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1"/>
  </p:notesMasterIdLst>
  <p:sldIdLst>
    <p:sldId id="306" r:id="rId5"/>
    <p:sldId id="307" r:id="rId6"/>
    <p:sldId id="308" r:id="rId7"/>
    <p:sldId id="304" r:id="rId8"/>
    <p:sldId id="311" r:id="rId9"/>
    <p:sldId id="31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67" autoAdjust="0"/>
  </p:normalViewPr>
  <p:slideViewPr>
    <p:cSldViewPr snapToGrid="0">
      <p:cViewPr varScale="1">
        <p:scale>
          <a:sx n="72" d="100"/>
          <a:sy n="72" d="100"/>
        </p:scale>
        <p:origin x="660"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fontScale="90000"/>
          </a:bodyPr>
          <a:lstStyle/>
          <a:p>
            <a:r>
              <a:rPr lang="en-US" dirty="0"/>
              <a:t>Simple game using c++</a:t>
            </a:r>
            <a:br>
              <a:rPr lang="en-US" dirty="0"/>
            </a:br>
            <a:br>
              <a:rPr lang="en-US" dirty="0"/>
            </a:br>
            <a:r>
              <a:rPr lang="en-US" dirty="0"/>
              <a:t>-&gt; Snake Game</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dirty="0"/>
              <a:t>Nishant Bhandari</a:t>
            </a:r>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a:solidFill>
                  <a:schemeClr val="bg1"/>
                </a:solidFill>
                <a:latin typeface="+mn-lt"/>
              </a:rPr>
              <a:t>Functions</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a:solidFill>
                  <a:schemeClr val="bg1"/>
                </a:solidFill>
              </a:rPr>
              <a:t>Main function</a:t>
            </a:r>
          </a:p>
          <a:p>
            <a:pPr algn="r"/>
            <a:r>
              <a:rPr lang="en-US" sz="1800">
                <a:solidFill>
                  <a:schemeClr val="bg1"/>
                </a:solidFill>
              </a:rPr>
              <a:t>Draw function</a:t>
            </a:r>
          </a:p>
          <a:p>
            <a:pPr algn="r"/>
            <a:r>
              <a:rPr lang="en-US"/>
              <a:t>Input</a:t>
            </a:r>
            <a:r>
              <a:rPr lang="en-US" sz="1800">
                <a:solidFill>
                  <a:schemeClr val="bg1"/>
                </a:solidFill>
              </a:rPr>
              <a:t> function</a:t>
            </a:r>
          </a:p>
          <a:p>
            <a:pPr algn="r"/>
            <a:r>
              <a:rPr lang="en-US"/>
              <a:t>Logic</a:t>
            </a:r>
            <a:r>
              <a:rPr lang="en-US" sz="1800">
                <a:solidFill>
                  <a:schemeClr val="bg1"/>
                </a:solidFill>
              </a:rPr>
              <a:t> function</a:t>
            </a:r>
            <a:endParaRPr lang="en-US" sz="1800" dirty="0">
              <a:solidFill>
                <a:schemeClr val="bg1"/>
              </a:solidFill>
            </a:endParaRPr>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a:t>16/7/2022</a:t>
            </a:r>
            <a:endParaRPr lang="en-US" dirty="0"/>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a:t>Simple game using c++</a:t>
            </a:r>
            <a:endParaRPr lang="en-US" dirty="0"/>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pic>
        <p:nvPicPr>
          <p:cNvPr id="13" name="Picture Placeholder 12" descr="A picture containing clipart&#10;&#10;Description automatically generated">
            <a:extLst>
              <a:ext uri="{FF2B5EF4-FFF2-40B4-BE49-F238E27FC236}">
                <a16:creationId xmlns:a16="http://schemas.microsoft.com/office/drawing/2014/main" id="{08B3C7A2-D714-5CD4-51CC-AFBD4D4A8A3E}"/>
              </a:ext>
            </a:extLst>
          </p:cNvPr>
          <p:cNvPicPr>
            <a:picLocks noGrp="1" noChangeAspect="1"/>
          </p:cNvPicPr>
          <p:nvPr>
            <p:ph type="pic" sz="quarter" idx="14"/>
          </p:nvPr>
        </p:nvPicPr>
        <p:blipFill>
          <a:blip r:embed="rId2"/>
          <a:srcRect/>
          <a:stretch>
            <a:fillRect/>
          </a:stretch>
        </p:blipFill>
        <p:spPr>
          <a:xfrm>
            <a:off x="1155192" y="2537381"/>
            <a:ext cx="3707972" cy="3707971"/>
          </a:xfrm>
        </p:spPr>
      </p:pic>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581400" y="969182"/>
            <a:ext cx="3823772" cy="753420"/>
          </a:xfrm>
        </p:spPr>
        <p:txBody>
          <a:bodyPr>
            <a:normAutofit fontScale="90000"/>
          </a:bodyPr>
          <a:lstStyle/>
          <a:p>
            <a:r>
              <a:rPr lang="en-US" sz="5400" u="sng" dirty="0"/>
              <a:t>Flow Chart</a:t>
            </a:r>
            <a:endParaRPr lang="en-US" u="sng"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16/7/2022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Simple game using c++</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
        <p:nvSpPr>
          <p:cNvPr id="14" name="Oval 13">
            <a:extLst>
              <a:ext uri="{FF2B5EF4-FFF2-40B4-BE49-F238E27FC236}">
                <a16:creationId xmlns:a16="http://schemas.microsoft.com/office/drawing/2014/main" id="{858E0D4F-B730-87F0-468C-E2DD8C32668E}"/>
              </a:ext>
            </a:extLst>
          </p:cNvPr>
          <p:cNvSpPr/>
          <p:nvPr/>
        </p:nvSpPr>
        <p:spPr>
          <a:xfrm>
            <a:off x="195073" y="3429000"/>
            <a:ext cx="1535289" cy="672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main</a:t>
            </a:r>
            <a:endParaRPr lang="en-IN" dirty="0"/>
          </a:p>
        </p:txBody>
      </p:sp>
      <p:sp>
        <p:nvSpPr>
          <p:cNvPr id="15" name="Rectangle 14">
            <a:extLst>
              <a:ext uri="{FF2B5EF4-FFF2-40B4-BE49-F238E27FC236}">
                <a16:creationId xmlns:a16="http://schemas.microsoft.com/office/drawing/2014/main" id="{A4F5EA50-48AF-D69E-4D13-343B77EECE88}"/>
              </a:ext>
            </a:extLst>
          </p:cNvPr>
          <p:cNvSpPr/>
          <p:nvPr/>
        </p:nvSpPr>
        <p:spPr>
          <a:xfrm>
            <a:off x="4800264" y="3428999"/>
            <a:ext cx="1535289" cy="672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Draw</a:t>
            </a:r>
            <a:endParaRPr lang="en-IN" dirty="0"/>
          </a:p>
        </p:txBody>
      </p:sp>
      <p:sp>
        <p:nvSpPr>
          <p:cNvPr id="16" name="Rectangle 15">
            <a:extLst>
              <a:ext uri="{FF2B5EF4-FFF2-40B4-BE49-F238E27FC236}">
                <a16:creationId xmlns:a16="http://schemas.microsoft.com/office/drawing/2014/main" id="{AF46E4B4-B36E-C79D-BB98-9A50A023C79A}"/>
              </a:ext>
            </a:extLst>
          </p:cNvPr>
          <p:cNvSpPr/>
          <p:nvPr/>
        </p:nvSpPr>
        <p:spPr>
          <a:xfrm>
            <a:off x="7075311" y="3428999"/>
            <a:ext cx="1535289" cy="672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Input</a:t>
            </a:r>
            <a:endParaRPr lang="en-IN" dirty="0"/>
          </a:p>
        </p:txBody>
      </p:sp>
      <p:sp>
        <p:nvSpPr>
          <p:cNvPr id="17" name="Rectangle 16">
            <a:extLst>
              <a:ext uri="{FF2B5EF4-FFF2-40B4-BE49-F238E27FC236}">
                <a16:creationId xmlns:a16="http://schemas.microsoft.com/office/drawing/2014/main" id="{26BB88BB-5142-6975-5604-4A4345CFF8BA}"/>
              </a:ext>
            </a:extLst>
          </p:cNvPr>
          <p:cNvSpPr/>
          <p:nvPr/>
        </p:nvSpPr>
        <p:spPr>
          <a:xfrm>
            <a:off x="9350358" y="3428999"/>
            <a:ext cx="1535289" cy="672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Logic</a:t>
            </a:r>
            <a:endParaRPr lang="en-IN" dirty="0"/>
          </a:p>
        </p:txBody>
      </p:sp>
      <p:cxnSp>
        <p:nvCxnSpPr>
          <p:cNvPr id="19" name="Straight Arrow Connector 18">
            <a:extLst>
              <a:ext uri="{FF2B5EF4-FFF2-40B4-BE49-F238E27FC236}">
                <a16:creationId xmlns:a16="http://schemas.microsoft.com/office/drawing/2014/main" id="{107B05B9-B255-4B18-B7D1-6A6B1602AA18}"/>
              </a:ext>
            </a:extLst>
          </p:cNvPr>
          <p:cNvCxnSpPr>
            <a:cxnSpLocks/>
            <a:stCxn id="14" idx="6"/>
            <a:endCxn id="61" idx="1"/>
          </p:cNvCxnSpPr>
          <p:nvPr/>
        </p:nvCxnSpPr>
        <p:spPr>
          <a:xfrm flipV="1">
            <a:off x="1730362" y="3763977"/>
            <a:ext cx="617727" cy="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6C29D3-4B70-D011-5686-970C926D5D10}"/>
              </a:ext>
            </a:extLst>
          </p:cNvPr>
          <p:cNvCxnSpPr>
            <a:cxnSpLocks/>
            <a:stCxn id="15" idx="3"/>
            <a:endCxn id="16" idx="1"/>
          </p:cNvCxnSpPr>
          <p:nvPr/>
        </p:nvCxnSpPr>
        <p:spPr>
          <a:xfrm>
            <a:off x="6335553" y="3765274"/>
            <a:ext cx="739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6E9AED8-08FE-2161-1198-2ACAECB1040C}"/>
              </a:ext>
            </a:extLst>
          </p:cNvPr>
          <p:cNvCxnSpPr>
            <a:cxnSpLocks/>
            <a:stCxn id="16" idx="3"/>
            <a:endCxn id="17" idx="1"/>
          </p:cNvCxnSpPr>
          <p:nvPr/>
        </p:nvCxnSpPr>
        <p:spPr>
          <a:xfrm>
            <a:off x="8610600" y="3765274"/>
            <a:ext cx="739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Diamond 60">
            <a:extLst>
              <a:ext uri="{FF2B5EF4-FFF2-40B4-BE49-F238E27FC236}">
                <a16:creationId xmlns:a16="http://schemas.microsoft.com/office/drawing/2014/main" id="{504E0B37-AEFA-A799-E751-AFB895061B1E}"/>
              </a:ext>
            </a:extLst>
          </p:cNvPr>
          <p:cNvSpPr/>
          <p:nvPr/>
        </p:nvSpPr>
        <p:spPr>
          <a:xfrm>
            <a:off x="2348089" y="3154380"/>
            <a:ext cx="1760735" cy="121919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Game over == true</a:t>
            </a:r>
            <a:endParaRPr lang="en-IN" dirty="0"/>
          </a:p>
        </p:txBody>
      </p:sp>
      <p:cxnSp>
        <p:nvCxnSpPr>
          <p:cNvPr id="67" name="Straight Arrow Connector 66">
            <a:extLst>
              <a:ext uri="{FF2B5EF4-FFF2-40B4-BE49-F238E27FC236}">
                <a16:creationId xmlns:a16="http://schemas.microsoft.com/office/drawing/2014/main" id="{4B1CF390-4E6C-28BA-2F8E-B2D3772690AB}"/>
              </a:ext>
            </a:extLst>
          </p:cNvPr>
          <p:cNvCxnSpPr>
            <a:stCxn id="61" idx="3"/>
            <a:endCxn id="15" idx="1"/>
          </p:cNvCxnSpPr>
          <p:nvPr/>
        </p:nvCxnSpPr>
        <p:spPr>
          <a:xfrm>
            <a:off x="4108824" y="3763977"/>
            <a:ext cx="691440" cy="1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B2775D-6BEA-FCAB-42D8-E87C7061BD2E}"/>
              </a:ext>
            </a:extLst>
          </p:cNvPr>
          <p:cNvCxnSpPr>
            <a:cxnSpLocks/>
            <a:stCxn id="17" idx="3"/>
          </p:cNvCxnSpPr>
          <p:nvPr/>
        </p:nvCxnSpPr>
        <p:spPr>
          <a:xfrm flipV="1">
            <a:off x="10885647" y="3763977"/>
            <a:ext cx="739758" cy="1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2039ED6-7F4C-4165-61C6-4890B25224F6}"/>
              </a:ext>
            </a:extLst>
          </p:cNvPr>
          <p:cNvCxnSpPr/>
          <p:nvPr/>
        </p:nvCxnSpPr>
        <p:spPr>
          <a:xfrm flipV="1">
            <a:off x="11625405" y="2199861"/>
            <a:ext cx="0" cy="15641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494CF74-9F3B-400D-B9E1-8B72E2818B36}"/>
              </a:ext>
            </a:extLst>
          </p:cNvPr>
          <p:cNvCxnSpPr/>
          <p:nvPr/>
        </p:nvCxnSpPr>
        <p:spPr>
          <a:xfrm flipH="1">
            <a:off x="3233530" y="2199861"/>
            <a:ext cx="8391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6377002-D6AB-05F7-E445-B44B717A09DA}"/>
              </a:ext>
            </a:extLst>
          </p:cNvPr>
          <p:cNvCxnSpPr>
            <a:cxnSpLocks/>
            <a:endCxn id="61" idx="0"/>
          </p:cNvCxnSpPr>
          <p:nvPr/>
        </p:nvCxnSpPr>
        <p:spPr>
          <a:xfrm>
            <a:off x="3228457" y="2199861"/>
            <a:ext cx="0" cy="95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B9DFF92-3937-0614-ED0F-362DF0185159}"/>
              </a:ext>
            </a:extLst>
          </p:cNvPr>
          <p:cNvSpPr txBox="1"/>
          <p:nvPr/>
        </p:nvSpPr>
        <p:spPr>
          <a:xfrm>
            <a:off x="4200091" y="3412806"/>
            <a:ext cx="212035" cy="369332"/>
          </a:xfrm>
          <a:prstGeom prst="rect">
            <a:avLst/>
          </a:prstGeom>
          <a:noFill/>
        </p:spPr>
        <p:txBody>
          <a:bodyPr wrap="square" rtlCol="0">
            <a:spAutoFit/>
          </a:bodyPr>
          <a:lstStyle/>
          <a:p>
            <a:r>
              <a:rPr lang="en-GB" dirty="0"/>
              <a:t>N</a:t>
            </a:r>
            <a:endParaRPr lang="en-IN" dirty="0"/>
          </a:p>
        </p:txBody>
      </p:sp>
      <p:cxnSp>
        <p:nvCxnSpPr>
          <p:cNvPr id="81" name="Straight Arrow Connector 80">
            <a:extLst>
              <a:ext uri="{FF2B5EF4-FFF2-40B4-BE49-F238E27FC236}">
                <a16:creationId xmlns:a16="http://schemas.microsoft.com/office/drawing/2014/main" id="{C741A614-8E33-B05F-69E0-BC927577722D}"/>
              </a:ext>
            </a:extLst>
          </p:cNvPr>
          <p:cNvCxnSpPr>
            <a:cxnSpLocks/>
            <a:stCxn id="61" idx="2"/>
            <a:endCxn id="82" idx="0"/>
          </p:cNvCxnSpPr>
          <p:nvPr/>
        </p:nvCxnSpPr>
        <p:spPr>
          <a:xfrm flipH="1">
            <a:off x="3228456" y="4373574"/>
            <a:ext cx="1" cy="761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749CA1FB-7A4D-130E-0670-7F756EF74E77}"/>
              </a:ext>
            </a:extLst>
          </p:cNvPr>
          <p:cNvSpPr/>
          <p:nvPr/>
        </p:nvSpPr>
        <p:spPr>
          <a:xfrm>
            <a:off x="2479383" y="5135568"/>
            <a:ext cx="149814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Stop</a:t>
            </a:r>
            <a:endParaRPr lang="en-IN" dirty="0"/>
          </a:p>
        </p:txBody>
      </p:sp>
      <p:sp>
        <p:nvSpPr>
          <p:cNvPr id="84" name="TextBox 83">
            <a:extLst>
              <a:ext uri="{FF2B5EF4-FFF2-40B4-BE49-F238E27FC236}">
                <a16:creationId xmlns:a16="http://schemas.microsoft.com/office/drawing/2014/main" id="{5969E1F4-08FE-B73E-25E5-0289A0FD816E}"/>
              </a:ext>
            </a:extLst>
          </p:cNvPr>
          <p:cNvSpPr txBox="1"/>
          <p:nvPr/>
        </p:nvSpPr>
        <p:spPr>
          <a:xfrm>
            <a:off x="2889902" y="4616596"/>
            <a:ext cx="338554" cy="369332"/>
          </a:xfrm>
          <a:prstGeom prst="rect">
            <a:avLst/>
          </a:prstGeom>
          <a:noFill/>
        </p:spPr>
        <p:txBody>
          <a:bodyPr wrap="none" rtlCol="0">
            <a:spAutoFit/>
          </a:bodyPr>
          <a:lstStyle/>
          <a:p>
            <a:r>
              <a:rPr lang="en-GB" dirty="0"/>
              <a:t>Y</a:t>
            </a:r>
            <a:endParaRPr lang="en-IN" dirty="0"/>
          </a:p>
        </p:txBody>
      </p:sp>
      <p:sp>
        <p:nvSpPr>
          <p:cNvPr id="86" name="Oval 85">
            <a:extLst>
              <a:ext uri="{FF2B5EF4-FFF2-40B4-BE49-F238E27FC236}">
                <a16:creationId xmlns:a16="http://schemas.microsoft.com/office/drawing/2014/main" id="{DBBA4D66-51A1-58E2-9D7E-10A745F4F86F}"/>
              </a:ext>
            </a:extLst>
          </p:cNvPr>
          <p:cNvSpPr/>
          <p:nvPr/>
        </p:nvSpPr>
        <p:spPr>
          <a:xfrm>
            <a:off x="195076" y="1987825"/>
            <a:ext cx="1535286" cy="852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endParaRPr lang="en-IN" dirty="0"/>
          </a:p>
        </p:txBody>
      </p:sp>
      <p:cxnSp>
        <p:nvCxnSpPr>
          <p:cNvPr id="88" name="Straight Arrow Connector 87">
            <a:extLst>
              <a:ext uri="{FF2B5EF4-FFF2-40B4-BE49-F238E27FC236}">
                <a16:creationId xmlns:a16="http://schemas.microsoft.com/office/drawing/2014/main" id="{F4514708-08BB-C104-2808-EC0FB3D8DC67}"/>
              </a:ext>
            </a:extLst>
          </p:cNvPr>
          <p:cNvCxnSpPr>
            <a:cxnSpLocks/>
            <a:stCxn id="86" idx="4"/>
            <a:endCxn id="14" idx="0"/>
          </p:cNvCxnSpPr>
          <p:nvPr/>
        </p:nvCxnSpPr>
        <p:spPr>
          <a:xfrm flipH="1">
            <a:off x="962718" y="2840660"/>
            <a:ext cx="1" cy="588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u="sng" dirty="0"/>
              <a:t>Functions</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r>
              <a:rPr lang="en-US" dirty="0"/>
              <a:t>Draw</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31005"/>
            <a:ext cx="4549775" cy="2492551"/>
          </a:xfrm>
        </p:spPr>
        <p:txBody>
          <a:bodyPr>
            <a:normAutofit/>
          </a:bodyPr>
          <a:lstStyle/>
          <a:p>
            <a:pPr marL="0" indent="0">
              <a:buNone/>
            </a:pPr>
            <a:endParaRPr lang="en-US" dirty="0"/>
          </a:p>
          <a:p>
            <a:r>
              <a:rPr lang="en-US" sz="2000" dirty="0"/>
              <a:t>Creates the frame for snake to move.</a:t>
            </a:r>
          </a:p>
          <a:p>
            <a:r>
              <a:rPr lang="en-US" dirty="0"/>
              <a:t>Adds Egg inside the frame.</a:t>
            </a:r>
            <a:endParaRPr lang="en-US" sz="2000" dirty="0"/>
          </a:p>
          <a:p>
            <a:r>
              <a:rPr lang="en-US" sz="2000" dirty="0"/>
              <a:t>Also draws the tale of the Snake.</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a:lstStyle/>
          <a:p>
            <a:r>
              <a:rPr lang="en-US" dirty="0"/>
              <a:t>Input</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2191103"/>
          </a:xfrm>
        </p:spPr>
        <p:txBody>
          <a:bodyPr>
            <a:normAutofit/>
          </a:bodyPr>
          <a:lstStyle/>
          <a:p>
            <a:endParaRPr lang="en-US" sz="2000" dirty="0"/>
          </a:p>
          <a:p>
            <a:r>
              <a:rPr lang="en-US" sz="2000" dirty="0"/>
              <a:t>Used to read values from keyboard. </a:t>
            </a:r>
          </a:p>
          <a:p>
            <a:r>
              <a:rPr lang="en-US" sz="2000" dirty="0"/>
              <a:t>Based upon pressed key respective Direction is changed. </a:t>
            </a:r>
          </a:p>
        </p:txBody>
      </p:sp>
      <p:sp>
        <p:nvSpPr>
          <p:cNvPr id="7" name="Text Placeholder 2">
            <a:extLst>
              <a:ext uri="{FF2B5EF4-FFF2-40B4-BE49-F238E27FC236}">
                <a16:creationId xmlns:a16="http://schemas.microsoft.com/office/drawing/2014/main" id="{E76F734D-7E03-FF7F-4478-AF95A0C374AF}"/>
              </a:ext>
            </a:extLst>
          </p:cNvPr>
          <p:cNvSpPr txBox="1">
            <a:spLocks/>
          </p:cNvSpPr>
          <p:nvPr/>
        </p:nvSpPr>
        <p:spPr>
          <a:xfrm>
            <a:off x="3821112" y="4129265"/>
            <a:ext cx="454977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		Logic</a:t>
            </a:r>
          </a:p>
        </p:txBody>
      </p:sp>
      <p:sp>
        <p:nvSpPr>
          <p:cNvPr id="8" name="Content Placeholder 3">
            <a:extLst>
              <a:ext uri="{FF2B5EF4-FFF2-40B4-BE49-F238E27FC236}">
                <a16:creationId xmlns:a16="http://schemas.microsoft.com/office/drawing/2014/main" id="{1814F7CA-1AB2-7F22-D67E-0C11AA57714C}"/>
              </a:ext>
            </a:extLst>
          </p:cNvPr>
          <p:cNvSpPr txBox="1">
            <a:spLocks/>
          </p:cNvSpPr>
          <p:nvPr/>
        </p:nvSpPr>
        <p:spPr>
          <a:xfrm>
            <a:off x="1447800" y="2526594"/>
            <a:ext cx="4286955" cy="24925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r>
              <a:rPr lang="en-US" dirty="0"/>
              <a:t>Creates the frame for snake to move.</a:t>
            </a:r>
          </a:p>
          <a:p>
            <a:r>
              <a:rPr lang="en-US" dirty="0"/>
              <a:t>Adds Egg inside the frame.</a:t>
            </a:r>
          </a:p>
          <a:p>
            <a:r>
              <a:rPr lang="en-US" dirty="0"/>
              <a:t>Also draws the tale of the</a:t>
            </a:r>
          </a:p>
        </p:txBody>
      </p:sp>
      <p:sp>
        <p:nvSpPr>
          <p:cNvPr id="9" name="Content Placeholder 3">
            <a:extLst>
              <a:ext uri="{FF2B5EF4-FFF2-40B4-BE49-F238E27FC236}">
                <a16:creationId xmlns:a16="http://schemas.microsoft.com/office/drawing/2014/main" id="{8B753278-B229-623E-A28C-083B3163256A}"/>
              </a:ext>
            </a:extLst>
          </p:cNvPr>
          <p:cNvSpPr txBox="1">
            <a:spLocks/>
          </p:cNvSpPr>
          <p:nvPr/>
        </p:nvSpPr>
        <p:spPr>
          <a:xfrm>
            <a:off x="4079698" y="4727576"/>
            <a:ext cx="3835753" cy="19157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r>
              <a:rPr lang="en-US" dirty="0"/>
              <a:t>Changes co-ordinates of snake according to input.</a:t>
            </a:r>
          </a:p>
          <a:p>
            <a:r>
              <a:rPr lang="en-US" dirty="0"/>
              <a:t>Increases the size of tail if egg is eaten.</a:t>
            </a:r>
          </a:p>
        </p:txBody>
      </p:sp>
    </p:spTree>
    <p:extLst>
      <p:ext uri="{BB962C8B-B14F-4D97-AF65-F5344CB8AC3E}">
        <p14:creationId xmlns:p14="http://schemas.microsoft.com/office/powerpoint/2010/main" val="312476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normAutofit fontScale="85000" lnSpcReduction="10000"/>
          </a:bodyPr>
          <a:lstStyle/>
          <a:p>
            <a:r>
              <a:rPr lang="en-GB" dirty="0"/>
              <a:t>The game is all about a simple Snake game which we all have played I think once in our life-time, where we have a snake floating to our screen and we have 4 options or we can say directions to move that snake i.e. LEFT, RIGHT, UP and DOWN. Then also in this same screen the food of that snake is spawned after consuming which the score of player increases and our snake grows bigger in size. We only have above mentioned directions to move our snake. Now comes the part that how our game will end our what are the actions using which our player loses the game. If the snake touches its body through his head the game is over.</a:t>
            </a:r>
            <a:endParaRPr lang="en-US" dirty="0"/>
          </a:p>
        </p:txBody>
      </p: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Simple game using c++</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5</a:t>
            </a:fld>
            <a:endParaRPr lang="en-US" dirty="0"/>
          </a:p>
        </p:txBody>
      </p:sp>
      <p:pic>
        <p:nvPicPr>
          <p:cNvPr id="9" name="Picture Placeholder 8">
            <a:extLst>
              <a:ext uri="{FF2B5EF4-FFF2-40B4-BE49-F238E27FC236}">
                <a16:creationId xmlns:a16="http://schemas.microsoft.com/office/drawing/2014/main" id="{FF68FB43-944B-A38C-701A-E580B841B42F}"/>
              </a:ext>
            </a:extLst>
          </p:cNvPr>
          <p:cNvPicPr>
            <a:picLocks noGrp="1" noChangeAspect="1"/>
          </p:cNvPicPr>
          <p:nvPr>
            <p:ph type="pic" sz="quarter" idx="13"/>
          </p:nvPr>
        </p:nvPicPr>
        <p:blipFill>
          <a:blip r:embed="rId2"/>
          <a:srcRect l="7459" r="7459"/>
          <a:stretch>
            <a:fillRect/>
          </a:stretch>
        </p:blipFill>
        <p:spPr>
          <a:prstGeom prst="rect">
            <a:avLst/>
          </a:prstGeom>
        </p:spPr>
      </p:pic>
      <p:pic>
        <p:nvPicPr>
          <p:cNvPr id="1026" name="Picture 2" descr="List of Best Programming Languages for Game Development | Analytics Steps">
            <a:extLst>
              <a:ext uri="{FF2B5EF4-FFF2-40B4-BE49-F238E27FC236}">
                <a16:creationId xmlns:a16="http://schemas.microsoft.com/office/drawing/2014/main" id="{9502B831-D3F6-085D-F81E-FA4A84420CB4}"/>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26520" r="2652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bile game development company in India | DxMinds">
            <a:extLst>
              <a:ext uri="{FF2B5EF4-FFF2-40B4-BE49-F238E27FC236}">
                <a16:creationId xmlns:a16="http://schemas.microsoft.com/office/drawing/2014/main" id="{7AEB8814-3E7B-843D-70A7-569675CB5A01}"/>
              </a:ext>
            </a:extLst>
          </p:cNvPr>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l="6068" r="606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77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16/7/2022</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Simple game using c++</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Nishant Bhandari</a:t>
            </a:r>
          </a:p>
          <a:p>
            <a:r>
              <a:rPr lang="en-US" dirty="0"/>
              <a:t>CSE-IV-C</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{517CE119-7130-4A54-ACDC-D47F5B46C2A8}tf89338750_win32</Template>
  <TotalTime>416</TotalTime>
  <Words>283</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Univers</vt:lpstr>
      <vt:lpstr>GradientUnivers</vt:lpstr>
      <vt:lpstr>Simple game using c++  -&gt; Snake Game</vt:lpstr>
      <vt:lpstr>Functions</vt:lpstr>
      <vt:lpstr>Flow Chart</vt:lpstr>
      <vt:lpstr>Functions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game using c++  -&gt; Snake Game</dc:title>
  <dc:creator>NISHANT  BHANDARI</dc:creator>
  <cp:lastModifiedBy>NISHANT  BHANDARI</cp:lastModifiedBy>
  <cp:revision>21</cp:revision>
  <dcterms:created xsi:type="dcterms:W3CDTF">2022-07-15T12:53:54Z</dcterms:created>
  <dcterms:modified xsi:type="dcterms:W3CDTF">2022-07-16T04:10:58Z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