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90" r:id="rId3"/>
    <p:sldId id="259" r:id="rId4"/>
    <p:sldId id="260" r:id="rId5"/>
    <p:sldId id="387" r:id="rId6"/>
    <p:sldId id="262" r:id="rId7"/>
    <p:sldId id="263" r:id="rId8"/>
    <p:sldId id="388" r:id="rId9"/>
    <p:sldId id="264" r:id="rId10"/>
    <p:sldId id="389" r:id="rId11"/>
    <p:sldId id="369" r:id="rId12"/>
    <p:sldId id="378" r:id="rId13"/>
    <p:sldId id="373" r:id="rId14"/>
  </p:sldIdLst>
  <p:sldSz cx="9144000" cy="5143500" type="screen16x9"/>
  <p:notesSz cx="4689475" cy="86868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Times" panose="0202060305040502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w8dvHSArJ6uM8utm7rvQnPsr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3" autoAdjust="0"/>
  </p:normalViewPr>
  <p:slideViewPr>
    <p:cSldViewPr snapToGrid="0">
      <p:cViewPr varScale="1">
        <p:scale>
          <a:sx n="77" d="100"/>
          <a:sy n="77" d="100"/>
        </p:scale>
        <p:origin x="90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5F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6F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MNIT\SEM3\Seminar\XL\risk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4F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Procurement%20co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Procurement%20co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6983637818565"/>
          <c:y val="0.13658681229307837"/>
          <c:w val="0.83977026025830104"/>
          <c:h val="0.73322239882377205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1828.3459162648955</c:v>
                </c:pt>
                <c:pt idx="1">
                  <c:v>1834.7042887156856</c:v>
                </c:pt>
                <c:pt idx="2">
                  <c:v>1814.905916264895</c:v>
                </c:pt>
                <c:pt idx="3">
                  <c:v>1806.8333333333333</c:v>
                </c:pt>
                <c:pt idx="4">
                  <c:v>1793.4599999999998</c:v>
                </c:pt>
                <c:pt idx="5">
                  <c:v>1786.7400000000002</c:v>
                </c:pt>
                <c:pt idx="6">
                  <c:v>1783.0333333333333</c:v>
                </c:pt>
                <c:pt idx="7">
                  <c:v>1782.9266666666667</c:v>
                </c:pt>
                <c:pt idx="8">
                  <c:v>1782.8200000000002</c:v>
                </c:pt>
                <c:pt idx="9">
                  <c:v>1782.7133333333336</c:v>
                </c:pt>
                <c:pt idx="10">
                  <c:v>1786.2066666666665</c:v>
                </c:pt>
                <c:pt idx="11">
                  <c:v>1789.9133333333334</c:v>
                </c:pt>
                <c:pt idx="12">
                  <c:v>1796.633333333333</c:v>
                </c:pt>
                <c:pt idx="13">
                  <c:v>1810.0066666666669</c:v>
                </c:pt>
                <c:pt idx="14">
                  <c:v>1823.38</c:v>
                </c:pt>
                <c:pt idx="15">
                  <c:v>1841.8956436822064</c:v>
                </c:pt>
                <c:pt idx="16">
                  <c:v>1882.2689770155398</c:v>
                </c:pt>
                <c:pt idx="17">
                  <c:v>1922.6423103488735</c:v>
                </c:pt>
                <c:pt idx="18">
                  <c:v>1963.0156436822058</c:v>
                </c:pt>
                <c:pt idx="19">
                  <c:v>2003.1756436822072</c:v>
                </c:pt>
                <c:pt idx="20">
                  <c:v>2043.3356436822066</c:v>
                </c:pt>
                <c:pt idx="21">
                  <c:v>2086.295643682206</c:v>
                </c:pt>
                <c:pt idx="22">
                  <c:v>2129.2556436822074</c:v>
                </c:pt>
                <c:pt idx="23">
                  <c:v>2172.2156436822056</c:v>
                </c:pt>
                <c:pt idx="24">
                  <c:v>2208.5623103488729</c:v>
                </c:pt>
                <c:pt idx="25">
                  <c:v>2165.3889770155397</c:v>
                </c:pt>
                <c:pt idx="26">
                  <c:v>2122.2156436822065</c:v>
                </c:pt>
                <c:pt idx="27">
                  <c:v>2079.0423103488729</c:v>
                </c:pt>
                <c:pt idx="28">
                  <c:v>2035.8689770155402</c:v>
                </c:pt>
                <c:pt idx="29">
                  <c:v>1995.4956436822065</c:v>
                </c:pt>
                <c:pt idx="30">
                  <c:v>1955.1223103488733</c:v>
                </c:pt>
                <c:pt idx="31">
                  <c:v>1914.7489770155403</c:v>
                </c:pt>
                <c:pt idx="32">
                  <c:v>1874.3756436822057</c:v>
                </c:pt>
                <c:pt idx="33">
                  <c:v>1834.0023103488729</c:v>
                </c:pt>
                <c:pt idx="34">
                  <c:v>1815.4866666666671</c:v>
                </c:pt>
                <c:pt idx="35">
                  <c:v>1802.1133333333328</c:v>
                </c:pt>
                <c:pt idx="36">
                  <c:v>1788.7399999999998</c:v>
                </c:pt>
                <c:pt idx="37">
                  <c:v>1785.0333333333333</c:v>
                </c:pt>
                <c:pt idx="38">
                  <c:v>1781.3266666666668</c:v>
                </c:pt>
                <c:pt idx="39">
                  <c:v>1781.2200000000003</c:v>
                </c:pt>
                <c:pt idx="40">
                  <c:v>1781.1133333333332</c:v>
                </c:pt>
                <c:pt idx="41">
                  <c:v>1781.0066666666667</c:v>
                </c:pt>
                <c:pt idx="42">
                  <c:v>1780.9</c:v>
                </c:pt>
                <c:pt idx="43">
                  <c:v>1780.9</c:v>
                </c:pt>
                <c:pt idx="44">
                  <c:v>1780.9</c:v>
                </c:pt>
                <c:pt idx="45">
                  <c:v>1780.9</c:v>
                </c:pt>
                <c:pt idx="46">
                  <c:v>1780.9</c:v>
                </c:pt>
                <c:pt idx="47">
                  <c:v>1780.9</c:v>
                </c:pt>
                <c:pt idx="48">
                  <c:v>1780.9</c:v>
                </c:pt>
                <c:pt idx="49">
                  <c:v>1780.9</c:v>
                </c:pt>
                <c:pt idx="50">
                  <c:v>1780.9</c:v>
                </c:pt>
                <c:pt idx="51">
                  <c:v>1780.9</c:v>
                </c:pt>
                <c:pt idx="52">
                  <c:v>1780.98</c:v>
                </c:pt>
                <c:pt idx="53">
                  <c:v>1783.7866666666664</c:v>
                </c:pt>
                <c:pt idx="54">
                  <c:v>1794.7433333333342</c:v>
                </c:pt>
                <c:pt idx="55">
                  <c:v>1808.1166666666677</c:v>
                </c:pt>
                <c:pt idx="56">
                  <c:v>1824.3200000000006</c:v>
                </c:pt>
                <c:pt idx="57">
                  <c:v>1850.4800000000002</c:v>
                </c:pt>
                <c:pt idx="58">
                  <c:v>1883.8345176723831</c:v>
                </c:pt>
                <c:pt idx="59">
                  <c:v>1924.2078510057147</c:v>
                </c:pt>
                <c:pt idx="60">
                  <c:v>1964.5811843390484</c:v>
                </c:pt>
                <c:pt idx="61">
                  <c:v>2004.954517672383</c:v>
                </c:pt>
                <c:pt idx="62">
                  <c:v>2048.1278510057155</c:v>
                </c:pt>
                <c:pt idx="63">
                  <c:v>2091.3011843390486</c:v>
                </c:pt>
                <c:pt idx="64">
                  <c:v>2134.4745176723832</c:v>
                </c:pt>
                <c:pt idx="65">
                  <c:v>2177.6478510057159</c:v>
                </c:pt>
                <c:pt idx="66">
                  <c:v>2220.8211843390486</c:v>
                </c:pt>
                <c:pt idx="67">
                  <c:v>2263.9945176723827</c:v>
                </c:pt>
                <c:pt idx="68">
                  <c:v>2307.1678510057159</c:v>
                </c:pt>
                <c:pt idx="69">
                  <c:v>2350.3411843390472</c:v>
                </c:pt>
                <c:pt idx="70">
                  <c:v>2393.514517672384</c:v>
                </c:pt>
                <c:pt idx="71">
                  <c:v>2436.6878510057159</c:v>
                </c:pt>
                <c:pt idx="72">
                  <c:v>2479.8611843390472</c:v>
                </c:pt>
                <c:pt idx="73">
                  <c:v>2523.034517672384</c:v>
                </c:pt>
                <c:pt idx="74">
                  <c:v>2566.2078510057158</c:v>
                </c:pt>
                <c:pt idx="75">
                  <c:v>2609.3811843390472</c:v>
                </c:pt>
                <c:pt idx="76">
                  <c:v>2652.5545176723831</c:v>
                </c:pt>
                <c:pt idx="77">
                  <c:v>2695.7278510057154</c:v>
                </c:pt>
                <c:pt idx="78">
                  <c:v>2738.9011843390476</c:v>
                </c:pt>
                <c:pt idx="79">
                  <c:v>2782.0745176723826</c:v>
                </c:pt>
                <c:pt idx="80">
                  <c:v>2825.2478510057158</c:v>
                </c:pt>
                <c:pt idx="81">
                  <c:v>2868.421184339049</c:v>
                </c:pt>
                <c:pt idx="82">
                  <c:v>2911.5945176723822</c:v>
                </c:pt>
                <c:pt idx="83">
                  <c:v>2954.7678510057158</c:v>
                </c:pt>
                <c:pt idx="84">
                  <c:v>2997.9411843390494</c:v>
                </c:pt>
                <c:pt idx="85">
                  <c:v>3041.1145176723821</c:v>
                </c:pt>
                <c:pt idx="86">
                  <c:v>3084.1811843390492</c:v>
                </c:pt>
                <c:pt idx="87">
                  <c:v>3123.6478510057168</c:v>
                </c:pt>
                <c:pt idx="88">
                  <c:v>3153.4478510057143</c:v>
                </c:pt>
                <c:pt idx="89">
                  <c:v>3148.8003738863381</c:v>
                </c:pt>
                <c:pt idx="90">
                  <c:v>3109.3337072196709</c:v>
                </c:pt>
                <c:pt idx="91">
                  <c:v>3066.1603738863364</c:v>
                </c:pt>
                <c:pt idx="92">
                  <c:v>3022.9870405530037</c:v>
                </c:pt>
                <c:pt idx="93">
                  <c:v>2979.8137072196714</c:v>
                </c:pt>
                <c:pt idx="94">
                  <c:v>2936.6403738863364</c:v>
                </c:pt>
                <c:pt idx="95">
                  <c:v>2893.4670405530037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8-415E-B959-B72BE08E1CB4}"/>
            </c:ext>
          </c:extLst>
        </c:ser>
        <c:ser>
          <c:idx val="1"/>
          <c:order val="1"/>
          <c:tx>
            <c:v>CGS_Nuclear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98-415E-B959-B72BE08E1CB4}"/>
            </c:ext>
          </c:extLst>
        </c:ser>
        <c:ser>
          <c:idx val="2"/>
          <c:order val="2"/>
          <c:tx>
            <c:v>Traders_PPA</c:v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1200.5666666666668</c:v>
                </c:pt>
                <c:pt idx="1">
                  <c:v>1221.8733333333332</c:v>
                </c:pt>
                <c:pt idx="2">
                  <c:v>1197.9000000000001</c:v>
                </c:pt>
                <c:pt idx="3">
                  <c:v>1203.6063930294465</c:v>
                </c:pt>
                <c:pt idx="4">
                  <c:v>1195.2333333333333</c:v>
                </c:pt>
                <c:pt idx="5">
                  <c:v>1191.9000000000001</c:v>
                </c:pt>
                <c:pt idx="6">
                  <c:v>1189.9000000000001</c:v>
                </c:pt>
                <c:pt idx="7">
                  <c:v>1188.4000000000001</c:v>
                </c:pt>
                <c:pt idx="8">
                  <c:v>1186.4000000000001</c:v>
                </c:pt>
                <c:pt idx="9">
                  <c:v>1184.4000000000001</c:v>
                </c:pt>
                <c:pt idx="10">
                  <c:v>1182.4000000000001</c:v>
                </c:pt>
                <c:pt idx="11">
                  <c:v>1185.7333333333333</c:v>
                </c:pt>
                <c:pt idx="12">
                  <c:v>1189.0666666666668</c:v>
                </c:pt>
                <c:pt idx="13">
                  <c:v>1188.4000000000001</c:v>
                </c:pt>
                <c:pt idx="14">
                  <c:v>1211.7066666666663</c:v>
                </c:pt>
                <c:pt idx="15">
                  <c:v>1237.6800000000005</c:v>
                </c:pt>
                <c:pt idx="16">
                  <c:v>1263.653333333333</c:v>
                </c:pt>
                <c:pt idx="17">
                  <c:v>1289.6266666666666</c:v>
                </c:pt>
                <c:pt idx="18">
                  <c:v>1311.6000000000008</c:v>
                </c:pt>
                <c:pt idx="19">
                  <c:v>1333.5733333333328</c:v>
                </c:pt>
                <c:pt idx="20">
                  <c:v>1356.8799999999997</c:v>
                </c:pt>
                <c:pt idx="21">
                  <c:v>1380.1866666666674</c:v>
                </c:pt>
                <c:pt idx="22">
                  <c:v>1403.4933333333329</c:v>
                </c:pt>
                <c:pt idx="23">
                  <c:v>1426.7999999999997</c:v>
                </c:pt>
                <c:pt idx="24">
                  <c:v>1448.7733333333349</c:v>
                </c:pt>
                <c:pt idx="25">
                  <c:v>1422.7999999999997</c:v>
                </c:pt>
                <c:pt idx="26">
                  <c:v>1395.4933333333329</c:v>
                </c:pt>
                <c:pt idx="27">
                  <c:v>1368.1866666666674</c:v>
                </c:pt>
                <c:pt idx="28">
                  <c:v>1340.8799999999997</c:v>
                </c:pt>
                <c:pt idx="29">
                  <c:v>1313.5733333333328</c:v>
                </c:pt>
                <c:pt idx="30">
                  <c:v>1286.2666666666673</c:v>
                </c:pt>
                <c:pt idx="31">
                  <c:v>1260.2933333333331</c:v>
                </c:pt>
                <c:pt idx="32">
                  <c:v>1234.3199999999997</c:v>
                </c:pt>
                <c:pt idx="33">
                  <c:v>1208.3466666666673</c:v>
                </c:pt>
                <c:pt idx="34">
                  <c:v>1182.373333333333</c:v>
                </c:pt>
                <c:pt idx="35">
                  <c:v>1159.0666666666668</c:v>
                </c:pt>
                <c:pt idx="36">
                  <c:v>1155.7333333333333</c:v>
                </c:pt>
                <c:pt idx="37">
                  <c:v>1152.4000000000001</c:v>
                </c:pt>
                <c:pt idx="38">
                  <c:v>1150.4000000000001</c:v>
                </c:pt>
                <c:pt idx="39">
                  <c:v>1148.4000000000001</c:v>
                </c:pt>
                <c:pt idx="40">
                  <c:v>1146.4000000000001</c:v>
                </c:pt>
                <c:pt idx="41">
                  <c:v>1144.4000000000001</c:v>
                </c:pt>
                <c:pt idx="42">
                  <c:v>1142.4000000000001</c:v>
                </c:pt>
                <c:pt idx="43">
                  <c:v>1140.4000000000001</c:v>
                </c:pt>
                <c:pt idx="44">
                  <c:v>1138.4000000000001</c:v>
                </c:pt>
                <c:pt idx="45">
                  <c:v>1136.4000000000001</c:v>
                </c:pt>
                <c:pt idx="46">
                  <c:v>1134.4000000000001</c:v>
                </c:pt>
                <c:pt idx="47">
                  <c:v>1132.4000000000001</c:v>
                </c:pt>
                <c:pt idx="48">
                  <c:v>1130.4000000000001</c:v>
                </c:pt>
                <c:pt idx="49">
                  <c:v>1128.4000000000001</c:v>
                </c:pt>
                <c:pt idx="50">
                  <c:v>1126.4000000000001</c:v>
                </c:pt>
                <c:pt idx="51">
                  <c:v>1128.4000000000001</c:v>
                </c:pt>
                <c:pt idx="52">
                  <c:v>1130.4000000000001</c:v>
                </c:pt>
                <c:pt idx="53">
                  <c:v>1132.4000000000001</c:v>
                </c:pt>
                <c:pt idx="54">
                  <c:v>1137.8133333333333</c:v>
                </c:pt>
                <c:pt idx="55">
                  <c:v>1158.6199999999988</c:v>
                </c:pt>
                <c:pt idx="56">
                  <c:v>1184.5933333333319</c:v>
                </c:pt>
                <c:pt idx="57">
                  <c:v>1210.5666666666652</c:v>
                </c:pt>
                <c:pt idx="58">
                  <c:v>1236.5399999999988</c:v>
                </c:pt>
                <c:pt idx="59">
                  <c:v>1262.513333333332</c:v>
                </c:pt>
                <c:pt idx="60">
                  <c:v>1289.8199999999988</c:v>
                </c:pt>
                <c:pt idx="61">
                  <c:v>1317.1266666666652</c:v>
                </c:pt>
                <c:pt idx="62">
                  <c:v>1344.433333333332</c:v>
                </c:pt>
                <c:pt idx="63">
                  <c:v>1371.7399999999986</c:v>
                </c:pt>
                <c:pt idx="64">
                  <c:v>1399.0466666666664</c:v>
                </c:pt>
                <c:pt idx="65">
                  <c:v>1426.353333333333</c:v>
                </c:pt>
                <c:pt idx="66">
                  <c:v>1453.6599999999987</c:v>
                </c:pt>
                <c:pt idx="67">
                  <c:v>1480.9666666666665</c:v>
                </c:pt>
                <c:pt idx="68">
                  <c:v>1508.2733333333331</c:v>
                </c:pt>
                <c:pt idx="69">
                  <c:v>1535.5799999999986</c:v>
                </c:pt>
                <c:pt idx="70">
                  <c:v>1562.8866666666663</c:v>
                </c:pt>
                <c:pt idx="71">
                  <c:v>1590.1933333333329</c:v>
                </c:pt>
                <c:pt idx="72">
                  <c:v>1617.4999999999998</c:v>
                </c:pt>
                <c:pt idx="73">
                  <c:v>1644.8066666666662</c:v>
                </c:pt>
                <c:pt idx="74">
                  <c:v>1672.113333333333</c:v>
                </c:pt>
                <c:pt idx="75">
                  <c:v>1699.4199999999996</c:v>
                </c:pt>
                <c:pt idx="76">
                  <c:v>1726.726666666666</c:v>
                </c:pt>
                <c:pt idx="77">
                  <c:v>1754.0333333333328</c:v>
                </c:pt>
                <c:pt idx="78">
                  <c:v>1781.3399999999995</c:v>
                </c:pt>
                <c:pt idx="79">
                  <c:v>1808.6466666666663</c:v>
                </c:pt>
                <c:pt idx="80">
                  <c:v>1835.9533333333338</c:v>
                </c:pt>
                <c:pt idx="81">
                  <c:v>1863.2599999999998</c:v>
                </c:pt>
                <c:pt idx="82">
                  <c:v>1890.5666666666662</c:v>
                </c:pt>
                <c:pt idx="83">
                  <c:v>1917.8733333333339</c:v>
                </c:pt>
                <c:pt idx="84">
                  <c:v>1944.6799999999996</c:v>
                </c:pt>
                <c:pt idx="85">
                  <c:v>1969.9866666666662</c:v>
                </c:pt>
                <c:pt idx="86">
                  <c:v>1995.2933333333326</c:v>
                </c:pt>
                <c:pt idx="87">
                  <c:v>2020.2666666666664</c:v>
                </c:pt>
                <c:pt idx="88">
                  <c:v>2039.6666666666665</c:v>
                </c:pt>
                <c:pt idx="89">
                  <c:v>2040.3333333333333</c:v>
                </c:pt>
                <c:pt idx="90">
                  <c:v>2016.3599999999997</c:v>
                </c:pt>
                <c:pt idx="91">
                  <c:v>1989.0533333333333</c:v>
                </c:pt>
                <c:pt idx="92">
                  <c:v>1961.7466666666667</c:v>
                </c:pt>
                <c:pt idx="93">
                  <c:v>1934.4399999999998</c:v>
                </c:pt>
                <c:pt idx="94">
                  <c:v>1907.1333333333332</c:v>
                </c:pt>
                <c:pt idx="95">
                  <c:v>1879.8266666666668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98-415E-B959-B72BE08E1CB4}"/>
            </c:ext>
          </c:extLst>
        </c:ser>
        <c:ser>
          <c:idx val="3"/>
          <c:order val="3"/>
          <c:tx>
            <c:v>Own_Thermal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756</c:v>
                </c:pt>
                <c:pt idx="1">
                  <c:v>740</c:v>
                </c:pt>
                <c:pt idx="2">
                  <c:v>724</c:v>
                </c:pt>
                <c:pt idx="3">
                  <c:v>708</c:v>
                </c:pt>
                <c:pt idx="4">
                  <c:v>692</c:v>
                </c:pt>
                <c:pt idx="5">
                  <c:v>676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676</c:v>
                </c:pt>
                <c:pt idx="10">
                  <c:v>692</c:v>
                </c:pt>
                <c:pt idx="11">
                  <c:v>708</c:v>
                </c:pt>
                <c:pt idx="12">
                  <c:v>724</c:v>
                </c:pt>
                <c:pt idx="13">
                  <c:v>740</c:v>
                </c:pt>
                <c:pt idx="14">
                  <c:v>756</c:v>
                </c:pt>
                <c:pt idx="15">
                  <c:v>772</c:v>
                </c:pt>
                <c:pt idx="16">
                  <c:v>788</c:v>
                </c:pt>
                <c:pt idx="17">
                  <c:v>804</c:v>
                </c:pt>
                <c:pt idx="18">
                  <c:v>820</c:v>
                </c:pt>
                <c:pt idx="19">
                  <c:v>836</c:v>
                </c:pt>
                <c:pt idx="20">
                  <c:v>852</c:v>
                </c:pt>
                <c:pt idx="21">
                  <c:v>868</c:v>
                </c:pt>
                <c:pt idx="22">
                  <c:v>884</c:v>
                </c:pt>
                <c:pt idx="23">
                  <c:v>900</c:v>
                </c:pt>
                <c:pt idx="24">
                  <c:v>884</c:v>
                </c:pt>
                <c:pt idx="25">
                  <c:v>868</c:v>
                </c:pt>
                <c:pt idx="26">
                  <c:v>852</c:v>
                </c:pt>
                <c:pt idx="27">
                  <c:v>836</c:v>
                </c:pt>
                <c:pt idx="28">
                  <c:v>820</c:v>
                </c:pt>
                <c:pt idx="29">
                  <c:v>804</c:v>
                </c:pt>
                <c:pt idx="30">
                  <c:v>788</c:v>
                </c:pt>
                <c:pt idx="31">
                  <c:v>772</c:v>
                </c:pt>
                <c:pt idx="32">
                  <c:v>756</c:v>
                </c:pt>
                <c:pt idx="33">
                  <c:v>740</c:v>
                </c:pt>
                <c:pt idx="34">
                  <c:v>724</c:v>
                </c:pt>
                <c:pt idx="35">
                  <c:v>708</c:v>
                </c:pt>
                <c:pt idx="36">
                  <c:v>692</c:v>
                </c:pt>
                <c:pt idx="37">
                  <c:v>676</c:v>
                </c:pt>
                <c:pt idx="38">
                  <c:v>660</c:v>
                </c:pt>
                <c:pt idx="39">
                  <c:v>660</c:v>
                </c:pt>
                <c:pt idx="40">
                  <c:v>660</c:v>
                </c:pt>
                <c:pt idx="41">
                  <c:v>660</c:v>
                </c:pt>
                <c:pt idx="42">
                  <c:v>660</c:v>
                </c:pt>
                <c:pt idx="43">
                  <c:v>660</c:v>
                </c:pt>
                <c:pt idx="44">
                  <c:v>660</c:v>
                </c:pt>
                <c:pt idx="45">
                  <c:v>660</c:v>
                </c:pt>
                <c:pt idx="46">
                  <c:v>660</c:v>
                </c:pt>
                <c:pt idx="47">
                  <c:v>660</c:v>
                </c:pt>
                <c:pt idx="48">
                  <c:v>660</c:v>
                </c:pt>
                <c:pt idx="49">
                  <c:v>660</c:v>
                </c:pt>
                <c:pt idx="50">
                  <c:v>660</c:v>
                </c:pt>
                <c:pt idx="51">
                  <c:v>660</c:v>
                </c:pt>
                <c:pt idx="52">
                  <c:v>660</c:v>
                </c:pt>
                <c:pt idx="53">
                  <c:v>672</c:v>
                </c:pt>
                <c:pt idx="54">
                  <c:v>688</c:v>
                </c:pt>
                <c:pt idx="55">
                  <c:v>704</c:v>
                </c:pt>
                <c:pt idx="56">
                  <c:v>720</c:v>
                </c:pt>
                <c:pt idx="57">
                  <c:v>736</c:v>
                </c:pt>
                <c:pt idx="58">
                  <c:v>752</c:v>
                </c:pt>
                <c:pt idx="59">
                  <c:v>768</c:v>
                </c:pt>
                <c:pt idx="60">
                  <c:v>784</c:v>
                </c:pt>
                <c:pt idx="61">
                  <c:v>800</c:v>
                </c:pt>
                <c:pt idx="62">
                  <c:v>816</c:v>
                </c:pt>
                <c:pt idx="63">
                  <c:v>832</c:v>
                </c:pt>
                <c:pt idx="64">
                  <c:v>848</c:v>
                </c:pt>
                <c:pt idx="65">
                  <c:v>864</c:v>
                </c:pt>
                <c:pt idx="66">
                  <c:v>880</c:v>
                </c:pt>
                <c:pt idx="67">
                  <c:v>896</c:v>
                </c:pt>
                <c:pt idx="68">
                  <c:v>912</c:v>
                </c:pt>
                <c:pt idx="69">
                  <c:v>928</c:v>
                </c:pt>
                <c:pt idx="70">
                  <c:v>944</c:v>
                </c:pt>
                <c:pt idx="71">
                  <c:v>960</c:v>
                </c:pt>
                <c:pt idx="72">
                  <c:v>976</c:v>
                </c:pt>
                <c:pt idx="73">
                  <c:v>992</c:v>
                </c:pt>
                <c:pt idx="74">
                  <c:v>1008</c:v>
                </c:pt>
                <c:pt idx="75">
                  <c:v>1024</c:v>
                </c:pt>
                <c:pt idx="76">
                  <c:v>1040</c:v>
                </c:pt>
                <c:pt idx="77">
                  <c:v>1056</c:v>
                </c:pt>
                <c:pt idx="78">
                  <c:v>1072</c:v>
                </c:pt>
                <c:pt idx="79">
                  <c:v>1088</c:v>
                </c:pt>
                <c:pt idx="80">
                  <c:v>1104</c:v>
                </c:pt>
                <c:pt idx="81">
                  <c:v>1120</c:v>
                </c:pt>
                <c:pt idx="82">
                  <c:v>1136</c:v>
                </c:pt>
                <c:pt idx="83">
                  <c:v>1152</c:v>
                </c:pt>
                <c:pt idx="84">
                  <c:v>1168</c:v>
                </c:pt>
                <c:pt idx="85">
                  <c:v>1184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1184</c:v>
                </c:pt>
                <c:pt idx="92">
                  <c:v>1168</c:v>
                </c:pt>
                <c:pt idx="93">
                  <c:v>1152</c:v>
                </c:pt>
                <c:pt idx="94">
                  <c:v>1136</c:v>
                </c:pt>
                <c:pt idx="95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98-415E-B959-B72BE08E1CB4}"/>
            </c:ext>
          </c:extLst>
        </c:ser>
        <c:ser>
          <c:idx val="4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3796.94174700961</c:v>
                </c:pt>
                <c:pt idx="1">
                  <c:v>3805.1860359890002</c:v>
                </c:pt>
                <c:pt idx="2">
                  <c:v>3805.1860359890002</c:v>
                </c:pt>
                <c:pt idx="3">
                  <c:v>3805.1860359890002</c:v>
                </c:pt>
                <c:pt idx="4">
                  <c:v>3805.1860359890002</c:v>
                </c:pt>
                <c:pt idx="5">
                  <c:v>3788.6974580302299</c:v>
                </c:pt>
                <c:pt idx="6">
                  <c:v>3772.20888007146</c:v>
                </c:pt>
                <c:pt idx="7">
                  <c:v>3739.2317241539299</c:v>
                </c:pt>
                <c:pt idx="8">
                  <c:v>3706.2545682363998</c:v>
                </c:pt>
                <c:pt idx="9">
                  <c:v>3681.5217012982398</c:v>
                </c:pt>
                <c:pt idx="10">
                  <c:v>3640.30025640133</c:v>
                </c:pt>
                <c:pt idx="11">
                  <c:v>3607.3231004837899</c:v>
                </c:pt>
                <c:pt idx="12">
                  <c:v>3574.3459445662602</c:v>
                </c:pt>
                <c:pt idx="13">
                  <c:v>3549.6130776281102</c:v>
                </c:pt>
                <c:pt idx="14">
                  <c:v>3508.3916327311899</c:v>
                </c:pt>
                <c:pt idx="15">
                  <c:v>3475.4144768136598</c:v>
                </c:pt>
                <c:pt idx="16">
                  <c:v>3434.19303191674</c:v>
                </c:pt>
                <c:pt idx="17">
                  <c:v>3401.2158759992099</c:v>
                </c:pt>
                <c:pt idx="18">
                  <c:v>3376.4830090610599</c:v>
                </c:pt>
                <c:pt idx="19">
                  <c:v>3490.8266346688761</c:v>
                </c:pt>
                <c:pt idx="20">
                  <c:v>3541.9050605686944</c:v>
                </c:pt>
                <c:pt idx="21">
                  <c:v>3550.8139733733069</c:v>
                </c:pt>
                <c:pt idx="22">
                  <c:v>3568.9152433555951</c:v>
                </c:pt>
                <c:pt idx="23">
                  <c:v>3564.9372612685129</c:v>
                </c:pt>
                <c:pt idx="24">
                  <c:v>3587.8717268892015</c:v>
                </c:pt>
                <c:pt idx="25">
                  <c:v>3693.249082303731</c:v>
                </c:pt>
                <c:pt idx="26">
                  <c:v>3859.7475539149291</c:v>
                </c:pt>
                <c:pt idx="27">
                  <c:v>4182.604071761345</c:v>
                </c:pt>
                <c:pt idx="28">
                  <c:v>4527.0658075779938</c:v>
                </c:pt>
                <c:pt idx="29">
                  <c:v>4912.7489882915634</c:v>
                </c:pt>
                <c:pt idx="30">
                  <c:v>5131.3668086478301</c:v>
                </c:pt>
                <c:pt idx="31">
                  <c:v>5390.7320398018701</c:v>
                </c:pt>
                <c:pt idx="32">
                  <c:v>5652.7508858246802</c:v>
                </c:pt>
                <c:pt idx="33">
                  <c:v>5885.2036692709398</c:v>
                </c:pt>
                <c:pt idx="34">
                  <c:v>6080.3201352603992</c:v>
                </c:pt>
                <c:pt idx="35">
                  <c:v>6229.7331026614593</c:v>
                </c:pt>
                <c:pt idx="36">
                  <c:v>6375.5067269268302</c:v>
                </c:pt>
                <c:pt idx="37">
                  <c:v>6487.2322349241704</c:v>
                </c:pt>
                <c:pt idx="38">
                  <c:v>6590.7134539421304</c:v>
                </c:pt>
                <c:pt idx="39">
                  <c:v>6704.1445086099502</c:v>
                </c:pt>
                <c:pt idx="40">
                  <c:v>6788.4835348003598</c:v>
                </c:pt>
                <c:pt idx="41">
                  <c:v>6877.1817225300401</c:v>
                </c:pt>
                <c:pt idx="42">
                  <c:v>6936.7201250527196</c:v>
                </c:pt>
                <c:pt idx="43">
                  <c:v>7017.5252249056393</c:v>
                </c:pt>
                <c:pt idx="44">
                  <c:v>7084.427604939</c:v>
                </c:pt>
                <c:pt idx="45">
                  <c:v>7146.9708234330901</c:v>
                </c:pt>
                <c:pt idx="46">
                  <c:v>7187.2038907320093</c:v>
                </c:pt>
                <c:pt idx="47">
                  <c:v>7250.2614527249598</c:v>
                </c:pt>
                <c:pt idx="48">
                  <c:v>5907.8185388224601</c:v>
                </c:pt>
                <c:pt idx="49">
                  <c:v>5970.2070720569182</c:v>
                </c:pt>
                <c:pt idx="50">
                  <c:v>5840.6371015715831</c:v>
                </c:pt>
                <c:pt idx="51">
                  <c:v>5845.6167370138473</c:v>
                </c:pt>
                <c:pt idx="52">
                  <c:v>5756.2511934060813</c:v>
                </c:pt>
                <c:pt idx="53">
                  <c:v>5695.4280219035118</c:v>
                </c:pt>
                <c:pt idx="54">
                  <c:v>5743.8250268121546</c:v>
                </c:pt>
                <c:pt idx="55">
                  <c:v>5766.0506403182535</c:v>
                </c:pt>
                <c:pt idx="56">
                  <c:v>5771.2040024111211</c:v>
                </c:pt>
                <c:pt idx="57">
                  <c:v>5711.8907043112704</c:v>
                </c:pt>
                <c:pt idx="58">
                  <c:v>5701.2855763505304</c:v>
                </c:pt>
                <c:pt idx="59">
                  <c:v>5633.6367805934633</c:v>
                </c:pt>
                <c:pt idx="60">
                  <c:v>5665.071487639827</c:v>
                </c:pt>
                <c:pt idx="61">
                  <c:v>5758.1068610484836</c:v>
                </c:pt>
                <c:pt idx="62">
                  <c:v>5616.9308391246923</c:v>
                </c:pt>
                <c:pt idx="63">
                  <c:v>5579.9670097541566</c:v>
                </c:pt>
                <c:pt idx="64">
                  <c:v>5639.7503430782654</c:v>
                </c:pt>
                <c:pt idx="65">
                  <c:v>5633.7236812772799</c:v>
                </c:pt>
                <c:pt idx="66">
                  <c:v>5588.7815014460548</c:v>
                </c:pt>
                <c:pt idx="67">
                  <c:v>7213.6930109347068</c:v>
                </c:pt>
                <c:pt idx="68">
                  <c:v>7012.291328086455</c:v>
                </c:pt>
                <c:pt idx="69">
                  <c:v>6753.6835754046142</c:v>
                </c:pt>
                <c:pt idx="70">
                  <c:v>6481.7148937319307</c:v>
                </c:pt>
                <c:pt idx="71">
                  <c:v>6217.3253428892094</c:v>
                </c:pt>
                <c:pt idx="72">
                  <c:v>5900.4412129297598</c:v>
                </c:pt>
                <c:pt idx="73">
                  <c:v>5625.5354720152345</c:v>
                </c:pt>
                <c:pt idx="74">
                  <c:v>5291.0235718484601</c:v>
                </c:pt>
                <c:pt idx="75">
                  <c:v>5003.0403463161447</c:v>
                </c:pt>
                <c:pt idx="76">
                  <c:v>4782.7169792893919</c:v>
                </c:pt>
                <c:pt idx="77">
                  <c:v>4646.4491940799981</c:v>
                </c:pt>
                <c:pt idx="78">
                  <c:v>4478.1873254738639</c:v>
                </c:pt>
                <c:pt idx="79">
                  <c:v>4317.222475386483</c:v>
                </c:pt>
                <c:pt idx="80">
                  <c:v>4203.2681635514127</c:v>
                </c:pt>
                <c:pt idx="81">
                  <c:v>4118.4690172055698</c:v>
                </c:pt>
                <c:pt idx="82">
                  <c:v>4052.5147053705</c:v>
                </c:pt>
                <c:pt idx="83">
                  <c:v>3961.8275265972802</c:v>
                </c:pt>
                <c:pt idx="84">
                  <c:v>3937.0946596591298</c:v>
                </c:pt>
                <c:pt idx="85">
                  <c:v>3879.3846368034501</c:v>
                </c:pt>
                <c:pt idx="86">
                  <c:v>3829.9189029271502</c:v>
                </c:pt>
                <c:pt idx="87">
                  <c:v>3788.6974580302299</c:v>
                </c:pt>
                <c:pt idx="88">
                  <c:v>3772.20888007146</c:v>
                </c:pt>
                <c:pt idx="89">
                  <c:v>3755.7203021127002</c:v>
                </c:pt>
                <c:pt idx="90">
                  <c:v>3739.2317241539299</c:v>
                </c:pt>
                <c:pt idx="91">
                  <c:v>3739.2317241539299</c:v>
                </c:pt>
                <c:pt idx="92">
                  <c:v>3730.9874351745498</c:v>
                </c:pt>
                <c:pt idx="93">
                  <c:v>3739.2317241539299</c:v>
                </c:pt>
                <c:pt idx="94">
                  <c:v>3739.2317241539299</c:v>
                </c:pt>
                <c:pt idx="95">
                  <c:v>3739.0086834225699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98-415E-B959-B72BE08E1CB4}"/>
            </c:ext>
          </c:extLst>
        </c:ser>
        <c:ser>
          <c:idx val="5"/>
          <c:order val="5"/>
          <c:tx>
            <c:v>Own_Gas</c:v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166.769211846177</c:v>
                </c:pt>
                <c:pt idx="1">
                  <c:v>164.275878512844</c:v>
                </c:pt>
                <c:pt idx="2">
                  <c:v>161.782545179511</c:v>
                </c:pt>
                <c:pt idx="3">
                  <c:v>159.28921184617701</c:v>
                </c:pt>
                <c:pt idx="4">
                  <c:v>156.79587851284401</c:v>
                </c:pt>
                <c:pt idx="5">
                  <c:v>154.30254517951099</c:v>
                </c:pt>
                <c:pt idx="6">
                  <c:v>151.80921184617699</c:v>
                </c:pt>
                <c:pt idx="7">
                  <c:v>149.31587851284399</c:v>
                </c:pt>
                <c:pt idx="8">
                  <c:v>146.822545179511</c:v>
                </c:pt>
                <c:pt idx="9">
                  <c:v>144.329211846177</c:v>
                </c:pt>
                <c:pt idx="10">
                  <c:v>141.835878512844</c:v>
                </c:pt>
                <c:pt idx="11">
                  <c:v>144.329211846177</c:v>
                </c:pt>
                <c:pt idx="12">
                  <c:v>146.822545179511</c:v>
                </c:pt>
                <c:pt idx="13">
                  <c:v>149.31587851284399</c:v>
                </c:pt>
                <c:pt idx="14">
                  <c:v>151.80921184617699</c:v>
                </c:pt>
                <c:pt idx="15">
                  <c:v>154.30254517951099</c:v>
                </c:pt>
                <c:pt idx="16">
                  <c:v>156.79587851284401</c:v>
                </c:pt>
                <c:pt idx="17">
                  <c:v>159.28921184617701</c:v>
                </c:pt>
                <c:pt idx="18">
                  <c:v>161.782545179511</c:v>
                </c:pt>
                <c:pt idx="19">
                  <c:v>160.196666666667</c:v>
                </c:pt>
                <c:pt idx="20">
                  <c:v>157.70333333333301</c:v>
                </c:pt>
                <c:pt idx="21">
                  <c:v>155.21</c:v>
                </c:pt>
                <c:pt idx="22">
                  <c:v>152.71666666666701</c:v>
                </c:pt>
                <c:pt idx="23">
                  <c:v>150.22333333333299</c:v>
                </c:pt>
                <c:pt idx="24">
                  <c:v>147.72999999999999</c:v>
                </c:pt>
                <c:pt idx="25">
                  <c:v>145.23666666666699</c:v>
                </c:pt>
                <c:pt idx="26">
                  <c:v>142.743333333333</c:v>
                </c:pt>
                <c:pt idx="27">
                  <c:v>140.25</c:v>
                </c:pt>
                <c:pt idx="28">
                  <c:v>137.756666666667</c:v>
                </c:pt>
                <c:pt idx="29">
                  <c:v>135.26333333333301</c:v>
                </c:pt>
                <c:pt idx="30">
                  <c:v>132.77000000000001</c:v>
                </c:pt>
                <c:pt idx="31">
                  <c:v>130.27666666666701</c:v>
                </c:pt>
                <c:pt idx="32">
                  <c:v>127.783333333333</c:v>
                </c:pt>
                <c:pt idx="33">
                  <c:v>125.29</c:v>
                </c:pt>
                <c:pt idx="34">
                  <c:v>122.79666666666699</c:v>
                </c:pt>
                <c:pt idx="35">
                  <c:v>120.303333333333</c:v>
                </c:pt>
                <c:pt idx="36">
                  <c:v>117.81</c:v>
                </c:pt>
                <c:pt idx="37">
                  <c:v>115.316666666667</c:v>
                </c:pt>
                <c:pt idx="38">
                  <c:v>112.823333333333</c:v>
                </c:pt>
                <c:pt idx="39">
                  <c:v>110.33</c:v>
                </c:pt>
                <c:pt idx="40">
                  <c:v>107.836666666667</c:v>
                </c:pt>
                <c:pt idx="41">
                  <c:v>105.34333333333301</c:v>
                </c:pt>
                <c:pt idx="42">
                  <c:v>102.85</c:v>
                </c:pt>
                <c:pt idx="43">
                  <c:v>102.85</c:v>
                </c:pt>
                <c:pt idx="44">
                  <c:v>102.85</c:v>
                </c:pt>
                <c:pt idx="45">
                  <c:v>102.85</c:v>
                </c:pt>
                <c:pt idx="46">
                  <c:v>102.85</c:v>
                </c:pt>
                <c:pt idx="47">
                  <c:v>102.85</c:v>
                </c:pt>
                <c:pt idx="48">
                  <c:v>102.85</c:v>
                </c:pt>
                <c:pt idx="49">
                  <c:v>102.85</c:v>
                </c:pt>
                <c:pt idx="50">
                  <c:v>102.85</c:v>
                </c:pt>
                <c:pt idx="51">
                  <c:v>102.85</c:v>
                </c:pt>
                <c:pt idx="52">
                  <c:v>104.72</c:v>
                </c:pt>
                <c:pt idx="53">
                  <c:v>107.213333333333</c:v>
                </c:pt>
                <c:pt idx="54">
                  <c:v>109.706666666666</c:v>
                </c:pt>
                <c:pt idx="55">
                  <c:v>112.2</c:v>
                </c:pt>
                <c:pt idx="56">
                  <c:v>114.693333333333</c:v>
                </c:pt>
                <c:pt idx="57">
                  <c:v>117.186666666666</c:v>
                </c:pt>
                <c:pt idx="58">
                  <c:v>119.68</c:v>
                </c:pt>
                <c:pt idx="59">
                  <c:v>122.17333333333301</c:v>
                </c:pt>
                <c:pt idx="60">
                  <c:v>124.666666666667</c:v>
                </c:pt>
                <c:pt idx="61">
                  <c:v>127.16</c:v>
                </c:pt>
                <c:pt idx="62">
                  <c:v>129.65333333333299</c:v>
                </c:pt>
                <c:pt idx="63">
                  <c:v>132.14666666666699</c:v>
                </c:pt>
                <c:pt idx="64">
                  <c:v>134.63999999999999</c:v>
                </c:pt>
                <c:pt idx="65">
                  <c:v>137.13333333333301</c:v>
                </c:pt>
                <c:pt idx="66">
                  <c:v>139.62666666666701</c:v>
                </c:pt>
                <c:pt idx="67">
                  <c:v>142.12</c:v>
                </c:pt>
                <c:pt idx="68">
                  <c:v>144.613333333333</c:v>
                </c:pt>
                <c:pt idx="69">
                  <c:v>147.106666666667</c:v>
                </c:pt>
                <c:pt idx="70">
                  <c:v>149.6</c:v>
                </c:pt>
                <c:pt idx="71">
                  <c:v>152.09333333333299</c:v>
                </c:pt>
                <c:pt idx="72">
                  <c:v>154.58666666666701</c:v>
                </c:pt>
                <c:pt idx="73">
                  <c:v>157.08000000000001</c:v>
                </c:pt>
                <c:pt idx="74">
                  <c:v>159.57333333333301</c:v>
                </c:pt>
                <c:pt idx="75">
                  <c:v>162.066666666667</c:v>
                </c:pt>
                <c:pt idx="76">
                  <c:v>164.56</c:v>
                </c:pt>
                <c:pt idx="77">
                  <c:v>167.053333333333</c:v>
                </c:pt>
                <c:pt idx="78">
                  <c:v>169.54666666666699</c:v>
                </c:pt>
                <c:pt idx="79">
                  <c:v>172.04</c:v>
                </c:pt>
                <c:pt idx="80">
                  <c:v>174.53333333333299</c:v>
                </c:pt>
                <c:pt idx="81">
                  <c:v>177.02666666666701</c:v>
                </c:pt>
                <c:pt idx="82">
                  <c:v>179.52</c:v>
                </c:pt>
                <c:pt idx="83">
                  <c:v>182.01333333333301</c:v>
                </c:pt>
                <c:pt idx="84">
                  <c:v>184.506666666667</c:v>
                </c:pt>
                <c:pt idx="85">
                  <c:v>187</c:v>
                </c:pt>
                <c:pt idx="86">
                  <c:v>187</c:v>
                </c:pt>
                <c:pt idx="87">
                  <c:v>187</c:v>
                </c:pt>
                <c:pt idx="88">
                  <c:v>187</c:v>
                </c:pt>
                <c:pt idx="89">
                  <c:v>187</c:v>
                </c:pt>
                <c:pt idx="90">
                  <c:v>187</c:v>
                </c:pt>
                <c:pt idx="91">
                  <c:v>184.506666666667</c:v>
                </c:pt>
                <c:pt idx="92">
                  <c:v>182.01333333333301</c:v>
                </c:pt>
                <c:pt idx="93">
                  <c:v>179.52</c:v>
                </c:pt>
                <c:pt idx="94">
                  <c:v>177.02666666666701</c:v>
                </c:pt>
                <c:pt idx="95">
                  <c:v>174.53333333333299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98-415E-B959-B72BE08E1CB4}"/>
            </c:ext>
          </c:extLst>
        </c:ser>
        <c:ser>
          <c:idx val="6"/>
          <c:order val="6"/>
          <c:tx>
            <c:v>Short Term Market (DAM+RTM)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266.785371060383</c:v>
                </c:pt>
                <c:pt idx="17">
                  <c:v>401.35451836110428</c:v>
                </c:pt>
                <c:pt idx="18">
                  <c:v>454.68328035542879</c:v>
                </c:pt>
                <c:pt idx="19">
                  <c:v>8.8987077020361198</c:v>
                </c:pt>
                <c:pt idx="20">
                  <c:v>76.386687610695603</c:v>
                </c:pt>
                <c:pt idx="21">
                  <c:v>277.094075099571</c:v>
                </c:pt>
                <c:pt idx="22">
                  <c:v>326.99521100768902</c:v>
                </c:pt>
                <c:pt idx="23">
                  <c:v>397.91630393398998</c:v>
                </c:pt>
                <c:pt idx="24">
                  <c:v>866.73955997447297</c:v>
                </c:pt>
                <c:pt idx="25">
                  <c:v>935.67448150182599</c:v>
                </c:pt>
                <c:pt idx="26">
                  <c:v>930.52071452861003</c:v>
                </c:pt>
                <c:pt idx="27">
                  <c:v>821.07089222311697</c:v>
                </c:pt>
                <c:pt idx="28">
                  <c:v>613.14309350428402</c:v>
                </c:pt>
                <c:pt idx="29">
                  <c:v>388.10423571832803</c:v>
                </c:pt>
                <c:pt idx="30">
                  <c:v>329.39982413757298</c:v>
                </c:pt>
                <c:pt idx="31">
                  <c:v>171.32717853214501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265.91827055978968</c:v>
                </c:pt>
                <c:pt idx="76">
                  <c:v>561.81643649992714</c:v>
                </c:pt>
                <c:pt idx="77">
                  <c:v>686.65264903741695</c:v>
                </c:pt>
                <c:pt idx="78">
                  <c:v>909.55305360077</c:v>
                </c:pt>
                <c:pt idx="79">
                  <c:v>1254.26561722373</c:v>
                </c:pt>
                <c:pt idx="80">
                  <c:v>1166.12403422482</c:v>
                </c:pt>
                <c:pt idx="81">
                  <c:v>1299.1010979252101</c:v>
                </c:pt>
                <c:pt idx="82">
                  <c:v>1396.19645888167</c:v>
                </c:pt>
                <c:pt idx="83">
                  <c:v>1468.3501917020501</c:v>
                </c:pt>
                <c:pt idx="84">
                  <c:v>1199.8693468788099</c:v>
                </c:pt>
                <c:pt idx="85">
                  <c:v>1066.8291596698607</c:v>
                </c:pt>
                <c:pt idx="86">
                  <c:v>1078.5256309805422</c:v>
                </c:pt>
                <c:pt idx="87">
                  <c:v>801.96912620092803</c:v>
                </c:pt>
                <c:pt idx="88">
                  <c:v>287.2007271478268</c:v>
                </c:pt>
                <c:pt idx="89">
                  <c:v>81.825532616866496</c:v>
                </c:pt>
                <c:pt idx="90">
                  <c:v>255.56913433832398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98-415E-B959-B72BE08E1CB4}"/>
            </c:ext>
          </c:extLst>
        </c:ser>
        <c:ser>
          <c:idx val="7"/>
          <c:order val="7"/>
          <c:tx>
            <c:v>DSM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215.986134764794</c:v>
                </c:pt>
                <c:pt idx="3">
                  <c:v>493.10078811568201</c:v>
                </c:pt>
                <c:pt idx="4">
                  <c:v>458.89727357725201</c:v>
                </c:pt>
                <c:pt idx="5">
                  <c:v>444.722788094799</c:v>
                </c:pt>
                <c:pt idx="6">
                  <c:v>433.50454551001098</c:v>
                </c:pt>
                <c:pt idx="7">
                  <c:v>450.04974573429803</c:v>
                </c:pt>
                <c:pt idx="8">
                  <c:v>453.87244791434898</c:v>
                </c:pt>
                <c:pt idx="9">
                  <c:v>422.86461006994</c:v>
                </c:pt>
                <c:pt idx="10">
                  <c:v>416.83888847166003</c:v>
                </c:pt>
                <c:pt idx="11">
                  <c:v>375.000129628195</c:v>
                </c:pt>
                <c:pt idx="12">
                  <c:v>479.83518367083002</c:v>
                </c:pt>
                <c:pt idx="13">
                  <c:v>379.56528530850801</c:v>
                </c:pt>
                <c:pt idx="14">
                  <c:v>387.50346163104598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549.13788164037999</c:v>
                </c:pt>
                <c:pt idx="33">
                  <c:v>268.01428310131797</c:v>
                </c:pt>
                <c:pt idx="34">
                  <c:v>27.4615955569327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217.82906452661899</c:v>
                </c:pt>
                <c:pt idx="74">
                  <c:v>529.79567199985797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572.386874366234</c:v>
                </c:pt>
                <c:pt idx="92">
                  <c:v>205.57399968684601</c:v>
                </c:pt>
                <c:pt idx="93">
                  <c:v>75.473803794798101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398-415E-B959-B72BE08E1CB4}"/>
            </c:ext>
          </c:extLst>
        </c:ser>
        <c:ser>
          <c:idx val="8"/>
          <c:order val="8"/>
          <c:tx>
            <c:v>Wind_Curtailment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Sheet1!$B$47:$CS$47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0.12289215221790099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1.29926930091642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0.988377598005172</c:v>
                </c:pt>
                <c:pt idx="47">
                  <c:v>0</c:v>
                </c:pt>
                <c:pt idx="48">
                  <c:v>1376.15293675818</c:v>
                </c:pt>
                <c:pt idx="49">
                  <c:v>1354.35502884172</c:v>
                </c:pt>
                <c:pt idx="50">
                  <c:v>1539.69987460471</c:v>
                </c:pt>
                <c:pt idx="51">
                  <c:v>1539.73410666887</c:v>
                </c:pt>
                <c:pt idx="52">
                  <c:v>1662.3499112493901</c:v>
                </c:pt>
                <c:pt idx="53">
                  <c:v>1730.66649733847</c:v>
                </c:pt>
                <c:pt idx="54">
                  <c:v>1736.4814961802899</c:v>
                </c:pt>
                <c:pt idx="55">
                  <c:v>1723.77153378809</c:v>
                </c:pt>
                <c:pt idx="56">
                  <c:v>1745.6954018633701</c:v>
                </c:pt>
                <c:pt idx="57">
                  <c:v>1831.6019399911199</c:v>
                </c:pt>
                <c:pt idx="58">
                  <c:v>1863.4194765505699</c:v>
                </c:pt>
                <c:pt idx="59">
                  <c:v>1954.0116614702799</c:v>
                </c:pt>
                <c:pt idx="60">
                  <c:v>1935.31657176571</c:v>
                </c:pt>
                <c:pt idx="61">
                  <c:v>1847.3454367198001</c:v>
                </c:pt>
                <c:pt idx="62">
                  <c:v>1965.62753602717</c:v>
                </c:pt>
                <c:pt idx="63">
                  <c:v>1957.2318096691899</c:v>
                </c:pt>
                <c:pt idx="64">
                  <c:v>1863.3966626542799</c:v>
                </c:pt>
                <c:pt idx="65">
                  <c:v>1817.9207782871599</c:v>
                </c:pt>
                <c:pt idx="66">
                  <c:v>1740.21231653327</c:v>
                </c:pt>
                <c:pt idx="67">
                  <c:v>0.53696982316250796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0.19112405026680801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0.223040731360925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98-415E-B959-B72BE08E1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472223"/>
        <c:axId val="632470143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Sheet1!$B$61:$CS$61</c:f>
              <c:numCache>
                <c:formatCode>General</c:formatCode>
                <c:ptCount val="96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>
                  <c:v>10953.4153582166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398-415E-B959-B72BE08E1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472223"/>
        <c:axId val="632470143"/>
      </c:lineChart>
      <c:catAx>
        <c:axId val="632472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32470143"/>
        <c:crosses val="autoZero"/>
        <c:auto val="1"/>
        <c:lblAlgn val="ctr"/>
        <c:lblOffset val="100"/>
        <c:noMultiLvlLbl val="0"/>
      </c:catAx>
      <c:valAx>
        <c:axId val="632470143"/>
        <c:scaling>
          <c:orientation val="minMax"/>
          <c:max val="14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3247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831210412219649"/>
          <c:y val="8.1637757142948488E-3"/>
          <c:w val="0.86211840284183727"/>
          <c:h val="0.14202778163945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4887797472314"/>
          <c:y val="7.8058714314258509E-2"/>
          <c:w val="0.86196668912320196"/>
          <c:h val="0.79741283860899859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1158.6500000000001</c:v>
                </c:pt>
                <c:pt idx="1">
                  <c:v>1161.952277324147</c:v>
                </c:pt>
                <c:pt idx="2">
                  <c:v>1144.9122773241479</c:v>
                </c:pt>
                <c:pt idx="3">
                  <c:v>1142.6189439908139</c:v>
                </c:pt>
                <c:pt idx="4">
                  <c:v>1125.5789439908149</c:v>
                </c:pt>
                <c:pt idx="5">
                  <c:v>1112.312277324148</c:v>
                </c:pt>
                <c:pt idx="6">
                  <c:v>1102.5389439908145</c:v>
                </c:pt>
                <c:pt idx="7">
                  <c:v>1102.605610657482</c:v>
                </c:pt>
                <c:pt idx="8">
                  <c:v>1096.538943990814</c:v>
                </c:pt>
                <c:pt idx="9">
                  <c:v>1083.272277324148</c:v>
                </c:pt>
                <c:pt idx="10">
                  <c:v>1082.552247383961</c:v>
                </c:pt>
                <c:pt idx="11">
                  <c:v>1075.866666666665</c:v>
                </c:pt>
                <c:pt idx="12">
                  <c:v>1092.9066666666661</c:v>
                </c:pt>
                <c:pt idx="13">
                  <c:v>1090.5683990390789</c:v>
                </c:pt>
                <c:pt idx="14">
                  <c:v>1099.7399999999991</c:v>
                </c:pt>
                <c:pt idx="15">
                  <c:v>1099.7799999999991</c:v>
                </c:pt>
                <c:pt idx="16">
                  <c:v>1086.513333333332</c:v>
                </c:pt>
                <c:pt idx="17">
                  <c:v>1073.246666666666</c:v>
                </c:pt>
                <c:pt idx="18">
                  <c:v>1059.8733333333323</c:v>
                </c:pt>
                <c:pt idx="19">
                  <c:v>1050.2733333333317</c:v>
                </c:pt>
                <c:pt idx="20">
                  <c:v>1040.6733333333329</c:v>
                </c:pt>
                <c:pt idx="21">
                  <c:v>1031.0733333333324</c:v>
                </c:pt>
                <c:pt idx="22">
                  <c:v>1021.4733333333327</c:v>
                </c:pt>
                <c:pt idx="23">
                  <c:v>1011.873333333333</c:v>
                </c:pt>
                <c:pt idx="24">
                  <c:v>1002.2733333333324</c:v>
                </c:pt>
                <c:pt idx="25">
                  <c:v>992.67333333333272</c:v>
                </c:pt>
                <c:pt idx="26">
                  <c:v>983.07333333333304</c:v>
                </c:pt>
                <c:pt idx="27">
                  <c:v>973.47333333333336</c:v>
                </c:pt>
                <c:pt idx="28">
                  <c:v>956.32666666666671</c:v>
                </c:pt>
                <c:pt idx="29">
                  <c:v>939.17999999999904</c:v>
                </c:pt>
                <c:pt idx="30">
                  <c:v>922.0333333333333</c:v>
                </c:pt>
                <c:pt idx="31">
                  <c:v>904.88666666666677</c:v>
                </c:pt>
                <c:pt idx="32">
                  <c:v>887.73999999999899</c:v>
                </c:pt>
                <c:pt idx="33">
                  <c:v>870.59333333333336</c:v>
                </c:pt>
                <c:pt idx="34">
                  <c:v>853.44666666666672</c:v>
                </c:pt>
                <c:pt idx="35">
                  <c:v>836.3</c:v>
                </c:pt>
                <c:pt idx="36">
                  <c:v>819.15333333333342</c:v>
                </c:pt>
                <c:pt idx="37">
                  <c:v>805.77999999999963</c:v>
                </c:pt>
                <c:pt idx="38">
                  <c:v>792.40666666666698</c:v>
                </c:pt>
                <c:pt idx="39">
                  <c:v>779.0333333333333</c:v>
                </c:pt>
                <c:pt idx="40">
                  <c:v>765.65999999999974</c:v>
                </c:pt>
                <c:pt idx="41">
                  <c:v>752.28666666666697</c:v>
                </c:pt>
                <c:pt idx="42">
                  <c:v>738.9133333333333</c:v>
                </c:pt>
                <c:pt idx="43">
                  <c:v>725.53999999999974</c:v>
                </c:pt>
                <c:pt idx="44">
                  <c:v>718.82</c:v>
                </c:pt>
                <c:pt idx="45">
                  <c:v>715.11333333333334</c:v>
                </c:pt>
                <c:pt idx="46">
                  <c:v>711.40666666666675</c:v>
                </c:pt>
                <c:pt idx="47">
                  <c:v>707.7</c:v>
                </c:pt>
                <c:pt idx="48">
                  <c:v>707.59333333333325</c:v>
                </c:pt>
                <c:pt idx="49">
                  <c:v>707.48666666666668</c:v>
                </c:pt>
                <c:pt idx="50">
                  <c:v>707.38</c:v>
                </c:pt>
                <c:pt idx="51">
                  <c:v>707.3</c:v>
                </c:pt>
                <c:pt idx="52">
                  <c:v>707.3</c:v>
                </c:pt>
                <c:pt idx="53">
                  <c:v>707.40666666666664</c:v>
                </c:pt>
                <c:pt idx="54">
                  <c:v>707.51333333333332</c:v>
                </c:pt>
                <c:pt idx="55">
                  <c:v>711.22</c:v>
                </c:pt>
                <c:pt idx="56">
                  <c:v>722.17666666666764</c:v>
                </c:pt>
                <c:pt idx="57">
                  <c:v>735.55000000000132</c:v>
                </c:pt>
                <c:pt idx="58">
                  <c:v>748.92333333333499</c:v>
                </c:pt>
                <c:pt idx="59">
                  <c:v>766.07000000000062</c:v>
                </c:pt>
                <c:pt idx="60">
                  <c:v>783.21666666666829</c:v>
                </c:pt>
                <c:pt idx="61">
                  <c:v>800.36333333333391</c:v>
                </c:pt>
                <c:pt idx="62">
                  <c:v>817.51000000000067</c:v>
                </c:pt>
                <c:pt idx="63">
                  <c:v>834.65666666666834</c:v>
                </c:pt>
                <c:pt idx="64">
                  <c:v>851.80333333333397</c:v>
                </c:pt>
                <c:pt idx="65">
                  <c:v>868.95000000000073</c:v>
                </c:pt>
                <c:pt idx="66">
                  <c:v>886.0966666666684</c:v>
                </c:pt>
                <c:pt idx="67">
                  <c:v>903.24333333333402</c:v>
                </c:pt>
                <c:pt idx="68">
                  <c:v>920.39000000000067</c:v>
                </c:pt>
                <c:pt idx="69">
                  <c:v>937.53666666666822</c:v>
                </c:pt>
                <c:pt idx="70">
                  <c:v>954.68333333333408</c:v>
                </c:pt>
                <c:pt idx="71">
                  <c:v>971.8299999999997</c:v>
                </c:pt>
                <c:pt idx="72">
                  <c:v>988.97666666666828</c:v>
                </c:pt>
                <c:pt idx="73">
                  <c:v>1006.1233333333339</c:v>
                </c:pt>
                <c:pt idx="74">
                  <c:v>1023.2699999999998</c:v>
                </c:pt>
                <c:pt idx="75">
                  <c:v>1040.4166666666683</c:v>
                </c:pt>
                <c:pt idx="76">
                  <c:v>1057.563333333334</c:v>
                </c:pt>
                <c:pt idx="77">
                  <c:v>1074.7099999999996</c:v>
                </c:pt>
                <c:pt idx="78">
                  <c:v>1091.8566666666684</c:v>
                </c:pt>
                <c:pt idx="79">
                  <c:v>1109.003333333334</c:v>
                </c:pt>
                <c:pt idx="80">
                  <c:v>1126.1499999999996</c:v>
                </c:pt>
                <c:pt idx="81">
                  <c:v>1143.2966666666673</c:v>
                </c:pt>
                <c:pt idx="82">
                  <c:v>1160.4433333333341</c:v>
                </c:pt>
                <c:pt idx="83">
                  <c:v>1177.5900000000006</c:v>
                </c:pt>
                <c:pt idx="84">
                  <c:v>1194.7366666666662</c:v>
                </c:pt>
                <c:pt idx="85">
                  <c:v>1211.8833333333339</c:v>
                </c:pt>
                <c:pt idx="86">
                  <c:v>1229.003333333334</c:v>
                </c:pt>
                <c:pt idx="87">
                  <c:v>1246.0433333333331</c:v>
                </c:pt>
                <c:pt idx="88">
                  <c:v>1262.1833333333341</c:v>
                </c:pt>
                <c:pt idx="89">
                  <c:v>1275.623333333333</c:v>
                </c:pt>
                <c:pt idx="90">
                  <c:v>1279.396666666667</c:v>
                </c:pt>
                <c:pt idx="91">
                  <c:v>1283.17</c:v>
                </c:pt>
                <c:pt idx="92">
                  <c:v>1286</c:v>
                </c:pt>
                <c:pt idx="93">
                  <c:v>1286</c:v>
                </c:pt>
                <c:pt idx="94">
                  <c:v>1286</c:v>
                </c:pt>
                <c:pt idx="95">
                  <c:v>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4-48A9-B5B7-BE9DD1DCAE2A}"/>
            </c:ext>
          </c:extLst>
        </c:ser>
        <c:ser>
          <c:idx val="8"/>
          <c:order val="1"/>
          <c:tx>
            <c:v>CGS 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4-48A9-B5B7-BE9DD1DCAE2A}"/>
            </c:ext>
          </c:extLst>
        </c:ser>
        <c:ser>
          <c:idx val="1"/>
          <c:order val="2"/>
          <c:tx>
            <c:v>Traders_PPA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1406.0317947777392</c:v>
                </c:pt>
                <c:pt idx="1">
                  <c:v>1388.7251281110719</c:v>
                </c:pt>
                <c:pt idx="2">
                  <c:v>1364.7517947777387</c:v>
                </c:pt>
                <c:pt idx="3">
                  <c:v>1345.2149163849358</c:v>
                </c:pt>
                <c:pt idx="4">
                  <c:v>1321.2415830516027</c:v>
                </c:pt>
                <c:pt idx="5">
                  <c:v>1299.9349163849354</c:v>
                </c:pt>
                <c:pt idx="6">
                  <c:v>1278.995773027583</c:v>
                </c:pt>
                <c:pt idx="7">
                  <c:v>1273.9075710365344</c:v>
                </c:pt>
                <c:pt idx="8">
                  <c:v>1265.2675710365338</c:v>
                </c:pt>
                <c:pt idx="9">
                  <c:v>1261.1434350979187</c:v>
                </c:pt>
                <c:pt idx="10">
                  <c:v>1272.450101764585</c:v>
                </c:pt>
                <c:pt idx="11">
                  <c:v>1281.2943860431349</c:v>
                </c:pt>
                <c:pt idx="12">
                  <c:v>1305.2677193764669</c:v>
                </c:pt>
                <c:pt idx="13">
                  <c:v>1314.5743860431337</c:v>
                </c:pt>
                <c:pt idx="14">
                  <c:v>1333.5477193764677</c:v>
                </c:pt>
                <c:pt idx="15">
                  <c:v>1352.1877193764672</c:v>
                </c:pt>
                <c:pt idx="16">
                  <c:v>1370.8277193764668</c:v>
                </c:pt>
                <c:pt idx="17">
                  <c:v>1392.1343860431346</c:v>
                </c:pt>
                <c:pt idx="18">
                  <c:v>1413.4410527098003</c:v>
                </c:pt>
                <c:pt idx="19">
                  <c:v>1429.2010527097998</c:v>
                </c:pt>
                <c:pt idx="20">
                  <c:v>1444.9610527097996</c:v>
                </c:pt>
                <c:pt idx="21">
                  <c:v>1460.7210527098005</c:v>
                </c:pt>
                <c:pt idx="22">
                  <c:v>1476.4810527098</c:v>
                </c:pt>
                <c:pt idx="23">
                  <c:v>1477.8410527097997</c:v>
                </c:pt>
                <c:pt idx="24">
                  <c:v>1479.2010527098003</c:v>
                </c:pt>
                <c:pt idx="25">
                  <c:v>1471.6901017645851</c:v>
                </c:pt>
                <c:pt idx="26">
                  <c:v>1451.0501017645847</c:v>
                </c:pt>
                <c:pt idx="27">
                  <c:v>1425.0767684312523</c:v>
                </c:pt>
                <c:pt idx="28">
                  <c:v>1399.1034350979189</c:v>
                </c:pt>
                <c:pt idx="29">
                  <c:v>1373.1301017645856</c:v>
                </c:pt>
                <c:pt idx="30">
                  <c:v>1347.1567684312515</c:v>
                </c:pt>
                <c:pt idx="31">
                  <c:v>1321.1834350979191</c:v>
                </c:pt>
                <c:pt idx="32">
                  <c:v>1295.2101017645857</c:v>
                </c:pt>
                <c:pt idx="33">
                  <c:v>1269.2367684312512</c:v>
                </c:pt>
                <c:pt idx="34">
                  <c:v>1243.263435097919</c:v>
                </c:pt>
                <c:pt idx="35">
                  <c:v>1217.2901017645859</c:v>
                </c:pt>
                <c:pt idx="36">
                  <c:v>1191.3167684312511</c:v>
                </c:pt>
                <c:pt idx="37">
                  <c:v>1168.0101017645861</c:v>
                </c:pt>
                <c:pt idx="38">
                  <c:v>1148.0367684312519</c:v>
                </c:pt>
                <c:pt idx="39">
                  <c:v>1134.7301017645855</c:v>
                </c:pt>
                <c:pt idx="40">
                  <c:v>1121.4234350979191</c:v>
                </c:pt>
                <c:pt idx="41">
                  <c:v>1114.3399999999997</c:v>
                </c:pt>
                <c:pt idx="42">
                  <c:v>1108.2333333333333</c:v>
                </c:pt>
                <c:pt idx="43">
                  <c:v>1104.9000000000001</c:v>
                </c:pt>
                <c:pt idx="44">
                  <c:v>1101.5666666666668</c:v>
                </c:pt>
                <c:pt idx="45">
                  <c:v>1098.2333333333333</c:v>
                </c:pt>
                <c:pt idx="46">
                  <c:v>1094.9000000000001</c:v>
                </c:pt>
                <c:pt idx="47">
                  <c:v>1092.9000000000001</c:v>
                </c:pt>
                <c:pt idx="48">
                  <c:v>1090.9000000000001</c:v>
                </c:pt>
                <c:pt idx="49">
                  <c:v>1088.9000000000001</c:v>
                </c:pt>
                <c:pt idx="50">
                  <c:v>1086.9000000000001</c:v>
                </c:pt>
                <c:pt idx="51">
                  <c:v>1084.9000000000001</c:v>
                </c:pt>
                <c:pt idx="52">
                  <c:v>1082.9000000000001</c:v>
                </c:pt>
                <c:pt idx="53">
                  <c:v>1082.6635849007114</c:v>
                </c:pt>
                <c:pt idx="54">
                  <c:v>1084.6635849007114</c:v>
                </c:pt>
                <c:pt idx="55">
                  <c:v>1087.6635849007116</c:v>
                </c:pt>
                <c:pt idx="56">
                  <c:v>1090.9969182340451</c:v>
                </c:pt>
                <c:pt idx="57">
                  <c:v>1104.303584900711</c:v>
                </c:pt>
                <c:pt idx="58">
                  <c:v>1127.6102515673783</c:v>
                </c:pt>
                <c:pt idx="59">
                  <c:v>1153.5835849007117</c:v>
                </c:pt>
                <c:pt idx="60">
                  <c:v>1179.5569182340441</c:v>
                </c:pt>
                <c:pt idx="61">
                  <c:v>1205.5302515673784</c:v>
                </c:pt>
                <c:pt idx="62">
                  <c:v>1231.5035849007115</c:v>
                </c:pt>
                <c:pt idx="63">
                  <c:v>1257.476918234044</c:v>
                </c:pt>
                <c:pt idx="64">
                  <c:v>1283.4502515673785</c:v>
                </c:pt>
                <c:pt idx="65">
                  <c:v>1309.4235849007118</c:v>
                </c:pt>
                <c:pt idx="66">
                  <c:v>1335.3969182340441</c:v>
                </c:pt>
                <c:pt idx="67">
                  <c:v>1361.3702515673783</c:v>
                </c:pt>
                <c:pt idx="68">
                  <c:v>1387.3435849007126</c:v>
                </c:pt>
                <c:pt idx="69">
                  <c:v>1413.3169182340439</c:v>
                </c:pt>
                <c:pt idx="70">
                  <c:v>1439.2902515673782</c:v>
                </c:pt>
                <c:pt idx="71">
                  <c:v>1465.2635849007124</c:v>
                </c:pt>
                <c:pt idx="72">
                  <c:v>1491.236918234044</c:v>
                </c:pt>
                <c:pt idx="73">
                  <c:v>1517.2102515673785</c:v>
                </c:pt>
                <c:pt idx="74">
                  <c:v>1543.1835849007125</c:v>
                </c:pt>
                <c:pt idx="75">
                  <c:v>1569.1569182340438</c:v>
                </c:pt>
                <c:pt idx="76">
                  <c:v>1595.1302515673792</c:v>
                </c:pt>
                <c:pt idx="77">
                  <c:v>1621.1035849007126</c:v>
                </c:pt>
                <c:pt idx="78">
                  <c:v>1647.0769182340439</c:v>
                </c:pt>
                <c:pt idx="79">
                  <c:v>1673.0502515673791</c:v>
                </c:pt>
                <c:pt idx="80">
                  <c:v>1699.0235849007124</c:v>
                </c:pt>
                <c:pt idx="81">
                  <c:v>1724.9969182340437</c:v>
                </c:pt>
                <c:pt idx="82">
                  <c:v>1749.2066666666678</c:v>
                </c:pt>
                <c:pt idx="83">
                  <c:v>1773.1800000000012</c:v>
                </c:pt>
                <c:pt idx="84">
                  <c:v>1797.1533333333339</c:v>
                </c:pt>
                <c:pt idx="85">
                  <c:v>1821.1266666666679</c:v>
                </c:pt>
                <c:pt idx="86">
                  <c:v>1845.1000000000013</c:v>
                </c:pt>
                <c:pt idx="87">
                  <c:v>1869.0733333333346</c:v>
                </c:pt>
                <c:pt idx="88">
                  <c:v>1893.046666666668</c:v>
                </c:pt>
                <c:pt idx="89">
                  <c:v>1915.686666666667</c:v>
                </c:pt>
                <c:pt idx="90">
                  <c:v>1935.8333333333339</c:v>
                </c:pt>
                <c:pt idx="91">
                  <c:v>1946</c:v>
                </c:pt>
                <c:pt idx="92">
                  <c:v>1948</c:v>
                </c:pt>
                <c:pt idx="93">
                  <c:v>1948</c:v>
                </c:pt>
                <c:pt idx="94">
                  <c:v>1948</c:v>
                </c:pt>
                <c:pt idx="95">
                  <c:v>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4-48A9-B5B7-BE9DD1DCAE2A}"/>
            </c:ext>
          </c:extLst>
        </c:ser>
        <c:ser>
          <c:idx val="2"/>
          <c:order val="3"/>
          <c:tx>
            <c:v>Own_Thermal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1200</c:v>
                </c:pt>
                <c:pt idx="1">
                  <c:v>1200</c:v>
                </c:pt>
                <c:pt idx="2">
                  <c:v>1184</c:v>
                </c:pt>
                <c:pt idx="3">
                  <c:v>1200</c:v>
                </c:pt>
                <c:pt idx="4">
                  <c:v>1184</c:v>
                </c:pt>
                <c:pt idx="5">
                  <c:v>1168</c:v>
                </c:pt>
                <c:pt idx="6">
                  <c:v>1168.3829084664101</c:v>
                </c:pt>
                <c:pt idx="7">
                  <c:v>1184.3829084664101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1184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1188</c:v>
                </c:pt>
                <c:pt idx="16">
                  <c:v>1172</c:v>
                </c:pt>
                <c:pt idx="17">
                  <c:v>1156</c:v>
                </c:pt>
                <c:pt idx="18">
                  <c:v>1140</c:v>
                </c:pt>
                <c:pt idx="19">
                  <c:v>1124</c:v>
                </c:pt>
                <c:pt idx="20">
                  <c:v>1108</c:v>
                </c:pt>
                <c:pt idx="21">
                  <c:v>1092</c:v>
                </c:pt>
                <c:pt idx="22">
                  <c:v>1076</c:v>
                </c:pt>
                <c:pt idx="23">
                  <c:v>1060</c:v>
                </c:pt>
                <c:pt idx="24">
                  <c:v>1044</c:v>
                </c:pt>
                <c:pt idx="25">
                  <c:v>1028</c:v>
                </c:pt>
                <c:pt idx="26">
                  <c:v>1012</c:v>
                </c:pt>
                <c:pt idx="27">
                  <c:v>995.99999999999898</c:v>
                </c:pt>
                <c:pt idx="28">
                  <c:v>979.99999999999898</c:v>
                </c:pt>
                <c:pt idx="29">
                  <c:v>963.99999999999898</c:v>
                </c:pt>
                <c:pt idx="30">
                  <c:v>947.99999999999898</c:v>
                </c:pt>
                <c:pt idx="31">
                  <c:v>931.99999999999898</c:v>
                </c:pt>
                <c:pt idx="32">
                  <c:v>915.99999999999898</c:v>
                </c:pt>
                <c:pt idx="33">
                  <c:v>899.99999999999898</c:v>
                </c:pt>
                <c:pt idx="34">
                  <c:v>883.99999999999898</c:v>
                </c:pt>
                <c:pt idx="35">
                  <c:v>867.99999999999898</c:v>
                </c:pt>
                <c:pt idx="36">
                  <c:v>851.99999999999898</c:v>
                </c:pt>
                <c:pt idx="37">
                  <c:v>835.99999999999898</c:v>
                </c:pt>
                <c:pt idx="38">
                  <c:v>819.99999999999898</c:v>
                </c:pt>
                <c:pt idx="39">
                  <c:v>803.99999999999898</c:v>
                </c:pt>
                <c:pt idx="40">
                  <c:v>787.99999999999898</c:v>
                </c:pt>
                <c:pt idx="41">
                  <c:v>771.99999999999898</c:v>
                </c:pt>
                <c:pt idx="42">
                  <c:v>755.99999999999898</c:v>
                </c:pt>
                <c:pt idx="43">
                  <c:v>739.99999999999898</c:v>
                </c:pt>
                <c:pt idx="44">
                  <c:v>723.99999999999898</c:v>
                </c:pt>
                <c:pt idx="45">
                  <c:v>707.99999999999898</c:v>
                </c:pt>
                <c:pt idx="46">
                  <c:v>691.99999999999898</c:v>
                </c:pt>
                <c:pt idx="47">
                  <c:v>676</c:v>
                </c:pt>
                <c:pt idx="48">
                  <c:v>660</c:v>
                </c:pt>
                <c:pt idx="49">
                  <c:v>660</c:v>
                </c:pt>
                <c:pt idx="50">
                  <c:v>660</c:v>
                </c:pt>
                <c:pt idx="51">
                  <c:v>660</c:v>
                </c:pt>
                <c:pt idx="52">
                  <c:v>660</c:v>
                </c:pt>
                <c:pt idx="53">
                  <c:v>660</c:v>
                </c:pt>
                <c:pt idx="54">
                  <c:v>672.00000000000102</c:v>
                </c:pt>
                <c:pt idx="55">
                  <c:v>688.00000000000102</c:v>
                </c:pt>
                <c:pt idx="56">
                  <c:v>704.00000000000102</c:v>
                </c:pt>
                <c:pt idx="57">
                  <c:v>720.00000000000102</c:v>
                </c:pt>
                <c:pt idx="58">
                  <c:v>736.00000000000102</c:v>
                </c:pt>
                <c:pt idx="59">
                  <c:v>752.00000000000102</c:v>
                </c:pt>
                <c:pt idx="60">
                  <c:v>768.00000000000102</c:v>
                </c:pt>
                <c:pt idx="61">
                  <c:v>784.00000000000102</c:v>
                </c:pt>
                <c:pt idx="62">
                  <c:v>800.00000000000102</c:v>
                </c:pt>
                <c:pt idx="63">
                  <c:v>816</c:v>
                </c:pt>
                <c:pt idx="64">
                  <c:v>832</c:v>
                </c:pt>
                <c:pt idx="65">
                  <c:v>848</c:v>
                </c:pt>
                <c:pt idx="66">
                  <c:v>864</c:v>
                </c:pt>
                <c:pt idx="67">
                  <c:v>880</c:v>
                </c:pt>
                <c:pt idx="68">
                  <c:v>896</c:v>
                </c:pt>
                <c:pt idx="69">
                  <c:v>912</c:v>
                </c:pt>
                <c:pt idx="70">
                  <c:v>928</c:v>
                </c:pt>
                <c:pt idx="71">
                  <c:v>944</c:v>
                </c:pt>
                <c:pt idx="72">
                  <c:v>960</c:v>
                </c:pt>
                <c:pt idx="73">
                  <c:v>976</c:v>
                </c:pt>
                <c:pt idx="74">
                  <c:v>992</c:v>
                </c:pt>
                <c:pt idx="75">
                  <c:v>1008</c:v>
                </c:pt>
                <c:pt idx="76">
                  <c:v>1024</c:v>
                </c:pt>
                <c:pt idx="77">
                  <c:v>1040</c:v>
                </c:pt>
                <c:pt idx="78">
                  <c:v>1056</c:v>
                </c:pt>
                <c:pt idx="79">
                  <c:v>1072</c:v>
                </c:pt>
                <c:pt idx="80">
                  <c:v>1088</c:v>
                </c:pt>
                <c:pt idx="81">
                  <c:v>1104</c:v>
                </c:pt>
                <c:pt idx="82">
                  <c:v>1120</c:v>
                </c:pt>
                <c:pt idx="83">
                  <c:v>1136</c:v>
                </c:pt>
                <c:pt idx="84">
                  <c:v>1152</c:v>
                </c:pt>
                <c:pt idx="85">
                  <c:v>1168</c:v>
                </c:pt>
                <c:pt idx="86">
                  <c:v>1184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A4-48A9-B5B7-BE9DD1DCAE2A}"/>
            </c:ext>
          </c:extLst>
        </c:ser>
        <c:ser>
          <c:idx val="3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3796.94174700961</c:v>
                </c:pt>
                <c:pt idx="1">
                  <c:v>3805.1860359890002</c:v>
                </c:pt>
                <c:pt idx="2">
                  <c:v>3805.1860359890002</c:v>
                </c:pt>
                <c:pt idx="3">
                  <c:v>3805.1860359890002</c:v>
                </c:pt>
                <c:pt idx="4">
                  <c:v>3805.1860359890002</c:v>
                </c:pt>
                <c:pt idx="5">
                  <c:v>3788.6974580302299</c:v>
                </c:pt>
                <c:pt idx="6">
                  <c:v>3772.20888007146</c:v>
                </c:pt>
                <c:pt idx="7">
                  <c:v>3739.2317241539299</c:v>
                </c:pt>
                <c:pt idx="8">
                  <c:v>3706.2545682363998</c:v>
                </c:pt>
                <c:pt idx="9">
                  <c:v>3681.5217012982398</c:v>
                </c:pt>
                <c:pt idx="10">
                  <c:v>3640.30025640133</c:v>
                </c:pt>
                <c:pt idx="11">
                  <c:v>3607.3231004837899</c:v>
                </c:pt>
                <c:pt idx="12">
                  <c:v>3574.3459445662602</c:v>
                </c:pt>
                <c:pt idx="13">
                  <c:v>3549.6130776281102</c:v>
                </c:pt>
                <c:pt idx="14">
                  <c:v>3508.3916327311899</c:v>
                </c:pt>
                <c:pt idx="15">
                  <c:v>3475.4144768136598</c:v>
                </c:pt>
                <c:pt idx="16">
                  <c:v>3434.19303191674</c:v>
                </c:pt>
                <c:pt idx="17">
                  <c:v>3401.2158759992099</c:v>
                </c:pt>
                <c:pt idx="18">
                  <c:v>3376.4830090610599</c:v>
                </c:pt>
                <c:pt idx="19">
                  <c:v>3490.8266346688761</c:v>
                </c:pt>
                <c:pt idx="20">
                  <c:v>3541.9050605686944</c:v>
                </c:pt>
                <c:pt idx="21">
                  <c:v>3550.8139733733069</c:v>
                </c:pt>
                <c:pt idx="22">
                  <c:v>3568.9152433555951</c:v>
                </c:pt>
                <c:pt idx="23">
                  <c:v>3564.9372612685129</c:v>
                </c:pt>
                <c:pt idx="24">
                  <c:v>3587.8717268892015</c:v>
                </c:pt>
                <c:pt idx="25">
                  <c:v>3693.249082303731</c:v>
                </c:pt>
                <c:pt idx="26">
                  <c:v>3859.7475539149291</c:v>
                </c:pt>
                <c:pt idx="27">
                  <c:v>4182.604071761345</c:v>
                </c:pt>
                <c:pt idx="28">
                  <c:v>4527.0658075779938</c:v>
                </c:pt>
                <c:pt idx="29">
                  <c:v>4912.7489882915634</c:v>
                </c:pt>
                <c:pt idx="30">
                  <c:v>5131.3668086478301</c:v>
                </c:pt>
                <c:pt idx="31">
                  <c:v>5390.7320398018701</c:v>
                </c:pt>
                <c:pt idx="32">
                  <c:v>5652.7508858246802</c:v>
                </c:pt>
                <c:pt idx="33">
                  <c:v>5885.2036692709398</c:v>
                </c:pt>
                <c:pt idx="34">
                  <c:v>6080.3201352603992</c:v>
                </c:pt>
                <c:pt idx="35">
                  <c:v>6229.8559948136808</c:v>
                </c:pt>
                <c:pt idx="36">
                  <c:v>6375.5067269268302</c:v>
                </c:pt>
                <c:pt idx="37">
                  <c:v>6487.2322349241704</c:v>
                </c:pt>
                <c:pt idx="38">
                  <c:v>6590.7134539421304</c:v>
                </c:pt>
                <c:pt idx="39">
                  <c:v>6704.1445086099502</c:v>
                </c:pt>
                <c:pt idx="40">
                  <c:v>6788.4835348003598</c:v>
                </c:pt>
                <c:pt idx="41">
                  <c:v>6877.1817225300401</c:v>
                </c:pt>
                <c:pt idx="42">
                  <c:v>6938.0193943536397</c:v>
                </c:pt>
                <c:pt idx="43">
                  <c:v>7017.5252249056393</c:v>
                </c:pt>
                <c:pt idx="44">
                  <c:v>7084.427604939</c:v>
                </c:pt>
                <c:pt idx="45">
                  <c:v>7146.7775432282597</c:v>
                </c:pt>
                <c:pt idx="46">
                  <c:v>7188.1922683300108</c:v>
                </c:pt>
                <c:pt idx="47">
                  <c:v>6817.0481831795305</c:v>
                </c:pt>
                <c:pt idx="48">
                  <c:v>6809.80457798307</c:v>
                </c:pt>
                <c:pt idx="49">
                  <c:v>6850.7648275855754</c:v>
                </c:pt>
                <c:pt idx="50">
                  <c:v>6764.6097379036428</c:v>
                </c:pt>
                <c:pt idx="51">
                  <c:v>6774.4944484225143</c:v>
                </c:pt>
                <c:pt idx="52">
                  <c:v>6710.6415110924199</c:v>
                </c:pt>
                <c:pt idx="53">
                  <c:v>6649.8277704294205</c:v>
                </c:pt>
                <c:pt idx="54">
                  <c:v>6683.8391730000321</c:v>
                </c:pt>
                <c:pt idx="55">
                  <c:v>6751.8603887681702</c:v>
                </c:pt>
                <c:pt idx="56">
                  <c:v>6798.9936979258255</c:v>
                </c:pt>
                <c:pt idx="57">
                  <c:v>6771.7900444022835</c:v>
                </c:pt>
                <c:pt idx="58">
                  <c:v>6791.2687829065571</c:v>
                </c:pt>
                <c:pt idx="59">
                  <c:v>6761.4034537111274</c:v>
                </c:pt>
                <c:pt idx="60">
                  <c:v>6809.7558359129252</c:v>
                </c:pt>
                <c:pt idx="61">
                  <c:v>6939.151127132729</c:v>
                </c:pt>
                <c:pt idx="62">
                  <c:v>6822.5617719876</c:v>
                </c:pt>
                <c:pt idx="63">
                  <c:v>6809.0482173512491</c:v>
                </c:pt>
                <c:pt idx="64">
                  <c:v>6906.4678896300802</c:v>
                </c:pt>
                <c:pt idx="65">
                  <c:v>6922.0346141226919</c:v>
                </c:pt>
                <c:pt idx="66">
                  <c:v>6914.5856892439251</c:v>
                </c:pt>
                <c:pt idx="67">
                  <c:v>7214.2299807578675</c:v>
                </c:pt>
                <c:pt idx="68">
                  <c:v>7012.291328086455</c:v>
                </c:pt>
                <c:pt idx="69">
                  <c:v>6753.6835754046142</c:v>
                </c:pt>
                <c:pt idx="70">
                  <c:v>6481.7148937319307</c:v>
                </c:pt>
                <c:pt idx="71">
                  <c:v>6217.516466939479</c:v>
                </c:pt>
                <c:pt idx="72">
                  <c:v>5900.4412129297598</c:v>
                </c:pt>
                <c:pt idx="73">
                  <c:v>5625.5354720152345</c:v>
                </c:pt>
                <c:pt idx="74">
                  <c:v>5291.0235718484601</c:v>
                </c:pt>
                <c:pt idx="75">
                  <c:v>5003.0403463161447</c:v>
                </c:pt>
                <c:pt idx="76">
                  <c:v>4782.7169792893919</c:v>
                </c:pt>
                <c:pt idx="77">
                  <c:v>4646.4491940799981</c:v>
                </c:pt>
                <c:pt idx="78">
                  <c:v>4478.1873254738639</c:v>
                </c:pt>
                <c:pt idx="79">
                  <c:v>4317.222475386483</c:v>
                </c:pt>
                <c:pt idx="80">
                  <c:v>4203.2681635514127</c:v>
                </c:pt>
                <c:pt idx="81">
                  <c:v>4118.4690172055698</c:v>
                </c:pt>
                <c:pt idx="82">
                  <c:v>4052.5147053705</c:v>
                </c:pt>
                <c:pt idx="83">
                  <c:v>3961.8275265972802</c:v>
                </c:pt>
                <c:pt idx="84">
                  <c:v>3937.0946596591298</c:v>
                </c:pt>
                <c:pt idx="85">
                  <c:v>3879.3846368034501</c:v>
                </c:pt>
                <c:pt idx="86">
                  <c:v>3829.9189029271502</c:v>
                </c:pt>
                <c:pt idx="87">
                  <c:v>3788.6974580302299</c:v>
                </c:pt>
                <c:pt idx="88">
                  <c:v>3772.20888007146</c:v>
                </c:pt>
                <c:pt idx="89">
                  <c:v>3755.7203021127002</c:v>
                </c:pt>
                <c:pt idx="90">
                  <c:v>3739.2317241539299</c:v>
                </c:pt>
                <c:pt idx="91">
                  <c:v>3739.2317241539299</c:v>
                </c:pt>
                <c:pt idx="92">
                  <c:v>3730.9874351745498</c:v>
                </c:pt>
                <c:pt idx="93">
                  <c:v>3739.2317241539299</c:v>
                </c:pt>
                <c:pt idx="94">
                  <c:v>3739.2317241539299</c:v>
                </c:pt>
                <c:pt idx="95">
                  <c:v>3739.2317241539299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A4-48A9-B5B7-BE9DD1DCAE2A}"/>
            </c:ext>
          </c:extLst>
        </c:ser>
        <c:ser>
          <c:idx val="4"/>
          <c:order val="5"/>
          <c:tx>
            <c:v>Wind_Curtailment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val>
            <c:numRef>
              <c:f>Sheet1!$B$47:$CS$47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0.19328020482771499</c:v>
                </c:pt>
                <c:pt idx="46">
                  <c:v>0</c:v>
                </c:pt>
                <c:pt idx="47">
                  <c:v>433.213269545429</c:v>
                </c:pt>
                <c:pt idx="48">
                  <c:v>474.16689759756599</c:v>
                </c:pt>
                <c:pt idx="49">
                  <c:v>471.91410953211499</c:v>
                </c:pt>
                <c:pt idx="50">
                  <c:v>623.53186560134395</c:v>
                </c:pt>
                <c:pt idx="51">
                  <c:v>638.78880379271095</c:v>
                </c:pt>
                <c:pt idx="52">
                  <c:v>734.15691332837901</c:v>
                </c:pt>
                <c:pt idx="53">
                  <c:v>793.84279738908799</c:v>
                </c:pt>
                <c:pt idx="54">
                  <c:v>814.03208272261497</c:v>
                </c:pt>
                <c:pt idx="55">
                  <c:v>747.94919434324595</c:v>
                </c:pt>
                <c:pt idx="56">
                  <c:v>708.57497717557203</c:v>
                </c:pt>
                <c:pt idx="57">
                  <c:v>762.31292512579398</c:v>
                </c:pt>
                <c:pt idx="58">
                  <c:v>771.31687006945401</c:v>
                </c:pt>
                <c:pt idx="59">
                  <c:v>825.64740213408504</c:v>
                </c:pt>
                <c:pt idx="60">
                  <c:v>790.30872178286097</c:v>
                </c:pt>
                <c:pt idx="61">
                  <c:v>666.25051449245302</c:v>
                </c:pt>
                <c:pt idx="62">
                  <c:v>771.99660316410097</c:v>
                </c:pt>
                <c:pt idx="63">
                  <c:v>739.43060206867096</c:v>
                </c:pt>
                <c:pt idx="64">
                  <c:v>596.340716099769</c:v>
                </c:pt>
                <c:pt idx="65">
                  <c:v>517.96984543967801</c:v>
                </c:pt>
                <c:pt idx="66">
                  <c:v>408.40812873539801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A4-48A9-B5B7-BE9DD1DCAE2A}"/>
            </c:ext>
          </c:extLst>
        </c:ser>
        <c:ser>
          <c:idx val="5"/>
          <c:order val="6"/>
          <c:tx>
            <c:v>Own Gas</c:v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187</c:v>
                </c:pt>
                <c:pt idx="1">
                  <c:v>187</c:v>
                </c:pt>
                <c:pt idx="2">
                  <c:v>187</c:v>
                </c:pt>
                <c:pt idx="3">
                  <c:v>187</c:v>
                </c:pt>
                <c:pt idx="4">
                  <c:v>187</c:v>
                </c:pt>
                <c:pt idx="5">
                  <c:v>187</c:v>
                </c:pt>
                <c:pt idx="6">
                  <c:v>184.506666666667</c:v>
                </c:pt>
                <c:pt idx="7">
                  <c:v>187</c:v>
                </c:pt>
                <c:pt idx="8">
                  <c:v>187</c:v>
                </c:pt>
                <c:pt idx="9">
                  <c:v>187</c:v>
                </c:pt>
                <c:pt idx="10">
                  <c:v>187</c:v>
                </c:pt>
                <c:pt idx="11">
                  <c:v>187</c:v>
                </c:pt>
                <c:pt idx="12">
                  <c:v>187</c:v>
                </c:pt>
                <c:pt idx="13">
                  <c:v>187</c:v>
                </c:pt>
                <c:pt idx="14">
                  <c:v>187</c:v>
                </c:pt>
                <c:pt idx="15">
                  <c:v>187</c:v>
                </c:pt>
                <c:pt idx="16">
                  <c:v>187</c:v>
                </c:pt>
                <c:pt idx="17">
                  <c:v>187</c:v>
                </c:pt>
                <c:pt idx="18">
                  <c:v>184.506666666667</c:v>
                </c:pt>
                <c:pt idx="19">
                  <c:v>182.01333333333301</c:v>
                </c:pt>
                <c:pt idx="20">
                  <c:v>179.52</c:v>
                </c:pt>
                <c:pt idx="21">
                  <c:v>177.02666666666701</c:v>
                </c:pt>
                <c:pt idx="22">
                  <c:v>174.53333333333299</c:v>
                </c:pt>
                <c:pt idx="23">
                  <c:v>172.04</c:v>
                </c:pt>
                <c:pt idx="24">
                  <c:v>169.54666666666699</c:v>
                </c:pt>
                <c:pt idx="25">
                  <c:v>167.053333333333</c:v>
                </c:pt>
                <c:pt idx="26">
                  <c:v>164.56</c:v>
                </c:pt>
                <c:pt idx="27">
                  <c:v>162.066666666667</c:v>
                </c:pt>
                <c:pt idx="28">
                  <c:v>159.57333333333301</c:v>
                </c:pt>
                <c:pt idx="29">
                  <c:v>157.08000000000001</c:v>
                </c:pt>
                <c:pt idx="30">
                  <c:v>154.58666666666701</c:v>
                </c:pt>
                <c:pt idx="31">
                  <c:v>152.09333333333299</c:v>
                </c:pt>
                <c:pt idx="32">
                  <c:v>149.6</c:v>
                </c:pt>
                <c:pt idx="33">
                  <c:v>147.106666666667</c:v>
                </c:pt>
                <c:pt idx="34">
                  <c:v>144.613333333333</c:v>
                </c:pt>
                <c:pt idx="35">
                  <c:v>142.12</c:v>
                </c:pt>
                <c:pt idx="36">
                  <c:v>139.62666666666701</c:v>
                </c:pt>
                <c:pt idx="37">
                  <c:v>137.13333333333301</c:v>
                </c:pt>
                <c:pt idx="38">
                  <c:v>134.63999999999999</c:v>
                </c:pt>
                <c:pt idx="39">
                  <c:v>132.14666666666699</c:v>
                </c:pt>
                <c:pt idx="40">
                  <c:v>129.65333333333299</c:v>
                </c:pt>
                <c:pt idx="41">
                  <c:v>127.16</c:v>
                </c:pt>
                <c:pt idx="42">
                  <c:v>124.666666666667</c:v>
                </c:pt>
                <c:pt idx="43">
                  <c:v>122.17333333333301</c:v>
                </c:pt>
                <c:pt idx="44">
                  <c:v>119.68</c:v>
                </c:pt>
                <c:pt idx="45">
                  <c:v>117.18666666666699</c:v>
                </c:pt>
                <c:pt idx="46">
                  <c:v>114.693333333333</c:v>
                </c:pt>
                <c:pt idx="47">
                  <c:v>112.2</c:v>
                </c:pt>
                <c:pt idx="48">
                  <c:v>109.706666666666</c:v>
                </c:pt>
                <c:pt idx="49">
                  <c:v>107.213333333333</c:v>
                </c:pt>
                <c:pt idx="50">
                  <c:v>104.72</c:v>
                </c:pt>
                <c:pt idx="51">
                  <c:v>102.85</c:v>
                </c:pt>
                <c:pt idx="52">
                  <c:v>102.85</c:v>
                </c:pt>
                <c:pt idx="53">
                  <c:v>105.34333333333301</c:v>
                </c:pt>
                <c:pt idx="54">
                  <c:v>107.836666666667</c:v>
                </c:pt>
                <c:pt idx="55">
                  <c:v>110.33</c:v>
                </c:pt>
                <c:pt idx="56">
                  <c:v>112.823333333333</c:v>
                </c:pt>
                <c:pt idx="57">
                  <c:v>115.316666666667</c:v>
                </c:pt>
                <c:pt idx="58">
                  <c:v>117.81</c:v>
                </c:pt>
                <c:pt idx="59">
                  <c:v>120.303333333333</c:v>
                </c:pt>
                <c:pt idx="60">
                  <c:v>122.79666666666699</c:v>
                </c:pt>
                <c:pt idx="61">
                  <c:v>125.29</c:v>
                </c:pt>
                <c:pt idx="62">
                  <c:v>127.783333333333</c:v>
                </c:pt>
                <c:pt idx="63">
                  <c:v>130.27666666666701</c:v>
                </c:pt>
                <c:pt idx="64">
                  <c:v>132.77000000000001</c:v>
                </c:pt>
                <c:pt idx="65">
                  <c:v>135.26333333333301</c:v>
                </c:pt>
                <c:pt idx="66">
                  <c:v>137.756666666667</c:v>
                </c:pt>
                <c:pt idx="67">
                  <c:v>140.25</c:v>
                </c:pt>
                <c:pt idx="68">
                  <c:v>142.743333333333</c:v>
                </c:pt>
                <c:pt idx="69">
                  <c:v>145.23666666666699</c:v>
                </c:pt>
                <c:pt idx="70">
                  <c:v>147.72999999999999</c:v>
                </c:pt>
                <c:pt idx="71">
                  <c:v>150.22333333333299</c:v>
                </c:pt>
                <c:pt idx="72">
                  <c:v>152.71666666666701</c:v>
                </c:pt>
                <c:pt idx="73">
                  <c:v>155.21</c:v>
                </c:pt>
                <c:pt idx="74">
                  <c:v>157.70333333333301</c:v>
                </c:pt>
                <c:pt idx="75">
                  <c:v>160.196666666667</c:v>
                </c:pt>
                <c:pt idx="76">
                  <c:v>162.69</c:v>
                </c:pt>
                <c:pt idx="77">
                  <c:v>165.18333333333399</c:v>
                </c:pt>
                <c:pt idx="78">
                  <c:v>167.67666666666699</c:v>
                </c:pt>
                <c:pt idx="79">
                  <c:v>170.17</c:v>
                </c:pt>
                <c:pt idx="80">
                  <c:v>172.66333333333401</c:v>
                </c:pt>
                <c:pt idx="81">
                  <c:v>175.15666666666701</c:v>
                </c:pt>
                <c:pt idx="82">
                  <c:v>177.65</c:v>
                </c:pt>
                <c:pt idx="83">
                  <c:v>180.143333333334</c:v>
                </c:pt>
                <c:pt idx="84">
                  <c:v>182.636666666667</c:v>
                </c:pt>
                <c:pt idx="85">
                  <c:v>185.13</c:v>
                </c:pt>
                <c:pt idx="86">
                  <c:v>187</c:v>
                </c:pt>
                <c:pt idx="87">
                  <c:v>187</c:v>
                </c:pt>
                <c:pt idx="88">
                  <c:v>187</c:v>
                </c:pt>
                <c:pt idx="89">
                  <c:v>187</c:v>
                </c:pt>
                <c:pt idx="90">
                  <c:v>187</c:v>
                </c:pt>
                <c:pt idx="91">
                  <c:v>187</c:v>
                </c:pt>
                <c:pt idx="92">
                  <c:v>187</c:v>
                </c:pt>
                <c:pt idx="93">
                  <c:v>187</c:v>
                </c:pt>
                <c:pt idx="94">
                  <c:v>187</c:v>
                </c:pt>
                <c:pt idx="95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A4-48A9-B5B7-BE9DD1DCAE2A}"/>
            </c:ext>
          </c:extLst>
        </c:ser>
        <c:ser>
          <c:idx val="6"/>
          <c:order val="7"/>
          <c:tx>
            <c:v>Short Term Market (DAM+RTM)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23.176095126645901</c:v>
                </c:pt>
                <c:pt idx="2">
                  <c:v>0</c:v>
                </c:pt>
                <c:pt idx="3">
                  <c:v>2.8950778332085298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71.348159136377106</c:v>
                </c:pt>
                <c:pt idx="13">
                  <c:v>0</c:v>
                </c:pt>
                <c:pt idx="14">
                  <c:v>33.872072123671501</c:v>
                </c:pt>
                <c:pt idx="15">
                  <c:v>178.91046948525101</c:v>
                </c:pt>
                <c:pt idx="16">
                  <c:v>541.16250721230301</c:v>
                </c:pt>
                <c:pt idx="17">
                  <c:v>768.53165451302402</c:v>
                </c:pt>
                <c:pt idx="18">
                  <c:v>913.26041650734703</c:v>
                </c:pt>
                <c:pt idx="19">
                  <c:v>556.35663200778095</c:v>
                </c:pt>
                <c:pt idx="20">
                  <c:v>713.15127858310598</c:v>
                </c:pt>
                <c:pt idx="21">
                  <c:v>1005.96533273864</c:v>
                </c:pt>
                <c:pt idx="22">
                  <c:v>1147.97313531343</c:v>
                </c:pt>
                <c:pt idx="23">
                  <c:v>1325.4008949064</c:v>
                </c:pt>
                <c:pt idx="24">
                  <c:v>1860.7841509468799</c:v>
                </c:pt>
                <c:pt idx="25">
                  <c:v>1877.6833567527899</c:v>
                </c:pt>
                <c:pt idx="26">
                  <c:v>1832.28958977957</c:v>
                </c:pt>
                <c:pt idx="27">
                  <c:v>1687.93310080741</c:v>
                </c:pt>
                <c:pt idx="28">
                  <c:v>1452.6453020885699</c:v>
                </c:pt>
                <c:pt idx="29">
                  <c:v>1203.0464443026201</c:v>
                </c:pt>
                <c:pt idx="30">
                  <c:v>1119.7820327218601</c:v>
                </c:pt>
                <c:pt idx="31">
                  <c:v>938.48272044977</c:v>
                </c:pt>
                <c:pt idx="32">
                  <c:v>699.04836966730704</c:v>
                </c:pt>
                <c:pt idx="33">
                  <c:v>401.37364521622101</c:v>
                </c:pt>
                <c:pt idx="34">
                  <c:v>164.87290725148401</c:v>
                </c:pt>
                <c:pt idx="35">
                  <c:v>125.33310442173899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73.933012491004305</c:v>
                </c:pt>
                <c:pt idx="71">
                  <c:v>483.60440081787402</c:v>
                </c:pt>
                <c:pt idx="72">
                  <c:v>826.21526619952203</c:v>
                </c:pt>
                <c:pt idx="73">
                  <c:v>1237.8923779209099</c:v>
                </c:pt>
                <c:pt idx="74">
                  <c:v>1573.89758336216</c:v>
                </c:pt>
                <c:pt idx="75">
                  <c:v>1983.01586999813</c:v>
                </c:pt>
                <c:pt idx="76">
                  <c:v>2306.2740359382601</c:v>
                </c:pt>
                <c:pt idx="77">
                  <c:v>2458.4702484757499</c:v>
                </c:pt>
                <c:pt idx="78">
                  <c:v>2708.7306530391102</c:v>
                </c:pt>
                <c:pt idx="79">
                  <c:v>3080.8032166620701</c:v>
                </c:pt>
                <c:pt idx="80">
                  <c:v>3020.0216336631502</c:v>
                </c:pt>
                <c:pt idx="81">
                  <c:v>3180.3586973635502</c:v>
                </c:pt>
                <c:pt idx="82">
                  <c:v>3306.5776432207199</c:v>
                </c:pt>
                <c:pt idx="83">
                  <c:v>3408.0913760410999</c:v>
                </c:pt>
                <c:pt idx="84">
                  <c:v>3168.4705312178598</c:v>
                </c:pt>
                <c:pt idx="85">
                  <c:v>3062.7903440088999</c:v>
                </c:pt>
                <c:pt idx="86">
                  <c:v>3099.8968153195901</c:v>
                </c:pt>
                <c:pt idx="87">
                  <c:v>2830.7669772066401</c:v>
                </c:pt>
                <c:pt idx="88">
                  <c:v>2325.0852448202099</c:v>
                </c:pt>
                <c:pt idx="89">
                  <c:v>2079.6492398365399</c:v>
                </c:pt>
                <c:pt idx="90">
                  <c:v>2166.0328415579902</c:v>
                </c:pt>
                <c:pt idx="91">
                  <c:v>1758.87029963225</c:v>
                </c:pt>
                <c:pt idx="92">
                  <c:v>1321.4556164691301</c:v>
                </c:pt>
                <c:pt idx="93">
                  <c:v>1112.9235492560499</c:v>
                </c:pt>
                <c:pt idx="94">
                  <c:v>877.22692056987501</c:v>
                </c:pt>
                <c:pt idx="95">
                  <c:v>359.51286615184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4A4-48A9-B5B7-BE9DD1DCAE2A}"/>
            </c:ext>
          </c:extLst>
        </c:ser>
        <c:ser>
          <c:idx val="7"/>
          <c:order val="8"/>
          <c:tx>
            <c:v>DSM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233.91052410731601</c:v>
                </c:pt>
                <c:pt idx="3">
                  <c:v>493.10078811568201</c:v>
                </c:pt>
                <c:pt idx="4">
                  <c:v>478.56595838101498</c:v>
                </c:pt>
                <c:pt idx="5">
                  <c:v>486.41813956522702</c:v>
                </c:pt>
                <c:pt idx="6">
                  <c:v>483.82279853804903</c:v>
                </c:pt>
                <c:pt idx="7">
                  <c:v>482.79620075338698</c:v>
                </c:pt>
                <c:pt idx="8">
                  <c:v>481.10847806651299</c:v>
                </c:pt>
                <c:pt idx="9">
                  <c:v>478.89144282738499</c:v>
                </c:pt>
                <c:pt idx="10">
                  <c:v>477.27908450262498</c:v>
                </c:pt>
                <c:pt idx="11">
                  <c:v>474.81495543124203</c:v>
                </c:pt>
                <c:pt idx="12">
                  <c:v>479.83518367083002</c:v>
                </c:pt>
                <c:pt idx="13">
                  <c:v>475.14504540580702</c:v>
                </c:pt>
                <c:pt idx="14">
                  <c:v>476.23954864375401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594.01838722402999</c:v>
                </c:pt>
                <c:pt idx="33">
                  <c:v>587.34284646939</c:v>
                </c:pt>
                <c:pt idx="34">
                  <c:v>581.92191987419994</c:v>
                </c:pt>
                <c:pt idx="35">
                  <c:v>584.46837900000003</c:v>
                </c:pt>
                <c:pt idx="36">
                  <c:v>582.29492080831994</c:v>
                </c:pt>
                <c:pt idx="37">
                  <c:v>512.43503255441101</c:v>
                </c:pt>
                <c:pt idx="38">
                  <c:v>403.59889947765402</c:v>
                </c:pt>
                <c:pt idx="39">
                  <c:v>337.90327314646601</c:v>
                </c:pt>
                <c:pt idx="40">
                  <c:v>188.48327363268999</c:v>
                </c:pt>
                <c:pt idx="41">
                  <c:v>106.998669481394</c:v>
                </c:pt>
                <c:pt idx="42">
                  <c:v>1.1244170494266601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252.11392584740801</c:v>
                </c:pt>
                <c:pt idx="70">
                  <c:v>616.38692058545496</c:v>
                </c:pt>
                <c:pt idx="71">
                  <c:v>627.28619926270505</c:v>
                </c:pt>
                <c:pt idx="72">
                  <c:v>631.87298582614005</c:v>
                </c:pt>
                <c:pt idx="73">
                  <c:v>642.31428604404505</c:v>
                </c:pt>
                <c:pt idx="74">
                  <c:v>645.63568807603497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621.06694862032498</c:v>
                </c:pt>
                <c:pt idx="92">
                  <c:v>597.86542377071999</c:v>
                </c:pt>
                <c:pt idx="93">
                  <c:v>587.32396175841996</c:v>
                </c:pt>
                <c:pt idx="94">
                  <c:v>574.91887603809505</c:v>
                </c:pt>
                <c:pt idx="95">
                  <c:v>547.67076791083002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A4-48A9-B5B7-BE9DD1DCA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271807"/>
        <c:axId val="1853277215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Sheet1!$B$62:$CS$62</c:f>
              <c:numCache>
                <c:formatCode>General</c:formatCode>
                <c:ptCount val="96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>
                  <c:v>10953.4153582166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4A4-48A9-B5B7-BE9DD1DCA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271807"/>
        <c:axId val="1853277215"/>
      </c:lineChart>
      <c:catAx>
        <c:axId val="1853271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alpha val="96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853277215"/>
        <c:crosses val="autoZero"/>
        <c:auto val="1"/>
        <c:lblAlgn val="ctr"/>
        <c:lblOffset val="100"/>
        <c:noMultiLvlLbl val="0"/>
      </c:catAx>
      <c:valAx>
        <c:axId val="1853277215"/>
        <c:scaling>
          <c:orientation val="minMax"/>
          <c:max val="14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85327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705520217847866"/>
          <c:y val="3.9058718327782682E-3"/>
          <c:w val="0.85509629578943869"/>
          <c:h val="0.12674870084913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Risk Analysis - July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989935860666423"/>
          <c:y val="0.10565519542199031"/>
          <c:w val="0.70926190517576027"/>
          <c:h val="0.6747068976875947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'[risk final.xlsx]Sheet1'!$A$31:$A$37</c:f>
              <c:numCache>
                <c:formatCode>General</c:formatCode>
                <c:ptCount val="7"/>
                <c:pt idx="0">
                  <c:v>165.762</c:v>
                </c:pt>
                <c:pt idx="1">
                  <c:v>165.86699999999999</c:v>
                </c:pt>
                <c:pt idx="2">
                  <c:v>166.041</c:v>
                </c:pt>
                <c:pt idx="3">
                  <c:v>168.804</c:v>
                </c:pt>
                <c:pt idx="4">
                  <c:v>174.28200000000001</c:v>
                </c:pt>
                <c:pt idx="5">
                  <c:v>175.58199999999999</c:v>
                </c:pt>
                <c:pt idx="6">
                  <c:v>175.709</c:v>
                </c:pt>
              </c:numCache>
            </c:numRef>
          </c:xVal>
          <c:yVal>
            <c:numRef>
              <c:f>'[risk final.xlsx]Sheet1'!$C$31:$C$37</c:f>
              <c:numCache>
                <c:formatCode>0.00E+00</c:formatCode>
                <c:ptCount val="7"/>
                <c:pt idx="0">
                  <c:v>69744460</c:v>
                </c:pt>
                <c:pt idx="1">
                  <c:v>69696780</c:v>
                </c:pt>
                <c:pt idx="2">
                  <c:v>69417710</c:v>
                </c:pt>
                <c:pt idx="3">
                  <c:v>24197600</c:v>
                </c:pt>
                <c:pt idx="4" formatCode="General">
                  <c:v>1820791.32</c:v>
                </c:pt>
                <c:pt idx="5" formatCode="General">
                  <c:v>1290766.06</c:v>
                </c:pt>
                <c:pt idx="6" formatCode="General">
                  <c:v>1214819.912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C8-48CA-B470-4BA3A3A8E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904143"/>
        <c:axId val="1631917039"/>
      </c:scatterChart>
      <c:valAx>
        <c:axId val="1631904143"/>
        <c:scaling>
          <c:orientation val="minMax"/>
          <c:min val="16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Total Procurement Cost per day (In Crores)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17039"/>
        <c:crosses val="autoZero"/>
        <c:crossBetween val="midCat"/>
      </c:valAx>
      <c:valAx>
        <c:axId val="16319170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Risk of Procurement with Uncertain cost</a:t>
                </a:r>
              </a:p>
            </c:rich>
          </c:tx>
          <c:layout>
            <c:manualLayout>
              <c:xMode val="edge"/>
              <c:yMode val="edge"/>
              <c:x val="1.2096286516658276E-2"/>
              <c:y val="0.15271554291007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04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9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Risk Analysis - November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466496323721125"/>
          <c:y val="0.14289095148022699"/>
          <c:w val="0.73780744294380407"/>
          <c:h val="0.6857180965222220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'[risk final.xlsx]Sheet2'!$A$1:$A$4</c:f>
              <c:numCache>
                <c:formatCode>General</c:formatCode>
                <c:ptCount val="4"/>
                <c:pt idx="0">
                  <c:v>174.09</c:v>
                </c:pt>
                <c:pt idx="1">
                  <c:v>177.49799999999999</c:v>
                </c:pt>
                <c:pt idx="2">
                  <c:v>183.553</c:v>
                </c:pt>
                <c:pt idx="3">
                  <c:v>183.596</c:v>
                </c:pt>
              </c:numCache>
            </c:numRef>
          </c:xVal>
          <c:yVal>
            <c:numRef>
              <c:f>'[risk final.xlsx]Sheet2'!$C$1:$C$4</c:f>
              <c:numCache>
                <c:formatCode>General</c:formatCode>
                <c:ptCount val="4"/>
                <c:pt idx="0">
                  <c:v>4893406.6579999998</c:v>
                </c:pt>
                <c:pt idx="1">
                  <c:v>857340.50300000003</c:v>
                </c:pt>
                <c:pt idx="2">
                  <c:v>95995.601999999999</c:v>
                </c:pt>
                <c:pt idx="3">
                  <c:v>29423.472000000002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74-4B1C-9922-ABA5A8E4C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936175"/>
        <c:axId val="1631936591"/>
      </c:scatterChart>
      <c:valAx>
        <c:axId val="1631936175"/>
        <c:scaling>
          <c:orientation val="minMax"/>
          <c:min val="17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Total Procurement Cost per day (Crores)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36591"/>
        <c:crosses val="autoZero"/>
        <c:crossBetween val="midCat"/>
      </c:valAx>
      <c:valAx>
        <c:axId val="1631936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Risk of Procurement with Uncertain cost</a:t>
                </a:r>
              </a:p>
            </c:rich>
          </c:tx>
          <c:layout>
            <c:manualLayout>
              <c:xMode val="edge"/>
              <c:yMode val="edge"/>
              <c:x val="1.0880394917522726E-2"/>
              <c:y val="0.119901144858648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36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9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6529384962453"/>
          <c:y val="5.3761326593788981E-2"/>
          <c:w val="0.87342363284174152"/>
          <c:h val="0.81654387671646467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2116.61</c:v>
                </c:pt>
                <c:pt idx="1">
                  <c:v>2069.2633333333338</c:v>
                </c:pt>
                <c:pt idx="2">
                  <c:v>2021.9166666666661</c:v>
                </c:pt>
                <c:pt idx="3">
                  <c:v>1974.5700000000002</c:v>
                </c:pt>
                <c:pt idx="4">
                  <c:v>1959.6499999999999</c:v>
                </c:pt>
                <c:pt idx="5">
                  <c:v>1953.0500000000004</c:v>
                </c:pt>
                <c:pt idx="6">
                  <c:v>1953.0500000000004</c:v>
                </c:pt>
                <c:pt idx="7">
                  <c:v>1953.0500000000004</c:v>
                </c:pt>
                <c:pt idx="8">
                  <c:v>1953.0500000000004</c:v>
                </c:pt>
                <c:pt idx="9">
                  <c:v>1953.0500000000004</c:v>
                </c:pt>
                <c:pt idx="10">
                  <c:v>1953.0500000000004</c:v>
                </c:pt>
                <c:pt idx="11">
                  <c:v>1953.0500000000004</c:v>
                </c:pt>
                <c:pt idx="12">
                  <c:v>1953.0500000000004</c:v>
                </c:pt>
                <c:pt idx="13">
                  <c:v>1953.0500000000004</c:v>
                </c:pt>
                <c:pt idx="14">
                  <c:v>1953.0500000000004</c:v>
                </c:pt>
                <c:pt idx="15">
                  <c:v>1953.0500000000004</c:v>
                </c:pt>
                <c:pt idx="16">
                  <c:v>1953.0500000000004</c:v>
                </c:pt>
                <c:pt idx="17">
                  <c:v>1953.0500000000004</c:v>
                </c:pt>
                <c:pt idx="18">
                  <c:v>1953.0500000000004</c:v>
                </c:pt>
                <c:pt idx="19">
                  <c:v>1959.6499999999999</c:v>
                </c:pt>
                <c:pt idx="20">
                  <c:v>2006.996666666666</c:v>
                </c:pt>
                <c:pt idx="21">
                  <c:v>1972.8500000000001</c:v>
                </c:pt>
                <c:pt idx="22">
                  <c:v>2020.1966666666654</c:v>
                </c:pt>
                <c:pt idx="23">
                  <c:v>1986.0500000000006</c:v>
                </c:pt>
                <c:pt idx="24">
                  <c:v>2030.5966666666657</c:v>
                </c:pt>
                <c:pt idx="25">
                  <c:v>2047.1183441097114</c:v>
                </c:pt>
                <c:pt idx="26">
                  <c:v>2094.4650107763773</c:v>
                </c:pt>
                <c:pt idx="27">
                  <c:v>2141.8116774430446</c:v>
                </c:pt>
                <c:pt idx="28">
                  <c:v>2189.1583441097114</c:v>
                </c:pt>
                <c:pt idx="29">
                  <c:v>2223.305010776377</c:v>
                </c:pt>
                <c:pt idx="30">
                  <c:v>2176.756666666668</c:v>
                </c:pt>
                <c:pt idx="31">
                  <c:v>2129.4100000000008</c:v>
                </c:pt>
                <c:pt idx="32">
                  <c:v>2096.6766666666672</c:v>
                </c:pt>
                <c:pt idx="33">
                  <c:v>2049.3300000000008</c:v>
                </c:pt>
                <c:pt idx="34">
                  <c:v>2001.9833333333324</c:v>
                </c:pt>
                <c:pt idx="35">
                  <c:v>1972.8500000000001</c:v>
                </c:pt>
                <c:pt idx="36">
                  <c:v>1966.2500000000005</c:v>
                </c:pt>
                <c:pt idx="37">
                  <c:v>1959.6499999999999</c:v>
                </c:pt>
                <c:pt idx="38">
                  <c:v>1953.0500000000004</c:v>
                </c:pt>
                <c:pt idx="39">
                  <c:v>1953.0500000000004</c:v>
                </c:pt>
                <c:pt idx="40">
                  <c:v>1953.0500000000004</c:v>
                </c:pt>
                <c:pt idx="41">
                  <c:v>1953.0500000000004</c:v>
                </c:pt>
                <c:pt idx="42">
                  <c:v>1953.0500000000004</c:v>
                </c:pt>
                <c:pt idx="43">
                  <c:v>1953.0500000000004</c:v>
                </c:pt>
                <c:pt idx="44">
                  <c:v>1953.0500000000004</c:v>
                </c:pt>
                <c:pt idx="45">
                  <c:v>1953.0500000000004</c:v>
                </c:pt>
                <c:pt idx="46">
                  <c:v>1953.0500000000004</c:v>
                </c:pt>
                <c:pt idx="47">
                  <c:v>1953.0500000000004</c:v>
                </c:pt>
                <c:pt idx="48">
                  <c:v>1953.0500000000004</c:v>
                </c:pt>
                <c:pt idx="49">
                  <c:v>1953.0500000000004</c:v>
                </c:pt>
                <c:pt idx="50">
                  <c:v>1953.0500000000004</c:v>
                </c:pt>
                <c:pt idx="51">
                  <c:v>1953.0500000000004</c:v>
                </c:pt>
                <c:pt idx="52">
                  <c:v>1958.0000000000002</c:v>
                </c:pt>
                <c:pt idx="53">
                  <c:v>1964.5999999999997</c:v>
                </c:pt>
                <c:pt idx="54">
                  <c:v>1971.1999999999996</c:v>
                </c:pt>
                <c:pt idx="55">
                  <c:v>1977.8000000000002</c:v>
                </c:pt>
                <c:pt idx="56">
                  <c:v>1984.3999999999999</c:v>
                </c:pt>
                <c:pt idx="57">
                  <c:v>1992.6666666666663</c:v>
                </c:pt>
                <c:pt idx="58">
                  <c:v>2000.9333333333336</c:v>
                </c:pt>
                <c:pt idx="59">
                  <c:v>2015.8533333333328</c:v>
                </c:pt>
                <c:pt idx="60">
                  <c:v>2030.773333333334</c:v>
                </c:pt>
                <c:pt idx="61">
                  <c:v>2059.9066666666668</c:v>
                </c:pt>
                <c:pt idx="62">
                  <c:v>2092.64</c:v>
                </c:pt>
                <c:pt idx="63">
                  <c:v>2133.2057262686853</c:v>
                </c:pt>
                <c:pt idx="64">
                  <c:v>2177.752392935352</c:v>
                </c:pt>
                <c:pt idx="65">
                  <c:v>2225.0990596020174</c:v>
                </c:pt>
                <c:pt idx="66">
                  <c:v>2272.4457262686851</c:v>
                </c:pt>
                <c:pt idx="67">
                  <c:v>2319.7923929353524</c:v>
                </c:pt>
                <c:pt idx="68">
                  <c:v>2367.1390596020178</c:v>
                </c:pt>
                <c:pt idx="69">
                  <c:v>2414.4857262686837</c:v>
                </c:pt>
                <c:pt idx="70">
                  <c:v>2461.8323929353523</c:v>
                </c:pt>
                <c:pt idx="71">
                  <c:v>2509.1790596020178</c:v>
                </c:pt>
                <c:pt idx="72">
                  <c:v>2556.5257262686837</c:v>
                </c:pt>
                <c:pt idx="73">
                  <c:v>2603.8723929353523</c:v>
                </c:pt>
                <c:pt idx="74">
                  <c:v>2651.2190596020178</c:v>
                </c:pt>
                <c:pt idx="75">
                  <c:v>2698.5657262686855</c:v>
                </c:pt>
                <c:pt idx="76">
                  <c:v>2745.9123929353518</c:v>
                </c:pt>
                <c:pt idx="77">
                  <c:v>2793.2590596020182</c:v>
                </c:pt>
                <c:pt idx="78">
                  <c:v>2840.6057262686841</c:v>
                </c:pt>
                <c:pt idx="79">
                  <c:v>2887.9523929353513</c:v>
                </c:pt>
                <c:pt idx="80">
                  <c:v>2935.2990596020163</c:v>
                </c:pt>
                <c:pt idx="81">
                  <c:v>2982.645726268684</c:v>
                </c:pt>
                <c:pt idx="82">
                  <c:v>3029.9923929353499</c:v>
                </c:pt>
                <c:pt idx="83">
                  <c:v>3077.3390596020176</c:v>
                </c:pt>
                <c:pt idx="84">
                  <c:v>3124.6857262686844</c:v>
                </c:pt>
                <c:pt idx="85">
                  <c:v>3172.0323929353499</c:v>
                </c:pt>
                <c:pt idx="86">
                  <c:v>3124.6857262686844</c:v>
                </c:pt>
                <c:pt idx="87">
                  <c:v>3077.3390596020176</c:v>
                </c:pt>
                <c:pt idx="88">
                  <c:v>3029.9923929353499</c:v>
                </c:pt>
                <c:pt idx="89">
                  <c:v>2982.645726268684</c:v>
                </c:pt>
                <c:pt idx="90">
                  <c:v>2935.2990596020163</c:v>
                </c:pt>
                <c:pt idx="91">
                  <c:v>2887.9523929353513</c:v>
                </c:pt>
                <c:pt idx="92">
                  <c:v>2840.6057262686841</c:v>
                </c:pt>
                <c:pt idx="93">
                  <c:v>2793.2590596020182</c:v>
                </c:pt>
                <c:pt idx="94">
                  <c:v>2745.9123929353518</c:v>
                </c:pt>
                <c:pt idx="95">
                  <c:v>2698.5657262686855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1-49BF-9B44-017705CF715A}"/>
            </c:ext>
          </c:extLst>
        </c:ser>
        <c:ser>
          <c:idx val="1"/>
          <c:order val="1"/>
          <c:tx>
            <c:v>CGS_Nuclear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1-49BF-9B44-017705CF715A}"/>
            </c:ext>
          </c:extLst>
        </c:ser>
        <c:ser>
          <c:idx val="2"/>
          <c:order val="2"/>
          <c:tx>
            <c:v>Traders_PPA</c:v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1673.6846387423966</c:v>
                </c:pt>
                <c:pt idx="1">
                  <c:v>1636.9379720757299</c:v>
                </c:pt>
                <c:pt idx="2">
                  <c:v>1600.1913054090624</c:v>
                </c:pt>
                <c:pt idx="3">
                  <c:v>1563.4446387423968</c:v>
                </c:pt>
                <c:pt idx="4">
                  <c:v>1541.3379720757298</c:v>
                </c:pt>
                <c:pt idx="5">
                  <c:v>1528.5646387423958</c:v>
                </c:pt>
                <c:pt idx="6">
                  <c:v>1518.4579720757301</c:v>
                </c:pt>
                <c:pt idx="7">
                  <c:v>1515.8000000000002</c:v>
                </c:pt>
                <c:pt idx="8">
                  <c:v>1515.8000000000002</c:v>
                </c:pt>
                <c:pt idx="9">
                  <c:v>1515.8000000000002</c:v>
                </c:pt>
                <c:pt idx="10">
                  <c:v>1515.8000000000002</c:v>
                </c:pt>
                <c:pt idx="11">
                  <c:v>1515.8000000000002</c:v>
                </c:pt>
                <c:pt idx="12">
                  <c:v>1515.8000000000002</c:v>
                </c:pt>
                <c:pt idx="13">
                  <c:v>1515.8000000000002</c:v>
                </c:pt>
                <c:pt idx="14">
                  <c:v>1515.8000000000002</c:v>
                </c:pt>
                <c:pt idx="15">
                  <c:v>1515.8000000000002</c:v>
                </c:pt>
                <c:pt idx="16">
                  <c:v>1515.8000000000002</c:v>
                </c:pt>
                <c:pt idx="17">
                  <c:v>1523.9066666666658</c:v>
                </c:pt>
                <c:pt idx="18">
                  <c:v>1534.0133333333338</c:v>
                </c:pt>
                <c:pt idx="19">
                  <c:v>1544.12</c:v>
                </c:pt>
                <c:pt idx="20">
                  <c:v>1566.2266666666669</c:v>
                </c:pt>
                <c:pt idx="21">
                  <c:v>1564.3333333333339</c:v>
                </c:pt>
                <c:pt idx="22">
                  <c:v>1586.4400000000005</c:v>
                </c:pt>
                <c:pt idx="23">
                  <c:v>1595.3270298084522</c:v>
                </c:pt>
                <c:pt idx="24">
                  <c:v>1617.4336964751205</c:v>
                </c:pt>
                <c:pt idx="25">
                  <c:v>1639.5403631417867</c:v>
                </c:pt>
                <c:pt idx="26">
                  <c:v>1676.287029808452</c:v>
                </c:pt>
                <c:pt idx="27">
                  <c:v>1711.2379304885214</c:v>
                </c:pt>
                <c:pt idx="28">
                  <c:v>1735.1403631417863</c:v>
                </c:pt>
                <c:pt idx="29">
                  <c:v>1751.6736964751201</c:v>
                </c:pt>
                <c:pt idx="30">
                  <c:v>1714.9270298084523</c:v>
                </c:pt>
                <c:pt idx="31">
                  <c:v>1678.1803631417868</c:v>
                </c:pt>
                <c:pt idx="32">
                  <c:v>1670.7136964751201</c:v>
                </c:pt>
                <c:pt idx="33">
                  <c:v>1633.9670298084523</c:v>
                </c:pt>
                <c:pt idx="34">
                  <c:v>1597.2203631417865</c:v>
                </c:pt>
                <c:pt idx="35">
                  <c:v>1575.1136964751199</c:v>
                </c:pt>
                <c:pt idx="36">
                  <c:v>1558.2266666666665</c:v>
                </c:pt>
                <c:pt idx="37">
                  <c:v>1544.12</c:v>
                </c:pt>
                <c:pt idx="38">
                  <c:v>1534.0133333333338</c:v>
                </c:pt>
                <c:pt idx="39">
                  <c:v>1523.9066666666658</c:v>
                </c:pt>
                <c:pt idx="40">
                  <c:v>1515.8000000000002</c:v>
                </c:pt>
                <c:pt idx="41">
                  <c:v>1515.8000000000002</c:v>
                </c:pt>
                <c:pt idx="42">
                  <c:v>1515.8000000000002</c:v>
                </c:pt>
                <c:pt idx="43">
                  <c:v>1515.8000000000002</c:v>
                </c:pt>
                <c:pt idx="44">
                  <c:v>1515.8000000000002</c:v>
                </c:pt>
                <c:pt idx="45">
                  <c:v>1515.8000000000002</c:v>
                </c:pt>
                <c:pt idx="46">
                  <c:v>1515.8000000000002</c:v>
                </c:pt>
                <c:pt idx="47">
                  <c:v>1515.8000000000002</c:v>
                </c:pt>
                <c:pt idx="48">
                  <c:v>1515.8000000000002</c:v>
                </c:pt>
                <c:pt idx="49">
                  <c:v>1515.8000000000002</c:v>
                </c:pt>
                <c:pt idx="50">
                  <c:v>1515.8000000000002</c:v>
                </c:pt>
                <c:pt idx="51">
                  <c:v>1522.5733333333328</c:v>
                </c:pt>
                <c:pt idx="52">
                  <c:v>1535.1800000000012</c:v>
                </c:pt>
                <c:pt idx="53">
                  <c:v>1550.6200000000008</c:v>
                </c:pt>
                <c:pt idx="54">
                  <c:v>1566.0600000000004</c:v>
                </c:pt>
                <c:pt idx="55">
                  <c:v>1588.1666666666683</c:v>
                </c:pt>
                <c:pt idx="56">
                  <c:v>1610.2733333333335</c:v>
                </c:pt>
                <c:pt idx="57">
                  <c:v>1632.3800000000015</c:v>
                </c:pt>
                <c:pt idx="58">
                  <c:v>1654.486666666668</c:v>
                </c:pt>
                <c:pt idx="59">
                  <c:v>1676.5933333333342</c:v>
                </c:pt>
                <c:pt idx="60">
                  <c:v>1698.7000000000003</c:v>
                </c:pt>
                <c:pt idx="61">
                  <c:v>1720.8066666666682</c:v>
                </c:pt>
                <c:pt idx="62">
                  <c:v>1742.9133333333339</c:v>
                </c:pt>
                <c:pt idx="63">
                  <c:v>1765.0200000000004</c:v>
                </c:pt>
                <c:pt idx="64">
                  <c:v>1787.1266666666679</c:v>
                </c:pt>
                <c:pt idx="65">
                  <c:v>1809.2333333333345</c:v>
                </c:pt>
                <c:pt idx="66">
                  <c:v>1838.5400000000004</c:v>
                </c:pt>
                <c:pt idx="67">
                  <c:v>1875.286666666668</c:v>
                </c:pt>
                <c:pt idx="68">
                  <c:v>1912.0333333333347</c:v>
                </c:pt>
                <c:pt idx="69">
                  <c:v>1948.7799999999993</c:v>
                </c:pt>
                <c:pt idx="70">
                  <c:v>1985.5266666666682</c:v>
                </c:pt>
                <c:pt idx="71">
                  <c:v>2022.2733333333344</c:v>
                </c:pt>
                <c:pt idx="72">
                  <c:v>2059.0199999999991</c:v>
                </c:pt>
                <c:pt idx="73">
                  <c:v>2095.7666666666682</c:v>
                </c:pt>
                <c:pt idx="74">
                  <c:v>2132.5133333333347</c:v>
                </c:pt>
                <c:pt idx="75">
                  <c:v>2169.2600000000002</c:v>
                </c:pt>
                <c:pt idx="76">
                  <c:v>2206.0066666666671</c:v>
                </c:pt>
                <c:pt idx="77">
                  <c:v>2242.7533333333345</c:v>
                </c:pt>
                <c:pt idx="78">
                  <c:v>2279.5000000000005</c:v>
                </c:pt>
                <c:pt idx="79">
                  <c:v>2316.2466666666669</c:v>
                </c:pt>
                <c:pt idx="80">
                  <c:v>2352.9933333333347</c:v>
                </c:pt>
                <c:pt idx="81">
                  <c:v>2389.7400000000011</c:v>
                </c:pt>
                <c:pt idx="82">
                  <c:v>2426.4866666666667</c:v>
                </c:pt>
                <c:pt idx="83">
                  <c:v>2463.2333333333345</c:v>
                </c:pt>
                <c:pt idx="84">
                  <c:v>2499.2866666666673</c:v>
                </c:pt>
                <c:pt idx="85">
                  <c:v>2527.9266666666672</c:v>
                </c:pt>
                <c:pt idx="86">
                  <c:v>2501.2866666666673</c:v>
                </c:pt>
                <c:pt idx="87">
                  <c:v>2472.6466666666674</c:v>
                </c:pt>
                <c:pt idx="88">
                  <c:v>2435.9000000000005</c:v>
                </c:pt>
                <c:pt idx="89">
                  <c:v>2399.1533333333332</c:v>
                </c:pt>
                <c:pt idx="90">
                  <c:v>2362.4066666666677</c:v>
                </c:pt>
                <c:pt idx="91">
                  <c:v>2325.6600000000008</c:v>
                </c:pt>
                <c:pt idx="92">
                  <c:v>2288.9133333333325</c:v>
                </c:pt>
                <c:pt idx="93">
                  <c:v>2252.1666666666679</c:v>
                </c:pt>
                <c:pt idx="94">
                  <c:v>2215.420000000001</c:v>
                </c:pt>
                <c:pt idx="95">
                  <c:v>2178.6733333333323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D1-49BF-9B44-017705CF715A}"/>
            </c:ext>
          </c:extLst>
        </c:ser>
        <c:ser>
          <c:idx val="3"/>
          <c:order val="3"/>
          <c:tx>
            <c:v>Own 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1229.4751388392081</c:v>
                </c:pt>
                <c:pt idx="1">
                  <c:v>1201.8751388392079</c:v>
                </c:pt>
                <c:pt idx="2">
                  <c:v>1174.275138839208</c:v>
                </c:pt>
                <c:pt idx="3">
                  <c:v>1154.9000000000001</c:v>
                </c:pt>
                <c:pt idx="4">
                  <c:v>1138.5</c:v>
                </c:pt>
                <c:pt idx="5">
                  <c:v>1138.5</c:v>
                </c:pt>
                <c:pt idx="6">
                  <c:v>1138.5</c:v>
                </c:pt>
                <c:pt idx="7">
                  <c:v>1138.5</c:v>
                </c:pt>
                <c:pt idx="8">
                  <c:v>1138.5</c:v>
                </c:pt>
                <c:pt idx="9">
                  <c:v>1138.5</c:v>
                </c:pt>
                <c:pt idx="10">
                  <c:v>1138.5</c:v>
                </c:pt>
                <c:pt idx="11">
                  <c:v>1138.5</c:v>
                </c:pt>
                <c:pt idx="12">
                  <c:v>1138.5</c:v>
                </c:pt>
                <c:pt idx="13">
                  <c:v>1138.5</c:v>
                </c:pt>
                <c:pt idx="14">
                  <c:v>1138.5</c:v>
                </c:pt>
                <c:pt idx="15">
                  <c:v>1138.5</c:v>
                </c:pt>
                <c:pt idx="16">
                  <c:v>1138.5</c:v>
                </c:pt>
                <c:pt idx="17">
                  <c:v>1138.5</c:v>
                </c:pt>
                <c:pt idx="18">
                  <c:v>1138.5</c:v>
                </c:pt>
                <c:pt idx="19">
                  <c:v>1138.5</c:v>
                </c:pt>
                <c:pt idx="20">
                  <c:v>1154.9000000000001</c:v>
                </c:pt>
                <c:pt idx="21">
                  <c:v>1138.5</c:v>
                </c:pt>
                <c:pt idx="22">
                  <c:v>1154.9000000000001</c:v>
                </c:pt>
                <c:pt idx="23">
                  <c:v>1138.5</c:v>
                </c:pt>
                <c:pt idx="24">
                  <c:v>1154.9000000000001</c:v>
                </c:pt>
                <c:pt idx="25">
                  <c:v>1171.3</c:v>
                </c:pt>
                <c:pt idx="26">
                  <c:v>1198.9000000000001</c:v>
                </c:pt>
                <c:pt idx="27">
                  <c:v>1204.0999999999999</c:v>
                </c:pt>
                <c:pt idx="28">
                  <c:v>1220.5</c:v>
                </c:pt>
                <c:pt idx="29">
                  <c:v>1248.0999999999999</c:v>
                </c:pt>
                <c:pt idx="30">
                  <c:v>1220.5</c:v>
                </c:pt>
                <c:pt idx="31">
                  <c:v>1215.3</c:v>
                </c:pt>
                <c:pt idx="32">
                  <c:v>1210.0999999999999</c:v>
                </c:pt>
                <c:pt idx="33">
                  <c:v>1182.5</c:v>
                </c:pt>
                <c:pt idx="34">
                  <c:v>1154.9000000000001</c:v>
                </c:pt>
                <c:pt idx="35">
                  <c:v>1138.5</c:v>
                </c:pt>
                <c:pt idx="36">
                  <c:v>1138.5</c:v>
                </c:pt>
                <c:pt idx="37">
                  <c:v>1138.5</c:v>
                </c:pt>
                <c:pt idx="38">
                  <c:v>1138.5</c:v>
                </c:pt>
                <c:pt idx="39">
                  <c:v>1138.5</c:v>
                </c:pt>
                <c:pt idx="40">
                  <c:v>1138.5</c:v>
                </c:pt>
                <c:pt idx="41">
                  <c:v>1138.5</c:v>
                </c:pt>
                <c:pt idx="42">
                  <c:v>1138.5</c:v>
                </c:pt>
                <c:pt idx="43">
                  <c:v>1138.5</c:v>
                </c:pt>
                <c:pt idx="44">
                  <c:v>1138.5</c:v>
                </c:pt>
                <c:pt idx="45">
                  <c:v>1138.5</c:v>
                </c:pt>
                <c:pt idx="46">
                  <c:v>1138.5</c:v>
                </c:pt>
                <c:pt idx="47">
                  <c:v>1138.5</c:v>
                </c:pt>
                <c:pt idx="48">
                  <c:v>1138.5</c:v>
                </c:pt>
                <c:pt idx="49">
                  <c:v>1138.5</c:v>
                </c:pt>
                <c:pt idx="50">
                  <c:v>1138.5</c:v>
                </c:pt>
                <c:pt idx="51">
                  <c:v>1138.5</c:v>
                </c:pt>
                <c:pt idx="52">
                  <c:v>1138.5</c:v>
                </c:pt>
                <c:pt idx="53">
                  <c:v>1138.5</c:v>
                </c:pt>
                <c:pt idx="54">
                  <c:v>1138.5</c:v>
                </c:pt>
                <c:pt idx="55">
                  <c:v>1138.5</c:v>
                </c:pt>
                <c:pt idx="56">
                  <c:v>1138.5</c:v>
                </c:pt>
                <c:pt idx="57">
                  <c:v>1138.5</c:v>
                </c:pt>
                <c:pt idx="58">
                  <c:v>1146.9000000000001</c:v>
                </c:pt>
                <c:pt idx="59">
                  <c:v>1155.3</c:v>
                </c:pt>
                <c:pt idx="60">
                  <c:v>1171.7</c:v>
                </c:pt>
                <c:pt idx="61">
                  <c:v>1188.0999999999999</c:v>
                </c:pt>
                <c:pt idx="62">
                  <c:v>1204.5</c:v>
                </c:pt>
                <c:pt idx="63">
                  <c:v>1220.9000000000001</c:v>
                </c:pt>
                <c:pt idx="64">
                  <c:v>1237.3</c:v>
                </c:pt>
                <c:pt idx="65">
                  <c:v>1253.7</c:v>
                </c:pt>
                <c:pt idx="66">
                  <c:v>1270.0999999999999</c:v>
                </c:pt>
                <c:pt idx="67">
                  <c:v>1286.5</c:v>
                </c:pt>
                <c:pt idx="68">
                  <c:v>1314.1</c:v>
                </c:pt>
                <c:pt idx="69">
                  <c:v>1341.6999999999998</c:v>
                </c:pt>
                <c:pt idx="70">
                  <c:v>1369.3000000000002</c:v>
                </c:pt>
                <c:pt idx="71">
                  <c:v>1396.9</c:v>
                </c:pt>
                <c:pt idx="72">
                  <c:v>1424.5</c:v>
                </c:pt>
                <c:pt idx="73">
                  <c:v>1452.1</c:v>
                </c:pt>
                <c:pt idx="74">
                  <c:v>1479.6999999999998</c:v>
                </c:pt>
                <c:pt idx="75">
                  <c:v>1507.3000000000002</c:v>
                </c:pt>
                <c:pt idx="76">
                  <c:v>1534.9</c:v>
                </c:pt>
                <c:pt idx="77">
                  <c:v>1562.5</c:v>
                </c:pt>
                <c:pt idx="78">
                  <c:v>1590.1</c:v>
                </c:pt>
                <c:pt idx="79">
                  <c:v>1617.6999999999998</c:v>
                </c:pt>
                <c:pt idx="80">
                  <c:v>1645.2999999999988</c:v>
                </c:pt>
                <c:pt idx="81">
                  <c:v>1672.899999999999</c:v>
                </c:pt>
                <c:pt idx="82">
                  <c:v>1700.4999999999991</c:v>
                </c:pt>
                <c:pt idx="83">
                  <c:v>1728.1</c:v>
                </c:pt>
                <c:pt idx="84">
                  <c:v>1755.7</c:v>
                </c:pt>
                <c:pt idx="85">
                  <c:v>1783.3</c:v>
                </c:pt>
                <c:pt idx="86">
                  <c:v>1755.7</c:v>
                </c:pt>
                <c:pt idx="87">
                  <c:v>1728.1</c:v>
                </c:pt>
                <c:pt idx="88">
                  <c:v>1700.4999999999991</c:v>
                </c:pt>
                <c:pt idx="89">
                  <c:v>1672.899999999999</c:v>
                </c:pt>
                <c:pt idx="90">
                  <c:v>1645.2999999999988</c:v>
                </c:pt>
                <c:pt idx="91">
                  <c:v>1617.6999999999998</c:v>
                </c:pt>
                <c:pt idx="92">
                  <c:v>1590.1</c:v>
                </c:pt>
                <c:pt idx="93">
                  <c:v>1562.5</c:v>
                </c:pt>
                <c:pt idx="94">
                  <c:v>1534.9</c:v>
                </c:pt>
                <c:pt idx="95">
                  <c:v>1507.3000000000002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D1-49BF-9B44-017705CF715A}"/>
            </c:ext>
          </c:extLst>
        </c:ser>
        <c:ser>
          <c:idx val="4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1680.5573444604599</c:v>
                </c:pt>
                <c:pt idx="1">
                  <c:v>1664.9392528599301</c:v>
                </c:pt>
                <c:pt idx="2">
                  <c:v>1651.1020041581901</c:v>
                </c:pt>
                <c:pt idx="3">
                  <c:v>1621.2740309194601</c:v>
                </c:pt>
                <c:pt idx="4">
                  <c:v>1602.91963277388</c:v>
                </c:pt>
                <c:pt idx="5">
                  <c:v>1558.4441145104199</c:v>
                </c:pt>
                <c:pt idx="6">
                  <c:v>1342.1937293379269</c:v>
                </c:pt>
                <c:pt idx="7">
                  <c:v>1450.7440631009399</c:v>
                </c:pt>
                <c:pt idx="8">
                  <c:v>1430.75941015027</c:v>
                </c:pt>
                <c:pt idx="9">
                  <c:v>1382.4365466809659</c:v>
                </c:pt>
                <c:pt idx="10">
                  <c:v>1329.0660469318379</c:v>
                </c:pt>
                <c:pt idx="11">
                  <c:v>650.84188949339</c:v>
                </c:pt>
                <c:pt idx="12">
                  <c:v>1241.548396172951</c:v>
                </c:pt>
                <c:pt idx="13">
                  <c:v>650.92595846384506</c:v>
                </c:pt>
                <c:pt idx="14">
                  <c:v>1186.3324729986089</c:v>
                </c:pt>
                <c:pt idx="15">
                  <c:v>1153.6771158386468</c:v>
                </c:pt>
                <c:pt idx="16">
                  <c:v>702.50574704150995</c:v>
                </c:pt>
                <c:pt idx="17">
                  <c:v>819.773259030899</c:v>
                </c:pt>
                <c:pt idx="18">
                  <c:v>1077.5737289235472</c:v>
                </c:pt>
                <c:pt idx="19">
                  <c:v>1062.8995722125237</c:v>
                </c:pt>
                <c:pt idx="20">
                  <c:v>1037.7277460715391</c:v>
                </c:pt>
                <c:pt idx="21">
                  <c:v>1065.8795430789332</c:v>
                </c:pt>
                <c:pt idx="22">
                  <c:v>1060.1244656048102</c:v>
                </c:pt>
                <c:pt idx="23">
                  <c:v>1101.219788891895</c:v>
                </c:pt>
                <c:pt idx="24">
                  <c:v>1182.0501071644871</c:v>
                </c:pt>
                <c:pt idx="25">
                  <c:v>1285.6233437708429</c:v>
                </c:pt>
                <c:pt idx="26">
                  <c:v>1295.410468209036</c:v>
                </c:pt>
                <c:pt idx="27">
                  <c:v>1382.5031676035301</c:v>
                </c:pt>
                <c:pt idx="28">
                  <c:v>1407.945003621533</c:v>
                </c:pt>
                <c:pt idx="29">
                  <c:v>1470.8546859456951</c:v>
                </c:pt>
                <c:pt idx="30">
                  <c:v>1598.221884844716</c:v>
                </c:pt>
                <c:pt idx="31">
                  <c:v>1726.9598044613531</c:v>
                </c:pt>
                <c:pt idx="32">
                  <c:v>1867.2993120136189</c:v>
                </c:pt>
                <c:pt idx="33">
                  <c:v>1972.081988004182</c:v>
                </c:pt>
                <c:pt idx="34">
                  <c:v>1587.2790542052001</c:v>
                </c:pt>
                <c:pt idx="35">
                  <c:v>1682.1202125286422</c:v>
                </c:pt>
                <c:pt idx="36">
                  <c:v>1639.1013496168209</c:v>
                </c:pt>
                <c:pt idx="37">
                  <c:v>1600.4142541715951</c:v>
                </c:pt>
                <c:pt idx="38">
                  <c:v>1416.1091426682551</c:v>
                </c:pt>
                <c:pt idx="39">
                  <c:v>1369.3175489790801</c:v>
                </c:pt>
                <c:pt idx="40">
                  <c:v>1406.393788521402</c:v>
                </c:pt>
                <c:pt idx="41">
                  <c:v>1363.1106562184959</c:v>
                </c:pt>
                <c:pt idx="42">
                  <c:v>1411.088911600596</c:v>
                </c:pt>
                <c:pt idx="43">
                  <c:v>1110.5941351273509</c:v>
                </c:pt>
                <c:pt idx="44">
                  <c:v>1016.567980047923</c:v>
                </c:pt>
                <c:pt idx="45">
                  <c:v>1016.881760129862</c:v>
                </c:pt>
                <c:pt idx="46">
                  <c:v>1113.557296450449</c:v>
                </c:pt>
                <c:pt idx="47">
                  <c:v>1110.974323859105</c:v>
                </c:pt>
                <c:pt idx="48">
                  <c:v>1074.5713354865811</c:v>
                </c:pt>
                <c:pt idx="49">
                  <c:v>1047.8970220240731</c:v>
                </c:pt>
                <c:pt idx="50">
                  <c:v>1313.8567667691329</c:v>
                </c:pt>
                <c:pt idx="51">
                  <c:v>1082.0816021052251</c:v>
                </c:pt>
                <c:pt idx="52">
                  <c:v>1271.6980623978211</c:v>
                </c:pt>
                <c:pt idx="53">
                  <c:v>1131.3367994070841</c:v>
                </c:pt>
                <c:pt idx="54">
                  <c:v>1130.2237250052251</c:v>
                </c:pt>
                <c:pt idx="55">
                  <c:v>1103.8550683430431</c:v>
                </c:pt>
                <c:pt idx="56">
                  <c:v>1205.556559702243</c:v>
                </c:pt>
                <c:pt idx="57">
                  <c:v>1053.1399660683001</c:v>
                </c:pt>
                <c:pt idx="58">
                  <c:v>1023.0913673499022</c:v>
                </c:pt>
                <c:pt idx="59">
                  <c:v>997.38611383383841</c:v>
                </c:pt>
                <c:pt idx="60">
                  <c:v>1031.5380642330053</c:v>
                </c:pt>
                <c:pt idx="61">
                  <c:v>1061.500587575862</c:v>
                </c:pt>
                <c:pt idx="62">
                  <c:v>1131.742751586042</c:v>
                </c:pt>
                <c:pt idx="63">
                  <c:v>1107.3281220171762</c:v>
                </c:pt>
                <c:pt idx="64">
                  <c:v>1240.580317999553</c:v>
                </c:pt>
                <c:pt idx="65">
                  <c:v>1280.1340447515361</c:v>
                </c:pt>
                <c:pt idx="66">
                  <c:v>1523.0827415053311</c:v>
                </c:pt>
                <c:pt idx="67">
                  <c:v>1654.2904871100257</c:v>
                </c:pt>
                <c:pt idx="68">
                  <c:v>1809.1681963041597</c:v>
                </c:pt>
                <c:pt idx="69">
                  <c:v>2068.9824253582569</c:v>
                </c:pt>
                <c:pt idx="70">
                  <c:v>2182.6265558080722</c:v>
                </c:pt>
                <c:pt idx="71">
                  <c:v>2073.8737533002741</c:v>
                </c:pt>
                <c:pt idx="72">
                  <c:v>1965.286775408762</c:v>
                </c:pt>
                <c:pt idx="73">
                  <c:v>1964.5537994207541</c:v>
                </c:pt>
                <c:pt idx="74">
                  <c:v>1882.4715578806722</c:v>
                </c:pt>
                <c:pt idx="75">
                  <c:v>1853.392771890359</c:v>
                </c:pt>
                <c:pt idx="76">
                  <c:v>1799.2820156149746</c:v>
                </c:pt>
                <c:pt idx="77">
                  <c:v>1812.9778274932412</c:v>
                </c:pt>
                <c:pt idx="78">
                  <c:v>1828.3867771553043</c:v>
                </c:pt>
                <c:pt idx="79">
                  <c:v>1887.1436385475931</c:v>
                </c:pt>
                <c:pt idx="80">
                  <c:v>1927.1354675416233</c:v>
                </c:pt>
                <c:pt idx="81">
                  <c:v>1959.9000641341099</c:v>
                </c:pt>
                <c:pt idx="82">
                  <c:v>1971.3655468361901</c:v>
                </c:pt>
                <c:pt idx="83">
                  <c:v>1991.89334931386</c:v>
                </c:pt>
                <c:pt idx="84">
                  <c:v>1978.3025725960199</c:v>
                </c:pt>
                <c:pt idx="85">
                  <c:v>1963.9564277315501</c:v>
                </c:pt>
                <c:pt idx="86">
                  <c:v>1944.9451703544801</c:v>
                </c:pt>
                <c:pt idx="87">
                  <c:v>1885.8911549321299</c:v>
                </c:pt>
                <c:pt idx="88">
                  <c:v>1841.16794301447</c:v>
                </c:pt>
                <c:pt idx="89">
                  <c:v>1817.9415471889799</c:v>
                </c:pt>
                <c:pt idx="90">
                  <c:v>1792.9855716301599</c:v>
                </c:pt>
                <c:pt idx="91">
                  <c:v>1772.86149007416</c:v>
                </c:pt>
                <c:pt idx="92">
                  <c:v>1754.1923473695999</c:v>
                </c:pt>
                <c:pt idx="93">
                  <c:v>1726.6955312774301</c:v>
                </c:pt>
                <c:pt idx="94">
                  <c:v>1373.2027974733119</c:v>
                </c:pt>
                <c:pt idx="95">
                  <c:v>1033.388827444425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1-49BF-9B44-017705CF715A}"/>
            </c:ext>
          </c:extLst>
        </c:ser>
        <c:ser>
          <c:idx val="6"/>
          <c:order val="5"/>
          <c:tx>
            <c:v>Own Gas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172.41333333333301</c:v>
                </c:pt>
                <c:pt idx="1">
                  <c:v>168.5733333333333</c:v>
                </c:pt>
                <c:pt idx="2">
                  <c:v>164.73333333333369</c:v>
                </c:pt>
                <c:pt idx="3">
                  <c:v>160.893333333333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162.2399999999997</c:v>
                </c:pt>
                <c:pt idx="21">
                  <c:v>158.39999999999998</c:v>
                </c:pt>
                <c:pt idx="22">
                  <c:v>162.2399999999997</c:v>
                </c:pt>
                <c:pt idx="23">
                  <c:v>158.39999999999998</c:v>
                </c:pt>
                <c:pt idx="24">
                  <c:v>162.2399999999997</c:v>
                </c:pt>
                <c:pt idx="25">
                  <c:v>163.386666666667</c:v>
                </c:pt>
                <c:pt idx="26">
                  <c:v>167.22666666666669</c:v>
                </c:pt>
                <c:pt idx="27">
                  <c:v>171.06666666666629</c:v>
                </c:pt>
                <c:pt idx="28">
                  <c:v>174.90666666666701</c:v>
                </c:pt>
                <c:pt idx="29">
                  <c:v>178.7466666666667</c:v>
                </c:pt>
                <c:pt idx="30">
                  <c:v>174.90666666666701</c:v>
                </c:pt>
                <c:pt idx="31">
                  <c:v>171.06666666666629</c:v>
                </c:pt>
                <c:pt idx="32">
                  <c:v>168.5733333333333</c:v>
                </c:pt>
                <c:pt idx="33">
                  <c:v>164.73333333333369</c:v>
                </c:pt>
                <c:pt idx="34">
                  <c:v>160.893333333333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217.14666666666631</c:v>
                </c:pt>
                <c:pt idx="76">
                  <c:v>220.98666666666699</c:v>
                </c:pt>
                <c:pt idx="77">
                  <c:v>224.8266666666666</c:v>
                </c:pt>
                <c:pt idx="78">
                  <c:v>228.66666666666629</c:v>
                </c:pt>
                <c:pt idx="79">
                  <c:v>232.506666666667</c:v>
                </c:pt>
                <c:pt idx="80">
                  <c:v>236.34666666666661</c:v>
                </c:pt>
                <c:pt idx="81">
                  <c:v>240.18666666666633</c:v>
                </c:pt>
                <c:pt idx="82">
                  <c:v>244.02666666666698</c:v>
                </c:pt>
                <c:pt idx="83">
                  <c:v>247.86666666666662</c:v>
                </c:pt>
                <c:pt idx="84">
                  <c:v>251.70666666666727</c:v>
                </c:pt>
                <c:pt idx="85">
                  <c:v>255.54666666666691</c:v>
                </c:pt>
                <c:pt idx="86">
                  <c:v>251.70666666666727</c:v>
                </c:pt>
                <c:pt idx="87">
                  <c:v>247.86666666666662</c:v>
                </c:pt>
                <c:pt idx="88">
                  <c:v>244.02666666666698</c:v>
                </c:pt>
                <c:pt idx="89">
                  <c:v>240.18666666666633</c:v>
                </c:pt>
                <c:pt idx="90">
                  <c:v>236.34666666666661</c:v>
                </c:pt>
                <c:pt idx="91">
                  <c:v>232.506666666667</c:v>
                </c:pt>
                <c:pt idx="92">
                  <c:v>228.66666666666629</c:v>
                </c:pt>
                <c:pt idx="93">
                  <c:v>224.8266666666666</c:v>
                </c:pt>
                <c:pt idx="94">
                  <c:v>220.98666666666699</c:v>
                </c:pt>
                <c:pt idx="95">
                  <c:v>217.14666666666631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D1-49BF-9B44-017705CF715A}"/>
            </c:ext>
          </c:extLst>
        </c:ser>
        <c:ser>
          <c:idx val="7"/>
          <c:order val="6"/>
          <c:tx>
            <c:v>Short Term Market (DAM+RTM)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16.8256742531028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6.4724211188018996</c:v>
                </c:pt>
                <c:pt idx="77">
                  <c:v>0</c:v>
                </c:pt>
                <c:pt idx="78">
                  <c:v>17.3614867996721</c:v>
                </c:pt>
                <c:pt idx="79">
                  <c:v>0</c:v>
                </c:pt>
                <c:pt idx="80">
                  <c:v>23.593321160227401</c:v>
                </c:pt>
                <c:pt idx="81">
                  <c:v>9.6397786493581599</c:v>
                </c:pt>
                <c:pt idx="82">
                  <c:v>33.523366043891201</c:v>
                </c:pt>
                <c:pt idx="83">
                  <c:v>0</c:v>
                </c:pt>
                <c:pt idx="84">
                  <c:v>59.788003339974502</c:v>
                </c:pt>
                <c:pt idx="85">
                  <c:v>61.217329020843103</c:v>
                </c:pt>
                <c:pt idx="86">
                  <c:v>0</c:v>
                </c:pt>
                <c:pt idx="87">
                  <c:v>47.386202269593802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D1-49BF-9B44-017705CF715A}"/>
            </c:ext>
          </c:extLst>
        </c:ser>
        <c:ser>
          <c:idx val="8"/>
          <c:order val="7"/>
          <c:tx>
            <c:v>G_DAM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Sheet1!$B$61:$CS$61</c:f>
              <c:numCache>
                <c:formatCode>General</c:formatCode>
                <c:ptCount val="96"/>
                <c:pt idx="0">
                  <c:v>500</c:v>
                </c:pt>
                <c:pt idx="1">
                  <c:v>248.18306699722501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63.477890281984202</c:v>
                </c:pt>
                <c:pt idx="21">
                  <c:v>0</c:v>
                </c:pt>
                <c:pt idx="22">
                  <c:v>282.81946106077601</c:v>
                </c:pt>
                <c:pt idx="23">
                  <c:v>0</c:v>
                </c:pt>
                <c:pt idx="24">
                  <c:v>186.75300770073599</c:v>
                </c:pt>
                <c:pt idx="25">
                  <c:v>0</c:v>
                </c:pt>
                <c:pt idx="26">
                  <c:v>500</c:v>
                </c:pt>
                <c:pt idx="27">
                  <c:v>500</c:v>
                </c:pt>
                <c:pt idx="28">
                  <c:v>97.404206850089395</c:v>
                </c:pt>
                <c:pt idx="29">
                  <c:v>500</c:v>
                </c:pt>
                <c:pt idx="30">
                  <c:v>403.89942669571502</c:v>
                </c:pt>
                <c:pt idx="31">
                  <c:v>339.84781279289598</c:v>
                </c:pt>
                <c:pt idx="32">
                  <c:v>500</c:v>
                </c:pt>
                <c:pt idx="33">
                  <c:v>238.331281603945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134.104250197586</c:v>
                </c:pt>
                <c:pt idx="80">
                  <c:v>222.23386309782401</c:v>
                </c:pt>
                <c:pt idx="81">
                  <c:v>454.95290576558602</c:v>
                </c:pt>
                <c:pt idx="82">
                  <c:v>500</c:v>
                </c:pt>
                <c:pt idx="83">
                  <c:v>500</c:v>
                </c:pt>
                <c:pt idx="84">
                  <c:v>401.55307337873302</c:v>
                </c:pt>
                <c:pt idx="85">
                  <c:v>500</c:v>
                </c:pt>
                <c:pt idx="86">
                  <c:v>305.40356538274199</c:v>
                </c:pt>
                <c:pt idx="87">
                  <c:v>69.027114248828099</c:v>
                </c:pt>
                <c:pt idx="88">
                  <c:v>0</c:v>
                </c:pt>
                <c:pt idx="89">
                  <c:v>500</c:v>
                </c:pt>
                <c:pt idx="90">
                  <c:v>124.149533380622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D1-49BF-9B44-017705CF715A}"/>
            </c:ext>
          </c:extLst>
        </c:ser>
        <c:ser>
          <c:idx val="9"/>
          <c:order val="8"/>
          <c:tx>
            <c:v>Unmet Demand</c:v>
          </c:tx>
          <c:spPr>
            <a:solidFill>
              <a:schemeClr val="bg1"/>
            </a:solidFill>
            <a:ln>
              <a:noFill/>
            </a:ln>
            <a:effectLst/>
          </c:spPr>
          <c:val>
            <c:numRef>
              <c:f>Sheet1!$B$62:$CS$62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15.3068354819014</c:v>
                </c:pt>
                <c:pt idx="84">
                  <c:v>0</c:v>
                </c:pt>
                <c:pt idx="85">
                  <c:v>79.891360583072895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D1-49BF-9B44-017705CF715A}"/>
            </c:ext>
          </c:extLst>
        </c:ser>
        <c:ser>
          <c:idx val="10"/>
          <c:order val="9"/>
          <c:tx>
            <c:v>DSM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94.674902841251296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304.52779019974099</c:v>
                </c:pt>
                <c:pt idx="22">
                  <c:v>0</c:v>
                </c:pt>
                <c:pt idx="23">
                  <c:v>226.11617602305799</c:v>
                </c:pt>
                <c:pt idx="24">
                  <c:v>0</c:v>
                </c:pt>
                <c:pt idx="25">
                  <c:v>306.02540174900003</c:v>
                </c:pt>
                <c:pt idx="26">
                  <c:v>0</c:v>
                </c:pt>
                <c:pt idx="27">
                  <c:v>0</c:v>
                </c:pt>
                <c:pt idx="28">
                  <c:v>448.83580308646799</c:v>
                </c:pt>
                <c:pt idx="29">
                  <c:v>306.94144115824002</c:v>
                </c:pt>
                <c:pt idx="30">
                  <c:v>472.37956182537999</c:v>
                </c:pt>
                <c:pt idx="31">
                  <c:v>470.88234984540497</c:v>
                </c:pt>
                <c:pt idx="32">
                  <c:v>484.17700044677599</c:v>
                </c:pt>
                <c:pt idx="33">
                  <c:v>469.83913856578499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15.3849234495225</c:v>
                </c:pt>
                <c:pt idx="47">
                  <c:v>0</c:v>
                </c:pt>
                <c:pt idx="48">
                  <c:v>0</c:v>
                </c:pt>
                <c:pt idx="49">
                  <c:v>14.8310375296712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15.4539214816929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522.39921089102995</c:v>
                </c:pt>
                <c:pt idx="77">
                  <c:v>307.27713630273797</c:v>
                </c:pt>
                <c:pt idx="78">
                  <c:v>504.84474389137398</c:v>
                </c:pt>
                <c:pt idx="79">
                  <c:v>566.40282184283501</c:v>
                </c:pt>
                <c:pt idx="80">
                  <c:v>580.46851112640502</c:v>
                </c:pt>
                <c:pt idx="81">
                  <c:v>599.78763902549497</c:v>
                </c:pt>
                <c:pt idx="82">
                  <c:v>610.09971784993502</c:v>
                </c:pt>
                <c:pt idx="83">
                  <c:v>616.30206549462002</c:v>
                </c:pt>
                <c:pt idx="84">
                  <c:v>618.79066889035505</c:v>
                </c:pt>
                <c:pt idx="85">
                  <c:v>633.15109703179701</c:v>
                </c:pt>
                <c:pt idx="86">
                  <c:v>608.93304185995999</c:v>
                </c:pt>
                <c:pt idx="87">
                  <c:v>590.22404549399505</c:v>
                </c:pt>
                <c:pt idx="88">
                  <c:v>551.79767849981295</c:v>
                </c:pt>
                <c:pt idx="89">
                  <c:v>295.70968206913898</c:v>
                </c:pt>
                <c:pt idx="90">
                  <c:v>567.49934199716495</c:v>
                </c:pt>
                <c:pt idx="91">
                  <c:v>439.47269296462099</c:v>
                </c:pt>
                <c:pt idx="92">
                  <c:v>0.26950635494601799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ED1-49BF-9B44-017705CF715A}"/>
            </c:ext>
          </c:extLst>
        </c:ser>
        <c:ser>
          <c:idx val="5"/>
          <c:order val="11"/>
          <c:tx>
            <c:v>Wind curtailment</c:v>
          </c:tx>
          <c:spPr>
            <a:solidFill>
              <a:srgbClr val="FFFF00"/>
            </a:solidFill>
            <a:ln>
              <a:noFill/>
            </a:ln>
            <a:effectLst/>
          </c:spPr>
          <c:val>
            <c:numRef>
              <c:f>Sheet1!$B$66:$CS$66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170.29236999475299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0</c:v>
                </c:pt>
                <c:pt idx="11">
                  <c:v>621.69648833483996</c:v>
                </c:pt>
                <c:pt idx="12">
                  <c:v>0</c:v>
                </c:pt>
                <c:pt idx="13">
                  <c:v>572.78182886822697</c:v>
                </c:pt>
                <c:pt idx="14" formatCode="0.00E+00">
                  <c:v>2.9347041618166299E-5</c:v>
                </c:pt>
                <c:pt idx="15">
                  <c:v>3.9843557754920801E-2</c:v>
                </c:pt>
                <c:pt idx="16">
                  <c:v>411.616055514197</c:v>
                </c:pt>
                <c:pt idx="17">
                  <c:v>283.53758360977702</c:v>
                </c:pt>
                <c:pt idx="18">
                  <c:v>3.9889701173365197E-2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505.63420320614102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14.8297967002396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15.7930797019983</c:v>
                </c:pt>
                <c:pt idx="51">
                  <c:v>0</c:v>
                </c:pt>
                <c:pt idx="52">
                  <c:v>0</c:v>
                </c:pt>
                <c:pt idx="53">
                  <c:v>19.135471985357601</c:v>
                </c:pt>
                <c:pt idx="54">
                  <c:v>0</c:v>
                </c:pt>
                <c:pt idx="55">
                  <c:v>11.343782609463901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6.2971891453562403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336.76050361671798</c:v>
                </c:pt>
                <c:pt idx="95">
                  <c:v>658.60095471106501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D1-49BF-9B44-017705CF7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803055"/>
        <c:axId val="1631807215"/>
      </c:area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1803055"/>
        <c:axId val="1631807215"/>
        <c:extLst>
          <c:ext xmlns:c15="http://schemas.microsoft.com/office/drawing/2012/chart" uri="{02D57815-91ED-43cb-92C2-25804820EDAC}">
            <c15:filteredLineSeries>
              <c15:ser>
                <c:idx val="11"/>
                <c:order val="10"/>
                <c:tx>
                  <c:v>Demand</c:v>
                </c:tx>
                <c:spPr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0ED1-49BF-9B44-017705CF715A}"/>
                  </c:ext>
                </c:extLst>
              </c15:ser>
            </c15:filteredLineSeries>
          </c:ext>
        </c:extLst>
      </c:lineChart>
      <c:catAx>
        <c:axId val="1631803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31807215"/>
        <c:crosses val="autoZero"/>
        <c:auto val="1"/>
        <c:lblAlgn val="ctr"/>
        <c:lblOffset val="100"/>
        <c:noMultiLvlLbl val="0"/>
      </c:catAx>
      <c:valAx>
        <c:axId val="1631807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31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209542632773606"/>
          <c:y val="8.557340536464432E-3"/>
          <c:w val="0.87580523964380252"/>
          <c:h val="0.148444725553127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9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2990273420262"/>
          <c:y val="0.24001783287655981"/>
          <c:w val="0.72205799677191196"/>
          <c:h val="0.72649669763235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Sheet1!$A$3:$C$3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165.7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2-4602-8EFD-5EEB56DFBFF7}"/>
            </c:ext>
          </c:extLst>
        </c:ser>
        <c:ser>
          <c:idx val="1"/>
          <c:order val="1"/>
          <c:tx>
            <c:strRef>
              <c:f>Sheet1!$A$4:$C$4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175.7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2-4602-8EFD-5EEB56DFBFF7}"/>
            </c:ext>
          </c:extLst>
        </c:ser>
        <c:ser>
          <c:idx val="2"/>
          <c:order val="2"/>
          <c:tx>
            <c:strRef>
              <c:f>Sheet1!$A$5:$C$5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176.93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2-4602-8EFD-5EEB56DFBFF7}"/>
            </c:ext>
          </c:extLst>
        </c:ser>
        <c:ser>
          <c:idx val="3"/>
          <c:order val="3"/>
          <c:tx>
            <c:strRef>
              <c:f>Sheet1!$A$6:$C$6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Sheet1!$D$6</c:f>
              <c:numCache>
                <c:formatCode>General</c:formatCode>
                <c:ptCount val="1"/>
                <c:pt idx="0">
                  <c:v>183.2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2-4602-8EFD-5EEB56DF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202704"/>
        <c:axId val="1797204368"/>
      </c:barChart>
      <c:catAx>
        <c:axId val="1797202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7204368"/>
        <c:crosses val="autoZero"/>
        <c:auto val="1"/>
        <c:lblAlgn val="ctr"/>
        <c:lblOffset val="100"/>
        <c:noMultiLvlLbl val="0"/>
      </c:catAx>
      <c:valAx>
        <c:axId val="1797204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sz="700" dirty="0"/>
                  <a:t>Procurement cost per</a:t>
                </a:r>
                <a:r>
                  <a:rPr lang="en-IN" sz="700" baseline="0" dirty="0"/>
                  <a:t> day</a:t>
                </a:r>
                <a:r>
                  <a:rPr lang="en-IN" sz="700" dirty="0"/>
                  <a:t> (Crores)</a:t>
                </a:r>
              </a:p>
            </c:rich>
          </c:tx>
          <c:layout>
            <c:manualLayout>
              <c:xMode val="edge"/>
              <c:yMode val="edge"/>
              <c:x val="1.1416792102670124E-2"/>
              <c:y val="0.201298777237337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7972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019895062228171E-2"/>
          <c:y val="1.6026773043334618E-2"/>
          <c:w val="0.78601931955297566"/>
          <c:h val="0.177134220595304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011636834055715"/>
          <c:y val="0.24020703251767095"/>
          <c:w val="0.64988363165944274"/>
          <c:h val="0.73496397591312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Sheet1!$A$3:$C$3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Sheet1!$E$3</c:f>
              <c:numCache>
                <c:formatCode>#,##0.00</c:formatCode>
                <c:ptCount val="1"/>
                <c:pt idx="0">
                  <c:v>72462.399999999994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E-4FD2-A3A3-8A04AA0A3AA9}"/>
            </c:ext>
          </c:extLst>
        </c:ser>
        <c:ser>
          <c:idx val="1"/>
          <c:order val="1"/>
          <c:tx>
            <c:strRef>
              <c:f>Sheet1!$A$4:$C$4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Sheet1!$E$4</c:f>
              <c:numCache>
                <c:formatCode>#,##0.00</c:formatCode>
                <c:ptCount val="1"/>
                <c:pt idx="0">
                  <c:v>76118.3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DE-4FD2-A3A3-8A04AA0A3AA9}"/>
            </c:ext>
          </c:extLst>
        </c:ser>
        <c:ser>
          <c:idx val="2"/>
          <c:order val="2"/>
          <c:tx>
            <c:strRef>
              <c:f>Sheet1!$A$5:$C$5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Sheet1!$E$5</c:f>
              <c:numCache>
                <c:formatCode>#,##0.00</c:formatCode>
                <c:ptCount val="1"/>
                <c:pt idx="0">
                  <c:v>77857.7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DE-4FD2-A3A3-8A04AA0A3AA9}"/>
            </c:ext>
          </c:extLst>
        </c:ser>
        <c:ser>
          <c:idx val="3"/>
          <c:order val="3"/>
          <c:tx>
            <c:strRef>
              <c:f>Sheet1!$A$6:$C$6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Sheet1!$E$6</c:f>
              <c:numCache>
                <c:formatCode>#,##0.00</c:formatCode>
                <c:ptCount val="1"/>
                <c:pt idx="0">
                  <c:v>79060.2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DE-4FD2-A3A3-8A04AA0A3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071824"/>
        <c:axId val="1239070576"/>
      </c:barChart>
      <c:catAx>
        <c:axId val="123907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9070576"/>
        <c:crosses val="autoZero"/>
        <c:auto val="1"/>
        <c:lblAlgn val="ctr"/>
        <c:lblOffset val="100"/>
        <c:noMultiLvlLbl val="0"/>
      </c:catAx>
      <c:valAx>
        <c:axId val="1239070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sz="700" dirty="0"/>
                  <a:t>Procurement cost per year</a:t>
                </a:r>
                <a:r>
                  <a:rPr lang="en-IN" sz="700" baseline="0" dirty="0"/>
                  <a:t> </a:t>
                </a:r>
                <a:r>
                  <a:rPr lang="en-IN" sz="700" dirty="0"/>
                  <a:t>(Crores)</a:t>
                </a:r>
              </a:p>
            </c:rich>
          </c:tx>
          <c:layout>
            <c:manualLayout>
              <c:xMode val="edge"/>
              <c:yMode val="edge"/>
              <c:x val="0"/>
              <c:y val="0.19072398035705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3907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410154573426911"/>
          <c:y val="0"/>
          <c:w val="0.66715087986555677"/>
          <c:h val="0.20164815192000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94727767123726"/>
          <c:y val="0.15559014110449179"/>
          <c:w val="0.80848896377998203"/>
          <c:h val="0.68178495866463829"/>
        </c:manualLayout>
      </c:layout>
      <c:lineChart>
        <c:grouping val="standard"/>
        <c:varyColors val="0"/>
        <c:ser>
          <c:idx val="2"/>
          <c:order val="0"/>
          <c:tx>
            <c:strRef>
              <c:f>Sheet1!$A$115</c:f>
              <c:strCache>
                <c:ptCount val="1"/>
                <c:pt idx="0">
                  <c:v>DSM High RE HR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Sheet1!$B$115:$CS$115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233.91052410731601</c:v>
                </c:pt>
                <c:pt idx="3">
                  <c:v>493.10078811568201</c:v>
                </c:pt>
                <c:pt idx="4">
                  <c:v>478.56595838101498</c:v>
                </c:pt>
                <c:pt idx="5">
                  <c:v>486.41813956522702</c:v>
                </c:pt>
                <c:pt idx="6">
                  <c:v>483.82279853804903</c:v>
                </c:pt>
                <c:pt idx="7">
                  <c:v>482.79620075338698</c:v>
                </c:pt>
                <c:pt idx="8">
                  <c:v>481.10847806651299</c:v>
                </c:pt>
                <c:pt idx="9">
                  <c:v>478.89144282738499</c:v>
                </c:pt>
                <c:pt idx="10">
                  <c:v>477.27908450262498</c:v>
                </c:pt>
                <c:pt idx="11">
                  <c:v>474.81495543124203</c:v>
                </c:pt>
                <c:pt idx="12">
                  <c:v>479.83518367083002</c:v>
                </c:pt>
                <c:pt idx="13">
                  <c:v>475.14504540580702</c:v>
                </c:pt>
                <c:pt idx="14">
                  <c:v>476.23954864375401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594.01838722402999</c:v>
                </c:pt>
                <c:pt idx="33">
                  <c:v>587.34284646939</c:v>
                </c:pt>
                <c:pt idx="34">
                  <c:v>581.92191987419994</c:v>
                </c:pt>
                <c:pt idx="35">
                  <c:v>584.46837900000003</c:v>
                </c:pt>
                <c:pt idx="36">
                  <c:v>582.29492080831994</c:v>
                </c:pt>
                <c:pt idx="37">
                  <c:v>512.43503255441101</c:v>
                </c:pt>
                <c:pt idx="38">
                  <c:v>403.59889947765402</c:v>
                </c:pt>
                <c:pt idx="39">
                  <c:v>337.90327314646601</c:v>
                </c:pt>
                <c:pt idx="40">
                  <c:v>188.48327363268999</c:v>
                </c:pt>
                <c:pt idx="41">
                  <c:v>106.998669481394</c:v>
                </c:pt>
                <c:pt idx="42">
                  <c:v>1.1244170494266601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252.11392584740801</c:v>
                </c:pt>
                <c:pt idx="70">
                  <c:v>616.38692058545496</c:v>
                </c:pt>
                <c:pt idx="71">
                  <c:v>627.28619926270505</c:v>
                </c:pt>
                <c:pt idx="72">
                  <c:v>631.87298582614005</c:v>
                </c:pt>
                <c:pt idx="73">
                  <c:v>642.31428604404505</c:v>
                </c:pt>
                <c:pt idx="74">
                  <c:v>645.63568807603497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621.06694862032498</c:v>
                </c:pt>
                <c:pt idx="92">
                  <c:v>597.86542377071999</c:v>
                </c:pt>
                <c:pt idx="93">
                  <c:v>587.32396175841996</c:v>
                </c:pt>
                <c:pt idx="94">
                  <c:v>574.91887603809505</c:v>
                </c:pt>
                <c:pt idx="95">
                  <c:v>547.67076791083002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5-4B00-AF76-9DBD23F90D06}"/>
            </c:ext>
          </c:extLst>
        </c:ser>
        <c:ser>
          <c:idx val="3"/>
          <c:order val="1"/>
          <c:tx>
            <c:strRef>
              <c:f>Sheet1!$A$116</c:f>
              <c:strCache>
                <c:ptCount val="1"/>
                <c:pt idx="0">
                  <c:v>DSM High RE LR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Sheet1!$B$116:$CS$116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215.986134764794</c:v>
                </c:pt>
                <c:pt idx="3">
                  <c:v>493.10078811568201</c:v>
                </c:pt>
                <c:pt idx="4">
                  <c:v>458.89727357725201</c:v>
                </c:pt>
                <c:pt idx="5">
                  <c:v>444.722788094799</c:v>
                </c:pt>
                <c:pt idx="6">
                  <c:v>433.50454551001098</c:v>
                </c:pt>
                <c:pt idx="7">
                  <c:v>450.04974573429803</c:v>
                </c:pt>
                <c:pt idx="8">
                  <c:v>453.87244791434898</c:v>
                </c:pt>
                <c:pt idx="9">
                  <c:v>422.86461006994</c:v>
                </c:pt>
                <c:pt idx="10">
                  <c:v>416.83888847166003</c:v>
                </c:pt>
                <c:pt idx="11">
                  <c:v>375.000129628195</c:v>
                </c:pt>
                <c:pt idx="12">
                  <c:v>479.83518367083002</c:v>
                </c:pt>
                <c:pt idx="13">
                  <c:v>379.56528530850801</c:v>
                </c:pt>
                <c:pt idx="14">
                  <c:v>387.50346163104598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549.13788164037999</c:v>
                </c:pt>
                <c:pt idx="33">
                  <c:v>268.01428310131797</c:v>
                </c:pt>
                <c:pt idx="34">
                  <c:v>27.4615955569327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217.82906452661899</c:v>
                </c:pt>
                <c:pt idx="74">
                  <c:v>529.79567199985797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572.386874366234</c:v>
                </c:pt>
                <c:pt idx="92">
                  <c:v>205.57399968684601</c:v>
                </c:pt>
                <c:pt idx="93">
                  <c:v>75.473803794798101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5-4B00-AF76-9DBD23F90D06}"/>
            </c:ext>
          </c:extLst>
        </c:ser>
        <c:ser>
          <c:idx val="4"/>
          <c:order val="2"/>
          <c:tx>
            <c:strRef>
              <c:f>Sheet1!$A$117</c:f>
              <c:strCache>
                <c:ptCount val="1"/>
                <c:pt idx="0">
                  <c:v>DSM Low 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Sheet1!$B$117:$CS$117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144.61301092967901</c:v>
                </c:pt>
                <c:pt idx="24">
                  <c:v>0</c:v>
                </c:pt>
                <c:pt idx="25">
                  <c:v>148.754795933395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120.440148409738</c:v>
                </c:pt>
                <c:pt idx="30">
                  <c:v>922.96268499621601</c:v>
                </c:pt>
                <c:pt idx="31">
                  <c:v>480.987192446753</c:v>
                </c:pt>
                <c:pt idx="32">
                  <c:v>606.54069692189603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92.004163328874498</c:v>
                </c:pt>
                <c:pt idx="73">
                  <c:v>0</c:v>
                </c:pt>
                <c:pt idx="74">
                  <c:v>58.102623835823103</c:v>
                </c:pt>
                <c:pt idx="75">
                  <c:v>214.776046804289</c:v>
                </c:pt>
                <c:pt idx="76">
                  <c:v>66.007975245252197</c:v>
                </c:pt>
                <c:pt idx="77">
                  <c:v>274.00196894434202</c:v>
                </c:pt>
                <c:pt idx="78">
                  <c:v>0</c:v>
                </c:pt>
                <c:pt idx="79">
                  <c:v>1479.3667724228101</c:v>
                </c:pt>
                <c:pt idx="80">
                  <c:v>895.860528026059</c:v>
                </c:pt>
                <c:pt idx="81">
                  <c:v>1499.4903336611901</c:v>
                </c:pt>
                <c:pt idx="82">
                  <c:v>1488.23932283984</c:v>
                </c:pt>
                <c:pt idx="83">
                  <c:v>1443.1249571870901</c:v>
                </c:pt>
                <c:pt idx="84">
                  <c:v>1521.0976053368599</c:v>
                </c:pt>
                <c:pt idx="85">
                  <c:v>1519.5626328763101</c:v>
                </c:pt>
                <c:pt idx="86">
                  <c:v>1425.4393004639101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5-4B00-AF76-9DBD23F90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366768"/>
        <c:axId val="1148197520"/>
      </c:lineChart>
      <c:catAx>
        <c:axId val="116136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48197520"/>
        <c:crosses val="autoZero"/>
        <c:auto val="1"/>
        <c:lblAlgn val="ctr"/>
        <c:lblOffset val="100"/>
        <c:noMultiLvlLbl val="0"/>
      </c:catAx>
      <c:valAx>
        <c:axId val="1148197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sz="700" dirty="0"/>
                  <a:t>Power Quantum through DSM  (MW)</a:t>
                </a:r>
              </a:p>
            </c:rich>
          </c:tx>
          <c:layout>
            <c:manualLayout>
              <c:xMode val="edge"/>
              <c:yMode val="edge"/>
              <c:x val="0"/>
              <c:y val="0.1184599447042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6136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3598437795149508E-2"/>
          <c:y val="2.8630694880418351E-2"/>
          <c:w val="0.82864970794394555"/>
          <c:h val="0.11479272871859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6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14452761025158"/>
          <c:y val="0.14209900101672643"/>
          <c:w val="0.78514770179085225"/>
          <c:h val="0.69181827719259736"/>
        </c:manualLayout>
      </c:layout>
      <c:lineChart>
        <c:grouping val="standard"/>
        <c:varyColors val="0"/>
        <c:ser>
          <c:idx val="2"/>
          <c:order val="0"/>
          <c:tx>
            <c:strRef>
              <c:f>Sheet1!$A$108</c:f>
              <c:strCache>
                <c:ptCount val="1"/>
                <c:pt idx="0">
                  <c:v>Short_Term Market TN HR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Sheet1!$B$108:$CS$108</c:f>
              <c:numCache>
                <c:formatCode>General</c:formatCode>
                <c:ptCount val="96"/>
                <c:pt idx="0">
                  <c:v>0</c:v>
                </c:pt>
                <c:pt idx="1">
                  <c:v>23.176095126645901</c:v>
                </c:pt>
                <c:pt idx="2">
                  <c:v>0</c:v>
                </c:pt>
                <c:pt idx="3">
                  <c:v>2.8950778332085298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71.348159136377106</c:v>
                </c:pt>
                <c:pt idx="13">
                  <c:v>0</c:v>
                </c:pt>
                <c:pt idx="14">
                  <c:v>33.872072123671501</c:v>
                </c:pt>
                <c:pt idx="15">
                  <c:v>178.91046948525101</c:v>
                </c:pt>
                <c:pt idx="16">
                  <c:v>541.16250721230301</c:v>
                </c:pt>
                <c:pt idx="17">
                  <c:v>768.53165451302402</c:v>
                </c:pt>
                <c:pt idx="18">
                  <c:v>913.26041650734703</c:v>
                </c:pt>
                <c:pt idx="19">
                  <c:v>556.35663200778095</c:v>
                </c:pt>
                <c:pt idx="20">
                  <c:v>713.15127858310598</c:v>
                </c:pt>
                <c:pt idx="21">
                  <c:v>1005.96533273864</c:v>
                </c:pt>
                <c:pt idx="22">
                  <c:v>1147.97313531343</c:v>
                </c:pt>
                <c:pt idx="23">
                  <c:v>1325.4008949064</c:v>
                </c:pt>
                <c:pt idx="24">
                  <c:v>1860.7841509468799</c:v>
                </c:pt>
                <c:pt idx="25">
                  <c:v>1877.6833567527899</c:v>
                </c:pt>
                <c:pt idx="26">
                  <c:v>1832.28958977957</c:v>
                </c:pt>
                <c:pt idx="27">
                  <c:v>1687.93310080741</c:v>
                </c:pt>
                <c:pt idx="28">
                  <c:v>1452.6453020885699</c:v>
                </c:pt>
                <c:pt idx="29">
                  <c:v>1203.0464443026201</c:v>
                </c:pt>
                <c:pt idx="30">
                  <c:v>1119.7820327218601</c:v>
                </c:pt>
                <c:pt idx="31">
                  <c:v>938.48272044977</c:v>
                </c:pt>
                <c:pt idx="32">
                  <c:v>699.04836966730704</c:v>
                </c:pt>
                <c:pt idx="33">
                  <c:v>401.37364521622101</c:v>
                </c:pt>
                <c:pt idx="34">
                  <c:v>164.87290725148401</c:v>
                </c:pt>
                <c:pt idx="35">
                  <c:v>125.33310442173899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73.933012491004305</c:v>
                </c:pt>
                <c:pt idx="71">
                  <c:v>483.60440081787402</c:v>
                </c:pt>
                <c:pt idx="72">
                  <c:v>826.21526619952203</c:v>
                </c:pt>
                <c:pt idx="73">
                  <c:v>1237.8923779209099</c:v>
                </c:pt>
                <c:pt idx="74">
                  <c:v>1573.89758336216</c:v>
                </c:pt>
                <c:pt idx="75">
                  <c:v>1983.01586999813</c:v>
                </c:pt>
                <c:pt idx="76">
                  <c:v>2306.2740359382601</c:v>
                </c:pt>
                <c:pt idx="77">
                  <c:v>2458.4702484757499</c:v>
                </c:pt>
                <c:pt idx="78">
                  <c:v>2708.7306530391102</c:v>
                </c:pt>
                <c:pt idx="79">
                  <c:v>3080.8032166620701</c:v>
                </c:pt>
                <c:pt idx="80">
                  <c:v>3020.0216336631502</c:v>
                </c:pt>
                <c:pt idx="81">
                  <c:v>3180.3586973635502</c:v>
                </c:pt>
                <c:pt idx="82">
                  <c:v>3306.5776432207199</c:v>
                </c:pt>
                <c:pt idx="83">
                  <c:v>3408.0913760410999</c:v>
                </c:pt>
                <c:pt idx="84">
                  <c:v>3168.4705312178598</c:v>
                </c:pt>
                <c:pt idx="85">
                  <c:v>3062.7903440088999</c:v>
                </c:pt>
                <c:pt idx="86">
                  <c:v>3099.8968153195901</c:v>
                </c:pt>
                <c:pt idx="87">
                  <c:v>2830.7669772066401</c:v>
                </c:pt>
                <c:pt idx="88">
                  <c:v>2325.0852448202099</c:v>
                </c:pt>
                <c:pt idx="89">
                  <c:v>2079.6492398365399</c:v>
                </c:pt>
                <c:pt idx="90">
                  <c:v>2166.0328415579902</c:v>
                </c:pt>
                <c:pt idx="91">
                  <c:v>1758.87029963225</c:v>
                </c:pt>
                <c:pt idx="92">
                  <c:v>1321.4556164691301</c:v>
                </c:pt>
                <c:pt idx="93">
                  <c:v>1112.9235492560499</c:v>
                </c:pt>
                <c:pt idx="94">
                  <c:v>877.22692056987501</c:v>
                </c:pt>
                <c:pt idx="95">
                  <c:v>359.51286615184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C-4941-8D28-6CC1316F3EA8}"/>
            </c:ext>
          </c:extLst>
        </c:ser>
        <c:ser>
          <c:idx val="3"/>
          <c:order val="1"/>
          <c:tx>
            <c:strRef>
              <c:f>Sheet1!$A$109</c:f>
              <c:strCache>
                <c:ptCount val="1"/>
                <c:pt idx="0">
                  <c:v>Short_Term Market TN LR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Sheet1!$B$109:$CS$109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266.785371060383</c:v>
                </c:pt>
                <c:pt idx="17">
                  <c:v>401.35451836110428</c:v>
                </c:pt>
                <c:pt idx="18">
                  <c:v>454.68328035542879</c:v>
                </c:pt>
                <c:pt idx="19">
                  <c:v>8.8987077020361198</c:v>
                </c:pt>
                <c:pt idx="20">
                  <c:v>76.386687610695603</c:v>
                </c:pt>
                <c:pt idx="21">
                  <c:v>277.094075099571</c:v>
                </c:pt>
                <c:pt idx="22">
                  <c:v>326.99521100768902</c:v>
                </c:pt>
                <c:pt idx="23">
                  <c:v>397.91630393398998</c:v>
                </c:pt>
                <c:pt idx="24">
                  <c:v>866.73955997447297</c:v>
                </c:pt>
                <c:pt idx="25">
                  <c:v>935.67448150182599</c:v>
                </c:pt>
                <c:pt idx="26">
                  <c:v>930.52071452861003</c:v>
                </c:pt>
                <c:pt idx="27">
                  <c:v>821.07089222311697</c:v>
                </c:pt>
                <c:pt idx="28">
                  <c:v>613.14309350428402</c:v>
                </c:pt>
                <c:pt idx="29">
                  <c:v>388.10423571832803</c:v>
                </c:pt>
                <c:pt idx="30">
                  <c:v>329.39982413757298</c:v>
                </c:pt>
                <c:pt idx="31">
                  <c:v>171.32717853214501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265.91827055978968</c:v>
                </c:pt>
                <c:pt idx="76">
                  <c:v>561.81643649992714</c:v>
                </c:pt>
                <c:pt idx="77">
                  <c:v>686.65264903741695</c:v>
                </c:pt>
                <c:pt idx="78">
                  <c:v>909.55305360077</c:v>
                </c:pt>
                <c:pt idx="79">
                  <c:v>1254.26561722373</c:v>
                </c:pt>
                <c:pt idx="80">
                  <c:v>1166.12403422482</c:v>
                </c:pt>
                <c:pt idx="81">
                  <c:v>1299.1010979252101</c:v>
                </c:pt>
                <c:pt idx="82">
                  <c:v>1396.19645888167</c:v>
                </c:pt>
                <c:pt idx="83">
                  <c:v>1468.3501917020501</c:v>
                </c:pt>
                <c:pt idx="84">
                  <c:v>1199.8693468788099</c:v>
                </c:pt>
                <c:pt idx="85">
                  <c:v>1066.8291596698607</c:v>
                </c:pt>
                <c:pt idx="86">
                  <c:v>1078.5256309805422</c:v>
                </c:pt>
                <c:pt idx="87">
                  <c:v>801.96912620092803</c:v>
                </c:pt>
                <c:pt idx="88">
                  <c:v>287.2007271478268</c:v>
                </c:pt>
                <c:pt idx="89">
                  <c:v>81.825532616866496</c:v>
                </c:pt>
                <c:pt idx="90">
                  <c:v>255.56913433832398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C-4941-8D28-6CC1316F3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680512"/>
        <c:axId val="648703808"/>
      </c:lineChart>
      <c:catAx>
        <c:axId val="64868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48703808"/>
        <c:crosses val="autoZero"/>
        <c:auto val="1"/>
        <c:lblAlgn val="ctr"/>
        <c:lblOffset val="100"/>
        <c:noMultiLvlLbl val="0"/>
      </c:catAx>
      <c:valAx>
        <c:axId val="648703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sz="700" dirty="0"/>
                  <a:t>Power Quantum from STM (MW)</a:t>
                </a:r>
              </a:p>
            </c:rich>
          </c:tx>
          <c:layout>
            <c:manualLayout>
              <c:xMode val="edge"/>
              <c:yMode val="edge"/>
              <c:x val="0"/>
              <c:y val="0.15415322836023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486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7984088139827774E-2"/>
          <c:y val="2.8508103455254703E-3"/>
          <c:w val="0.94902790377009327"/>
          <c:h val="0.11376828527073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jpg"/><Relationship Id="rId1" Type="http://schemas.openxmlformats.org/officeDocument/2006/relationships/image" Target="../media/image16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jp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D925D-674C-444A-B273-660EBFBCDD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BA8180-1A9E-4EF6-8848-531F62E521C6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Conclusion &amp; Significance</a:t>
          </a:r>
          <a:endParaRPr lang="en-IN" sz="14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E2CDE48F-02E3-4017-9CD5-2776914E29A4}" type="parTrans" cxnId="{E1D85856-D2E7-4FED-BD77-0BD5605EEBE2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12A8E90E-C69B-4362-B9DF-10A8D8EE8603}" type="sibTrans" cxnId="{E1D85856-D2E7-4FED-BD77-0BD5605EEBE2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7D62D06-7CA7-4129-ACA3-7AE5893AA07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Analysis - Methodology </a:t>
          </a:r>
        </a:p>
      </dgm:t>
    </dgm:pt>
    <dgm:pt modelId="{9EEC93C7-9E36-4261-B9FD-B6FCEC9184DE}" type="parTrans" cxnId="{F604921C-2A74-49C2-BD1F-66119BAF3EBE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8B6D866E-136F-4D17-86A4-588A9DC80A61}" type="sibTrans" cxnId="{F604921C-2A74-49C2-BD1F-66119BAF3EBE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BF388E1-3755-4E14-B8B5-A8B2D93ACA5A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 Integration &amp; Market Mechanisms  </a:t>
          </a:r>
        </a:p>
      </dgm:t>
    </dgm:pt>
    <dgm:pt modelId="{8D880D91-9C2A-4BFB-B707-90D00A19665D}" type="parTrans" cxnId="{82438D8C-71A0-48D1-B2E8-52CD7E31DF92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7D821AE-852A-4529-A10B-0E284155029F}" type="sibTrans" cxnId="{82438D8C-71A0-48D1-B2E8-52CD7E31DF92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B5CC1272-B316-41F9-A115-C785B2584FF9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References	</a:t>
          </a:r>
          <a:endParaRPr lang="en-IN" sz="14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5B6765DA-0AA7-4B94-99A2-03F35A09E20B}" type="parTrans" cxnId="{1192BBAC-A412-4F8F-8E0E-B9ADAEAC02D5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DA2CB95E-97C5-486E-AB0F-0286D5E95A6E}" type="sibTrans" cxnId="{1192BBAC-A412-4F8F-8E0E-B9ADAEAC02D5}">
      <dgm:prSet/>
      <dgm:spPr/>
      <dgm:t>
        <a:bodyPr/>
        <a:lstStyle/>
        <a:p>
          <a:endParaRPr lang="en-IN" sz="14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216A49A-45AE-4DB4-BC2C-EAF94AFC421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Power Sector and DISCOMs Overview</a:t>
          </a:r>
        </a:p>
      </dgm:t>
    </dgm:pt>
    <dgm:pt modelId="{E074F218-F009-4F8B-9BEB-51D2D803528E}" type="parTrans" cxnId="{09501FA4-87E4-42A2-BE88-A9451458D8F8}">
      <dgm:prSet/>
      <dgm:spPr/>
      <dgm:t>
        <a:bodyPr/>
        <a:lstStyle/>
        <a:p>
          <a:endParaRPr lang="en-IN" sz="14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6026C62-12D9-49E2-AD99-7188859F58FC}" type="sibTrans" cxnId="{09501FA4-87E4-42A2-BE88-A9451458D8F8}">
      <dgm:prSet/>
      <dgm:spPr/>
      <dgm:t>
        <a:bodyPr/>
        <a:lstStyle/>
        <a:p>
          <a:endParaRPr lang="en-IN" sz="14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E9F86739-7B2B-49C1-B65E-B1B111CBD387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Results and Discussion</a:t>
          </a:r>
        </a:p>
      </dgm:t>
    </dgm:pt>
    <dgm:pt modelId="{6F5407DF-058A-48CE-A6A0-506201E6F7D4}" type="parTrans" cxnId="{9D739226-964A-4757-9482-6CA948C416E0}">
      <dgm:prSet/>
      <dgm:spPr/>
      <dgm:t>
        <a:bodyPr/>
        <a:lstStyle/>
        <a:p>
          <a:endParaRPr lang="en-IN" sz="14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9508654-8074-4054-9535-075E16E61FE6}" type="sibTrans" cxnId="{9D739226-964A-4757-9482-6CA948C416E0}">
      <dgm:prSet/>
      <dgm:spPr/>
      <dgm:t>
        <a:bodyPr/>
        <a:lstStyle/>
        <a:p>
          <a:endParaRPr lang="en-IN" sz="14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2B10C967-0A16-4816-9217-DA71DF8EFDB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Power Procurement – Indian Scenario</a:t>
          </a:r>
        </a:p>
      </dgm:t>
    </dgm:pt>
    <dgm:pt modelId="{FA19767B-94F0-44DF-B0AE-F77F8B9D6F9D}" type="parTrans" cxnId="{DDBB0C85-56B3-4407-A5D0-7E4F1DFCE89F}">
      <dgm:prSet/>
      <dgm:spPr/>
      <dgm:t>
        <a:bodyPr/>
        <a:lstStyle/>
        <a:p>
          <a:endParaRPr lang="en-IN"/>
        </a:p>
      </dgm:t>
    </dgm:pt>
    <dgm:pt modelId="{23A44853-EFE6-4194-8928-D1A63C474958}" type="sibTrans" cxnId="{DDBB0C85-56B3-4407-A5D0-7E4F1DFCE89F}">
      <dgm:prSet/>
      <dgm:spPr/>
      <dgm:t>
        <a:bodyPr/>
        <a:lstStyle/>
        <a:p>
          <a:endParaRPr lang="en-IN"/>
        </a:p>
      </dgm:t>
    </dgm:pt>
    <dgm:pt modelId="{44F00045-4117-4C90-9C82-B8D078EE3D6B}" type="pres">
      <dgm:prSet presAssocID="{0EBD925D-674C-444A-B273-660EBFBCDDA7}" presName="linear" presStyleCnt="0">
        <dgm:presLayoutVars>
          <dgm:dir/>
          <dgm:animLvl val="lvl"/>
          <dgm:resizeHandles val="exact"/>
        </dgm:presLayoutVars>
      </dgm:prSet>
      <dgm:spPr/>
    </dgm:pt>
    <dgm:pt modelId="{06C62C3D-E362-4829-A93F-E3A4ADCB5140}" type="pres">
      <dgm:prSet presAssocID="{C216A49A-45AE-4DB4-BC2C-EAF94AFC4210}" presName="parentLin" presStyleCnt="0"/>
      <dgm:spPr/>
    </dgm:pt>
    <dgm:pt modelId="{CCE04370-49BF-485C-9921-023FC607C2BE}" type="pres">
      <dgm:prSet presAssocID="{C216A49A-45AE-4DB4-BC2C-EAF94AFC4210}" presName="parentLeftMargin" presStyleLbl="node1" presStyleIdx="0" presStyleCnt="7"/>
      <dgm:spPr/>
    </dgm:pt>
    <dgm:pt modelId="{7373B9FB-FF61-4457-A524-CB4CD58F0195}" type="pres">
      <dgm:prSet presAssocID="{C216A49A-45AE-4DB4-BC2C-EAF94AFC4210}" presName="parentText" presStyleLbl="node1" presStyleIdx="0" presStyleCnt="7" custScaleX="122892">
        <dgm:presLayoutVars>
          <dgm:chMax val="0"/>
          <dgm:bulletEnabled val="1"/>
        </dgm:presLayoutVars>
      </dgm:prSet>
      <dgm:spPr/>
    </dgm:pt>
    <dgm:pt modelId="{F7EE5934-3583-47C3-BA9C-DBF045096367}" type="pres">
      <dgm:prSet presAssocID="{C216A49A-45AE-4DB4-BC2C-EAF94AFC4210}" presName="negativeSpace" presStyleCnt="0"/>
      <dgm:spPr/>
    </dgm:pt>
    <dgm:pt modelId="{2C655FAC-95C0-4FA1-A146-C907552FBFFD}" type="pres">
      <dgm:prSet presAssocID="{C216A49A-45AE-4DB4-BC2C-EAF94AFC4210}" presName="childText" presStyleLbl="conFgAcc1" presStyleIdx="0" presStyleCnt="7">
        <dgm:presLayoutVars>
          <dgm:bulletEnabled val="1"/>
        </dgm:presLayoutVars>
      </dgm:prSet>
      <dgm:spPr/>
    </dgm:pt>
    <dgm:pt modelId="{B9D26E7F-DDAA-4590-BB6E-65B085300E39}" type="pres">
      <dgm:prSet presAssocID="{66026C62-12D9-49E2-AD99-7188859F58FC}" presName="spaceBetweenRectangles" presStyleCnt="0"/>
      <dgm:spPr/>
    </dgm:pt>
    <dgm:pt modelId="{A0B4D7EA-6B20-4EC7-B6D4-40560C701D2D}" type="pres">
      <dgm:prSet presAssocID="{2B10C967-0A16-4816-9217-DA71DF8EFDB5}" presName="parentLin" presStyleCnt="0"/>
      <dgm:spPr/>
    </dgm:pt>
    <dgm:pt modelId="{9CA5F154-6EA4-45A1-8D9A-E2437D976693}" type="pres">
      <dgm:prSet presAssocID="{2B10C967-0A16-4816-9217-DA71DF8EFDB5}" presName="parentLeftMargin" presStyleLbl="node1" presStyleIdx="0" presStyleCnt="7"/>
      <dgm:spPr/>
    </dgm:pt>
    <dgm:pt modelId="{C52FC438-E0C9-4B94-93E8-3960604484E1}" type="pres">
      <dgm:prSet presAssocID="{2B10C967-0A16-4816-9217-DA71DF8EFDB5}" presName="parentText" presStyleLbl="node1" presStyleIdx="1" presStyleCnt="7" custScaleX="123274" custScaleY="106209">
        <dgm:presLayoutVars>
          <dgm:chMax val="0"/>
          <dgm:bulletEnabled val="1"/>
        </dgm:presLayoutVars>
      </dgm:prSet>
      <dgm:spPr/>
    </dgm:pt>
    <dgm:pt modelId="{055B4F6F-F4B5-4CAC-9A29-22855D571D6E}" type="pres">
      <dgm:prSet presAssocID="{2B10C967-0A16-4816-9217-DA71DF8EFDB5}" presName="negativeSpace" presStyleCnt="0"/>
      <dgm:spPr/>
    </dgm:pt>
    <dgm:pt modelId="{ED723F6F-E635-4630-880F-133A8C121057}" type="pres">
      <dgm:prSet presAssocID="{2B10C967-0A16-4816-9217-DA71DF8EFDB5}" presName="childText" presStyleLbl="conFgAcc1" presStyleIdx="1" presStyleCnt="7">
        <dgm:presLayoutVars>
          <dgm:bulletEnabled val="1"/>
        </dgm:presLayoutVars>
      </dgm:prSet>
      <dgm:spPr/>
    </dgm:pt>
    <dgm:pt modelId="{C1DCE3F9-1785-43BF-AC57-D5D3E3663D19}" type="pres">
      <dgm:prSet presAssocID="{23A44853-EFE6-4194-8928-D1A63C474958}" presName="spaceBetweenRectangles" presStyleCnt="0"/>
      <dgm:spPr/>
    </dgm:pt>
    <dgm:pt modelId="{4A78EE04-765A-46AB-8C48-C6894A9DD572}" type="pres">
      <dgm:prSet presAssocID="{6BF388E1-3755-4E14-B8B5-A8B2D93ACA5A}" presName="parentLin" presStyleCnt="0"/>
      <dgm:spPr/>
    </dgm:pt>
    <dgm:pt modelId="{501E031E-C0FB-467B-8DEE-22C29896E1FB}" type="pres">
      <dgm:prSet presAssocID="{6BF388E1-3755-4E14-B8B5-A8B2D93ACA5A}" presName="parentLeftMargin" presStyleLbl="node1" presStyleIdx="1" presStyleCnt="7"/>
      <dgm:spPr/>
    </dgm:pt>
    <dgm:pt modelId="{2727B084-0CE1-44A2-8B17-2B09B017886E}" type="pres">
      <dgm:prSet presAssocID="{6BF388E1-3755-4E14-B8B5-A8B2D93ACA5A}" presName="parentText" presStyleLbl="node1" presStyleIdx="2" presStyleCnt="7" custScaleX="121916">
        <dgm:presLayoutVars>
          <dgm:chMax val="0"/>
          <dgm:bulletEnabled val="1"/>
        </dgm:presLayoutVars>
      </dgm:prSet>
      <dgm:spPr/>
    </dgm:pt>
    <dgm:pt modelId="{E6155335-828C-49FE-AFD6-971C9AF81341}" type="pres">
      <dgm:prSet presAssocID="{6BF388E1-3755-4E14-B8B5-A8B2D93ACA5A}" presName="negativeSpace" presStyleCnt="0"/>
      <dgm:spPr/>
    </dgm:pt>
    <dgm:pt modelId="{E2854037-A243-46A6-833D-F7F18ECB1E52}" type="pres">
      <dgm:prSet presAssocID="{6BF388E1-3755-4E14-B8B5-A8B2D93ACA5A}" presName="childText" presStyleLbl="conFgAcc1" presStyleIdx="2" presStyleCnt="7">
        <dgm:presLayoutVars>
          <dgm:bulletEnabled val="1"/>
        </dgm:presLayoutVars>
      </dgm:prSet>
      <dgm:spPr/>
    </dgm:pt>
    <dgm:pt modelId="{AC5B7D54-0B6B-4B4B-BE85-3920218E4768}" type="pres">
      <dgm:prSet presAssocID="{67D821AE-852A-4529-A10B-0E284155029F}" presName="spaceBetweenRectangles" presStyleCnt="0"/>
      <dgm:spPr/>
    </dgm:pt>
    <dgm:pt modelId="{96859563-9503-494F-BB45-159A4D7B5C9F}" type="pres">
      <dgm:prSet presAssocID="{C7D62D06-7CA7-4129-ACA3-7AE5893AA076}" presName="parentLin" presStyleCnt="0"/>
      <dgm:spPr/>
    </dgm:pt>
    <dgm:pt modelId="{E6EF3224-2083-4907-B560-1C32641BE2A4}" type="pres">
      <dgm:prSet presAssocID="{C7D62D06-7CA7-4129-ACA3-7AE5893AA076}" presName="parentLeftMargin" presStyleLbl="node1" presStyleIdx="2" presStyleCnt="7"/>
      <dgm:spPr/>
    </dgm:pt>
    <dgm:pt modelId="{BC51937D-0C9D-4100-92E8-FE11A2D31909}" type="pres">
      <dgm:prSet presAssocID="{C7D62D06-7CA7-4129-ACA3-7AE5893AA076}" presName="parentText" presStyleLbl="node1" presStyleIdx="3" presStyleCnt="7" custScaleX="121414">
        <dgm:presLayoutVars>
          <dgm:chMax val="0"/>
          <dgm:bulletEnabled val="1"/>
        </dgm:presLayoutVars>
      </dgm:prSet>
      <dgm:spPr/>
    </dgm:pt>
    <dgm:pt modelId="{35BB60C7-1CBC-4521-B59E-9EF197C6511A}" type="pres">
      <dgm:prSet presAssocID="{C7D62D06-7CA7-4129-ACA3-7AE5893AA076}" presName="negativeSpace" presStyleCnt="0"/>
      <dgm:spPr/>
    </dgm:pt>
    <dgm:pt modelId="{2573E26C-BE46-4AD5-93DE-EC229AA6C234}" type="pres">
      <dgm:prSet presAssocID="{C7D62D06-7CA7-4129-ACA3-7AE5893AA076}" presName="childText" presStyleLbl="conFgAcc1" presStyleIdx="3" presStyleCnt="7">
        <dgm:presLayoutVars>
          <dgm:bulletEnabled val="1"/>
        </dgm:presLayoutVars>
      </dgm:prSet>
      <dgm:spPr/>
    </dgm:pt>
    <dgm:pt modelId="{CA2B2FB5-A268-4922-B24C-762F2E7EF596}" type="pres">
      <dgm:prSet presAssocID="{8B6D866E-136F-4D17-86A4-588A9DC80A61}" presName="spaceBetweenRectangles" presStyleCnt="0"/>
      <dgm:spPr/>
    </dgm:pt>
    <dgm:pt modelId="{2C030E2F-172C-4421-BB6C-933581938C81}" type="pres">
      <dgm:prSet presAssocID="{E9F86739-7B2B-49C1-B65E-B1B111CBD387}" presName="parentLin" presStyleCnt="0"/>
      <dgm:spPr/>
    </dgm:pt>
    <dgm:pt modelId="{B4742AFD-7931-42A7-8B64-6FA62D7FC725}" type="pres">
      <dgm:prSet presAssocID="{E9F86739-7B2B-49C1-B65E-B1B111CBD387}" presName="parentLeftMargin" presStyleLbl="node1" presStyleIdx="3" presStyleCnt="7"/>
      <dgm:spPr/>
    </dgm:pt>
    <dgm:pt modelId="{8DD75272-3156-4BC1-A4F3-79D64884EEC1}" type="pres">
      <dgm:prSet presAssocID="{E9F86739-7B2B-49C1-B65E-B1B111CBD387}" presName="parentText" presStyleLbl="node1" presStyleIdx="4" presStyleCnt="7" custScaleX="121412">
        <dgm:presLayoutVars>
          <dgm:chMax val="0"/>
          <dgm:bulletEnabled val="1"/>
        </dgm:presLayoutVars>
      </dgm:prSet>
      <dgm:spPr/>
    </dgm:pt>
    <dgm:pt modelId="{482E12BD-0BDC-44E1-90EF-BA0263B827B2}" type="pres">
      <dgm:prSet presAssocID="{E9F86739-7B2B-49C1-B65E-B1B111CBD387}" presName="negativeSpace" presStyleCnt="0"/>
      <dgm:spPr/>
    </dgm:pt>
    <dgm:pt modelId="{EF0AB406-76EA-4FA6-8158-D9FBB256663C}" type="pres">
      <dgm:prSet presAssocID="{E9F86739-7B2B-49C1-B65E-B1B111CBD387}" presName="childText" presStyleLbl="conFgAcc1" presStyleIdx="4" presStyleCnt="7">
        <dgm:presLayoutVars>
          <dgm:bulletEnabled val="1"/>
        </dgm:presLayoutVars>
      </dgm:prSet>
      <dgm:spPr/>
    </dgm:pt>
    <dgm:pt modelId="{7D8794A4-8469-49CC-ADEF-ACD3A6E71EF1}" type="pres">
      <dgm:prSet presAssocID="{C9508654-8074-4054-9535-075E16E61FE6}" presName="spaceBetweenRectangles" presStyleCnt="0"/>
      <dgm:spPr/>
    </dgm:pt>
    <dgm:pt modelId="{9328CC63-62DE-4B98-9BB1-130AC6A6F276}" type="pres">
      <dgm:prSet presAssocID="{3DBA8180-1A9E-4EF6-8848-531F62E521C6}" presName="parentLin" presStyleCnt="0"/>
      <dgm:spPr/>
    </dgm:pt>
    <dgm:pt modelId="{AB5B5F99-44CA-4136-908D-B4B2F436E0FF}" type="pres">
      <dgm:prSet presAssocID="{3DBA8180-1A9E-4EF6-8848-531F62E521C6}" presName="parentLeftMargin" presStyleLbl="node1" presStyleIdx="4" presStyleCnt="7"/>
      <dgm:spPr/>
    </dgm:pt>
    <dgm:pt modelId="{0BBB5AFE-5231-4A57-810F-5C9B9613A353}" type="pres">
      <dgm:prSet presAssocID="{3DBA8180-1A9E-4EF6-8848-531F62E521C6}" presName="parentText" presStyleLbl="node1" presStyleIdx="5" presStyleCnt="7" custScaleX="121916">
        <dgm:presLayoutVars>
          <dgm:chMax val="0"/>
          <dgm:bulletEnabled val="1"/>
        </dgm:presLayoutVars>
      </dgm:prSet>
      <dgm:spPr/>
    </dgm:pt>
    <dgm:pt modelId="{DEACE899-6437-4619-A304-6519D6818E01}" type="pres">
      <dgm:prSet presAssocID="{3DBA8180-1A9E-4EF6-8848-531F62E521C6}" presName="negativeSpace" presStyleCnt="0"/>
      <dgm:spPr/>
    </dgm:pt>
    <dgm:pt modelId="{49554B1F-D836-4F6D-B143-A1C63E2F2D66}" type="pres">
      <dgm:prSet presAssocID="{3DBA8180-1A9E-4EF6-8848-531F62E521C6}" presName="childText" presStyleLbl="conFgAcc1" presStyleIdx="5" presStyleCnt="7">
        <dgm:presLayoutVars>
          <dgm:bulletEnabled val="1"/>
        </dgm:presLayoutVars>
      </dgm:prSet>
      <dgm:spPr/>
    </dgm:pt>
    <dgm:pt modelId="{2C59D539-E105-458B-B40E-CA7D07FAC432}" type="pres">
      <dgm:prSet presAssocID="{12A8E90E-C69B-4362-B9DF-10A8D8EE8603}" presName="spaceBetweenRectangles" presStyleCnt="0"/>
      <dgm:spPr/>
    </dgm:pt>
    <dgm:pt modelId="{C5AC6876-2B6C-4703-84A8-1B2B97937972}" type="pres">
      <dgm:prSet presAssocID="{B5CC1272-B316-41F9-A115-C785B2584FF9}" presName="parentLin" presStyleCnt="0"/>
      <dgm:spPr/>
    </dgm:pt>
    <dgm:pt modelId="{1AC61B3F-ED26-43B6-8873-E32622ABC75E}" type="pres">
      <dgm:prSet presAssocID="{B5CC1272-B316-41F9-A115-C785B2584FF9}" presName="parentLeftMargin" presStyleLbl="node1" presStyleIdx="5" presStyleCnt="7"/>
      <dgm:spPr/>
    </dgm:pt>
    <dgm:pt modelId="{5AA2C3E3-3A2F-4992-9F88-9507CCDFF770}" type="pres">
      <dgm:prSet presAssocID="{B5CC1272-B316-41F9-A115-C785B2584FF9}" presName="parentText" presStyleLbl="node1" presStyleIdx="6" presStyleCnt="7" custScaleX="121916">
        <dgm:presLayoutVars>
          <dgm:chMax val="0"/>
          <dgm:bulletEnabled val="1"/>
        </dgm:presLayoutVars>
      </dgm:prSet>
      <dgm:spPr/>
    </dgm:pt>
    <dgm:pt modelId="{82A6A4FE-3DDE-4088-921E-7E6353562E89}" type="pres">
      <dgm:prSet presAssocID="{B5CC1272-B316-41F9-A115-C785B2584FF9}" presName="negativeSpace" presStyleCnt="0"/>
      <dgm:spPr/>
    </dgm:pt>
    <dgm:pt modelId="{679262B1-5C5A-475E-82E2-16183682C076}" type="pres">
      <dgm:prSet presAssocID="{B5CC1272-B316-41F9-A115-C785B2584FF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27ADA06-D7C2-4CAC-A625-33B4ECF9772B}" type="presOf" srcId="{C216A49A-45AE-4DB4-BC2C-EAF94AFC4210}" destId="{7373B9FB-FF61-4457-A524-CB4CD58F0195}" srcOrd="1" destOrd="0" presId="urn:microsoft.com/office/officeart/2005/8/layout/list1"/>
    <dgm:cxn modelId="{37BDC119-B513-4A5B-B4BA-63DA17572680}" type="presOf" srcId="{C7D62D06-7CA7-4129-ACA3-7AE5893AA076}" destId="{BC51937D-0C9D-4100-92E8-FE11A2D31909}" srcOrd="1" destOrd="0" presId="urn:microsoft.com/office/officeart/2005/8/layout/list1"/>
    <dgm:cxn modelId="{F604921C-2A74-49C2-BD1F-66119BAF3EBE}" srcId="{0EBD925D-674C-444A-B273-660EBFBCDDA7}" destId="{C7D62D06-7CA7-4129-ACA3-7AE5893AA076}" srcOrd="3" destOrd="0" parTransId="{9EEC93C7-9E36-4261-B9FD-B6FCEC9184DE}" sibTransId="{8B6D866E-136F-4D17-86A4-588A9DC80A61}"/>
    <dgm:cxn modelId="{9D739226-964A-4757-9482-6CA948C416E0}" srcId="{0EBD925D-674C-444A-B273-660EBFBCDDA7}" destId="{E9F86739-7B2B-49C1-B65E-B1B111CBD387}" srcOrd="4" destOrd="0" parTransId="{6F5407DF-058A-48CE-A6A0-506201E6F7D4}" sibTransId="{C9508654-8074-4054-9535-075E16E61FE6}"/>
    <dgm:cxn modelId="{492DBD38-03E4-437A-900A-C40C2000B7EC}" type="presOf" srcId="{E9F86739-7B2B-49C1-B65E-B1B111CBD387}" destId="{8DD75272-3156-4BC1-A4F3-79D64884EEC1}" srcOrd="1" destOrd="0" presId="urn:microsoft.com/office/officeart/2005/8/layout/list1"/>
    <dgm:cxn modelId="{3FB6FD3F-E6A1-4E52-B17D-345559D94D7C}" type="presOf" srcId="{C7D62D06-7CA7-4129-ACA3-7AE5893AA076}" destId="{E6EF3224-2083-4907-B560-1C32641BE2A4}" srcOrd="0" destOrd="0" presId="urn:microsoft.com/office/officeart/2005/8/layout/list1"/>
    <dgm:cxn modelId="{C0281568-A2E4-408D-B5D9-F719E57E674A}" type="presOf" srcId="{B5CC1272-B316-41F9-A115-C785B2584FF9}" destId="{5AA2C3E3-3A2F-4992-9F88-9507CCDFF770}" srcOrd="1" destOrd="0" presId="urn:microsoft.com/office/officeart/2005/8/layout/list1"/>
    <dgm:cxn modelId="{E2EECB48-1A0D-4BE9-82F1-E55F0A86CB63}" type="presOf" srcId="{0EBD925D-674C-444A-B273-660EBFBCDDA7}" destId="{44F00045-4117-4C90-9C82-B8D078EE3D6B}" srcOrd="0" destOrd="0" presId="urn:microsoft.com/office/officeart/2005/8/layout/list1"/>
    <dgm:cxn modelId="{9149F674-D6E4-4D22-B30F-CC7EB3EDD536}" type="presOf" srcId="{6BF388E1-3755-4E14-B8B5-A8B2D93ACA5A}" destId="{2727B084-0CE1-44A2-8B17-2B09B017886E}" srcOrd="1" destOrd="0" presId="urn:microsoft.com/office/officeart/2005/8/layout/list1"/>
    <dgm:cxn modelId="{E1D85856-D2E7-4FED-BD77-0BD5605EEBE2}" srcId="{0EBD925D-674C-444A-B273-660EBFBCDDA7}" destId="{3DBA8180-1A9E-4EF6-8848-531F62E521C6}" srcOrd="5" destOrd="0" parTransId="{E2CDE48F-02E3-4017-9CD5-2776914E29A4}" sibTransId="{12A8E90E-C69B-4362-B9DF-10A8D8EE8603}"/>
    <dgm:cxn modelId="{DDBB0C85-56B3-4407-A5D0-7E4F1DFCE89F}" srcId="{0EBD925D-674C-444A-B273-660EBFBCDDA7}" destId="{2B10C967-0A16-4816-9217-DA71DF8EFDB5}" srcOrd="1" destOrd="0" parTransId="{FA19767B-94F0-44DF-B0AE-F77F8B9D6F9D}" sibTransId="{23A44853-EFE6-4194-8928-D1A63C474958}"/>
    <dgm:cxn modelId="{82438D8C-71A0-48D1-B2E8-52CD7E31DF92}" srcId="{0EBD925D-674C-444A-B273-660EBFBCDDA7}" destId="{6BF388E1-3755-4E14-B8B5-A8B2D93ACA5A}" srcOrd="2" destOrd="0" parTransId="{8D880D91-9C2A-4BFB-B707-90D00A19665D}" sibTransId="{67D821AE-852A-4529-A10B-0E284155029F}"/>
    <dgm:cxn modelId="{D8B45894-4868-4A53-8B9D-FCAB8AA9385F}" type="presOf" srcId="{6BF388E1-3755-4E14-B8B5-A8B2D93ACA5A}" destId="{501E031E-C0FB-467B-8DEE-22C29896E1FB}" srcOrd="0" destOrd="0" presId="urn:microsoft.com/office/officeart/2005/8/layout/list1"/>
    <dgm:cxn modelId="{09501FA4-87E4-42A2-BE88-A9451458D8F8}" srcId="{0EBD925D-674C-444A-B273-660EBFBCDDA7}" destId="{C216A49A-45AE-4DB4-BC2C-EAF94AFC4210}" srcOrd="0" destOrd="0" parTransId="{E074F218-F009-4F8B-9BEB-51D2D803528E}" sibTransId="{66026C62-12D9-49E2-AD99-7188859F58FC}"/>
    <dgm:cxn modelId="{1192BBAC-A412-4F8F-8E0E-B9ADAEAC02D5}" srcId="{0EBD925D-674C-444A-B273-660EBFBCDDA7}" destId="{B5CC1272-B316-41F9-A115-C785B2584FF9}" srcOrd="6" destOrd="0" parTransId="{5B6765DA-0AA7-4B94-99A2-03F35A09E20B}" sibTransId="{DA2CB95E-97C5-486E-AB0F-0286D5E95A6E}"/>
    <dgm:cxn modelId="{C46B37B4-07C3-4AFF-B047-2870B486CDC5}" type="presOf" srcId="{E9F86739-7B2B-49C1-B65E-B1B111CBD387}" destId="{B4742AFD-7931-42A7-8B64-6FA62D7FC725}" srcOrd="0" destOrd="0" presId="urn:microsoft.com/office/officeart/2005/8/layout/list1"/>
    <dgm:cxn modelId="{1292BDC6-3690-4CB1-B1B8-457BC6C73184}" type="presOf" srcId="{3DBA8180-1A9E-4EF6-8848-531F62E521C6}" destId="{AB5B5F99-44CA-4136-908D-B4B2F436E0FF}" srcOrd="0" destOrd="0" presId="urn:microsoft.com/office/officeart/2005/8/layout/list1"/>
    <dgm:cxn modelId="{0AFA62C7-0F73-42F3-B3B5-9D04AB32E0AC}" type="presOf" srcId="{3DBA8180-1A9E-4EF6-8848-531F62E521C6}" destId="{0BBB5AFE-5231-4A57-810F-5C9B9613A353}" srcOrd="1" destOrd="0" presId="urn:microsoft.com/office/officeart/2005/8/layout/list1"/>
    <dgm:cxn modelId="{6BF7B9D8-09E4-4EE2-8234-88A1A66D9CF0}" type="presOf" srcId="{2B10C967-0A16-4816-9217-DA71DF8EFDB5}" destId="{9CA5F154-6EA4-45A1-8D9A-E2437D976693}" srcOrd="0" destOrd="0" presId="urn:microsoft.com/office/officeart/2005/8/layout/list1"/>
    <dgm:cxn modelId="{A715FAE2-699B-4C1A-AA73-73F8DCCC61B9}" type="presOf" srcId="{C216A49A-45AE-4DB4-BC2C-EAF94AFC4210}" destId="{CCE04370-49BF-485C-9921-023FC607C2BE}" srcOrd="0" destOrd="0" presId="urn:microsoft.com/office/officeart/2005/8/layout/list1"/>
    <dgm:cxn modelId="{DE7D61F4-A832-4B3E-A96D-017B5B87D9E1}" type="presOf" srcId="{B5CC1272-B316-41F9-A115-C785B2584FF9}" destId="{1AC61B3F-ED26-43B6-8873-E32622ABC75E}" srcOrd="0" destOrd="0" presId="urn:microsoft.com/office/officeart/2005/8/layout/list1"/>
    <dgm:cxn modelId="{A1CA5BFB-6B44-4DDF-9C4E-87449A0771DA}" type="presOf" srcId="{2B10C967-0A16-4816-9217-DA71DF8EFDB5}" destId="{C52FC438-E0C9-4B94-93E8-3960604484E1}" srcOrd="1" destOrd="0" presId="urn:microsoft.com/office/officeart/2005/8/layout/list1"/>
    <dgm:cxn modelId="{B3C6D4BA-F69C-4164-AE7D-76E49C0562C5}" type="presParOf" srcId="{44F00045-4117-4C90-9C82-B8D078EE3D6B}" destId="{06C62C3D-E362-4829-A93F-E3A4ADCB5140}" srcOrd="0" destOrd="0" presId="urn:microsoft.com/office/officeart/2005/8/layout/list1"/>
    <dgm:cxn modelId="{2EFC3F4F-4C5D-4384-8FCF-22B8CC091491}" type="presParOf" srcId="{06C62C3D-E362-4829-A93F-E3A4ADCB5140}" destId="{CCE04370-49BF-485C-9921-023FC607C2BE}" srcOrd="0" destOrd="0" presId="urn:microsoft.com/office/officeart/2005/8/layout/list1"/>
    <dgm:cxn modelId="{76BAE03E-831B-459D-B675-B78B8C45F821}" type="presParOf" srcId="{06C62C3D-E362-4829-A93F-E3A4ADCB5140}" destId="{7373B9FB-FF61-4457-A524-CB4CD58F0195}" srcOrd="1" destOrd="0" presId="urn:microsoft.com/office/officeart/2005/8/layout/list1"/>
    <dgm:cxn modelId="{15548522-2C77-4ABB-8442-289782E366F0}" type="presParOf" srcId="{44F00045-4117-4C90-9C82-B8D078EE3D6B}" destId="{F7EE5934-3583-47C3-BA9C-DBF045096367}" srcOrd="1" destOrd="0" presId="urn:microsoft.com/office/officeart/2005/8/layout/list1"/>
    <dgm:cxn modelId="{403ECB08-B075-4A04-A29B-AE0BD8D2957D}" type="presParOf" srcId="{44F00045-4117-4C90-9C82-B8D078EE3D6B}" destId="{2C655FAC-95C0-4FA1-A146-C907552FBFFD}" srcOrd="2" destOrd="0" presId="urn:microsoft.com/office/officeart/2005/8/layout/list1"/>
    <dgm:cxn modelId="{8E8E576D-B381-444B-9127-0BEDAFBBB918}" type="presParOf" srcId="{44F00045-4117-4C90-9C82-B8D078EE3D6B}" destId="{B9D26E7F-DDAA-4590-BB6E-65B085300E39}" srcOrd="3" destOrd="0" presId="urn:microsoft.com/office/officeart/2005/8/layout/list1"/>
    <dgm:cxn modelId="{0891D9E9-D343-4ECD-90C5-EE1F37475D7B}" type="presParOf" srcId="{44F00045-4117-4C90-9C82-B8D078EE3D6B}" destId="{A0B4D7EA-6B20-4EC7-B6D4-40560C701D2D}" srcOrd="4" destOrd="0" presId="urn:microsoft.com/office/officeart/2005/8/layout/list1"/>
    <dgm:cxn modelId="{14AE3705-F395-4791-873D-4E69FC9C5AB8}" type="presParOf" srcId="{A0B4D7EA-6B20-4EC7-B6D4-40560C701D2D}" destId="{9CA5F154-6EA4-45A1-8D9A-E2437D976693}" srcOrd="0" destOrd="0" presId="urn:microsoft.com/office/officeart/2005/8/layout/list1"/>
    <dgm:cxn modelId="{E114CF52-A400-4D5F-8453-DDA3CCDCF67D}" type="presParOf" srcId="{A0B4D7EA-6B20-4EC7-B6D4-40560C701D2D}" destId="{C52FC438-E0C9-4B94-93E8-3960604484E1}" srcOrd="1" destOrd="0" presId="urn:microsoft.com/office/officeart/2005/8/layout/list1"/>
    <dgm:cxn modelId="{84518E42-C1BA-4D0A-918D-27B5E4AF9718}" type="presParOf" srcId="{44F00045-4117-4C90-9C82-B8D078EE3D6B}" destId="{055B4F6F-F4B5-4CAC-9A29-22855D571D6E}" srcOrd="5" destOrd="0" presId="urn:microsoft.com/office/officeart/2005/8/layout/list1"/>
    <dgm:cxn modelId="{0A4B5628-BEB4-4A83-8940-3F70CAD582F7}" type="presParOf" srcId="{44F00045-4117-4C90-9C82-B8D078EE3D6B}" destId="{ED723F6F-E635-4630-880F-133A8C121057}" srcOrd="6" destOrd="0" presId="urn:microsoft.com/office/officeart/2005/8/layout/list1"/>
    <dgm:cxn modelId="{F29C7C1B-2F94-4ADD-8BB4-B4E11DE9B672}" type="presParOf" srcId="{44F00045-4117-4C90-9C82-B8D078EE3D6B}" destId="{C1DCE3F9-1785-43BF-AC57-D5D3E3663D19}" srcOrd="7" destOrd="0" presId="urn:microsoft.com/office/officeart/2005/8/layout/list1"/>
    <dgm:cxn modelId="{6EF1C2B4-A9A5-4EE1-BE0C-0D60899A5CB8}" type="presParOf" srcId="{44F00045-4117-4C90-9C82-B8D078EE3D6B}" destId="{4A78EE04-765A-46AB-8C48-C6894A9DD572}" srcOrd="8" destOrd="0" presId="urn:microsoft.com/office/officeart/2005/8/layout/list1"/>
    <dgm:cxn modelId="{4CAC1735-67DD-4370-9113-5A9DF64FA495}" type="presParOf" srcId="{4A78EE04-765A-46AB-8C48-C6894A9DD572}" destId="{501E031E-C0FB-467B-8DEE-22C29896E1FB}" srcOrd="0" destOrd="0" presId="urn:microsoft.com/office/officeart/2005/8/layout/list1"/>
    <dgm:cxn modelId="{D7F9C420-36A3-493D-BB5D-CB55B8FCA75C}" type="presParOf" srcId="{4A78EE04-765A-46AB-8C48-C6894A9DD572}" destId="{2727B084-0CE1-44A2-8B17-2B09B017886E}" srcOrd="1" destOrd="0" presId="urn:microsoft.com/office/officeart/2005/8/layout/list1"/>
    <dgm:cxn modelId="{269D717C-3C6D-4C4A-9E13-3444AF98652F}" type="presParOf" srcId="{44F00045-4117-4C90-9C82-B8D078EE3D6B}" destId="{E6155335-828C-49FE-AFD6-971C9AF81341}" srcOrd="9" destOrd="0" presId="urn:microsoft.com/office/officeart/2005/8/layout/list1"/>
    <dgm:cxn modelId="{72E2E258-7F66-4F6E-A6C3-1300E4D4DA21}" type="presParOf" srcId="{44F00045-4117-4C90-9C82-B8D078EE3D6B}" destId="{E2854037-A243-46A6-833D-F7F18ECB1E52}" srcOrd="10" destOrd="0" presId="urn:microsoft.com/office/officeart/2005/8/layout/list1"/>
    <dgm:cxn modelId="{5867F031-23A8-486C-8B02-D7EA0250D333}" type="presParOf" srcId="{44F00045-4117-4C90-9C82-B8D078EE3D6B}" destId="{AC5B7D54-0B6B-4B4B-BE85-3920218E4768}" srcOrd="11" destOrd="0" presId="urn:microsoft.com/office/officeart/2005/8/layout/list1"/>
    <dgm:cxn modelId="{12E3D1AF-4E98-48E2-86C7-EFA3DE04BBCA}" type="presParOf" srcId="{44F00045-4117-4C90-9C82-B8D078EE3D6B}" destId="{96859563-9503-494F-BB45-159A4D7B5C9F}" srcOrd="12" destOrd="0" presId="urn:microsoft.com/office/officeart/2005/8/layout/list1"/>
    <dgm:cxn modelId="{3A863DE4-762E-422E-913C-1C803A8D31A1}" type="presParOf" srcId="{96859563-9503-494F-BB45-159A4D7B5C9F}" destId="{E6EF3224-2083-4907-B560-1C32641BE2A4}" srcOrd="0" destOrd="0" presId="urn:microsoft.com/office/officeart/2005/8/layout/list1"/>
    <dgm:cxn modelId="{E447C3E7-5AAB-4E36-86C4-B54E5E3C8B86}" type="presParOf" srcId="{96859563-9503-494F-BB45-159A4D7B5C9F}" destId="{BC51937D-0C9D-4100-92E8-FE11A2D31909}" srcOrd="1" destOrd="0" presId="urn:microsoft.com/office/officeart/2005/8/layout/list1"/>
    <dgm:cxn modelId="{7D35FB7F-343E-4A1F-82D8-BEB8DE3AA1C9}" type="presParOf" srcId="{44F00045-4117-4C90-9C82-B8D078EE3D6B}" destId="{35BB60C7-1CBC-4521-B59E-9EF197C6511A}" srcOrd="13" destOrd="0" presId="urn:microsoft.com/office/officeart/2005/8/layout/list1"/>
    <dgm:cxn modelId="{9A65D130-2496-46A6-B88D-68E0EF002D50}" type="presParOf" srcId="{44F00045-4117-4C90-9C82-B8D078EE3D6B}" destId="{2573E26C-BE46-4AD5-93DE-EC229AA6C234}" srcOrd="14" destOrd="0" presId="urn:microsoft.com/office/officeart/2005/8/layout/list1"/>
    <dgm:cxn modelId="{372A5816-EB0C-4236-9D2E-15B968F91BB8}" type="presParOf" srcId="{44F00045-4117-4C90-9C82-B8D078EE3D6B}" destId="{CA2B2FB5-A268-4922-B24C-762F2E7EF596}" srcOrd="15" destOrd="0" presId="urn:microsoft.com/office/officeart/2005/8/layout/list1"/>
    <dgm:cxn modelId="{11D85B15-2938-4889-8EDC-2D375E268B10}" type="presParOf" srcId="{44F00045-4117-4C90-9C82-B8D078EE3D6B}" destId="{2C030E2F-172C-4421-BB6C-933581938C81}" srcOrd="16" destOrd="0" presId="urn:microsoft.com/office/officeart/2005/8/layout/list1"/>
    <dgm:cxn modelId="{91D85AA5-5677-4700-8FA1-CB74FB7B0506}" type="presParOf" srcId="{2C030E2F-172C-4421-BB6C-933581938C81}" destId="{B4742AFD-7931-42A7-8B64-6FA62D7FC725}" srcOrd="0" destOrd="0" presId="urn:microsoft.com/office/officeart/2005/8/layout/list1"/>
    <dgm:cxn modelId="{F9524A9C-349A-48F7-9B0A-3D426E5C1A2D}" type="presParOf" srcId="{2C030E2F-172C-4421-BB6C-933581938C81}" destId="{8DD75272-3156-4BC1-A4F3-79D64884EEC1}" srcOrd="1" destOrd="0" presId="urn:microsoft.com/office/officeart/2005/8/layout/list1"/>
    <dgm:cxn modelId="{5A43B852-B078-43AF-9DAF-18A9D2ED2A6D}" type="presParOf" srcId="{44F00045-4117-4C90-9C82-B8D078EE3D6B}" destId="{482E12BD-0BDC-44E1-90EF-BA0263B827B2}" srcOrd="17" destOrd="0" presId="urn:microsoft.com/office/officeart/2005/8/layout/list1"/>
    <dgm:cxn modelId="{B6E821F1-943C-41CC-B929-738BCA1D5C36}" type="presParOf" srcId="{44F00045-4117-4C90-9C82-B8D078EE3D6B}" destId="{EF0AB406-76EA-4FA6-8158-D9FBB256663C}" srcOrd="18" destOrd="0" presId="urn:microsoft.com/office/officeart/2005/8/layout/list1"/>
    <dgm:cxn modelId="{70CFE7B2-DD61-4568-BDDE-42C44B83D340}" type="presParOf" srcId="{44F00045-4117-4C90-9C82-B8D078EE3D6B}" destId="{7D8794A4-8469-49CC-ADEF-ACD3A6E71EF1}" srcOrd="19" destOrd="0" presId="urn:microsoft.com/office/officeart/2005/8/layout/list1"/>
    <dgm:cxn modelId="{1931B090-6875-4E77-A9C5-6A135AB6EC97}" type="presParOf" srcId="{44F00045-4117-4C90-9C82-B8D078EE3D6B}" destId="{9328CC63-62DE-4B98-9BB1-130AC6A6F276}" srcOrd="20" destOrd="0" presId="urn:microsoft.com/office/officeart/2005/8/layout/list1"/>
    <dgm:cxn modelId="{E8C63BA2-7381-4A2C-AAB2-44932B01A2C8}" type="presParOf" srcId="{9328CC63-62DE-4B98-9BB1-130AC6A6F276}" destId="{AB5B5F99-44CA-4136-908D-B4B2F436E0FF}" srcOrd="0" destOrd="0" presId="urn:microsoft.com/office/officeart/2005/8/layout/list1"/>
    <dgm:cxn modelId="{0012EE74-C8D3-45D2-81EF-D2E3EB4355CC}" type="presParOf" srcId="{9328CC63-62DE-4B98-9BB1-130AC6A6F276}" destId="{0BBB5AFE-5231-4A57-810F-5C9B9613A353}" srcOrd="1" destOrd="0" presId="urn:microsoft.com/office/officeart/2005/8/layout/list1"/>
    <dgm:cxn modelId="{E528C477-9989-48F6-B11B-E144DE265700}" type="presParOf" srcId="{44F00045-4117-4C90-9C82-B8D078EE3D6B}" destId="{DEACE899-6437-4619-A304-6519D6818E01}" srcOrd="21" destOrd="0" presId="urn:microsoft.com/office/officeart/2005/8/layout/list1"/>
    <dgm:cxn modelId="{1477B00D-0FE6-42CB-BC70-49BAFF5DFBFE}" type="presParOf" srcId="{44F00045-4117-4C90-9C82-B8D078EE3D6B}" destId="{49554B1F-D836-4F6D-B143-A1C63E2F2D66}" srcOrd="22" destOrd="0" presId="urn:microsoft.com/office/officeart/2005/8/layout/list1"/>
    <dgm:cxn modelId="{CBCE864B-AEE2-42B0-B986-E0054F0C249D}" type="presParOf" srcId="{44F00045-4117-4C90-9C82-B8D078EE3D6B}" destId="{2C59D539-E105-458B-B40E-CA7D07FAC432}" srcOrd="23" destOrd="0" presId="urn:microsoft.com/office/officeart/2005/8/layout/list1"/>
    <dgm:cxn modelId="{F8714205-35A1-471F-AB90-2E694595713F}" type="presParOf" srcId="{44F00045-4117-4C90-9C82-B8D078EE3D6B}" destId="{C5AC6876-2B6C-4703-84A8-1B2B97937972}" srcOrd="24" destOrd="0" presId="urn:microsoft.com/office/officeart/2005/8/layout/list1"/>
    <dgm:cxn modelId="{CC09E2FF-96C0-4BC9-AB8A-E5B5FCD75798}" type="presParOf" srcId="{C5AC6876-2B6C-4703-84A8-1B2B97937972}" destId="{1AC61B3F-ED26-43B6-8873-E32622ABC75E}" srcOrd="0" destOrd="0" presId="urn:microsoft.com/office/officeart/2005/8/layout/list1"/>
    <dgm:cxn modelId="{B8638CAB-BEC7-4108-9455-31718CB7E791}" type="presParOf" srcId="{C5AC6876-2B6C-4703-84A8-1B2B97937972}" destId="{5AA2C3E3-3A2F-4992-9F88-9507CCDFF770}" srcOrd="1" destOrd="0" presId="urn:microsoft.com/office/officeart/2005/8/layout/list1"/>
    <dgm:cxn modelId="{10FFD799-F19C-4E43-9608-E791915707B8}" type="presParOf" srcId="{44F00045-4117-4C90-9C82-B8D078EE3D6B}" destId="{82A6A4FE-3DDE-4088-921E-7E6353562E89}" srcOrd="25" destOrd="0" presId="urn:microsoft.com/office/officeart/2005/8/layout/list1"/>
    <dgm:cxn modelId="{6BE36345-BBC2-4582-A88C-B227AAA0A9B3}" type="presParOf" srcId="{44F00045-4117-4C90-9C82-B8D078EE3D6B}" destId="{679262B1-5C5A-475E-82E2-16183682C07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2A0DCF-34E7-43FD-AA1A-80EBAF342958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14D87572-2A07-49C6-9E7B-CB2A5599A768}">
      <dgm:prSet phldrT="[Text]" phldr="1"/>
      <dgm:spPr/>
      <dgm:t>
        <a:bodyPr/>
        <a:lstStyle/>
        <a:p>
          <a:endParaRPr lang="en-IN" dirty="0"/>
        </a:p>
      </dgm:t>
    </dgm:pt>
    <dgm:pt modelId="{C465AE24-F733-4DFA-960A-48B9562851D2}" type="parTrans" cxnId="{091F0794-9CCE-4B81-8FD5-672E30A68752}">
      <dgm:prSet/>
      <dgm:spPr/>
      <dgm:t>
        <a:bodyPr/>
        <a:lstStyle/>
        <a:p>
          <a:endParaRPr lang="en-IN"/>
        </a:p>
      </dgm:t>
    </dgm:pt>
    <dgm:pt modelId="{4A5843DD-AC32-4181-BF16-7C39E1FF7B81}" type="sibTrans" cxnId="{091F0794-9CCE-4B81-8FD5-672E30A68752}">
      <dgm:prSet/>
      <dgm:spPr/>
      <dgm:t>
        <a:bodyPr/>
        <a:lstStyle/>
        <a:p>
          <a:endParaRPr lang="en-IN"/>
        </a:p>
      </dgm:t>
    </dgm:pt>
    <dgm:pt modelId="{7F15373A-797E-4406-977B-7F2B5BB2B61D}">
      <dgm:prSet phldrT="[Text]" phldr="1"/>
      <dgm:spPr/>
      <dgm:t>
        <a:bodyPr/>
        <a:lstStyle/>
        <a:p>
          <a:endParaRPr lang="en-IN"/>
        </a:p>
      </dgm:t>
    </dgm:pt>
    <dgm:pt modelId="{228CC5BC-B7F2-4DA9-A879-A1F614308D5F}" type="parTrans" cxnId="{0D5F0879-4356-4F3C-9E94-6770B32F9F80}">
      <dgm:prSet/>
      <dgm:spPr/>
      <dgm:t>
        <a:bodyPr/>
        <a:lstStyle/>
        <a:p>
          <a:endParaRPr lang="en-IN"/>
        </a:p>
      </dgm:t>
    </dgm:pt>
    <dgm:pt modelId="{5181C8F5-91FC-4910-9E48-6291F1329B07}" type="sibTrans" cxnId="{0D5F0879-4356-4F3C-9E94-6770B32F9F80}">
      <dgm:prSet/>
      <dgm:spPr/>
      <dgm:t>
        <a:bodyPr/>
        <a:lstStyle/>
        <a:p>
          <a:endParaRPr lang="en-IN"/>
        </a:p>
      </dgm:t>
    </dgm:pt>
    <dgm:pt modelId="{73AF11A6-0E12-4336-8745-B3BAAA8FC594}" type="pres">
      <dgm:prSet presAssocID="{A02A0DCF-34E7-43FD-AA1A-80EBAF342958}" presName="Name0" presStyleCnt="0">
        <dgm:presLayoutVars>
          <dgm:chMax val="2"/>
          <dgm:chPref val="2"/>
          <dgm:animLvl val="lvl"/>
        </dgm:presLayoutVars>
      </dgm:prSet>
      <dgm:spPr/>
    </dgm:pt>
    <dgm:pt modelId="{759B90F9-B38F-47E5-B72F-FE09345B51DE}" type="pres">
      <dgm:prSet presAssocID="{A02A0DCF-34E7-43FD-AA1A-80EBAF342958}" presName="LeftText" presStyleLbl="revTx" presStyleIdx="0" presStyleCnt="0">
        <dgm:presLayoutVars>
          <dgm:bulletEnabled val="1"/>
        </dgm:presLayoutVars>
      </dgm:prSet>
      <dgm:spPr/>
    </dgm:pt>
    <dgm:pt modelId="{256D8F44-69A7-43AE-BDE2-6E9375982FE4}" type="pres">
      <dgm:prSet presAssocID="{A02A0DCF-34E7-43FD-AA1A-80EBAF342958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E3F60469-6FB1-4889-B5F9-CAE9E02617ED}" type="pres">
      <dgm:prSet presAssocID="{A02A0DCF-34E7-43FD-AA1A-80EBAF342958}" presName="RightText" presStyleLbl="revTx" presStyleIdx="0" presStyleCnt="0">
        <dgm:presLayoutVars>
          <dgm:bulletEnabled val="1"/>
        </dgm:presLayoutVars>
      </dgm:prSet>
      <dgm:spPr/>
    </dgm:pt>
    <dgm:pt modelId="{27CBCF17-78F2-4B92-9E9B-C0746EECAE4F}" type="pres">
      <dgm:prSet presAssocID="{A02A0DCF-34E7-43FD-AA1A-80EBAF342958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475D9245-CD90-43E2-9D8C-BBBF300BBD3B}" type="pres">
      <dgm:prSet presAssocID="{A02A0DCF-34E7-43FD-AA1A-80EBAF342958}" presName="TopArrow" presStyleLbl="node1" presStyleIdx="0" presStyleCnt="2"/>
      <dgm:spPr/>
    </dgm:pt>
    <dgm:pt modelId="{F90044A9-0FE8-4C34-913E-6B7424A751BD}" type="pres">
      <dgm:prSet presAssocID="{A02A0DCF-34E7-43FD-AA1A-80EBAF342958}" presName="BottomArrow" presStyleLbl="node1" presStyleIdx="1" presStyleCnt="2"/>
      <dgm:spPr/>
    </dgm:pt>
  </dgm:ptLst>
  <dgm:cxnLst>
    <dgm:cxn modelId="{CB0F7115-9C8F-41BD-A7E9-7AEC3D748AF4}" type="presOf" srcId="{A02A0DCF-34E7-43FD-AA1A-80EBAF342958}" destId="{73AF11A6-0E12-4336-8745-B3BAAA8FC594}" srcOrd="0" destOrd="0" presId="urn:microsoft.com/office/officeart/2009/layout/ReverseList"/>
    <dgm:cxn modelId="{1FE9CA17-9207-429F-BE38-0ECD2E96D48C}" type="presOf" srcId="{14D87572-2A07-49C6-9E7B-CB2A5599A768}" destId="{256D8F44-69A7-43AE-BDE2-6E9375982FE4}" srcOrd="1" destOrd="0" presId="urn:microsoft.com/office/officeart/2009/layout/ReverseList"/>
    <dgm:cxn modelId="{988F8C5C-C097-4536-8D77-9AFBEE6EFDAA}" type="presOf" srcId="{7F15373A-797E-4406-977B-7F2B5BB2B61D}" destId="{E3F60469-6FB1-4889-B5F9-CAE9E02617ED}" srcOrd="0" destOrd="0" presId="urn:microsoft.com/office/officeart/2009/layout/ReverseList"/>
    <dgm:cxn modelId="{0D5F0879-4356-4F3C-9E94-6770B32F9F80}" srcId="{A02A0DCF-34E7-43FD-AA1A-80EBAF342958}" destId="{7F15373A-797E-4406-977B-7F2B5BB2B61D}" srcOrd="1" destOrd="0" parTransId="{228CC5BC-B7F2-4DA9-A879-A1F614308D5F}" sibTransId="{5181C8F5-91FC-4910-9E48-6291F1329B07}"/>
    <dgm:cxn modelId="{C083A47F-672A-43CC-8077-78052B3D3E42}" type="presOf" srcId="{14D87572-2A07-49C6-9E7B-CB2A5599A768}" destId="{759B90F9-B38F-47E5-B72F-FE09345B51DE}" srcOrd="0" destOrd="0" presId="urn:microsoft.com/office/officeart/2009/layout/ReverseList"/>
    <dgm:cxn modelId="{091F0794-9CCE-4B81-8FD5-672E30A68752}" srcId="{A02A0DCF-34E7-43FD-AA1A-80EBAF342958}" destId="{14D87572-2A07-49C6-9E7B-CB2A5599A768}" srcOrd="0" destOrd="0" parTransId="{C465AE24-F733-4DFA-960A-48B9562851D2}" sibTransId="{4A5843DD-AC32-4181-BF16-7C39E1FF7B81}"/>
    <dgm:cxn modelId="{AB1407DC-E837-401B-87C9-566A2515C29C}" type="presOf" srcId="{7F15373A-797E-4406-977B-7F2B5BB2B61D}" destId="{27CBCF17-78F2-4B92-9E9B-C0746EECAE4F}" srcOrd="1" destOrd="0" presId="urn:microsoft.com/office/officeart/2009/layout/ReverseList"/>
    <dgm:cxn modelId="{5C63D9F8-FC88-4690-8FB5-356E32001CFB}" type="presParOf" srcId="{73AF11A6-0E12-4336-8745-B3BAAA8FC594}" destId="{759B90F9-B38F-47E5-B72F-FE09345B51DE}" srcOrd="0" destOrd="0" presId="urn:microsoft.com/office/officeart/2009/layout/ReverseList"/>
    <dgm:cxn modelId="{5B0A81F1-CB7F-4E9E-ADB5-3B856E9593A6}" type="presParOf" srcId="{73AF11A6-0E12-4336-8745-B3BAAA8FC594}" destId="{256D8F44-69A7-43AE-BDE2-6E9375982FE4}" srcOrd="1" destOrd="0" presId="urn:microsoft.com/office/officeart/2009/layout/ReverseList"/>
    <dgm:cxn modelId="{2D69AD8E-283D-4953-BD29-E56691EDBA15}" type="presParOf" srcId="{73AF11A6-0E12-4336-8745-B3BAAA8FC594}" destId="{E3F60469-6FB1-4889-B5F9-CAE9E02617ED}" srcOrd="2" destOrd="0" presId="urn:microsoft.com/office/officeart/2009/layout/ReverseList"/>
    <dgm:cxn modelId="{08C0FBE5-653C-417F-95CD-D0C8CD8F596F}" type="presParOf" srcId="{73AF11A6-0E12-4336-8745-B3BAAA8FC594}" destId="{27CBCF17-78F2-4B92-9E9B-C0746EECAE4F}" srcOrd="3" destOrd="0" presId="urn:microsoft.com/office/officeart/2009/layout/ReverseList"/>
    <dgm:cxn modelId="{3DB0019D-39FC-458B-920D-2EF5DBB66392}" type="presParOf" srcId="{73AF11A6-0E12-4336-8745-B3BAAA8FC594}" destId="{475D9245-CD90-43E2-9D8C-BBBF300BBD3B}" srcOrd="4" destOrd="0" presId="urn:microsoft.com/office/officeart/2009/layout/ReverseList"/>
    <dgm:cxn modelId="{C95EC7F9-A04F-4E95-A978-FA659C3A2C34}" type="presParOf" srcId="{73AF11A6-0E12-4336-8745-B3BAAA8FC594}" destId="{F90044A9-0FE8-4C34-913E-6B7424A751B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3C1BEA-4400-46C7-8FEC-F31E1F4A2438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BBE609-8962-4D01-9EC9-ED13063E741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Load &amp; load duration profile</a:t>
          </a:r>
        </a:p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Long &amp; medium term contracts</a:t>
          </a:r>
        </a:p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Energy Market contracts</a:t>
          </a:r>
        </a:p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Share of RES (FIT &amp; RPO)</a:t>
          </a:r>
        </a:p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Own generation (conventional plants)</a:t>
          </a:r>
        </a:p>
      </dgm:t>
    </dgm:pt>
    <dgm:pt modelId="{232A1DA8-910E-4561-A5DB-5470B912AF8D}" type="parTrans" cxnId="{AD6A3276-08D6-45AD-B94D-E25B5F6DCFA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BEAA2-E008-4A5C-8761-C997515EB128}" type="sibTrans" cxnId="{AD6A3276-08D6-45AD-B94D-E25B5F6DCFA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AB46CE-6E64-41F2-9496-C7B9DB2D7CCB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200"/>
            </a:spcAft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Intra and Inter State Transmission networks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Generation Mix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addition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 Financial benefits</a:t>
          </a:r>
        </a:p>
        <a:p>
          <a:pPr>
            <a:lnSpc>
              <a:spcPct val="100000"/>
            </a:lnSpc>
            <a:spcAft>
              <a:spcPts val="200"/>
            </a:spcAft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Gap between ACS-ARR</a:t>
          </a:r>
        </a:p>
      </dgm:t>
    </dgm:pt>
    <dgm:pt modelId="{354DD6F0-370F-4C3C-A02E-2724802A2492}" type="parTrans" cxnId="{DA79C797-1E49-40AE-96C2-8D090283356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4CEB2E-6631-49FE-8E0A-D09C8F5574A1}" type="sibTrans" cxnId="{DA79C797-1E49-40AE-96C2-8D090283356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883B33-294F-413D-B493-C23043DD210A}" type="pres">
      <dgm:prSet presAssocID="{F63C1BEA-4400-46C7-8FEC-F31E1F4A2438}" presName="Name0" presStyleCnt="0">
        <dgm:presLayoutVars>
          <dgm:chMax val="2"/>
          <dgm:chPref val="2"/>
          <dgm:animLvl val="lvl"/>
        </dgm:presLayoutVars>
      </dgm:prSet>
      <dgm:spPr/>
    </dgm:pt>
    <dgm:pt modelId="{77298E16-2566-4381-BE4F-AD70F4654604}" type="pres">
      <dgm:prSet presAssocID="{F63C1BEA-4400-46C7-8FEC-F31E1F4A2438}" presName="LeftText" presStyleLbl="revTx" presStyleIdx="0" presStyleCnt="0">
        <dgm:presLayoutVars>
          <dgm:bulletEnabled val="1"/>
        </dgm:presLayoutVars>
      </dgm:prSet>
      <dgm:spPr/>
    </dgm:pt>
    <dgm:pt modelId="{374940AF-D0AA-4405-8A36-BC7CAAFFBCCC}" type="pres">
      <dgm:prSet presAssocID="{F63C1BEA-4400-46C7-8FEC-F31E1F4A2438}" presName="LeftNode" presStyleLbl="bgImgPlace1" presStyleIdx="0" presStyleCnt="2" custScaleX="189396" custLinFactNeighborX="-15273">
        <dgm:presLayoutVars>
          <dgm:chMax val="2"/>
          <dgm:chPref val="2"/>
        </dgm:presLayoutVars>
      </dgm:prSet>
      <dgm:spPr/>
    </dgm:pt>
    <dgm:pt modelId="{8D515B74-3603-412D-91A3-CE811B881AB3}" type="pres">
      <dgm:prSet presAssocID="{F63C1BEA-4400-46C7-8FEC-F31E1F4A2438}" presName="RightText" presStyleLbl="revTx" presStyleIdx="0" presStyleCnt="0">
        <dgm:presLayoutVars>
          <dgm:bulletEnabled val="1"/>
        </dgm:presLayoutVars>
      </dgm:prSet>
      <dgm:spPr/>
    </dgm:pt>
    <dgm:pt modelId="{8705B78E-131A-45DC-8644-AA9EF5F2AEE6}" type="pres">
      <dgm:prSet presAssocID="{F63C1BEA-4400-46C7-8FEC-F31E1F4A2438}" presName="RightNode" presStyleLbl="bgImgPlace1" presStyleIdx="1" presStyleCnt="2" custScaleX="182213" custLinFactNeighborX="66816">
        <dgm:presLayoutVars>
          <dgm:chMax val="0"/>
          <dgm:chPref val="0"/>
        </dgm:presLayoutVars>
      </dgm:prSet>
      <dgm:spPr/>
    </dgm:pt>
    <dgm:pt modelId="{6B3D5758-5C1A-46F5-AC29-0070369D1610}" type="pres">
      <dgm:prSet presAssocID="{F63C1BEA-4400-46C7-8FEC-F31E1F4A2438}" presName="TopArrow" presStyleLbl="node1" presStyleIdx="0" presStyleCnt="2" custLinFactNeighborX="26765"/>
      <dgm:spPr>
        <a:solidFill>
          <a:srgbClr val="92D050"/>
        </a:solidFill>
      </dgm:spPr>
    </dgm:pt>
    <dgm:pt modelId="{C1563BA8-1FA3-442D-8398-91C75510A2D9}" type="pres">
      <dgm:prSet presAssocID="{F63C1BEA-4400-46C7-8FEC-F31E1F4A2438}" presName="BottomArrow" presStyleLbl="node1" presStyleIdx="1" presStyleCnt="2" custLinFactNeighborX="30774"/>
      <dgm:spPr>
        <a:solidFill>
          <a:srgbClr val="92D050"/>
        </a:solidFill>
      </dgm:spPr>
    </dgm:pt>
  </dgm:ptLst>
  <dgm:cxnLst>
    <dgm:cxn modelId="{454B0A05-9797-4682-AC82-65211A1136D5}" type="presOf" srcId="{E1AB46CE-6E64-41F2-9496-C7B9DB2D7CCB}" destId="{8705B78E-131A-45DC-8644-AA9EF5F2AEE6}" srcOrd="1" destOrd="0" presId="urn:microsoft.com/office/officeart/2009/layout/ReverseList"/>
    <dgm:cxn modelId="{AD6A3276-08D6-45AD-B94D-E25B5F6DCFA0}" srcId="{F63C1BEA-4400-46C7-8FEC-F31E1F4A2438}" destId="{64BBE609-8962-4D01-9EC9-ED13063E7412}" srcOrd="0" destOrd="0" parTransId="{232A1DA8-910E-4561-A5DB-5470B912AF8D}" sibTransId="{E28BEAA2-E008-4A5C-8761-C997515EB128}"/>
    <dgm:cxn modelId="{9BB60A79-4D7D-49F6-B83F-532E162618C7}" type="presOf" srcId="{F63C1BEA-4400-46C7-8FEC-F31E1F4A2438}" destId="{0E883B33-294F-413D-B493-C23043DD210A}" srcOrd="0" destOrd="0" presId="urn:microsoft.com/office/officeart/2009/layout/ReverseList"/>
    <dgm:cxn modelId="{1696F87B-4929-4E65-A08F-8DF513694C0A}" type="presOf" srcId="{E1AB46CE-6E64-41F2-9496-C7B9DB2D7CCB}" destId="{8D515B74-3603-412D-91A3-CE811B881AB3}" srcOrd="0" destOrd="0" presId="urn:microsoft.com/office/officeart/2009/layout/ReverseList"/>
    <dgm:cxn modelId="{DA79C797-1E49-40AE-96C2-8D0902833569}" srcId="{F63C1BEA-4400-46C7-8FEC-F31E1F4A2438}" destId="{E1AB46CE-6E64-41F2-9496-C7B9DB2D7CCB}" srcOrd="1" destOrd="0" parTransId="{354DD6F0-370F-4C3C-A02E-2724802A2492}" sibTransId="{934CEB2E-6631-49FE-8E0A-D09C8F5574A1}"/>
    <dgm:cxn modelId="{43AC8DA1-E794-493C-94BB-33DA06380100}" type="presOf" srcId="{64BBE609-8962-4D01-9EC9-ED13063E7412}" destId="{374940AF-D0AA-4405-8A36-BC7CAAFFBCCC}" srcOrd="1" destOrd="0" presId="urn:microsoft.com/office/officeart/2009/layout/ReverseList"/>
    <dgm:cxn modelId="{6A1807DF-1E7D-424E-86A1-4C7AF6A99654}" type="presOf" srcId="{64BBE609-8962-4D01-9EC9-ED13063E7412}" destId="{77298E16-2566-4381-BE4F-AD70F4654604}" srcOrd="0" destOrd="0" presId="urn:microsoft.com/office/officeart/2009/layout/ReverseList"/>
    <dgm:cxn modelId="{4A0E203A-AFBB-405F-9605-273AEED21F1E}" type="presParOf" srcId="{0E883B33-294F-413D-B493-C23043DD210A}" destId="{77298E16-2566-4381-BE4F-AD70F4654604}" srcOrd="0" destOrd="0" presId="urn:microsoft.com/office/officeart/2009/layout/ReverseList"/>
    <dgm:cxn modelId="{4A3A8917-846D-48D0-A6FC-32E07D6D8E9B}" type="presParOf" srcId="{0E883B33-294F-413D-B493-C23043DD210A}" destId="{374940AF-D0AA-4405-8A36-BC7CAAFFBCCC}" srcOrd="1" destOrd="0" presId="urn:microsoft.com/office/officeart/2009/layout/ReverseList"/>
    <dgm:cxn modelId="{82F504CC-5958-4FA1-8D79-3849DD20EF22}" type="presParOf" srcId="{0E883B33-294F-413D-B493-C23043DD210A}" destId="{8D515B74-3603-412D-91A3-CE811B881AB3}" srcOrd="2" destOrd="0" presId="urn:microsoft.com/office/officeart/2009/layout/ReverseList"/>
    <dgm:cxn modelId="{A6A71F0F-DD17-4F03-9B68-BFFDAA6CACDA}" type="presParOf" srcId="{0E883B33-294F-413D-B493-C23043DD210A}" destId="{8705B78E-131A-45DC-8644-AA9EF5F2AEE6}" srcOrd="3" destOrd="0" presId="urn:microsoft.com/office/officeart/2009/layout/ReverseList"/>
    <dgm:cxn modelId="{19F7A8C3-D390-42E1-A6E4-9F21069E4480}" type="presParOf" srcId="{0E883B33-294F-413D-B493-C23043DD210A}" destId="{6B3D5758-5C1A-46F5-AC29-0070369D1610}" srcOrd="4" destOrd="0" presId="urn:microsoft.com/office/officeart/2009/layout/ReverseList"/>
    <dgm:cxn modelId="{A3B5F7DE-BC67-412C-95EB-54FACE0C65C7}" type="presParOf" srcId="{0E883B33-294F-413D-B493-C23043DD210A}" destId="{C1563BA8-1FA3-442D-8398-91C75510A2D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9CEA93-A15C-4823-9677-834E0BAA457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BB76B1-0A6F-41B0-905C-29264A1FE054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Data &amp; Renewable Generation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Input to model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1BB97-E77C-477E-B8F1-D9048863AFDB}" type="parTrans" cxnId="{268519F9-C006-478A-802E-BBE87742D6C5}">
      <dgm:prSet/>
      <dgm:spPr/>
      <dgm:t>
        <a:bodyPr/>
        <a:lstStyle/>
        <a:p>
          <a:endParaRPr lang="en-IN" sz="1200"/>
        </a:p>
      </dgm:t>
    </dgm:pt>
    <dgm:pt modelId="{5D014A01-5322-448D-89E5-7FD7A70E699E}" type="sibTrans" cxnId="{268519F9-C006-478A-802E-BBE87742D6C5}">
      <dgm:prSet custT="1"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FE2580-81E2-4B83-BC9C-CA247B8B183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GAMS Model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Cost optimization &amp; Risk Analysis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4011C-7902-4409-94DA-28BB59B41407}" type="parTrans" cxnId="{EDDF526A-9641-4C60-AFF4-614D47F6BD8F}">
      <dgm:prSet/>
      <dgm:spPr/>
      <dgm:t>
        <a:bodyPr/>
        <a:lstStyle/>
        <a:p>
          <a:endParaRPr lang="en-IN" sz="1200"/>
        </a:p>
      </dgm:t>
    </dgm:pt>
    <dgm:pt modelId="{BDC19B2E-6CA7-4D1B-BC00-8658D6A5CE8D}" type="sibTrans" cxnId="{EDDF526A-9641-4C60-AFF4-614D47F6BD8F}">
      <dgm:prSet custT="1"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97036-966B-4FB8-9F7B-A90A3C3188E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API Software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GUI development (FUTURE SCOPE)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105D60-6252-4C85-B3B7-C92481D601D6}" type="parTrans" cxnId="{47C4957D-626E-4254-A515-48EE7283774E}">
      <dgm:prSet/>
      <dgm:spPr/>
      <dgm:t>
        <a:bodyPr/>
        <a:lstStyle/>
        <a:p>
          <a:endParaRPr lang="en-IN" sz="1200"/>
        </a:p>
      </dgm:t>
    </dgm:pt>
    <dgm:pt modelId="{5556382B-393A-4D84-A27B-84E6741E097B}" type="sibTrans" cxnId="{47C4957D-626E-4254-A515-48EE7283774E}">
      <dgm:prSet custT="1"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F0CB8-684B-4F20-BE71-2F7895231A2A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Mathematical Model 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Constraints &amp; Power Balance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235F-91A2-4B00-ACC9-580CC2250274}" type="parTrans" cxnId="{36D6DEF9-9EF5-4D87-A335-2E241E9AF996}">
      <dgm:prSet/>
      <dgm:spPr/>
      <dgm:t>
        <a:bodyPr/>
        <a:lstStyle/>
        <a:p>
          <a:endParaRPr lang="en-IN" sz="1200"/>
        </a:p>
      </dgm:t>
    </dgm:pt>
    <dgm:pt modelId="{B9125457-89B1-4641-A499-51C48E73F8EC}" type="sibTrans" cxnId="{36D6DEF9-9EF5-4D87-A335-2E241E9AF996}">
      <dgm:prSet custT="1"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E27F58-2A02-4831-A0AF-A4746F5360AC}" type="pres">
      <dgm:prSet presAssocID="{5D9CEA93-A15C-4823-9677-834E0BAA457E}" presName="outerComposite" presStyleCnt="0">
        <dgm:presLayoutVars>
          <dgm:chMax val="5"/>
          <dgm:dir/>
          <dgm:resizeHandles val="exact"/>
        </dgm:presLayoutVars>
      </dgm:prSet>
      <dgm:spPr/>
    </dgm:pt>
    <dgm:pt modelId="{45537C95-E6E0-45E9-9C58-26909E558793}" type="pres">
      <dgm:prSet presAssocID="{5D9CEA93-A15C-4823-9677-834E0BAA457E}" presName="dummyMaxCanvas" presStyleCnt="0">
        <dgm:presLayoutVars/>
      </dgm:prSet>
      <dgm:spPr/>
    </dgm:pt>
    <dgm:pt modelId="{6232205C-3E4F-483E-B6F3-8D23E4821E73}" type="pres">
      <dgm:prSet presAssocID="{5D9CEA93-A15C-4823-9677-834E0BAA457E}" presName="FourNodes_1" presStyleLbl="node1" presStyleIdx="0" presStyleCnt="4">
        <dgm:presLayoutVars>
          <dgm:bulletEnabled val="1"/>
        </dgm:presLayoutVars>
      </dgm:prSet>
      <dgm:spPr/>
    </dgm:pt>
    <dgm:pt modelId="{04896C06-C28B-478E-AF44-74C595CAF61B}" type="pres">
      <dgm:prSet presAssocID="{5D9CEA93-A15C-4823-9677-834E0BAA457E}" presName="FourNodes_2" presStyleLbl="node1" presStyleIdx="1" presStyleCnt="4">
        <dgm:presLayoutVars>
          <dgm:bulletEnabled val="1"/>
        </dgm:presLayoutVars>
      </dgm:prSet>
      <dgm:spPr/>
    </dgm:pt>
    <dgm:pt modelId="{D86F9B38-E80B-407B-B3B7-4D50245A885E}" type="pres">
      <dgm:prSet presAssocID="{5D9CEA93-A15C-4823-9677-834E0BAA457E}" presName="FourNodes_3" presStyleLbl="node1" presStyleIdx="2" presStyleCnt="4">
        <dgm:presLayoutVars>
          <dgm:bulletEnabled val="1"/>
        </dgm:presLayoutVars>
      </dgm:prSet>
      <dgm:spPr/>
    </dgm:pt>
    <dgm:pt modelId="{ADABCBDC-A25A-4CA3-AF64-ADE52EC67B6A}" type="pres">
      <dgm:prSet presAssocID="{5D9CEA93-A15C-4823-9677-834E0BAA457E}" presName="FourNodes_4" presStyleLbl="node1" presStyleIdx="3" presStyleCnt="4">
        <dgm:presLayoutVars>
          <dgm:bulletEnabled val="1"/>
        </dgm:presLayoutVars>
      </dgm:prSet>
      <dgm:spPr/>
    </dgm:pt>
    <dgm:pt modelId="{4F52B9CE-3E69-45CC-88FB-0D3DFDA53876}" type="pres">
      <dgm:prSet presAssocID="{5D9CEA93-A15C-4823-9677-834E0BAA457E}" presName="FourConn_1-2" presStyleLbl="fgAccFollowNode1" presStyleIdx="0" presStyleCnt="3">
        <dgm:presLayoutVars>
          <dgm:bulletEnabled val="1"/>
        </dgm:presLayoutVars>
      </dgm:prSet>
      <dgm:spPr/>
    </dgm:pt>
    <dgm:pt modelId="{6B4D3B9E-88C5-4BD6-B801-47284C55AF95}" type="pres">
      <dgm:prSet presAssocID="{5D9CEA93-A15C-4823-9677-834E0BAA457E}" presName="FourConn_2-3" presStyleLbl="fgAccFollowNode1" presStyleIdx="1" presStyleCnt="3">
        <dgm:presLayoutVars>
          <dgm:bulletEnabled val="1"/>
        </dgm:presLayoutVars>
      </dgm:prSet>
      <dgm:spPr/>
    </dgm:pt>
    <dgm:pt modelId="{A8EE361C-EAD4-4F59-ADF9-23547164B097}" type="pres">
      <dgm:prSet presAssocID="{5D9CEA93-A15C-4823-9677-834E0BAA457E}" presName="FourConn_3-4" presStyleLbl="fgAccFollowNode1" presStyleIdx="2" presStyleCnt="3">
        <dgm:presLayoutVars>
          <dgm:bulletEnabled val="1"/>
        </dgm:presLayoutVars>
      </dgm:prSet>
      <dgm:spPr/>
    </dgm:pt>
    <dgm:pt modelId="{BAD5CB14-062F-4912-986C-E60ACBD61279}" type="pres">
      <dgm:prSet presAssocID="{5D9CEA93-A15C-4823-9677-834E0BAA457E}" presName="FourNodes_1_text" presStyleLbl="node1" presStyleIdx="3" presStyleCnt="4">
        <dgm:presLayoutVars>
          <dgm:bulletEnabled val="1"/>
        </dgm:presLayoutVars>
      </dgm:prSet>
      <dgm:spPr/>
    </dgm:pt>
    <dgm:pt modelId="{73EEC876-32BD-414F-8D9C-9759E0A5EDA5}" type="pres">
      <dgm:prSet presAssocID="{5D9CEA93-A15C-4823-9677-834E0BAA457E}" presName="FourNodes_2_text" presStyleLbl="node1" presStyleIdx="3" presStyleCnt="4">
        <dgm:presLayoutVars>
          <dgm:bulletEnabled val="1"/>
        </dgm:presLayoutVars>
      </dgm:prSet>
      <dgm:spPr/>
    </dgm:pt>
    <dgm:pt modelId="{12E8B119-1AEB-476D-B429-145358D4CB1F}" type="pres">
      <dgm:prSet presAssocID="{5D9CEA93-A15C-4823-9677-834E0BAA457E}" presName="FourNodes_3_text" presStyleLbl="node1" presStyleIdx="3" presStyleCnt="4">
        <dgm:presLayoutVars>
          <dgm:bulletEnabled val="1"/>
        </dgm:presLayoutVars>
      </dgm:prSet>
      <dgm:spPr/>
    </dgm:pt>
    <dgm:pt modelId="{974A7D55-F550-4165-AF19-BBAA2EB78AA8}" type="pres">
      <dgm:prSet presAssocID="{5D9CEA93-A15C-4823-9677-834E0BAA45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2DB8F0E-833E-450E-B437-A90D4BC2B923}" type="presOf" srcId="{A6B97036-966B-4FB8-9F7B-A90A3C3188E0}" destId="{ADABCBDC-A25A-4CA3-AF64-ADE52EC67B6A}" srcOrd="0" destOrd="0" presId="urn:microsoft.com/office/officeart/2005/8/layout/vProcess5"/>
    <dgm:cxn modelId="{181D8013-272A-4D00-AC45-FCEE2085BF40}" type="presOf" srcId="{B9125457-89B1-4641-A499-51C48E73F8EC}" destId="{6B4D3B9E-88C5-4BD6-B801-47284C55AF95}" srcOrd="0" destOrd="0" presId="urn:microsoft.com/office/officeart/2005/8/layout/vProcess5"/>
    <dgm:cxn modelId="{6A374220-AA2F-46C7-9269-43F2F2443B5E}" type="presOf" srcId="{648F0CB8-684B-4F20-BE71-2F7895231A2A}" destId="{04896C06-C28B-478E-AF44-74C595CAF61B}" srcOrd="0" destOrd="0" presId="urn:microsoft.com/office/officeart/2005/8/layout/vProcess5"/>
    <dgm:cxn modelId="{EDDF526A-9641-4C60-AFF4-614D47F6BD8F}" srcId="{5D9CEA93-A15C-4823-9677-834E0BAA457E}" destId="{A6FE2580-81E2-4B83-BC9C-CA247B8B183F}" srcOrd="2" destOrd="0" parTransId="{9104011C-7902-4409-94DA-28BB59B41407}" sibTransId="{BDC19B2E-6CA7-4D1B-BC00-8658D6A5CE8D}"/>
    <dgm:cxn modelId="{47C4957D-626E-4254-A515-48EE7283774E}" srcId="{5D9CEA93-A15C-4823-9677-834E0BAA457E}" destId="{A6B97036-966B-4FB8-9F7B-A90A3C3188E0}" srcOrd="3" destOrd="0" parTransId="{E3105D60-6252-4C85-B3B7-C92481D601D6}" sibTransId="{5556382B-393A-4D84-A27B-84E6741E097B}"/>
    <dgm:cxn modelId="{0F9DE280-A536-4D3C-8F3B-C93F8667B4FC}" type="presOf" srcId="{A6B97036-966B-4FB8-9F7B-A90A3C3188E0}" destId="{974A7D55-F550-4165-AF19-BBAA2EB78AA8}" srcOrd="1" destOrd="0" presId="urn:microsoft.com/office/officeart/2005/8/layout/vProcess5"/>
    <dgm:cxn modelId="{A5DB728C-F55C-4A66-AAD8-41C7FCDD67B9}" type="presOf" srcId="{5D9CEA93-A15C-4823-9677-834E0BAA457E}" destId="{3FE27F58-2A02-4831-A0AF-A4746F5360AC}" srcOrd="0" destOrd="0" presId="urn:microsoft.com/office/officeart/2005/8/layout/vProcess5"/>
    <dgm:cxn modelId="{F92C4799-5B95-4794-B677-3C745E0FEE33}" type="presOf" srcId="{648F0CB8-684B-4F20-BE71-2F7895231A2A}" destId="{73EEC876-32BD-414F-8D9C-9759E0A5EDA5}" srcOrd="1" destOrd="0" presId="urn:microsoft.com/office/officeart/2005/8/layout/vProcess5"/>
    <dgm:cxn modelId="{104423CE-49AA-4AA4-8DE3-581D8CB2E2FB}" type="presOf" srcId="{69BB76B1-0A6F-41B0-905C-29264A1FE054}" destId="{6232205C-3E4F-483E-B6F3-8D23E4821E73}" srcOrd="0" destOrd="0" presId="urn:microsoft.com/office/officeart/2005/8/layout/vProcess5"/>
    <dgm:cxn modelId="{6CC981D0-0B2E-4220-BCB6-CB4346FA67C2}" type="presOf" srcId="{5D014A01-5322-448D-89E5-7FD7A70E699E}" destId="{4F52B9CE-3E69-45CC-88FB-0D3DFDA53876}" srcOrd="0" destOrd="0" presId="urn:microsoft.com/office/officeart/2005/8/layout/vProcess5"/>
    <dgm:cxn modelId="{5D39E1D4-9C75-453A-8B0B-4D6031B72F15}" type="presOf" srcId="{69BB76B1-0A6F-41B0-905C-29264A1FE054}" destId="{BAD5CB14-062F-4912-986C-E60ACBD61279}" srcOrd="1" destOrd="0" presId="urn:microsoft.com/office/officeart/2005/8/layout/vProcess5"/>
    <dgm:cxn modelId="{3B5A13D8-1AAF-4369-9C1D-9CD77B5D542F}" type="presOf" srcId="{A6FE2580-81E2-4B83-BC9C-CA247B8B183F}" destId="{D86F9B38-E80B-407B-B3B7-4D50245A885E}" srcOrd="0" destOrd="0" presId="urn:microsoft.com/office/officeart/2005/8/layout/vProcess5"/>
    <dgm:cxn modelId="{3BC821E8-9C69-439F-A784-E10A3559A956}" type="presOf" srcId="{A6FE2580-81E2-4B83-BC9C-CA247B8B183F}" destId="{12E8B119-1AEB-476D-B429-145358D4CB1F}" srcOrd="1" destOrd="0" presId="urn:microsoft.com/office/officeart/2005/8/layout/vProcess5"/>
    <dgm:cxn modelId="{268519F9-C006-478A-802E-BBE87742D6C5}" srcId="{5D9CEA93-A15C-4823-9677-834E0BAA457E}" destId="{69BB76B1-0A6F-41B0-905C-29264A1FE054}" srcOrd="0" destOrd="0" parTransId="{23B1BB97-E77C-477E-B8F1-D9048863AFDB}" sibTransId="{5D014A01-5322-448D-89E5-7FD7A70E699E}"/>
    <dgm:cxn modelId="{36D6DEF9-9EF5-4D87-A335-2E241E9AF996}" srcId="{5D9CEA93-A15C-4823-9677-834E0BAA457E}" destId="{648F0CB8-684B-4F20-BE71-2F7895231A2A}" srcOrd="1" destOrd="0" parTransId="{EB68235F-91A2-4B00-ACC9-580CC2250274}" sibTransId="{B9125457-89B1-4641-A499-51C48E73F8EC}"/>
    <dgm:cxn modelId="{12680DFE-8DE8-49B8-AE23-0364F0DC5D87}" type="presOf" srcId="{BDC19B2E-6CA7-4D1B-BC00-8658D6A5CE8D}" destId="{A8EE361C-EAD4-4F59-ADF9-23547164B097}" srcOrd="0" destOrd="0" presId="urn:microsoft.com/office/officeart/2005/8/layout/vProcess5"/>
    <dgm:cxn modelId="{5D6C8D55-DCA9-402D-86E5-3C556B525C47}" type="presParOf" srcId="{3FE27F58-2A02-4831-A0AF-A4746F5360AC}" destId="{45537C95-E6E0-45E9-9C58-26909E558793}" srcOrd="0" destOrd="0" presId="urn:microsoft.com/office/officeart/2005/8/layout/vProcess5"/>
    <dgm:cxn modelId="{D124CD20-2548-43E6-90BD-C3067ACA70FF}" type="presParOf" srcId="{3FE27F58-2A02-4831-A0AF-A4746F5360AC}" destId="{6232205C-3E4F-483E-B6F3-8D23E4821E73}" srcOrd="1" destOrd="0" presId="urn:microsoft.com/office/officeart/2005/8/layout/vProcess5"/>
    <dgm:cxn modelId="{A68B5BC5-0CD1-4C02-9E12-758046BD86CF}" type="presParOf" srcId="{3FE27F58-2A02-4831-A0AF-A4746F5360AC}" destId="{04896C06-C28B-478E-AF44-74C595CAF61B}" srcOrd="2" destOrd="0" presId="urn:microsoft.com/office/officeart/2005/8/layout/vProcess5"/>
    <dgm:cxn modelId="{9095751D-7DD5-40D8-AAAF-F84B4F621F74}" type="presParOf" srcId="{3FE27F58-2A02-4831-A0AF-A4746F5360AC}" destId="{D86F9B38-E80B-407B-B3B7-4D50245A885E}" srcOrd="3" destOrd="0" presId="urn:microsoft.com/office/officeart/2005/8/layout/vProcess5"/>
    <dgm:cxn modelId="{563E7345-E7B8-4166-B49A-E296A805D402}" type="presParOf" srcId="{3FE27F58-2A02-4831-A0AF-A4746F5360AC}" destId="{ADABCBDC-A25A-4CA3-AF64-ADE52EC67B6A}" srcOrd="4" destOrd="0" presId="urn:microsoft.com/office/officeart/2005/8/layout/vProcess5"/>
    <dgm:cxn modelId="{FC179F73-6D9B-4F11-9149-63FB859D1DE8}" type="presParOf" srcId="{3FE27F58-2A02-4831-A0AF-A4746F5360AC}" destId="{4F52B9CE-3E69-45CC-88FB-0D3DFDA53876}" srcOrd="5" destOrd="0" presId="urn:microsoft.com/office/officeart/2005/8/layout/vProcess5"/>
    <dgm:cxn modelId="{010FEB33-8D28-44CE-92B6-2C73FAAB6849}" type="presParOf" srcId="{3FE27F58-2A02-4831-A0AF-A4746F5360AC}" destId="{6B4D3B9E-88C5-4BD6-B801-47284C55AF95}" srcOrd="6" destOrd="0" presId="urn:microsoft.com/office/officeart/2005/8/layout/vProcess5"/>
    <dgm:cxn modelId="{21E6B8DF-A836-436A-AA77-901ADF2BED2D}" type="presParOf" srcId="{3FE27F58-2A02-4831-A0AF-A4746F5360AC}" destId="{A8EE361C-EAD4-4F59-ADF9-23547164B097}" srcOrd="7" destOrd="0" presId="urn:microsoft.com/office/officeart/2005/8/layout/vProcess5"/>
    <dgm:cxn modelId="{EE73E77B-0354-4EB5-BC49-481220D2DAA6}" type="presParOf" srcId="{3FE27F58-2A02-4831-A0AF-A4746F5360AC}" destId="{BAD5CB14-062F-4912-986C-E60ACBD61279}" srcOrd="8" destOrd="0" presId="urn:microsoft.com/office/officeart/2005/8/layout/vProcess5"/>
    <dgm:cxn modelId="{2B9A6252-6C97-4843-B95A-A230BE83CE7B}" type="presParOf" srcId="{3FE27F58-2A02-4831-A0AF-A4746F5360AC}" destId="{73EEC876-32BD-414F-8D9C-9759E0A5EDA5}" srcOrd="9" destOrd="0" presId="urn:microsoft.com/office/officeart/2005/8/layout/vProcess5"/>
    <dgm:cxn modelId="{CFA171D9-5B96-4AEC-94DC-33BBD8F8C489}" type="presParOf" srcId="{3FE27F58-2A02-4831-A0AF-A4746F5360AC}" destId="{12E8B119-1AEB-476D-B429-145358D4CB1F}" srcOrd="10" destOrd="0" presId="urn:microsoft.com/office/officeart/2005/8/layout/vProcess5"/>
    <dgm:cxn modelId="{6EAC8187-AFC8-4FF1-9307-AD532B603330}" type="presParOf" srcId="{3FE27F58-2A02-4831-A0AF-A4746F5360AC}" destId="{974A7D55-F550-4165-AF19-BBAA2EB78A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BE48A6-90F8-437D-9D08-175E238438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EB1687-CBC9-439C-B3C2-91DC5E2AE2B8}">
      <dgm:prSet phldrT="[Text]" custT="1"/>
      <dgm:spPr>
        <a:solidFill>
          <a:schemeClr val="accent2">
            <a:lumMod val="75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MS Excel</a:t>
          </a:r>
          <a:endParaRPr lang="en-IN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A7227-801B-4050-B326-AC53C4AB73F1}" type="parTrans" cxnId="{EAE11223-6830-4D16-B21E-2FC782FDD190}">
      <dgm:prSet/>
      <dgm:spPr/>
      <dgm:t>
        <a:bodyPr/>
        <a:lstStyle/>
        <a:p>
          <a:endParaRPr lang="en-IN" sz="1200"/>
        </a:p>
      </dgm:t>
    </dgm:pt>
    <dgm:pt modelId="{E3BB7998-CDB7-474C-A9BA-EE5668635105}" type="sibTrans" cxnId="{EAE11223-6830-4D16-B21E-2FC782FDD190}">
      <dgm:prSet/>
      <dgm:spPr/>
      <dgm:t>
        <a:bodyPr/>
        <a:lstStyle/>
        <a:p>
          <a:endParaRPr lang="en-IN" sz="1200"/>
        </a:p>
      </dgm:t>
    </dgm:pt>
    <dgm:pt modelId="{6971E1F5-6433-4547-9AAD-60BA0682415F}">
      <dgm:prSet phldrT="[Text]" custT="1"/>
      <dgm:spPr>
        <a:solidFill>
          <a:schemeClr val="bg1"/>
        </a:solidFill>
        <a:ln>
          <a:solidFill>
            <a:srgbClr val="FF000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Conventional Generation details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FB991E-5406-4A20-9DEC-DCB6553442B2}" type="parTrans" cxnId="{380477F6-67C9-44C9-861E-64417F3AB69A}">
      <dgm:prSet custT="1"/>
      <dgm:spPr>
        <a:effectLst/>
      </dgm:spPr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125294-F979-4A8B-B62E-C38F3006A2B7}" type="sibTrans" cxnId="{380477F6-67C9-44C9-861E-64417F3AB69A}">
      <dgm:prSet/>
      <dgm:spPr/>
      <dgm:t>
        <a:bodyPr/>
        <a:lstStyle/>
        <a:p>
          <a:endParaRPr lang="en-IN" sz="1200"/>
        </a:p>
      </dgm:t>
    </dgm:pt>
    <dgm:pt modelId="{2FB49D7F-0AA2-44A7-A1E5-F42A657CCFE7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Daily Load demand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B01F3E-7FB0-4B88-9434-1F8D39D344ED}" type="parTrans" cxnId="{E1172BD8-6D05-442C-B3E9-398F731ED831}">
      <dgm:prSet custT="1"/>
      <dgm:spPr>
        <a:effectLst/>
      </dgm:spPr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B80D9-EE99-4CE8-8D1B-D15ACD902BD8}" type="sibTrans" cxnId="{E1172BD8-6D05-442C-B3E9-398F731ED831}">
      <dgm:prSet/>
      <dgm:spPr/>
      <dgm:t>
        <a:bodyPr/>
        <a:lstStyle/>
        <a:p>
          <a:endParaRPr lang="en-IN" sz="1200"/>
        </a:p>
      </dgm:t>
    </dgm:pt>
    <dgm:pt modelId="{1B808BF2-B6ED-4CBA-9ADA-06BF0281C799}">
      <dgm:prSet phldrT="[Text]" custT="1"/>
      <dgm:spPr>
        <a:solidFill>
          <a:schemeClr val="bg1"/>
        </a:solidFill>
        <a:ln>
          <a:solidFill>
            <a:srgbClr val="92D05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 Generation data </a:t>
          </a:r>
        </a:p>
        <a:p>
          <a:pPr>
            <a:spcAft>
              <a:spcPts val="0"/>
            </a:spcAft>
          </a:pP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(Solar &amp; Wind)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6C0915-9CB7-4245-A2D4-864B30D679A0}" type="parTrans" cxnId="{B155C47B-9C1F-4CE3-8F82-EE1A3771345F}">
      <dgm:prSet custT="1"/>
      <dgm:spPr>
        <a:effectLst/>
      </dgm:spPr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57D21-B5D8-43E1-A5D4-3010122F6F4A}" type="sibTrans" cxnId="{B155C47B-9C1F-4CE3-8F82-EE1A3771345F}">
      <dgm:prSet/>
      <dgm:spPr/>
      <dgm:t>
        <a:bodyPr/>
        <a:lstStyle/>
        <a:p>
          <a:endParaRPr lang="en-IN" sz="1200"/>
        </a:p>
      </dgm:t>
    </dgm:pt>
    <dgm:pt modelId="{B56EDDB6-7E6E-4065-B65F-A63877AD9670}">
      <dgm:prSet phldrT="[Text]" custT="1"/>
      <dgm:spPr>
        <a:solidFill>
          <a:schemeClr val="bg1"/>
        </a:solidFill>
        <a:ln>
          <a:solidFill>
            <a:srgbClr val="92D05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DSM rate based on system frequency</a:t>
          </a:r>
        </a:p>
      </dgm:t>
    </dgm:pt>
    <dgm:pt modelId="{89D5DACD-2FB0-44F2-8945-612D2E99A882}" type="parTrans" cxnId="{7BB76BD7-9AD6-492F-A3A0-10FFA45D5568}">
      <dgm:prSet custT="1"/>
      <dgm:spPr>
        <a:effectLst/>
      </dgm:spPr>
      <dgm:t>
        <a:bodyPr/>
        <a:lstStyle/>
        <a:p>
          <a:endParaRPr lang="en-IN" sz="1100"/>
        </a:p>
      </dgm:t>
    </dgm:pt>
    <dgm:pt modelId="{FD580282-3043-400E-A46D-6E1683F2F3BE}" type="sibTrans" cxnId="{7BB76BD7-9AD6-492F-A3A0-10FFA45D5568}">
      <dgm:prSet/>
      <dgm:spPr/>
      <dgm:t>
        <a:bodyPr/>
        <a:lstStyle/>
        <a:p>
          <a:endParaRPr lang="en-IN" sz="1200"/>
        </a:p>
      </dgm:t>
    </dgm:pt>
    <dgm:pt modelId="{79D091FE-2549-4152-8F68-366F9BF61914}">
      <dgm:prSet phldrT="[Text]" custT="1"/>
      <dgm:spPr>
        <a:solidFill>
          <a:schemeClr val="bg1"/>
        </a:solidFill>
        <a:ln>
          <a:solidFill>
            <a:srgbClr val="7030A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Details</a:t>
          </a:r>
        </a:p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{DAM RTM REC} </a:t>
          </a:r>
        </a:p>
      </dgm:t>
    </dgm:pt>
    <dgm:pt modelId="{8A0EAFB5-7878-4D86-8627-0FA27A26B794}" type="parTrans" cxnId="{59003CCC-FB9C-4AC0-92D2-71C79D775A2B}">
      <dgm:prSet custT="1"/>
      <dgm:spPr>
        <a:effectLst/>
      </dgm:spPr>
      <dgm:t>
        <a:bodyPr/>
        <a:lstStyle/>
        <a:p>
          <a:endParaRPr lang="en-IN" sz="1100"/>
        </a:p>
      </dgm:t>
    </dgm:pt>
    <dgm:pt modelId="{25F3B8F5-F9AC-4C23-976F-D49DBB33C320}" type="sibTrans" cxnId="{59003CCC-FB9C-4AC0-92D2-71C79D775A2B}">
      <dgm:prSet/>
      <dgm:spPr/>
      <dgm:t>
        <a:bodyPr/>
        <a:lstStyle/>
        <a:p>
          <a:endParaRPr lang="en-IN" sz="1200"/>
        </a:p>
      </dgm:t>
    </dgm:pt>
    <dgm:pt modelId="{94E3B893-AA99-4377-AEDA-DB8393E9FA05}">
      <dgm:prSet phldrT="[Text]" custT="1"/>
      <dgm:spPr>
        <a:solidFill>
          <a:schemeClr val="bg1"/>
        </a:solidFill>
        <a:ln>
          <a:solidFill>
            <a:srgbClr val="FF000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0"/>
            </a:spcAft>
          </a:pPr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MERIT order dispatch </a:t>
          </a:r>
        </a:p>
        <a:p>
          <a:pPr>
            <a:spcAft>
              <a:spcPts val="0"/>
            </a:spcAft>
          </a:pPr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(energy cost)</a:t>
          </a:r>
        </a:p>
      </dgm:t>
    </dgm:pt>
    <dgm:pt modelId="{7CC88E54-0B5C-4C35-8D06-AAFC4A10D44D}" type="parTrans" cxnId="{C3CDBA94-4BB9-49F0-AE4F-5F12AC8A3412}">
      <dgm:prSet custT="1"/>
      <dgm:spPr/>
      <dgm:t>
        <a:bodyPr/>
        <a:lstStyle/>
        <a:p>
          <a:endParaRPr lang="en-IN" sz="300"/>
        </a:p>
      </dgm:t>
    </dgm:pt>
    <dgm:pt modelId="{AB3BE538-3FBB-495E-9D48-A20FA9AB7170}" type="sibTrans" cxnId="{C3CDBA94-4BB9-49F0-AE4F-5F12AC8A3412}">
      <dgm:prSet/>
      <dgm:spPr/>
      <dgm:t>
        <a:bodyPr/>
        <a:lstStyle/>
        <a:p>
          <a:endParaRPr lang="en-IN" sz="1400"/>
        </a:p>
      </dgm:t>
    </dgm:pt>
    <dgm:pt modelId="{7A45BC66-68B9-4A8A-A533-1498B1B1E942}" type="pres">
      <dgm:prSet presAssocID="{54BE48A6-90F8-437D-9D08-175E238438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3216B1-1C5A-40E6-B956-10A4BB8480AB}" type="pres">
      <dgm:prSet presAssocID="{A3EB1687-CBC9-439C-B3C2-91DC5E2AE2B8}" presName="root1" presStyleCnt="0"/>
      <dgm:spPr/>
    </dgm:pt>
    <dgm:pt modelId="{7D7D977D-243C-4535-8446-E930AF814275}" type="pres">
      <dgm:prSet presAssocID="{A3EB1687-CBC9-439C-B3C2-91DC5E2AE2B8}" presName="LevelOneTextNode" presStyleLbl="node0" presStyleIdx="0" presStyleCnt="1" custLinFactNeighborX="-35479" custLinFactNeighborY="-9011">
        <dgm:presLayoutVars>
          <dgm:chPref val="3"/>
        </dgm:presLayoutVars>
      </dgm:prSet>
      <dgm:spPr/>
    </dgm:pt>
    <dgm:pt modelId="{6E968905-8EE0-4C33-B6C6-D2261F323563}" type="pres">
      <dgm:prSet presAssocID="{A3EB1687-CBC9-439C-B3C2-91DC5E2AE2B8}" presName="level2hierChild" presStyleCnt="0"/>
      <dgm:spPr/>
    </dgm:pt>
    <dgm:pt modelId="{9C45FC96-D0B1-41E2-8DF1-118396E5B9A6}" type="pres">
      <dgm:prSet presAssocID="{04FB991E-5406-4A20-9DEC-DCB6553442B2}" presName="conn2-1" presStyleLbl="parChTrans1D2" presStyleIdx="0" presStyleCnt="6"/>
      <dgm:spPr/>
    </dgm:pt>
    <dgm:pt modelId="{A9297876-4C48-4229-AC32-827DA0CC7B99}" type="pres">
      <dgm:prSet presAssocID="{04FB991E-5406-4A20-9DEC-DCB6553442B2}" presName="connTx" presStyleLbl="parChTrans1D2" presStyleIdx="0" presStyleCnt="6"/>
      <dgm:spPr/>
    </dgm:pt>
    <dgm:pt modelId="{9076572B-66AC-4C14-9396-5F7C8CC180B6}" type="pres">
      <dgm:prSet presAssocID="{6971E1F5-6433-4547-9AAD-60BA0682415F}" presName="root2" presStyleCnt="0"/>
      <dgm:spPr/>
    </dgm:pt>
    <dgm:pt modelId="{88825D83-FD22-4F36-ACF3-2107AB839A85}" type="pres">
      <dgm:prSet presAssocID="{6971E1F5-6433-4547-9AAD-60BA0682415F}" presName="LevelTwoTextNode" presStyleLbl="node2" presStyleIdx="0" presStyleCnt="6">
        <dgm:presLayoutVars>
          <dgm:chPref val="3"/>
        </dgm:presLayoutVars>
      </dgm:prSet>
      <dgm:spPr/>
    </dgm:pt>
    <dgm:pt modelId="{AD899A67-C7DE-40EC-8A3D-8B3EB8431DD6}" type="pres">
      <dgm:prSet presAssocID="{6971E1F5-6433-4547-9AAD-60BA0682415F}" presName="level3hierChild" presStyleCnt="0"/>
      <dgm:spPr/>
    </dgm:pt>
    <dgm:pt modelId="{2003C8CA-245A-4CF8-97B2-ABD22368D40F}" type="pres">
      <dgm:prSet presAssocID="{7CC88E54-0B5C-4C35-8D06-AAFC4A10D44D}" presName="conn2-1" presStyleLbl="parChTrans1D2" presStyleIdx="1" presStyleCnt="6"/>
      <dgm:spPr/>
    </dgm:pt>
    <dgm:pt modelId="{29179725-8A2C-4FE7-8110-359966735DD7}" type="pres">
      <dgm:prSet presAssocID="{7CC88E54-0B5C-4C35-8D06-AAFC4A10D44D}" presName="connTx" presStyleLbl="parChTrans1D2" presStyleIdx="1" presStyleCnt="6"/>
      <dgm:spPr/>
    </dgm:pt>
    <dgm:pt modelId="{E163ABE5-9DC2-493B-9409-79323AC08C3C}" type="pres">
      <dgm:prSet presAssocID="{94E3B893-AA99-4377-AEDA-DB8393E9FA05}" presName="root2" presStyleCnt="0"/>
      <dgm:spPr/>
    </dgm:pt>
    <dgm:pt modelId="{E0F4C029-C439-44A3-A2F4-0B7F170EF43D}" type="pres">
      <dgm:prSet presAssocID="{94E3B893-AA99-4377-AEDA-DB8393E9FA05}" presName="LevelTwoTextNode" presStyleLbl="node2" presStyleIdx="1" presStyleCnt="6">
        <dgm:presLayoutVars>
          <dgm:chPref val="3"/>
        </dgm:presLayoutVars>
      </dgm:prSet>
      <dgm:spPr/>
    </dgm:pt>
    <dgm:pt modelId="{E8C043B7-EE26-4502-8CE4-FB475929FBBC}" type="pres">
      <dgm:prSet presAssocID="{94E3B893-AA99-4377-AEDA-DB8393E9FA05}" presName="level3hierChild" presStyleCnt="0"/>
      <dgm:spPr/>
    </dgm:pt>
    <dgm:pt modelId="{24639BDB-320E-4895-9C6E-23771E3F97E2}" type="pres">
      <dgm:prSet presAssocID="{93B01F3E-7FB0-4B88-9434-1F8D39D344ED}" presName="conn2-1" presStyleLbl="parChTrans1D2" presStyleIdx="2" presStyleCnt="6"/>
      <dgm:spPr/>
    </dgm:pt>
    <dgm:pt modelId="{CC8DBBDC-9033-4BC7-A61F-50771ADFB511}" type="pres">
      <dgm:prSet presAssocID="{93B01F3E-7FB0-4B88-9434-1F8D39D344ED}" presName="connTx" presStyleLbl="parChTrans1D2" presStyleIdx="2" presStyleCnt="6"/>
      <dgm:spPr/>
    </dgm:pt>
    <dgm:pt modelId="{FAB06346-25CD-4130-AE40-AB27B4F6D622}" type="pres">
      <dgm:prSet presAssocID="{2FB49D7F-0AA2-44A7-A1E5-F42A657CCFE7}" presName="root2" presStyleCnt="0"/>
      <dgm:spPr/>
    </dgm:pt>
    <dgm:pt modelId="{0E5036E0-6419-438E-AEA2-E8E0F32A5642}" type="pres">
      <dgm:prSet presAssocID="{2FB49D7F-0AA2-44A7-A1E5-F42A657CCFE7}" presName="LevelTwoTextNode" presStyleLbl="node2" presStyleIdx="2" presStyleCnt="6">
        <dgm:presLayoutVars>
          <dgm:chPref val="3"/>
        </dgm:presLayoutVars>
      </dgm:prSet>
      <dgm:spPr/>
    </dgm:pt>
    <dgm:pt modelId="{BA9EDE5E-05BF-48EE-8C1B-BCFA4F6801F0}" type="pres">
      <dgm:prSet presAssocID="{2FB49D7F-0AA2-44A7-A1E5-F42A657CCFE7}" presName="level3hierChild" presStyleCnt="0"/>
      <dgm:spPr/>
    </dgm:pt>
    <dgm:pt modelId="{9F137829-A669-4B6C-9D54-2287BF851D7B}" type="pres">
      <dgm:prSet presAssocID="{1F6C0915-9CB7-4245-A2D4-864B30D679A0}" presName="conn2-1" presStyleLbl="parChTrans1D2" presStyleIdx="3" presStyleCnt="6"/>
      <dgm:spPr/>
    </dgm:pt>
    <dgm:pt modelId="{B0E87DAB-F13B-4356-8926-A7BB6A0183BE}" type="pres">
      <dgm:prSet presAssocID="{1F6C0915-9CB7-4245-A2D4-864B30D679A0}" presName="connTx" presStyleLbl="parChTrans1D2" presStyleIdx="3" presStyleCnt="6"/>
      <dgm:spPr/>
    </dgm:pt>
    <dgm:pt modelId="{A300C019-81C3-4122-949B-93B7D9A97115}" type="pres">
      <dgm:prSet presAssocID="{1B808BF2-B6ED-4CBA-9ADA-06BF0281C799}" presName="root2" presStyleCnt="0"/>
      <dgm:spPr/>
    </dgm:pt>
    <dgm:pt modelId="{700D5C39-245B-4C45-B710-55B872EEA2CD}" type="pres">
      <dgm:prSet presAssocID="{1B808BF2-B6ED-4CBA-9ADA-06BF0281C799}" presName="LevelTwoTextNode" presStyleLbl="node2" presStyleIdx="3" presStyleCnt="6">
        <dgm:presLayoutVars>
          <dgm:chPref val="3"/>
        </dgm:presLayoutVars>
      </dgm:prSet>
      <dgm:spPr/>
    </dgm:pt>
    <dgm:pt modelId="{7E4FB44C-426D-4216-BE06-9F7E41959597}" type="pres">
      <dgm:prSet presAssocID="{1B808BF2-B6ED-4CBA-9ADA-06BF0281C799}" presName="level3hierChild" presStyleCnt="0"/>
      <dgm:spPr/>
    </dgm:pt>
    <dgm:pt modelId="{8949BF9C-905E-41F8-9D42-8E0BA236D812}" type="pres">
      <dgm:prSet presAssocID="{89D5DACD-2FB0-44F2-8945-612D2E99A882}" presName="conn2-1" presStyleLbl="parChTrans1D2" presStyleIdx="4" presStyleCnt="6"/>
      <dgm:spPr/>
    </dgm:pt>
    <dgm:pt modelId="{3C9FA1D7-EB6B-459D-91EE-5B52F84F9F90}" type="pres">
      <dgm:prSet presAssocID="{89D5DACD-2FB0-44F2-8945-612D2E99A882}" presName="connTx" presStyleLbl="parChTrans1D2" presStyleIdx="4" presStyleCnt="6"/>
      <dgm:spPr/>
    </dgm:pt>
    <dgm:pt modelId="{F1BF0B5C-3173-4859-BB1C-9DBB501A895F}" type="pres">
      <dgm:prSet presAssocID="{B56EDDB6-7E6E-4065-B65F-A63877AD9670}" presName="root2" presStyleCnt="0"/>
      <dgm:spPr/>
    </dgm:pt>
    <dgm:pt modelId="{1DE73FEC-8382-4940-A1D6-90B762964E49}" type="pres">
      <dgm:prSet presAssocID="{B56EDDB6-7E6E-4065-B65F-A63877AD9670}" presName="LevelTwoTextNode" presStyleLbl="node2" presStyleIdx="4" presStyleCnt="6">
        <dgm:presLayoutVars>
          <dgm:chPref val="3"/>
        </dgm:presLayoutVars>
      </dgm:prSet>
      <dgm:spPr/>
    </dgm:pt>
    <dgm:pt modelId="{73AD49D0-53F9-4C12-A77D-FA75D15A4A99}" type="pres">
      <dgm:prSet presAssocID="{B56EDDB6-7E6E-4065-B65F-A63877AD9670}" presName="level3hierChild" presStyleCnt="0"/>
      <dgm:spPr/>
    </dgm:pt>
    <dgm:pt modelId="{D69C6F8D-4A58-4515-8F67-DA6742898556}" type="pres">
      <dgm:prSet presAssocID="{8A0EAFB5-7878-4D86-8627-0FA27A26B794}" presName="conn2-1" presStyleLbl="parChTrans1D2" presStyleIdx="5" presStyleCnt="6"/>
      <dgm:spPr/>
    </dgm:pt>
    <dgm:pt modelId="{667F423C-21F0-4D12-B916-A3CDC2E830CF}" type="pres">
      <dgm:prSet presAssocID="{8A0EAFB5-7878-4D86-8627-0FA27A26B794}" presName="connTx" presStyleLbl="parChTrans1D2" presStyleIdx="5" presStyleCnt="6"/>
      <dgm:spPr/>
    </dgm:pt>
    <dgm:pt modelId="{985A3AC0-6D00-47DD-9EF2-361E1399A62E}" type="pres">
      <dgm:prSet presAssocID="{79D091FE-2549-4152-8F68-366F9BF61914}" presName="root2" presStyleCnt="0"/>
      <dgm:spPr/>
    </dgm:pt>
    <dgm:pt modelId="{F63EE3AD-231D-4225-B856-52CE3145B076}" type="pres">
      <dgm:prSet presAssocID="{79D091FE-2549-4152-8F68-366F9BF61914}" presName="LevelTwoTextNode" presStyleLbl="node2" presStyleIdx="5" presStyleCnt="6">
        <dgm:presLayoutVars>
          <dgm:chPref val="3"/>
        </dgm:presLayoutVars>
      </dgm:prSet>
      <dgm:spPr/>
    </dgm:pt>
    <dgm:pt modelId="{A987297A-DE54-41F5-A8C4-7A2B17C53242}" type="pres">
      <dgm:prSet presAssocID="{79D091FE-2549-4152-8F68-366F9BF61914}" presName="level3hierChild" presStyleCnt="0"/>
      <dgm:spPr/>
    </dgm:pt>
  </dgm:ptLst>
  <dgm:cxnLst>
    <dgm:cxn modelId="{E52A5E02-94E3-42A4-8726-9698907874C5}" type="presOf" srcId="{04FB991E-5406-4A20-9DEC-DCB6553442B2}" destId="{A9297876-4C48-4229-AC32-827DA0CC7B99}" srcOrd="1" destOrd="0" presId="urn:microsoft.com/office/officeart/2005/8/layout/hierarchy2"/>
    <dgm:cxn modelId="{977BCF04-0496-46E6-BB42-FD96D0E24BBB}" type="presOf" srcId="{8A0EAFB5-7878-4D86-8627-0FA27A26B794}" destId="{D69C6F8D-4A58-4515-8F67-DA6742898556}" srcOrd="0" destOrd="0" presId="urn:microsoft.com/office/officeart/2005/8/layout/hierarchy2"/>
    <dgm:cxn modelId="{62766609-553F-40F0-9347-908BBE90E97A}" type="presOf" srcId="{2FB49D7F-0AA2-44A7-A1E5-F42A657CCFE7}" destId="{0E5036E0-6419-438E-AEA2-E8E0F32A5642}" srcOrd="0" destOrd="0" presId="urn:microsoft.com/office/officeart/2005/8/layout/hierarchy2"/>
    <dgm:cxn modelId="{81D2021D-306E-40F9-8F86-CB7E7DCA8D47}" type="presOf" srcId="{93B01F3E-7FB0-4B88-9434-1F8D39D344ED}" destId="{24639BDB-320E-4895-9C6E-23771E3F97E2}" srcOrd="0" destOrd="0" presId="urn:microsoft.com/office/officeart/2005/8/layout/hierarchy2"/>
    <dgm:cxn modelId="{EAE11223-6830-4D16-B21E-2FC782FDD190}" srcId="{54BE48A6-90F8-437D-9D08-175E23843845}" destId="{A3EB1687-CBC9-439C-B3C2-91DC5E2AE2B8}" srcOrd="0" destOrd="0" parTransId="{505A7227-801B-4050-B326-AC53C4AB73F1}" sibTransId="{E3BB7998-CDB7-474C-A9BA-EE5668635105}"/>
    <dgm:cxn modelId="{17A6BA36-EE9C-4614-B8B2-CC6B7F2B4771}" type="presOf" srcId="{79D091FE-2549-4152-8F68-366F9BF61914}" destId="{F63EE3AD-231D-4225-B856-52CE3145B076}" srcOrd="0" destOrd="0" presId="urn:microsoft.com/office/officeart/2005/8/layout/hierarchy2"/>
    <dgm:cxn modelId="{07A4243D-EE81-40D3-8785-BD2D1E81C6EF}" type="presOf" srcId="{7CC88E54-0B5C-4C35-8D06-AAFC4A10D44D}" destId="{29179725-8A2C-4FE7-8110-359966735DD7}" srcOrd="1" destOrd="0" presId="urn:microsoft.com/office/officeart/2005/8/layout/hierarchy2"/>
    <dgm:cxn modelId="{23D03C3E-1BD9-4EC7-858C-50DB7FF390FF}" type="presOf" srcId="{1F6C0915-9CB7-4245-A2D4-864B30D679A0}" destId="{B0E87DAB-F13B-4356-8926-A7BB6A0183BE}" srcOrd="1" destOrd="0" presId="urn:microsoft.com/office/officeart/2005/8/layout/hierarchy2"/>
    <dgm:cxn modelId="{4C0CAE6D-12C3-419F-A313-76A9457859A3}" type="presOf" srcId="{8A0EAFB5-7878-4D86-8627-0FA27A26B794}" destId="{667F423C-21F0-4D12-B916-A3CDC2E830CF}" srcOrd="1" destOrd="0" presId="urn:microsoft.com/office/officeart/2005/8/layout/hierarchy2"/>
    <dgm:cxn modelId="{2AD6186F-9AA0-43CB-A2F4-5C0E08802687}" type="presOf" srcId="{89D5DACD-2FB0-44F2-8945-612D2E99A882}" destId="{8949BF9C-905E-41F8-9D42-8E0BA236D812}" srcOrd="0" destOrd="0" presId="urn:microsoft.com/office/officeart/2005/8/layout/hierarchy2"/>
    <dgm:cxn modelId="{7268584F-EA59-4441-ADA5-338740E92AFB}" type="presOf" srcId="{04FB991E-5406-4A20-9DEC-DCB6553442B2}" destId="{9C45FC96-D0B1-41E2-8DF1-118396E5B9A6}" srcOrd="0" destOrd="0" presId="urn:microsoft.com/office/officeart/2005/8/layout/hierarchy2"/>
    <dgm:cxn modelId="{B155C47B-9C1F-4CE3-8F82-EE1A3771345F}" srcId="{A3EB1687-CBC9-439C-B3C2-91DC5E2AE2B8}" destId="{1B808BF2-B6ED-4CBA-9ADA-06BF0281C799}" srcOrd="3" destOrd="0" parTransId="{1F6C0915-9CB7-4245-A2D4-864B30D679A0}" sibTransId="{44557D21-B5D8-43E1-A5D4-3010122F6F4A}"/>
    <dgm:cxn modelId="{9F816A7F-43C7-4E9D-B438-B20935C94332}" type="presOf" srcId="{1F6C0915-9CB7-4245-A2D4-864B30D679A0}" destId="{9F137829-A669-4B6C-9D54-2287BF851D7B}" srcOrd="0" destOrd="0" presId="urn:microsoft.com/office/officeart/2005/8/layout/hierarchy2"/>
    <dgm:cxn modelId="{332BA694-78D6-44CA-A087-9D5F72B9A7D0}" type="presOf" srcId="{89D5DACD-2FB0-44F2-8945-612D2E99A882}" destId="{3C9FA1D7-EB6B-459D-91EE-5B52F84F9F90}" srcOrd="1" destOrd="0" presId="urn:microsoft.com/office/officeart/2005/8/layout/hierarchy2"/>
    <dgm:cxn modelId="{C3CDBA94-4BB9-49F0-AE4F-5F12AC8A3412}" srcId="{A3EB1687-CBC9-439C-B3C2-91DC5E2AE2B8}" destId="{94E3B893-AA99-4377-AEDA-DB8393E9FA05}" srcOrd="1" destOrd="0" parTransId="{7CC88E54-0B5C-4C35-8D06-AAFC4A10D44D}" sibTransId="{AB3BE538-3FBB-495E-9D48-A20FA9AB7170}"/>
    <dgm:cxn modelId="{4AA35595-8C72-4F8F-985A-50B8F1D74DF8}" type="presOf" srcId="{A3EB1687-CBC9-439C-B3C2-91DC5E2AE2B8}" destId="{7D7D977D-243C-4535-8446-E930AF814275}" srcOrd="0" destOrd="0" presId="urn:microsoft.com/office/officeart/2005/8/layout/hierarchy2"/>
    <dgm:cxn modelId="{86208EA2-89F4-4DD8-9EDC-CB2FF8DE5569}" type="presOf" srcId="{7CC88E54-0B5C-4C35-8D06-AAFC4A10D44D}" destId="{2003C8CA-245A-4CF8-97B2-ABD22368D40F}" srcOrd="0" destOrd="0" presId="urn:microsoft.com/office/officeart/2005/8/layout/hierarchy2"/>
    <dgm:cxn modelId="{1F8508CB-CE58-4745-8CDF-A5CDC6979B75}" type="presOf" srcId="{54BE48A6-90F8-437D-9D08-175E23843845}" destId="{7A45BC66-68B9-4A8A-A533-1498B1B1E942}" srcOrd="0" destOrd="0" presId="urn:microsoft.com/office/officeart/2005/8/layout/hierarchy2"/>
    <dgm:cxn modelId="{59003CCC-FB9C-4AC0-92D2-71C79D775A2B}" srcId="{A3EB1687-CBC9-439C-B3C2-91DC5E2AE2B8}" destId="{79D091FE-2549-4152-8F68-366F9BF61914}" srcOrd="5" destOrd="0" parTransId="{8A0EAFB5-7878-4D86-8627-0FA27A26B794}" sibTransId="{25F3B8F5-F9AC-4C23-976F-D49DBB33C320}"/>
    <dgm:cxn modelId="{7BB76BD7-9AD6-492F-A3A0-10FFA45D5568}" srcId="{A3EB1687-CBC9-439C-B3C2-91DC5E2AE2B8}" destId="{B56EDDB6-7E6E-4065-B65F-A63877AD9670}" srcOrd="4" destOrd="0" parTransId="{89D5DACD-2FB0-44F2-8945-612D2E99A882}" sibTransId="{FD580282-3043-400E-A46D-6E1683F2F3BE}"/>
    <dgm:cxn modelId="{E1172BD8-6D05-442C-B3E9-398F731ED831}" srcId="{A3EB1687-CBC9-439C-B3C2-91DC5E2AE2B8}" destId="{2FB49D7F-0AA2-44A7-A1E5-F42A657CCFE7}" srcOrd="2" destOrd="0" parTransId="{93B01F3E-7FB0-4B88-9434-1F8D39D344ED}" sibTransId="{C4BB80D9-EE99-4CE8-8D1B-D15ACD902BD8}"/>
    <dgm:cxn modelId="{8C6971D9-FC4A-4604-8E9A-D2C27FAADCCD}" type="presOf" srcId="{6971E1F5-6433-4547-9AAD-60BA0682415F}" destId="{88825D83-FD22-4F36-ACF3-2107AB839A85}" srcOrd="0" destOrd="0" presId="urn:microsoft.com/office/officeart/2005/8/layout/hierarchy2"/>
    <dgm:cxn modelId="{EE584BDC-F2E7-4401-880A-B45DEBE1AD14}" type="presOf" srcId="{B56EDDB6-7E6E-4065-B65F-A63877AD9670}" destId="{1DE73FEC-8382-4940-A1D6-90B762964E49}" srcOrd="0" destOrd="0" presId="urn:microsoft.com/office/officeart/2005/8/layout/hierarchy2"/>
    <dgm:cxn modelId="{F31A90E8-B3B1-44DC-AD87-4B36315E19D0}" type="presOf" srcId="{94E3B893-AA99-4377-AEDA-DB8393E9FA05}" destId="{E0F4C029-C439-44A3-A2F4-0B7F170EF43D}" srcOrd="0" destOrd="0" presId="urn:microsoft.com/office/officeart/2005/8/layout/hierarchy2"/>
    <dgm:cxn modelId="{2A9210EB-8C25-4603-83B9-00FCC888D28B}" type="presOf" srcId="{93B01F3E-7FB0-4B88-9434-1F8D39D344ED}" destId="{CC8DBBDC-9033-4BC7-A61F-50771ADFB511}" srcOrd="1" destOrd="0" presId="urn:microsoft.com/office/officeart/2005/8/layout/hierarchy2"/>
    <dgm:cxn modelId="{380477F6-67C9-44C9-861E-64417F3AB69A}" srcId="{A3EB1687-CBC9-439C-B3C2-91DC5E2AE2B8}" destId="{6971E1F5-6433-4547-9AAD-60BA0682415F}" srcOrd="0" destOrd="0" parTransId="{04FB991E-5406-4A20-9DEC-DCB6553442B2}" sibTransId="{A6125294-F979-4A8B-B62E-C38F3006A2B7}"/>
    <dgm:cxn modelId="{6ABFF2F7-7824-46F9-8909-49F6B032A230}" type="presOf" srcId="{1B808BF2-B6ED-4CBA-9ADA-06BF0281C799}" destId="{700D5C39-245B-4C45-B710-55B872EEA2CD}" srcOrd="0" destOrd="0" presId="urn:microsoft.com/office/officeart/2005/8/layout/hierarchy2"/>
    <dgm:cxn modelId="{4283C43F-738D-465C-9CB4-A5043531132E}" type="presParOf" srcId="{7A45BC66-68B9-4A8A-A533-1498B1B1E942}" destId="{8C3216B1-1C5A-40E6-B956-10A4BB8480AB}" srcOrd="0" destOrd="0" presId="urn:microsoft.com/office/officeart/2005/8/layout/hierarchy2"/>
    <dgm:cxn modelId="{FA2060D7-02B0-4C63-B6FB-8EBEC314F18B}" type="presParOf" srcId="{8C3216B1-1C5A-40E6-B956-10A4BB8480AB}" destId="{7D7D977D-243C-4535-8446-E930AF814275}" srcOrd="0" destOrd="0" presId="urn:microsoft.com/office/officeart/2005/8/layout/hierarchy2"/>
    <dgm:cxn modelId="{9CCE9EFD-F049-4EB1-93BC-9E5BF9C3EC83}" type="presParOf" srcId="{8C3216B1-1C5A-40E6-B956-10A4BB8480AB}" destId="{6E968905-8EE0-4C33-B6C6-D2261F323563}" srcOrd="1" destOrd="0" presId="urn:microsoft.com/office/officeart/2005/8/layout/hierarchy2"/>
    <dgm:cxn modelId="{31E84A99-C83D-4644-B933-A99BCA03089F}" type="presParOf" srcId="{6E968905-8EE0-4C33-B6C6-D2261F323563}" destId="{9C45FC96-D0B1-41E2-8DF1-118396E5B9A6}" srcOrd="0" destOrd="0" presId="urn:microsoft.com/office/officeart/2005/8/layout/hierarchy2"/>
    <dgm:cxn modelId="{63703A8D-337C-4F0C-9583-62C309E6A20C}" type="presParOf" srcId="{9C45FC96-D0B1-41E2-8DF1-118396E5B9A6}" destId="{A9297876-4C48-4229-AC32-827DA0CC7B99}" srcOrd="0" destOrd="0" presId="urn:microsoft.com/office/officeart/2005/8/layout/hierarchy2"/>
    <dgm:cxn modelId="{CF40957A-ACF1-4015-9398-5EB6A6A1C488}" type="presParOf" srcId="{6E968905-8EE0-4C33-B6C6-D2261F323563}" destId="{9076572B-66AC-4C14-9396-5F7C8CC180B6}" srcOrd="1" destOrd="0" presId="urn:microsoft.com/office/officeart/2005/8/layout/hierarchy2"/>
    <dgm:cxn modelId="{2C521755-81C9-4631-8A8B-9524D5EE3F9A}" type="presParOf" srcId="{9076572B-66AC-4C14-9396-5F7C8CC180B6}" destId="{88825D83-FD22-4F36-ACF3-2107AB839A85}" srcOrd="0" destOrd="0" presId="urn:microsoft.com/office/officeart/2005/8/layout/hierarchy2"/>
    <dgm:cxn modelId="{C8192471-013A-44D5-A81D-F4E3999EDC2A}" type="presParOf" srcId="{9076572B-66AC-4C14-9396-5F7C8CC180B6}" destId="{AD899A67-C7DE-40EC-8A3D-8B3EB8431DD6}" srcOrd="1" destOrd="0" presId="urn:microsoft.com/office/officeart/2005/8/layout/hierarchy2"/>
    <dgm:cxn modelId="{E7C04D27-CED8-412B-B606-E83255FE7B36}" type="presParOf" srcId="{6E968905-8EE0-4C33-B6C6-D2261F323563}" destId="{2003C8CA-245A-4CF8-97B2-ABD22368D40F}" srcOrd="2" destOrd="0" presId="urn:microsoft.com/office/officeart/2005/8/layout/hierarchy2"/>
    <dgm:cxn modelId="{A4762133-5362-4E07-8BE4-8CA50802C5D6}" type="presParOf" srcId="{2003C8CA-245A-4CF8-97B2-ABD22368D40F}" destId="{29179725-8A2C-4FE7-8110-359966735DD7}" srcOrd="0" destOrd="0" presId="urn:microsoft.com/office/officeart/2005/8/layout/hierarchy2"/>
    <dgm:cxn modelId="{A5A623CC-D05E-4CC1-B143-4C629CEB55B1}" type="presParOf" srcId="{6E968905-8EE0-4C33-B6C6-D2261F323563}" destId="{E163ABE5-9DC2-493B-9409-79323AC08C3C}" srcOrd="3" destOrd="0" presId="urn:microsoft.com/office/officeart/2005/8/layout/hierarchy2"/>
    <dgm:cxn modelId="{CB9C3B18-BF6E-4810-9A83-DBFE9C3DE2F6}" type="presParOf" srcId="{E163ABE5-9DC2-493B-9409-79323AC08C3C}" destId="{E0F4C029-C439-44A3-A2F4-0B7F170EF43D}" srcOrd="0" destOrd="0" presId="urn:microsoft.com/office/officeart/2005/8/layout/hierarchy2"/>
    <dgm:cxn modelId="{72CBEE92-F9DD-41D2-8D5E-2247AEE91090}" type="presParOf" srcId="{E163ABE5-9DC2-493B-9409-79323AC08C3C}" destId="{E8C043B7-EE26-4502-8CE4-FB475929FBBC}" srcOrd="1" destOrd="0" presId="urn:microsoft.com/office/officeart/2005/8/layout/hierarchy2"/>
    <dgm:cxn modelId="{D0E442AF-3F6C-4EB8-B6CD-1FF64466BDAF}" type="presParOf" srcId="{6E968905-8EE0-4C33-B6C6-D2261F323563}" destId="{24639BDB-320E-4895-9C6E-23771E3F97E2}" srcOrd="4" destOrd="0" presId="urn:microsoft.com/office/officeart/2005/8/layout/hierarchy2"/>
    <dgm:cxn modelId="{859DB161-415B-4BE2-BAE4-D02F6AE039AA}" type="presParOf" srcId="{24639BDB-320E-4895-9C6E-23771E3F97E2}" destId="{CC8DBBDC-9033-4BC7-A61F-50771ADFB511}" srcOrd="0" destOrd="0" presId="urn:microsoft.com/office/officeart/2005/8/layout/hierarchy2"/>
    <dgm:cxn modelId="{095E8FD4-BEF3-4CBF-915C-B790CE55491E}" type="presParOf" srcId="{6E968905-8EE0-4C33-B6C6-D2261F323563}" destId="{FAB06346-25CD-4130-AE40-AB27B4F6D622}" srcOrd="5" destOrd="0" presId="urn:microsoft.com/office/officeart/2005/8/layout/hierarchy2"/>
    <dgm:cxn modelId="{30DA108A-98CF-40CC-A342-09F551980845}" type="presParOf" srcId="{FAB06346-25CD-4130-AE40-AB27B4F6D622}" destId="{0E5036E0-6419-438E-AEA2-E8E0F32A5642}" srcOrd="0" destOrd="0" presId="urn:microsoft.com/office/officeart/2005/8/layout/hierarchy2"/>
    <dgm:cxn modelId="{C9B43AE0-499E-40F4-AF8A-849F2ADC39A8}" type="presParOf" srcId="{FAB06346-25CD-4130-AE40-AB27B4F6D622}" destId="{BA9EDE5E-05BF-48EE-8C1B-BCFA4F6801F0}" srcOrd="1" destOrd="0" presId="urn:microsoft.com/office/officeart/2005/8/layout/hierarchy2"/>
    <dgm:cxn modelId="{E9E9830C-3811-4B63-AB22-D0707D0426F4}" type="presParOf" srcId="{6E968905-8EE0-4C33-B6C6-D2261F323563}" destId="{9F137829-A669-4B6C-9D54-2287BF851D7B}" srcOrd="6" destOrd="0" presId="urn:microsoft.com/office/officeart/2005/8/layout/hierarchy2"/>
    <dgm:cxn modelId="{0B1FD1D4-DFC5-4459-B41F-A92C3D21BA69}" type="presParOf" srcId="{9F137829-A669-4B6C-9D54-2287BF851D7B}" destId="{B0E87DAB-F13B-4356-8926-A7BB6A0183BE}" srcOrd="0" destOrd="0" presId="urn:microsoft.com/office/officeart/2005/8/layout/hierarchy2"/>
    <dgm:cxn modelId="{0B617F93-5144-4F06-987A-1BB4B3E5FFD9}" type="presParOf" srcId="{6E968905-8EE0-4C33-B6C6-D2261F323563}" destId="{A300C019-81C3-4122-949B-93B7D9A97115}" srcOrd="7" destOrd="0" presId="urn:microsoft.com/office/officeart/2005/8/layout/hierarchy2"/>
    <dgm:cxn modelId="{12E5D4FE-F322-4165-8D60-F7BDF4749191}" type="presParOf" srcId="{A300C019-81C3-4122-949B-93B7D9A97115}" destId="{700D5C39-245B-4C45-B710-55B872EEA2CD}" srcOrd="0" destOrd="0" presId="urn:microsoft.com/office/officeart/2005/8/layout/hierarchy2"/>
    <dgm:cxn modelId="{901CA34F-AE97-422B-92C4-88632AAFB363}" type="presParOf" srcId="{A300C019-81C3-4122-949B-93B7D9A97115}" destId="{7E4FB44C-426D-4216-BE06-9F7E41959597}" srcOrd="1" destOrd="0" presId="urn:microsoft.com/office/officeart/2005/8/layout/hierarchy2"/>
    <dgm:cxn modelId="{FA90F502-4CA0-4BC4-A458-BC8DF913CAC7}" type="presParOf" srcId="{6E968905-8EE0-4C33-B6C6-D2261F323563}" destId="{8949BF9C-905E-41F8-9D42-8E0BA236D812}" srcOrd="8" destOrd="0" presId="urn:microsoft.com/office/officeart/2005/8/layout/hierarchy2"/>
    <dgm:cxn modelId="{93B87749-C305-491D-8728-28572736AA76}" type="presParOf" srcId="{8949BF9C-905E-41F8-9D42-8E0BA236D812}" destId="{3C9FA1D7-EB6B-459D-91EE-5B52F84F9F90}" srcOrd="0" destOrd="0" presId="urn:microsoft.com/office/officeart/2005/8/layout/hierarchy2"/>
    <dgm:cxn modelId="{32AAFFB3-BA9E-422A-8E01-BB4BAC32075A}" type="presParOf" srcId="{6E968905-8EE0-4C33-B6C6-D2261F323563}" destId="{F1BF0B5C-3173-4859-BB1C-9DBB501A895F}" srcOrd="9" destOrd="0" presId="urn:microsoft.com/office/officeart/2005/8/layout/hierarchy2"/>
    <dgm:cxn modelId="{8ED6AE39-24BF-4326-BCB6-4B3533807227}" type="presParOf" srcId="{F1BF0B5C-3173-4859-BB1C-9DBB501A895F}" destId="{1DE73FEC-8382-4940-A1D6-90B762964E49}" srcOrd="0" destOrd="0" presId="urn:microsoft.com/office/officeart/2005/8/layout/hierarchy2"/>
    <dgm:cxn modelId="{437F6022-3100-4A7E-951D-36CF9B79DF61}" type="presParOf" srcId="{F1BF0B5C-3173-4859-BB1C-9DBB501A895F}" destId="{73AD49D0-53F9-4C12-A77D-FA75D15A4A99}" srcOrd="1" destOrd="0" presId="urn:microsoft.com/office/officeart/2005/8/layout/hierarchy2"/>
    <dgm:cxn modelId="{14590781-DB6A-48D2-A90C-946BDC13165E}" type="presParOf" srcId="{6E968905-8EE0-4C33-B6C6-D2261F323563}" destId="{D69C6F8D-4A58-4515-8F67-DA6742898556}" srcOrd="10" destOrd="0" presId="urn:microsoft.com/office/officeart/2005/8/layout/hierarchy2"/>
    <dgm:cxn modelId="{89D66EE0-1527-41BB-836A-C1013C7226F8}" type="presParOf" srcId="{D69C6F8D-4A58-4515-8F67-DA6742898556}" destId="{667F423C-21F0-4D12-B916-A3CDC2E830CF}" srcOrd="0" destOrd="0" presId="urn:microsoft.com/office/officeart/2005/8/layout/hierarchy2"/>
    <dgm:cxn modelId="{260453E9-7E11-4522-AF5A-6EFDF7F3DA24}" type="presParOf" srcId="{6E968905-8EE0-4C33-B6C6-D2261F323563}" destId="{985A3AC0-6D00-47DD-9EF2-361E1399A62E}" srcOrd="11" destOrd="0" presId="urn:microsoft.com/office/officeart/2005/8/layout/hierarchy2"/>
    <dgm:cxn modelId="{815BE31B-05D6-4543-8A18-AE7F1F4EC1AE}" type="presParOf" srcId="{985A3AC0-6D00-47DD-9EF2-361E1399A62E}" destId="{F63EE3AD-231D-4225-B856-52CE3145B076}" srcOrd="0" destOrd="0" presId="urn:microsoft.com/office/officeart/2005/8/layout/hierarchy2"/>
    <dgm:cxn modelId="{2B7288C3-F2DE-4E06-899F-A68E611B0B8D}" type="presParOf" srcId="{985A3AC0-6D00-47DD-9EF2-361E1399A62E}" destId="{A987297A-DE54-41F5-A8C4-7A2B17C53242}" srcOrd="1" destOrd="0" presId="urn:microsoft.com/office/officeart/2005/8/layout/hierarchy2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DE3B94-9D8F-4DDC-BA5F-0A30C4D3299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E156FD-E7DE-403D-A88C-0159CE9BA92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COST OPTIMIZATION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50995E-730D-40A8-B76A-8EE3CFE71A8D}" type="parTrans" cxnId="{184B5378-0C25-4E83-B105-704044C21879}">
      <dgm:prSet/>
      <dgm:spPr/>
      <dgm:t>
        <a:bodyPr/>
        <a:lstStyle/>
        <a:p>
          <a:endParaRPr lang="en-IN" sz="1200"/>
        </a:p>
      </dgm:t>
    </dgm:pt>
    <dgm:pt modelId="{D604BF62-BA02-4AA7-BF8E-71EFFC00D41D}" type="sibTrans" cxnId="{184B5378-0C25-4E83-B105-704044C21879}">
      <dgm:prSet/>
      <dgm:spPr/>
      <dgm:t>
        <a:bodyPr/>
        <a:lstStyle/>
        <a:p>
          <a:endParaRPr lang="en-IN" sz="1200"/>
        </a:p>
      </dgm:t>
    </dgm:pt>
    <dgm:pt modelId="{2DEC9FC3-19BB-4DD3-BC5A-BFA039D3CAE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Preliminary Economic Dispatch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51BB29-61A1-48FC-87A0-524CDED93ED8}" type="parTrans" cxnId="{719EDCE5-0F42-47D2-9252-7247D91C625F}">
      <dgm:prSet/>
      <dgm:spPr/>
      <dgm:t>
        <a:bodyPr/>
        <a:lstStyle/>
        <a:p>
          <a:endParaRPr lang="en-IN" sz="1200"/>
        </a:p>
      </dgm:t>
    </dgm:pt>
    <dgm:pt modelId="{070D3AC9-9F51-4A23-8F35-A3D8190C5BB8}" type="sibTrans" cxnId="{719EDCE5-0F42-47D2-9252-7247D91C625F}">
      <dgm:prSet/>
      <dgm:spPr/>
      <dgm:t>
        <a:bodyPr/>
        <a:lstStyle/>
        <a:p>
          <a:endParaRPr lang="en-IN" sz="1200"/>
        </a:p>
      </dgm:t>
    </dgm:pt>
    <dgm:pt modelId="{C8224556-2072-42B3-AEE2-1B320F4A2BC6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Dispatch with PV &amp; Wind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FA700-6D75-4D6C-A961-D69B80972BCB}" type="parTrans" cxnId="{621C5292-06F2-4553-A582-46A02A401EA4}">
      <dgm:prSet/>
      <dgm:spPr/>
      <dgm:t>
        <a:bodyPr/>
        <a:lstStyle/>
        <a:p>
          <a:endParaRPr lang="en-IN" sz="1200"/>
        </a:p>
      </dgm:t>
    </dgm:pt>
    <dgm:pt modelId="{29520A70-6BFC-4C34-967B-251FF750CDC3}" type="sibTrans" cxnId="{621C5292-06F2-4553-A582-46A02A401EA4}">
      <dgm:prSet/>
      <dgm:spPr/>
      <dgm:t>
        <a:bodyPr/>
        <a:lstStyle/>
        <a:p>
          <a:endParaRPr lang="en-IN" sz="1200"/>
        </a:p>
      </dgm:t>
    </dgm:pt>
    <dgm:pt modelId="{045FC783-1482-496A-856B-8181FC02DBF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 WITH MARKET INTEGRATION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0FA798-F506-4AB6-9C3A-BA52C4D8CA8E}" type="parTrans" cxnId="{1189659F-7211-4166-96DE-8D16DAE05213}">
      <dgm:prSet/>
      <dgm:spPr/>
      <dgm:t>
        <a:bodyPr/>
        <a:lstStyle/>
        <a:p>
          <a:endParaRPr lang="en-IN" sz="1200"/>
        </a:p>
      </dgm:t>
    </dgm:pt>
    <dgm:pt modelId="{22D2EBB8-0B03-4D1A-A4D6-06953BC8835E}" type="sibTrans" cxnId="{1189659F-7211-4166-96DE-8D16DAE05213}">
      <dgm:prSet/>
      <dgm:spPr/>
      <dgm:t>
        <a:bodyPr/>
        <a:lstStyle/>
        <a:p>
          <a:endParaRPr lang="en-IN" sz="1200"/>
        </a:p>
      </dgm:t>
    </dgm:pt>
    <dgm:pt modelId="{ECF83C97-F04C-412B-867E-79CF20164241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procurement (DAM, RTM, G-DAM)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0AD6F-BB1F-40F5-A54F-4B2FDB39974E}" type="parTrans" cxnId="{16E8C9EB-1733-41EB-A755-BA069862C167}">
      <dgm:prSet/>
      <dgm:spPr/>
      <dgm:t>
        <a:bodyPr/>
        <a:lstStyle/>
        <a:p>
          <a:endParaRPr lang="en-IN" sz="1200"/>
        </a:p>
      </dgm:t>
    </dgm:pt>
    <dgm:pt modelId="{56F74751-88C5-4FEC-899F-9C3C1F4AAB32}" type="sibTrans" cxnId="{16E8C9EB-1733-41EB-A755-BA069862C167}">
      <dgm:prSet/>
      <dgm:spPr/>
      <dgm:t>
        <a:bodyPr/>
        <a:lstStyle/>
        <a:p>
          <a:endParaRPr lang="en-IN" sz="1200"/>
        </a:p>
      </dgm:t>
    </dgm:pt>
    <dgm:pt modelId="{842BDC2B-5782-450D-8A1E-2D69252BE377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DSM &amp; RPO Constraints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290B3-1257-43E6-95F1-1B1CD59C052B}" type="parTrans" cxnId="{0EE33A5E-CF6B-425A-AEB2-19B65F4F976A}">
      <dgm:prSet/>
      <dgm:spPr/>
      <dgm:t>
        <a:bodyPr/>
        <a:lstStyle/>
        <a:p>
          <a:endParaRPr lang="en-IN" sz="1200"/>
        </a:p>
      </dgm:t>
    </dgm:pt>
    <dgm:pt modelId="{8D6FC621-D6BA-442F-B856-15ABE6E30094}" type="sibTrans" cxnId="{0EE33A5E-CF6B-425A-AEB2-19B65F4F976A}">
      <dgm:prSet/>
      <dgm:spPr/>
      <dgm:t>
        <a:bodyPr/>
        <a:lstStyle/>
        <a:p>
          <a:endParaRPr lang="en-IN" sz="1200"/>
        </a:p>
      </dgm:t>
    </dgm:pt>
    <dgm:pt modelId="{28AA2D8E-3C42-4ECC-B994-988C9C1EE10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 of Uncertainty in MCP</a:t>
          </a:r>
        </a:p>
      </dgm:t>
    </dgm:pt>
    <dgm:pt modelId="{6F8144BD-03FA-4C2D-855A-798B9DA7AC7D}" type="parTrans" cxnId="{D4DA3D05-BF72-4AB5-B9FB-5432420DBC14}">
      <dgm:prSet/>
      <dgm:spPr/>
      <dgm:t>
        <a:bodyPr/>
        <a:lstStyle/>
        <a:p>
          <a:endParaRPr lang="en-IN" sz="1200"/>
        </a:p>
      </dgm:t>
    </dgm:pt>
    <dgm:pt modelId="{973EC328-DB54-4690-AAEE-3D414401CB07}" type="sibTrans" cxnId="{D4DA3D05-BF72-4AB5-B9FB-5432420DBC14}">
      <dgm:prSet/>
      <dgm:spPr/>
      <dgm:t>
        <a:bodyPr/>
        <a:lstStyle/>
        <a:p>
          <a:endParaRPr lang="en-IN" sz="1200"/>
        </a:p>
      </dgm:t>
    </dgm:pt>
    <dgm:pt modelId="{4733CD70-33D6-43E5-BB4A-9FAF0EB1A329}" type="pres">
      <dgm:prSet presAssocID="{55DE3B94-9D8F-4DDC-BA5F-0A30C4D32997}" presName="Name0" presStyleCnt="0">
        <dgm:presLayoutVars>
          <dgm:dir/>
          <dgm:animLvl val="lvl"/>
          <dgm:resizeHandles val="exact"/>
        </dgm:presLayoutVars>
      </dgm:prSet>
      <dgm:spPr/>
    </dgm:pt>
    <dgm:pt modelId="{ED1F9A32-CE29-44B1-BF95-732408E82A7F}" type="pres">
      <dgm:prSet presAssocID="{045FC783-1482-496A-856B-8181FC02DBF9}" presName="boxAndChildren" presStyleCnt="0"/>
      <dgm:spPr/>
    </dgm:pt>
    <dgm:pt modelId="{2B2A8C5D-8494-4FE8-A81D-79D9495AE394}" type="pres">
      <dgm:prSet presAssocID="{045FC783-1482-496A-856B-8181FC02DBF9}" presName="parentTextBox" presStyleLbl="node1" presStyleIdx="0" presStyleCnt="2"/>
      <dgm:spPr/>
    </dgm:pt>
    <dgm:pt modelId="{263F4908-2146-4FB6-8382-48A320104171}" type="pres">
      <dgm:prSet presAssocID="{045FC783-1482-496A-856B-8181FC02DBF9}" presName="entireBox" presStyleLbl="node1" presStyleIdx="0" presStyleCnt="2"/>
      <dgm:spPr/>
    </dgm:pt>
    <dgm:pt modelId="{944917A4-6936-4F79-B153-ED4E5FCD0D80}" type="pres">
      <dgm:prSet presAssocID="{045FC783-1482-496A-856B-8181FC02DBF9}" presName="descendantBox" presStyleCnt="0"/>
      <dgm:spPr/>
    </dgm:pt>
    <dgm:pt modelId="{5EBBBA17-2F94-4A9D-9A0E-369872155CB7}" type="pres">
      <dgm:prSet presAssocID="{ECF83C97-F04C-412B-867E-79CF20164241}" presName="childTextBox" presStyleLbl="fgAccFollowNode1" presStyleIdx="0" presStyleCnt="5" custScaleX="135130">
        <dgm:presLayoutVars>
          <dgm:bulletEnabled val="1"/>
        </dgm:presLayoutVars>
      </dgm:prSet>
      <dgm:spPr/>
    </dgm:pt>
    <dgm:pt modelId="{29297817-6FA4-4D32-AC0D-8B641B434FDD}" type="pres">
      <dgm:prSet presAssocID="{842BDC2B-5782-450D-8A1E-2D69252BE377}" presName="childTextBox" presStyleLbl="fgAccFollowNode1" presStyleIdx="1" presStyleCnt="5">
        <dgm:presLayoutVars>
          <dgm:bulletEnabled val="1"/>
        </dgm:presLayoutVars>
      </dgm:prSet>
      <dgm:spPr/>
    </dgm:pt>
    <dgm:pt modelId="{C0631605-BB59-469C-A1FD-F247838E7E04}" type="pres">
      <dgm:prSet presAssocID="{28AA2D8E-3C42-4ECC-B994-988C9C1EE102}" presName="childTextBox" presStyleLbl="fgAccFollowNode1" presStyleIdx="2" presStyleCnt="5">
        <dgm:presLayoutVars>
          <dgm:bulletEnabled val="1"/>
        </dgm:presLayoutVars>
      </dgm:prSet>
      <dgm:spPr/>
    </dgm:pt>
    <dgm:pt modelId="{57AB9BF7-012A-40A2-BF6E-8766124FD7F1}" type="pres">
      <dgm:prSet presAssocID="{D604BF62-BA02-4AA7-BF8E-71EFFC00D41D}" presName="sp" presStyleCnt="0"/>
      <dgm:spPr/>
    </dgm:pt>
    <dgm:pt modelId="{D474A13E-ECDE-48F3-A71A-FF51E256CAC6}" type="pres">
      <dgm:prSet presAssocID="{BCE156FD-E7DE-403D-A88C-0159CE9BA922}" presName="arrowAndChildren" presStyleCnt="0"/>
      <dgm:spPr/>
    </dgm:pt>
    <dgm:pt modelId="{1D2008DB-DA8A-4A5F-82C0-68061BA39A54}" type="pres">
      <dgm:prSet presAssocID="{BCE156FD-E7DE-403D-A88C-0159CE9BA922}" presName="parentTextArrow" presStyleLbl="node1" presStyleIdx="0" presStyleCnt="2"/>
      <dgm:spPr/>
    </dgm:pt>
    <dgm:pt modelId="{F5D3AC50-4054-45B1-91EB-F5CE706CAA7D}" type="pres">
      <dgm:prSet presAssocID="{BCE156FD-E7DE-403D-A88C-0159CE9BA922}" presName="arrow" presStyleLbl="node1" presStyleIdx="1" presStyleCnt="2" custLinFactNeighborX="-112"/>
      <dgm:spPr/>
    </dgm:pt>
    <dgm:pt modelId="{4FFBA107-C9DB-4F8A-B037-2EB36961DF0E}" type="pres">
      <dgm:prSet presAssocID="{BCE156FD-E7DE-403D-A88C-0159CE9BA922}" presName="descendantArrow" presStyleCnt="0"/>
      <dgm:spPr/>
    </dgm:pt>
    <dgm:pt modelId="{A59E44E2-C827-49F3-9182-5E3895E9AEF1}" type="pres">
      <dgm:prSet presAssocID="{2DEC9FC3-19BB-4DD3-BC5A-BFA039D3CAE8}" presName="childTextArrow" presStyleLbl="fgAccFollowNode1" presStyleIdx="3" presStyleCnt="5">
        <dgm:presLayoutVars>
          <dgm:bulletEnabled val="1"/>
        </dgm:presLayoutVars>
      </dgm:prSet>
      <dgm:spPr/>
    </dgm:pt>
    <dgm:pt modelId="{E8A07BDD-4EA9-4163-830E-5FBA82B62A9B}" type="pres">
      <dgm:prSet presAssocID="{C8224556-2072-42B3-AEE2-1B320F4A2BC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D4DA3D05-BF72-4AB5-B9FB-5432420DBC14}" srcId="{045FC783-1482-496A-856B-8181FC02DBF9}" destId="{28AA2D8E-3C42-4ECC-B994-988C9C1EE102}" srcOrd="2" destOrd="0" parTransId="{6F8144BD-03FA-4C2D-855A-798B9DA7AC7D}" sibTransId="{973EC328-DB54-4690-AAEE-3D414401CB07}"/>
    <dgm:cxn modelId="{6478D20C-0BCD-4B67-8EC6-2606AE908B2D}" type="presOf" srcId="{842BDC2B-5782-450D-8A1E-2D69252BE377}" destId="{29297817-6FA4-4D32-AC0D-8B641B434FDD}" srcOrd="0" destOrd="0" presId="urn:microsoft.com/office/officeart/2005/8/layout/process4"/>
    <dgm:cxn modelId="{0150F33E-0A04-44FA-A746-7EF43539787E}" type="presOf" srcId="{C8224556-2072-42B3-AEE2-1B320F4A2BC6}" destId="{E8A07BDD-4EA9-4163-830E-5FBA82B62A9B}" srcOrd="0" destOrd="0" presId="urn:microsoft.com/office/officeart/2005/8/layout/process4"/>
    <dgm:cxn modelId="{0EE33A5E-CF6B-425A-AEB2-19B65F4F976A}" srcId="{045FC783-1482-496A-856B-8181FC02DBF9}" destId="{842BDC2B-5782-450D-8A1E-2D69252BE377}" srcOrd="1" destOrd="0" parTransId="{F69290B3-1257-43E6-95F1-1B1CD59C052B}" sibTransId="{8D6FC621-D6BA-442F-B856-15ABE6E30094}"/>
    <dgm:cxn modelId="{1C10C366-1F66-4F55-9048-0095545D5EC8}" type="presOf" srcId="{55DE3B94-9D8F-4DDC-BA5F-0A30C4D32997}" destId="{4733CD70-33D6-43E5-BB4A-9FAF0EB1A329}" srcOrd="0" destOrd="0" presId="urn:microsoft.com/office/officeart/2005/8/layout/process4"/>
    <dgm:cxn modelId="{A4D84B49-A6B9-45ED-9567-5BA94532454A}" type="presOf" srcId="{045FC783-1482-496A-856B-8181FC02DBF9}" destId="{2B2A8C5D-8494-4FE8-A81D-79D9495AE394}" srcOrd="0" destOrd="0" presId="urn:microsoft.com/office/officeart/2005/8/layout/process4"/>
    <dgm:cxn modelId="{7100D849-DF71-49A8-BD16-4F828C971BDA}" type="presOf" srcId="{045FC783-1482-496A-856B-8181FC02DBF9}" destId="{263F4908-2146-4FB6-8382-48A320104171}" srcOrd="1" destOrd="0" presId="urn:microsoft.com/office/officeart/2005/8/layout/process4"/>
    <dgm:cxn modelId="{184B5378-0C25-4E83-B105-704044C21879}" srcId="{55DE3B94-9D8F-4DDC-BA5F-0A30C4D32997}" destId="{BCE156FD-E7DE-403D-A88C-0159CE9BA922}" srcOrd="0" destOrd="0" parTransId="{0D50995E-730D-40A8-B76A-8EE3CFE71A8D}" sibTransId="{D604BF62-BA02-4AA7-BF8E-71EFFC00D41D}"/>
    <dgm:cxn modelId="{BF3B038B-2FDE-4D2D-8E3A-4B091F7E7576}" type="presOf" srcId="{28AA2D8E-3C42-4ECC-B994-988C9C1EE102}" destId="{C0631605-BB59-469C-A1FD-F247838E7E04}" srcOrd="0" destOrd="0" presId="urn:microsoft.com/office/officeart/2005/8/layout/process4"/>
    <dgm:cxn modelId="{621C5292-06F2-4553-A582-46A02A401EA4}" srcId="{BCE156FD-E7DE-403D-A88C-0159CE9BA922}" destId="{C8224556-2072-42B3-AEE2-1B320F4A2BC6}" srcOrd="1" destOrd="0" parTransId="{B41FA700-6D75-4D6C-A961-D69B80972BCB}" sibTransId="{29520A70-6BFC-4C34-967B-251FF750CDC3}"/>
    <dgm:cxn modelId="{1189659F-7211-4166-96DE-8D16DAE05213}" srcId="{55DE3B94-9D8F-4DDC-BA5F-0A30C4D32997}" destId="{045FC783-1482-496A-856B-8181FC02DBF9}" srcOrd="1" destOrd="0" parTransId="{4F0FA798-F506-4AB6-9C3A-BA52C4D8CA8E}" sibTransId="{22D2EBB8-0B03-4D1A-A4D6-06953BC8835E}"/>
    <dgm:cxn modelId="{551A8FB3-F69E-4697-8AE9-D2EC281594FF}" type="presOf" srcId="{2DEC9FC3-19BB-4DD3-BC5A-BFA039D3CAE8}" destId="{A59E44E2-C827-49F3-9182-5E3895E9AEF1}" srcOrd="0" destOrd="0" presId="urn:microsoft.com/office/officeart/2005/8/layout/process4"/>
    <dgm:cxn modelId="{5FBBF0C5-3555-44D7-B37A-BADA327F86CF}" type="presOf" srcId="{BCE156FD-E7DE-403D-A88C-0159CE9BA922}" destId="{F5D3AC50-4054-45B1-91EB-F5CE706CAA7D}" srcOrd="1" destOrd="0" presId="urn:microsoft.com/office/officeart/2005/8/layout/process4"/>
    <dgm:cxn modelId="{68A96ACE-9CE1-4EF2-8769-20072BCE6A44}" type="presOf" srcId="{BCE156FD-E7DE-403D-A88C-0159CE9BA922}" destId="{1D2008DB-DA8A-4A5F-82C0-68061BA39A54}" srcOrd="0" destOrd="0" presId="urn:microsoft.com/office/officeart/2005/8/layout/process4"/>
    <dgm:cxn modelId="{F9DB37D3-3809-4A42-87F4-C61A19803AF9}" type="presOf" srcId="{ECF83C97-F04C-412B-867E-79CF20164241}" destId="{5EBBBA17-2F94-4A9D-9A0E-369872155CB7}" srcOrd="0" destOrd="0" presId="urn:microsoft.com/office/officeart/2005/8/layout/process4"/>
    <dgm:cxn modelId="{719EDCE5-0F42-47D2-9252-7247D91C625F}" srcId="{BCE156FD-E7DE-403D-A88C-0159CE9BA922}" destId="{2DEC9FC3-19BB-4DD3-BC5A-BFA039D3CAE8}" srcOrd="0" destOrd="0" parTransId="{8951BB29-61A1-48FC-87A0-524CDED93ED8}" sibTransId="{070D3AC9-9F51-4A23-8F35-A3D8190C5BB8}"/>
    <dgm:cxn modelId="{16E8C9EB-1733-41EB-A755-BA069862C167}" srcId="{045FC783-1482-496A-856B-8181FC02DBF9}" destId="{ECF83C97-F04C-412B-867E-79CF20164241}" srcOrd="0" destOrd="0" parTransId="{9150AD6F-BB1F-40F5-A54F-4B2FDB39974E}" sibTransId="{56F74751-88C5-4FEC-899F-9C3C1F4AAB32}"/>
    <dgm:cxn modelId="{9A6E2699-3698-4E09-9A8B-B1C96600EE2E}" type="presParOf" srcId="{4733CD70-33D6-43E5-BB4A-9FAF0EB1A329}" destId="{ED1F9A32-CE29-44B1-BF95-732408E82A7F}" srcOrd="0" destOrd="0" presId="urn:microsoft.com/office/officeart/2005/8/layout/process4"/>
    <dgm:cxn modelId="{A5920538-ABD0-495D-B59D-7E4627E25925}" type="presParOf" srcId="{ED1F9A32-CE29-44B1-BF95-732408E82A7F}" destId="{2B2A8C5D-8494-4FE8-A81D-79D9495AE394}" srcOrd="0" destOrd="0" presId="urn:microsoft.com/office/officeart/2005/8/layout/process4"/>
    <dgm:cxn modelId="{AA45F7B8-5198-4A12-8164-860F002E4DED}" type="presParOf" srcId="{ED1F9A32-CE29-44B1-BF95-732408E82A7F}" destId="{263F4908-2146-4FB6-8382-48A320104171}" srcOrd="1" destOrd="0" presId="urn:microsoft.com/office/officeart/2005/8/layout/process4"/>
    <dgm:cxn modelId="{0DB87D0C-E337-4DA7-97A8-20C891739441}" type="presParOf" srcId="{ED1F9A32-CE29-44B1-BF95-732408E82A7F}" destId="{944917A4-6936-4F79-B153-ED4E5FCD0D80}" srcOrd="2" destOrd="0" presId="urn:microsoft.com/office/officeart/2005/8/layout/process4"/>
    <dgm:cxn modelId="{A9229C28-0E95-49CD-B65E-664C100EBE58}" type="presParOf" srcId="{944917A4-6936-4F79-B153-ED4E5FCD0D80}" destId="{5EBBBA17-2F94-4A9D-9A0E-369872155CB7}" srcOrd="0" destOrd="0" presId="urn:microsoft.com/office/officeart/2005/8/layout/process4"/>
    <dgm:cxn modelId="{C8DAB97B-FDA1-49AB-87AB-6B774654152A}" type="presParOf" srcId="{944917A4-6936-4F79-B153-ED4E5FCD0D80}" destId="{29297817-6FA4-4D32-AC0D-8B641B434FDD}" srcOrd="1" destOrd="0" presId="urn:microsoft.com/office/officeart/2005/8/layout/process4"/>
    <dgm:cxn modelId="{40A203AC-BD0C-4BC8-B87B-1038CE785A98}" type="presParOf" srcId="{944917A4-6936-4F79-B153-ED4E5FCD0D80}" destId="{C0631605-BB59-469C-A1FD-F247838E7E04}" srcOrd="2" destOrd="0" presId="urn:microsoft.com/office/officeart/2005/8/layout/process4"/>
    <dgm:cxn modelId="{3F8BA943-222E-4730-B2B0-D8EC49D40AA7}" type="presParOf" srcId="{4733CD70-33D6-43E5-BB4A-9FAF0EB1A329}" destId="{57AB9BF7-012A-40A2-BF6E-8766124FD7F1}" srcOrd="1" destOrd="0" presId="urn:microsoft.com/office/officeart/2005/8/layout/process4"/>
    <dgm:cxn modelId="{B1AC9EB2-B4A7-4F94-8A2C-B358A3D92EEC}" type="presParOf" srcId="{4733CD70-33D6-43E5-BB4A-9FAF0EB1A329}" destId="{D474A13E-ECDE-48F3-A71A-FF51E256CAC6}" srcOrd="2" destOrd="0" presId="urn:microsoft.com/office/officeart/2005/8/layout/process4"/>
    <dgm:cxn modelId="{2A3DFC8B-82A9-4C5A-BD1A-394CD7753C5B}" type="presParOf" srcId="{D474A13E-ECDE-48F3-A71A-FF51E256CAC6}" destId="{1D2008DB-DA8A-4A5F-82C0-68061BA39A54}" srcOrd="0" destOrd="0" presId="urn:microsoft.com/office/officeart/2005/8/layout/process4"/>
    <dgm:cxn modelId="{32256D7F-7DBD-46B2-9341-FFD8E4BD85D7}" type="presParOf" srcId="{D474A13E-ECDE-48F3-A71A-FF51E256CAC6}" destId="{F5D3AC50-4054-45B1-91EB-F5CE706CAA7D}" srcOrd="1" destOrd="0" presId="urn:microsoft.com/office/officeart/2005/8/layout/process4"/>
    <dgm:cxn modelId="{EBDCB6DD-BD47-4366-A8BE-BFDC5978EA7B}" type="presParOf" srcId="{D474A13E-ECDE-48F3-A71A-FF51E256CAC6}" destId="{4FFBA107-C9DB-4F8A-B037-2EB36961DF0E}" srcOrd="2" destOrd="0" presId="urn:microsoft.com/office/officeart/2005/8/layout/process4"/>
    <dgm:cxn modelId="{BD2FD1F0-B050-40B0-9AD2-FEF3B4C7FCA6}" type="presParOf" srcId="{4FFBA107-C9DB-4F8A-B037-2EB36961DF0E}" destId="{A59E44E2-C827-49F3-9182-5E3895E9AEF1}" srcOrd="0" destOrd="0" presId="urn:microsoft.com/office/officeart/2005/8/layout/process4"/>
    <dgm:cxn modelId="{7EE607CD-93D2-4136-9B28-6DFFA5059BB7}" type="presParOf" srcId="{4FFBA107-C9DB-4F8A-B037-2EB36961DF0E}" destId="{E8A07BDD-4EA9-4163-830E-5FBA82B62A9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5686794-7063-478E-9D26-05A8347B7F17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389B0-01FC-448E-99AF-59625D9C473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TAMIL NADU 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(HIGH WIND)</a:t>
          </a:r>
        </a:p>
      </dgm:t>
    </dgm:pt>
    <dgm:pt modelId="{2AA356B4-F713-4FF1-8677-17492CB08606}" type="parTrans" cxnId="{CDB41D4D-778C-44DA-B4BC-8DFEED1B6DA2}">
      <dgm:prSet/>
      <dgm:spPr/>
      <dgm:t>
        <a:bodyPr/>
        <a:lstStyle/>
        <a:p>
          <a:endParaRPr lang="en-IN" sz="800"/>
        </a:p>
      </dgm:t>
    </dgm:pt>
    <dgm:pt modelId="{71DB417C-27E1-42B8-924C-67A9DC4F5F63}" type="sibTrans" cxnId="{CDB41D4D-778C-44DA-B4BC-8DFEED1B6DA2}">
      <dgm:prSet/>
      <dgm:spPr/>
      <dgm:t>
        <a:bodyPr/>
        <a:lstStyle/>
        <a:p>
          <a:endParaRPr lang="en-IN" sz="800"/>
        </a:p>
      </dgm:t>
    </dgm:pt>
    <dgm:pt modelId="{9291F04D-45CF-4B5D-8112-FB7C4128E0E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UTTAR PRADESH 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( HIGH MARKET PROCUREMENT)</a:t>
          </a:r>
        </a:p>
      </dgm:t>
    </dgm:pt>
    <dgm:pt modelId="{90F3EE89-E510-47BE-A027-E1BBDDF9E098}" type="parTrans" cxnId="{C17CEE0A-497E-42F5-9A95-1531F7849FAF}">
      <dgm:prSet/>
      <dgm:spPr/>
      <dgm:t>
        <a:bodyPr/>
        <a:lstStyle/>
        <a:p>
          <a:endParaRPr lang="en-IN" sz="800"/>
        </a:p>
      </dgm:t>
    </dgm:pt>
    <dgm:pt modelId="{40F633DD-C227-454A-8BA7-CEB76BE5587A}" type="sibTrans" cxnId="{C17CEE0A-497E-42F5-9A95-1531F7849FAF}">
      <dgm:prSet/>
      <dgm:spPr/>
      <dgm:t>
        <a:bodyPr/>
        <a:lstStyle/>
        <a:p>
          <a:endParaRPr lang="en-IN" sz="800"/>
        </a:p>
      </dgm:t>
    </dgm:pt>
    <dgm:pt modelId="{D0ABDB99-4D87-45AC-81B8-90D8FB3CBB0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NEW DELHI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(HIGH DEMAND WITH VERY LOW RES)</a:t>
          </a:r>
        </a:p>
      </dgm:t>
    </dgm:pt>
    <dgm:pt modelId="{032062C2-28DA-4CCB-94EB-F46DB0EE9197}" type="parTrans" cxnId="{946E753F-9DD2-4A3E-922E-935F7C0293D3}">
      <dgm:prSet/>
      <dgm:spPr/>
      <dgm:t>
        <a:bodyPr/>
        <a:lstStyle/>
        <a:p>
          <a:endParaRPr lang="en-IN" sz="800"/>
        </a:p>
      </dgm:t>
    </dgm:pt>
    <dgm:pt modelId="{8B2D8B31-FBE6-4A6F-AF27-C6411C3E5113}" type="sibTrans" cxnId="{946E753F-9DD2-4A3E-922E-935F7C0293D3}">
      <dgm:prSet/>
      <dgm:spPr/>
      <dgm:t>
        <a:bodyPr/>
        <a:lstStyle/>
        <a:p>
          <a:endParaRPr lang="en-IN" sz="800"/>
        </a:p>
      </dgm:t>
    </dgm:pt>
    <dgm:pt modelId="{D321D201-22A1-4E38-B811-C8DE934B767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RAJASTHAN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 (HIGH SOLAR)</a:t>
          </a:r>
        </a:p>
      </dgm:t>
    </dgm:pt>
    <dgm:pt modelId="{F31AE88A-B0C3-49BC-B891-FC3FBC6D7C31}" type="parTrans" cxnId="{023B5003-4F4E-4663-B61E-63F04596BD6E}">
      <dgm:prSet/>
      <dgm:spPr/>
      <dgm:t>
        <a:bodyPr/>
        <a:lstStyle/>
        <a:p>
          <a:endParaRPr lang="en-IN" sz="800"/>
        </a:p>
      </dgm:t>
    </dgm:pt>
    <dgm:pt modelId="{F6D665D8-4325-406F-97ED-7C7E80C346D1}" type="sibTrans" cxnId="{023B5003-4F4E-4663-B61E-63F04596BD6E}">
      <dgm:prSet/>
      <dgm:spPr/>
      <dgm:t>
        <a:bodyPr/>
        <a:lstStyle/>
        <a:p>
          <a:endParaRPr lang="en-IN" sz="800"/>
        </a:p>
      </dgm:t>
    </dgm:pt>
    <dgm:pt modelId="{E58BAFFF-A2D9-4AB9-9200-B9D737AD6C28}" type="pres">
      <dgm:prSet presAssocID="{F5686794-7063-478E-9D26-05A8347B7F17}" presName="matrix" presStyleCnt="0">
        <dgm:presLayoutVars>
          <dgm:chMax val="1"/>
          <dgm:dir/>
          <dgm:resizeHandles val="exact"/>
        </dgm:presLayoutVars>
      </dgm:prSet>
      <dgm:spPr/>
    </dgm:pt>
    <dgm:pt modelId="{0F15BF7F-A3C3-487F-A9BE-9467F3B1CF0B}" type="pres">
      <dgm:prSet presAssocID="{F5686794-7063-478E-9D26-05A8347B7F17}" presName="axisShape" presStyleLbl="bgShp" presStyleIdx="0" presStyleCnt="1"/>
      <dgm:spPr/>
    </dgm:pt>
    <dgm:pt modelId="{E64EB23A-637C-424F-92F7-B9EC268FBCA8}" type="pres">
      <dgm:prSet presAssocID="{F5686794-7063-478E-9D26-05A8347B7F17}" presName="rect1" presStyleLbl="node1" presStyleIdx="0" presStyleCnt="4" custScaleX="126761" custLinFactNeighborX="-14897">
        <dgm:presLayoutVars>
          <dgm:chMax val="0"/>
          <dgm:chPref val="0"/>
          <dgm:bulletEnabled val="1"/>
        </dgm:presLayoutVars>
      </dgm:prSet>
      <dgm:spPr/>
    </dgm:pt>
    <dgm:pt modelId="{9A53541F-3B9A-4BD1-90DC-91616DC37069}" type="pres">
      <dgm:prSet presAssocID="{F5686794-7063-478E-9D26-05A8347B7F17}" presName="rect2" presStyleLbl="node1" presStyleIdx="1" presStyleCnt="4" custScaleX="129272" custLinFactNeighborX="17113">
        <dgm:presLayoutVars>
          <dgm:chMax val="0"/>
          <dgm:chPref val="0"/>
          <dgm:bulletEnabled val="1"/>
        </dgm:presLayoutVars>
      </dgm:prSet>
      <dgm:spPr/>
    </dgm:pt>
    <dgm:pt modelId="{88232F55-5658-46B9-B581-E6EFDF5E98A6}" type="pres">
      <dgm:prSet presAssocID="{F5686794-7063-478E-9D26-05A8347B7F17}" presName="rect3" presStyleLbl="node1" presStyleIdx="2" presStyleCnt="4" custScaleX="124474" custLinFactNeighborX="-15771">
        <dgm:presLayoutVars>
          <dgm:chMax val="0"/>
          <dgm:chPref val="0"/>
          <dgm:bulletEnabled val="1"/>
        </dgm:presLayoutVars>
      </dgm:prSet>
      <dgm:spPr/>
    </dgm:pt>
    <dgm:pt modelId="{DC0AC389-5A67-4F3A-88A0-0A0316376261}" type="pres">
      <dgm:prSet presAssocID="{F5686794-7063-478E-9D26-05A8347B7F17}" presName="rect4" presStyleLbl="node1" presStyleIdx="3" presStyleCnt="4" custScaleX="126393" custLinFactNeighborX="17524">
        <dgm:presLayoutVars>
          <dgm:chMax val="0"/>
          <dgm:chPref val="0"/>
          <dgm:bulletEnabled val="1"/>
        </dgm:presLayoutVars>
      </dgm:prSet>
      <dgm:spPr/>
    </dgm:pt>
  </dgm:ptLst>
  <dgm:cxnLst>
    <dgm:cxn modelId="{023B5003-4F4E-4663-B61E-63F04596BD6E}" srcId="{F5686794-7063-478E-9D26-05A8347B7F17}" destId="{D321D201-22A1-4E38-B811-C8DE934B7677}" srcOrd="3" destOrd="0" parTransId="{F31AE88A-B0C3-49BC-B891-FC3FBC6D7C31}" sibTransId="{F6D665D8-4325-406F-97ED-7C7E80C346D1}"/>
    <dgm:cxn modelId="{C17CEE0A-497E-42F5-9A95-1531F7849FAF}" srcId="{F5686794-7063-478E-9D26-05A8347B7F17}" destId="{9291F04D-45CF-4B5D-8112-FB7C4128E0E9}" srcOrd="1" destOrd="0" parTransId="{90F3EE89-E510-47BE-A027-E1BBDDF9E098}" sibTransId="{40F633DD-C227-454A-8BA7-CEB76BE5587A}"/>
    <dgm:cxn modelId="{8E9EEF28-CD31-484A-A6EF-8F6A73790FB8}" type="presOf" srcId="{D321D201-22A1-4E38-B811-C8DE934B7677}" destId="{DC0AC389-5A67-4F3A-88A0-0A0316376261}" srcOrd="0" destOrd="0" presId="urn:microsoft.com/office/officeart/2005/8/layout/matrix2"/>
    <dgm:cxn modelId="{946E753F-9DD2-4A3E-922E-935F7C0293D3}" srcId="{F5686794-7063-478E-9D26-05A8347B7F17}" destId="{D0ABDB99-4D87-45AC-81B8-90D8FB3CBB03}" srcOrd="2" destOrd="0" parTransId="{032062C2-28DA-4CCB-94EB-F46DB0EE9197}" sibTransId="{8B2D8B31-FBE6-4A6F-AF27-C6411C3E5113}"/>
    <dgm:cxn modelId="{CDB41D4D-778C-44DA-B4BC-8DFEED1B6DA2}" srcId="{F5686794-7063-478E-9D26-05A8347B7F17}" destId="{23B389B0-01FC-448E-99AF-59625D9C4730}" srcOrd="0" destOrd="0" parTransId="{2AA356B4-F713-4FF1-8677-17492CB08606}" sibTransId="{71DB417C-27E1-42B8-924C-67A9DC4F5F63}"/>
    <dgm:cxn modelId="{76D4AB71-8B52-4381-A8F5-B6B56BB0B2A0}" type="presOf" srcId="{23B389B0-01FC-448E-99AF-59625D9C4730}" destId="{E64EB23A-637C-424F-92F7-B9EC268FBCA8}" srcOrd="0" destOrd="0" presId="urn:microsoft.com/office/officeart/2005/8/layout/matrix2"/>
    <dgm:cxn modelId="{169A9875-9129-4443-A923-BFBF67D45DDD}" type="presOf" srcId="{9291F04D-45CF-4B5D-8112-FB7C4128E0E9}" destId="{9A53541F-3B9A-4BD1-90DC-91616DC37069}" srcOrd="0" destOrd="0" presId="urn:microsoft.com/office/officeart/2005/8/layout/matrix2"/>
    <dgm:cxn modelId="{CFC4C8A4-EFFD-4964-834C-C799F17AF011}" type="presOf" srcId="{D0ABDB99-4D87-45AC-81B8-90D8FB3CBB03}" destId="{88232F55-5658-46B9-B581-E6EFDF5E98A6}" srcOrd="0" destOrd="0" presId="urn:microsoft.com/office/officeart/2005/8/layout/matrix2"/>
    <dgm:cxn modelId="{B3F5E4D5-FBC8-438A-8402-FAE76AB4FCF8}" type="presOf" srcId="{F5686794-7063-478E-9D26-05A8347B7F17}" destId="{E58BAFFF-A2D9-4AB9-9200-B9D737AD6C28}" srcOrd="0" destOrd="0" presId="urn:microsoft.com/office/officeart/2005/8/layout/matrix2"/>
    <dgm:cxn modelId="{2A665222-5292-4057-90E2-B5B6A2DCE586}" type="presParOf" srcId="{E58BAFFF-A2D9-4AB9-9200-B9D737AD6C28}" destId="{0F15BF7F-A3C3-487F-A9BE-9467F3B1CF0B}" srcOrd="0" destOrd="0" presId="urn:microsoft.com/office/officeart/2005/8/layout/matrix2"/>
    <dgm:cxn modelId="{48C0982B-15CB-4767-9B3A-F9B65AF00B44}" type="presParOf" srcId="{E58BAFFF-A2D9-4AB9-9200-B9D737AD6C28}" destId="{E64EB23A-637C-424F-92F7-B9EC268FBCA8}" srcOrd="1" destOrd="0" presId="urn:microsoft.com/office/officeart/2005/8/layout/matrix2"/>
    <dgm:cxn modelId="{9E2DF270-8745-4565-8782-E1C681BC328E}" type="presParOf" srcId="{E58BAFFF-A2D9-4AB9-9200-B9D737AD6C28}" destId="{9A53541F-3B9A-4BD1-90DC-91616DC37069}" srcOrd="2" destOrd="0" presId="urn:microsoft.com/office/officeart/2005/8/layout/matrix2"/>
    <dgm:cxn modelId="{279BC763-1C0C-4ACF-81AB-D469E0BCC829}" type="presParOf" srcId="{E58BAFFF-A2D9-4AB9-9200-B9D737AD6C28}" destId="{88232F55-5658-46B9-B581-E6EFDF5E98A6}" srcOrd="3" destOrd="0" presId="urn:microsoft.com/office/officeart/2005/8/layout/matrix2"/>
    <dgm:cxn modelId="{B364227D-DB2E-417B-8B27-28B9D0455134}" type="presParOf" srcId="{E58BAFFF-A2D9-4AB9-9200-B9D737AD6C28}" destId="{DC0AC389-5A67-4F3A-88A0-0A031637626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4EB4DB-6FF6-4426-8A5C-8CC019298B04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CC08C8-57D1-4D31-8351-23C0B01C0502}">
      <dgm:prSet phldrT="[Text]" custT="1"/>
      <dgm:spPr/>
      <dgm:t>
        <a:bodyPr/>
        <a:lstStyle/>
        <a:p>
          <a:r>
            <a: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Impacts</a:t>
          </a:r>
        </a:p>
      </dgm:t>
    </dgm:pt>
    <dgm:pt modelId="{8B950F29-A183-4221-9356-FC75ECD16B12}" type="parTrans" cxnId="{3DCD4CBC-EF3A-46AD-BACC-7F539C980FE3}">
      <dgm:prSet/>
      <dgm:spPr/>
      <dgm:t>
        <a:bodyPr/>
        <a:lstStyle/>
        <a:p>
          <a:endParaRPr lang="en-IN" sz="800"/>
        </a:p>
      </dgm:t>
    </dgm:pt>
    <dgm:pt modelId="{C9CBBD25-60CB-4C7B-B222-9593BC827684}" type="sibTrans" cxnId="{3DCD4CBC-EF3A-46AD-BACC-7F539C980FE3}">
      <dgm:prSet/>
      <dgm:spPr/>
      <dgm:t>
        <a:bodyPr/>
        <a:lstStyle/>
        <a:p>
          <a:endParaRPr lang="en-IN" sz="800"/>
        </a:p>
      </dgm:t>
    </dgm:pt>
    <dgm:pt modelId="{0EA65783-1537-49AC-A06C-319F8EB0CAC3}">
      <dgm:prSet phldrT="[Text]" custT="1"/>
      <dgm:spPr/>
      <dgm:t>
        <a:bodyPr/>
        <a:lstStyle/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Operational reliability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Inertia availability for frequency response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policy framework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Procurement Portfolio design</a:t>
          </a:r>
        </a:p>
        <a:p>
          <a:endParaRPr lang="en-IN" sz="1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0319B-0575-4F4B-96EF-98F24AA3B43F}" type="parTrans" cxnId="{17A381DE-B05C-4F62-8E90-37918955D910}">
      <dgm:prSet/>
      <dgm:spPr/>
      <dgm:t>
        <a:bodyPr/>
        <a:lstStyle/>
        <a:p>
          <a:endParaRPr lang="en-IN" sz="800"/>
        </a:p>
      </dgm:t>
    </dgm:pt>
    <dgm:pt modelId="{7BCFD892-306E-49F4-A63D-7932C011A60F}" type="sibTrans" cxnId="{17A381DE-B05C-4F62-8E90-37918955D910}">
      <dgm:prSet/>
      <dgm:spPr/>
      <dgm:t>
        <a:bodyPr/>
        <a:lstStyle/>
        <a:p>
          <a:endParaRPr lang="en-IN" sz="800"/>
        </a:p>
      </dgm:t>
    </dgm:pt>
    <dgm:pt modelId="{23E3F481-4EBE-479F-9AAD-E8C68CE25989}">
      <dgm:prSet phldrT="[Text]" custT="1"/>
      <dgm:spPr/>
      <dgm:t>
        <a:bodyPr/>
        <a:lstStyle/>
        <a:p>
          <a:r>
            <a: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 Term Impacts</a:t>
          </a:r>
        </a:p>
      </dgm:t>
    </dgm:pt>
    <dgm:pt modelId="{E5047BEA-42F9-4551-AFCF-70FC57C4898E}" type="parTrans" cxnId="{E9DB3652-B8E2-4A81-B3EA-DB9561DE3718}">
      <dgm:prSet/>
      <dgm:spPr/>
      <dgm:t>
        <a:bodyPr/>
        <a:lstStyle/>
        <a:p>
          <a:endParaRPr lang="en-IN" sz="800"/>
        </a:p>
      </dgm:t>
    </dgm:pt>
    <dgm:pt modelId="{5DB2E1F4-20BE-4C67-BAB1-D3888290C773}" type="sibTrans" cxnId="{E9DB3652-B8E2-4A81-B3EA-DB9561DE3718}">
      <dgm:prSet/>
      <dgm:spPr/>
      <dgm:t>
        <a:bodyPr/>
        <a:lstStyle/>
        <a:p>
          <a:endParaRPr lang="en-IN" sz="800"/>
        </a:p>
      </dgm:t>
    </dgm:pt>
    <dgm:pt modelId="{B86A2797-5E8F-4338-84DD-8DC7D641D421}">
      <dgm:prSet phldrT="[Text]" custT="1"/>
      <dgm:spPr/>
      <dgm:t>
        <a:bodyPr/>
        <a:lstStyle/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power balancing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Reserve requirement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 curtailment minimization</a:t>
          </a:r>
        </a:p>
        <a:p>
          <a:r>
            <a:rPr lang="en-I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of conventional power plants</a:t>
          </a:r>
        </a:p>
        <a:p>
          <a:endParaRPr lang="en-IN" sz="1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A5ABDA-D234-4E16-A575-13C4A9EFD6A7}" type="parTrans" cxnId="{0D23E05C-5A93-4CE5-A1A0-ABB6A3AB4826}">
      <dgm:prSet/>
      <dgm:spPr/>
      <dgm:t>
        <a:bodyPr/>
        <a:lstStyle/>
        <a:p>
          <a:endParaRPr lang="en-IN" sz="800"/>
        </a:p>
      </dgm:t>
    </dgm:pt>
    <dgm:pt modelId="{EB598617-C7AD-422F-8DF5-8389724C6250}" type="sibTrans" cxnId="{0D23E05C-5A93-4CE5-A1A0-ABB6A3AB4826}">
      <dgm:prSet/>
      <dgm:spPr/>
      <dgm:t>
        <a:bodyPr/>
        <a:lstStyle/>
        <a:p>
          <a:endParaRPr lang="en-IN" sz="800"/>
        </a:p>
      </dgm:t>
    </dgm:pt>
    <dgm:pt modelId="{4375256A-B701-400C-BA75-8D6379E16BF6}" type="pres">
      <dgm:prSet presAssocID="{814EB4DB-6FF6-4426-8A5C-8CC019298B0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DBBAA909-D861-4F5A-B212-27179A2ABD5D}" type="pres">
      <dgm:prSet presAssocID="{814EB4DB-6FF6-4426-8A5C-8CC019298B04}" presName="Background" presStyleLbl="node1" presStyleIdx="0" presStyleCnt="1" custScaleY="134883"/>
      <dgm:spPr/>
    </dgm:pt>
    <dgm:pt modelId="{341ED185-42DA-40D1-9C9C-4E4300603B73}" type="pres">
      <dgm:prSet presAssocID="{814EB4DB-6FF6-4426-8A5C-8CC019298B04}" presName="Divider" presStyleLbl="callout" presStyleIdx="0" presStyleCnt="1"/>
      <dgm:spPr/>
    </dgm:pt>
    <dgm:pt modelId="{05585CC5-B9B9-4644-A2FA-4B8E3A8C8F1D}" type="pres">
      <dgm:prSet presAssocID="{814EB4DB-6FF6-4426-8A5C-8CC019298B04}" presName="ChildText1" presStyleLbl="revTx" presStyleIdx="0" presStyleCnt="0" custLinFactNeighborX="913" custLinFactNeighborY="-18336">
        <dgm:presLayoutVars>
          <dgm:chMax val="0"/>
          <dgm:chPref val="0"/>
          <dgm:bulletEnabled val="1"/>
        </dgm:presLayoutVars>
      </dgm:prSet>
      <dgm:spPr/>
    </dgm:pt>
    <dgm:pt modelId="{F6234DDB-82FD-435A-A1EB-61595A51D827}" type="pres">
      <dgm:prSet presAssocID="{814EB4DB-6FF6-4426-8A5C-8CC019298B04}" presName="ChildText2" presStyleLbl="revTx" presStyleIdx="0" presStyleCnt="0" custLinFactNeighborX="-2140" custLinFactNeighborY="-19499">
        <dgm:presLayoutVars>
          <dgm:chMax val="0"/>
          <dgm:chPref val="0"/>
          <dgm:bulletEnabled val="1"/>
        </dgm:presLayoutVars>
      </dgm:prSet>
      <dgm:spPr/>
    </dgm:pt>
    <dgm:pt modelId="{4EEB3450-B307-432B-9903-8EE20265B006}" type="pres">
      <dgm:prSet presAssocID="{814EB4DB-6FF6-4426-8A5C-8CC019298B04}" presName="ParentText1" presStyleLbl="revTx" presStyleIdx="0" presStyleCnt="0">
        <dgm:presLayoutVars>
          <dgm:chMax val="1"/>
          <dgm:chPref val="1"/>
        </dgm:presLayoutVars>
      </dgm:prSet>
      <dgm:spPr/>
    </dgm:pt>
    <dgm:pt modelId="{05F884E4-4C4F-4357-BCDA-C540773FBC12}" type="pres">
      <dgm:prSet presAssocID="{814EB4DB-6FF6-4426-8A5C-8CC019298B04}" presName="ParentShape1" presStyleLbl="alignImgPlace1" presStyleIdx="0" presStyleCnt="2">
        <dgm:presLayoutVars/>
      </dgm:prSet>
      <dgm:spPr/>
    </dgm:pt>
    <dgm:pt modelId="{15C78307-66BC-46D1-98E3-B71C820B26AB}" type="pres">
      <dgm:prSet presAssocID="{814EB4DB-6FF6-4426-8A5C-8CC019298B04}" presName="ParentText2" presStyleLbl="revTx" presStyleIdx="0" presStyleCnt="0">
        <dgm:presLayoutVars>
          <dgm:chMax val="1"/>
          <dgm:chPref val="1"/>
        </dgm:presLayoutVars>
      </dgm:prSet>
      <dgm:spPr/>
    </dgm:pt>
    <dgm:pt modelId="{9DA945A9-957B-4156-8FCB-6FBBE1C52EAC}" type="pres">
      <dgm:prSet presAssocID="{814EB4DB-6FF6-4426-8A5C-8CC019298B04}" presName="ParentShape2" presStyleLbl="alignImgPlace1" presStyleIdx="1" presStyleCnt="2">
        <dgm:presLayoutVars/>
      </dgm:prSet>
      <dgm:spPr/>
    </dgm:pt>
  </dgm:ptLst>
  <dgm:cxnLst>
    <dgm:cxn modelId="{C7AF7526-6020-4577-B477-035A7071D18F}" type="presOf" srcId="{34CC08C8-57D1-4D31-8351-23C0B01C0502}" destId="{05F884E4-4C4F-4357-BCDA-C540773FBC12}" srcOrd="1" destOrd="0" presId="urn:microsoft.com/office/officeart/2009/3/layout/OpposingIdeas"/>
    <dgm:cxn modelId="{2311975C-D4CD-4669-ACBF-45D92510C43D}" type="presOf" srcId="{23E3F481-4EBE-479F-9AAD-E8C68CE25989}" destId="{9DA945A9-957B-4156-8FCB-6FBBE1C52EAC}" srcOrd="1" destOrd="0" presId="urn:microsoft.com/office/officeart/2009/3/layout/OpposingIdeas"/>
    <dgm:cxn modelId="{0D23E05C-5A93-4CE5-A1A0-ABB6A3AB4826}" srcId="{23E3F481-4EBE-479F-9AAD-E8C68CE25989}" destId="{B86A2797-5E8F-4338-84DD-8DC7D641D421}" srcOrd="0" destOrd="0" parTransId="{04A5ABDA-D234-4E16-A575-13C4A9EFD6A7}" sibTransId="{EB598617-C7AD-422F-8DF5-8389724C6250}"/>
    <dgm:cxn modelId="{01D89962-58DA-4F14-91C4-668097AF93D6}" type="presOf" srcId="{34CC08C8-57D1-4D31-8351-23C0B01C0502}" destId="{4EEB3450-B307-432B-9903-8EE20265B006}" srcOrd="0" destOrd="0" presId="urn:microsoft.com/office/officeart/2009/3/layout/OpposingIdeas"/>
    <dgm:cxn modelId="{E9DB3652-B8E2-4A81-B3EA-DB9561DE3718}" srcId="{814EB4DB-6FF6-4426-8A5C-8CC019298B04}" destId="{23E3F481-4EBE-479F-9AAD-E8C68CE25989}" srcOrd="1" destOrd="0" parTransId="{E5047BEA-42F9-4551-AFCF-70FC57C4898E}" sibTransId="{5DB2E1F4-20BE-4C67-BAB1-D3888290C773}"/>
    <dgm:cxn modelId="{2B08AA77-B8A5-4B71-AF58-BA9878A32D73}" type="presOf" srcId="{0EA65783-1537-49AC-A06C-319F8EB0CAC3}" destId="{05585CC5-B9B9-4644-A2FA-4B8E3A8C8F1D}" srcOrd="0" destOrd="0" presId="urn:microsoft.com/office/officeart/2009/3/layout/OpposingIdeas"/>
    <dgm:cxn modelId="{3DCD4CBC-EF3A-46AD-BACC-7F539C980FE3}" srcId="{814EB4DB-6FF6-4426-8A5C-8CC019298B04}" destId="{34CC08C8-57D1-4D31-8351-23C0B01C0502}" srcOrd="0" destOrd="0" parTransId="{8B950F29-A183-4221-9356-FC75ECD16B12}" sibTransId="{C9CBBD25-60CB-4C7B-B222-9593BC827684}"/>
    <dgm:cxn modelId="{17A381DE-B05C-4F62-8E90-37918955D910}" srcId="{34CC08C8-57D1-4D31-8351-23C0B01C0502}" destId="{0EA65783-1537-49AC-A06C-319F8EB0CAC3}" srcOrd="0" destOrd="0" parTransId="{F6F0319B-0575-4F4B-96EF-98F24AA3B43F}" sibTransId="{7BCFD892-306E-49F4-A63D-7932C011A60F}"/>
    <dgm:cxn modelId="{31EFA8EF-AEE1-4CB4-9B9A-5E15FCA325C5}" type="presOf" srcId="{B86A2797-5E8F-4338-84DD-8DC7D641D421}" destId="{F6234DDB-82FD-435A-A1EB-61595A51D827}" srcOrd="0" destOrd="0" presId="urn:microsoft.com/office/officeart/2009/3/layout/OpposingIdeas"/>
    <dgm:cxn modelId="{6576C4F3-FC0E-4641-9EC1-A166A3939F90}" type="presOf" srcId="{814EB4DB-6FF6-4426-8A5C-8CC019298B04}" destId="{4375256A-B701-400C-BA75-8D6379E16BF6}" srcOrd="0" destOrd="0" presId="urn:microsoft.com/office/officeart/2009/3/layout/OpposingIdeas"/>
    <dgm:cxn modelId="{96D987F5-6F21-48DD-8C01-41731DD5166D}" type="presOf" srcId="{23E3F481-4EBE-479F-9AAD-E8C68CE25989}" destId="{15C78307-66BC-46D1-98E3-B71C820B26AB}" srcOrd="0" destOrd="0" presId="urn:microsoft.com/office/officeart/2009/3/layout/OpposingIdeas"/>
    <dgm:cxn modelId="{3F44E388-D731-40CB-AF6F-F686602BE6D7}" type="presParOf" srcId="{4375256A-B701-400C-BA75-8D6379E16BF6}" destId="{DBBAA909-D861-4F5A-B212-27179A2ABD5D}" srcOrd="0" destOrd="0" presId="urn:microsoft.com/office/officeart/2009/3/layout/OpposingIdeas"/>
    <dgm:cxn modelId="{64346AEB-6456-4EB4-8F59-24EC73C80AE6}" type="presParOf" srcId="{4375256A-B701-400C-BA75-8D6379E16BF6}" destId="{341ED185-42DA-40D1-9C9C-4E4300603B73}" srcOrd="1" destOrd="0" presId="urn:microsoft.com/office/officeart/2009/3/layout/OpposingIdeas"/>
    <dgm:cxn modelId="{6F07F2B7-7552-4EAF-808B-1456098E5162}" type="presParOf" srcId="{4375256A-B701-400C-BA75-8D6379E16BF6}" destId="{05585CC5-B9B9-4644-A2FA-4B8E3A8C8F1D}" srcOrd="2" destOrd="0" presId="urn:microsoft.com/office/officeart/2009/3/layout/OpposingIdeas"/>
    <dgm:cxn modelId="{64BC12E2-1D31-443C-A761-B4F461D46F80}" type="presParOf" srcId="{4375256A-B701-400C-BA75-8D6379E16BF6}" destId="{F6234DDB-82FD-435A-A1EB-61595A51D827}" srcOrd="3" destOrd="0" presId="urn:microsoft.com/office/officeart/2009/3/layout/OpposingIdeas"/>
    <dgm:cxn modelId="{B68D5B03-E58A-486C-8190-2C7776CC666D}" type="presParOf" srcId="{4375256A-B701-400C-BA75-8D6379E16BF6}" destId="{4EEB3450-B307-432B-9903-8EE20265B006}" srcOrd="4" destOrd="0" presId="urn:microsoft.com/office/officeart/2009/3/layout/OpposingIdeas"/>
    <dgm:cxn modelId="{E7AC79D4-41BB-45EE-84DE-0375F62A26C8}" type="presParOf" srcId="{4375256A-B701-400C-BA75-8D6379E16BF6}" destId="{05F884E4-4C4F-4357-BCDA-C540773FBC12}" srcOrd="5" destOrd="0" presId="urn:microsoft.com/office/officeart/2009/3/layout/OpposingIdeas"/>
    <dgm:cxn modelId="{6A8BC48A-311C-4F3A-92E3-85229661910B}" type="presParOf" srcId="{4375256A-B701-400C-BA75-8D6379E16BF6}" destId="{15C78307-66BC-46D1-98E3-B71C820B26AB}" srcOrd="6" destOrd="0" presId="urn:microsoft.com/office/officeart/2009/3/layout/OpposingIdeas"/>
    <dgm:cxn modelId="{4E549B0C-BCB6-4846-BACA-1CDA0BF4820F}" type="presParOf" srcId="{4375256A-B701-400C-BA75-8D6379E16BF6}" destId="{9DA945A9-957B-4156-8FCB-6FBBE1C52EA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9BD1F2E-E4FD-437D-B02E-47E5C5FE1A0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192240-F809-4689-B7C8-4A73E505B8A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IN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</a:p>
      </dgm:t>
    </dgm:pt>
    <dgm:pt modelId="{AE45388C-47AB-49D0-BF64-4508F0B54221}" type="parTrans" cxnId="{E7C81A9D-69C3-4125-B8E0-3E22BE57E3B0}">
      <dgm:prSet/>
      <dgm:spPr/>
      <dgm:t>
        <a:bodyPr/>
        <a:lstStyle/>
        <a:p>
          <a:endParaRPr lang="en-IN" sz="900"/>
        </a:p>
      </dgm:t>
    </dgm:pt>
    <dgm:pt modelId="{94D16876-2BA1-482E-8F86-6BE8E705D7A6}" type="sibTrans" cxnId="{E7C81A9D-69C3-4125-B8E0-3E22BE57E3B0}">
      <dgm:prSet/>
      <dgm:spPr/>
      <dgm:t>
        <a:bodyPr/>
        <a:lstStyle/>
        <a:p>
          <a:endParaRPr lang="en-IN" sz="900"/>
        </a:p>
      </dgm:t>
    </dgm:pt>
    <dgm:pt modelId="{F5336F04-F88E-47A9-9A40-2055AF36F925}">
      <dgm:prSet phldrT="[Text]"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Reserve Requirements </a:t>
          </a:r>
        </a:p>
      </dgm:t>
    </dgm:pt>
    <dgm:pt modelId="{5AA24D28-48CD-422F-9979-67925277CDCD}" type="parTrans" cxnId="{A1541685-41E4-44FF-91C2-5E74BE5AF6E3}">
      <dgm:prSet/>
      <dgm:spPr/>
      <dgm:t>
        <a:bodyPr/>
        <a:lstStyle/>
        <a:p>
          <a:endParaRPr lang="en-IN" sz="900"/>
        </a:p>
      </dgm:t>
    </dgm:pt>
    <dgm:pt modelId="{86433C75-E38B-4B56-B982-2E745C231E64}" type="sibTrans" cxnId="{A1541685-41E4-44FF-91C2-5E74BE5AF6E3}">
      <dgm:prSet/>
      <dgm:spPr/>
      <dgm:t>
        <a:bodyPr/>
        <a:lstStyle/>
        <a:p>
          <a:endParaRPr lang="en-IN" sz="900"/>
        </a:p>
      </dgm:t>
    </dgm:pt>
    <dgm:pt modelId="{38B27C5E-756D-464D-906C-F8CF7FF8DA5E}">
      <dgm:prSet phldrT="[Text]"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Ramping Needs &amp; Transmission Congestion</a:t>
          </a:r>
        </a:p>
      </dgm:t>
    </dgm:pt>
    <dgm:pt modelId="{EABF224A-AC7E-4C81-8E3C-2A50DCD956A1}" type="parTrans" cxnId="{C55D2023-8A66-44C9-8730-93E5797F624D}">
      <dgm:prSet/>
      <dgm:spPr/>
      <dgm:t>
        <a:bodyPr/>
        <a:lstStyle/>
        <a:p>
          <a:endParaRPr lang="en-IN" sz="900"/>
        </a:p>
      </dgm:t>
    </dgm:pt>
    <dgm:pt modelId="{835883BD-5E28-4556-9D2B-2575D073684B}" type="sibTrans" cxnId="{C55D2023-8A66-44C9-8730-93E5797F624D}">
      <dgm:prSet/>
      <dgm:spPr/>
      <dgm:t>
        <a:bodyPr/>
        <a:lstStyle/>
        <a:p>
          <a:endParaRPr lang="en-IN" sz="900"/>
        </a:p>
      </dgm:t>
    </dgm:pt>
    <dgm:pt modelId="{FC40A88B-5C21-4936-9976-BDDE264B0C8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</a:t>
          </a:r>
        </a:p>
      </dgm:t>
    </dgm:pt>
    <dgm:pt modelId="{7EC5A256-1870-4D34-8271-AAA6D8458137}" type="parTrans" cxnId="{AE6C4699-B9E5-4F81-B2AB-525040CD8932}">
      <dgm:prSet/>
      <dgm:spPr/>
      <dgm:t>
        <a:bodyPr/>
        <a:lstStyle/>
        <a:p>
          <a:endParaRPr lang="en-IN" sz="900"/>
        </a:p>
      </dgm:t>
    </dgm:pt>
    <dgm:pt modelId="{8F4CF268-E0CB-42C2-88DD-D09F8068B887}" type="sibTrans" cxnId="{AE6C4699-B9E5-4F81-B2AB-525040CD8932}">
      <dgm:prSet/>
      <dgm:spPr/>
      <dgm:t>
        <a:bodyPr/>
        <a:lstStyle/>
        <a:p>
          <a:endParaRPr lang="en-IN" sz="900"/>
        </a:p>
      </dgm:t>
    </dgm:pt>
    <dgm:pt modelId="{2432F9C6-3DD7-4610-A473-0F3E5CCB79E3}">
      <dgm:prSet phldrT="[Text]"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RPO, RGO &amp; DSM</a:t>
          </a:r>
        </a:p>
      </dgm:t>
    </dgm:pt>
    <dgm:pt modelId="{614B22E0-6155-49BC-8419-01A713A4E8C6}" type="parTrans" cxnId="{4B9FBC4C-FBC3-48C8-A4B9-339B0849AA5D}">
      <dgm:prSet/>
      <dgm:spPr/>
      <dgm:t>
        <a:bodyPr/>
        <a:lstStyle/>
        <a:p>
          <a:endParaRPr lang="en-IN" sz="900"/>
        </a:p>
      </dgm:t>
    </dgm:pt>
    <dgm:pt modelId="{1DC73935-D3BF-437F-BF7A-F19ADD2ACDA4}" type="sibTrans" cxnId="{4B9FBC4C-FBC3-48C8-A4B9-339B0849AA5D}">
      <dgm:prSet/>
      <dgm:spPr/>
      <dgm:t>
        <a:bodyPr/>
        <a:lstStyle/>
        <a:p>
          <a:endParaRPr lang="en-IN" sz="900"/>
        </a:p>
      </dgm:t>
    </dgm:pt>
    <dgm:pt modelId="{DA5FEDE7-CA86-43B0-8D9A-2183DB04D2A0}">
      <dgm:prSet phldrT="[Text]"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Tariff Philosophy, Green Energy Markets</a:t>
          </a:r>
        </a:p>
      </dgm:t>
    </dgm:pt>
    <dgm:pt modelId="{FDB7E43C-AB94-4A28-A7F9-8E7ECF544907}" type="parTrans" cxnId="{6DFB0BCD-0FC1-4D62-9FCA-237D6042F3AC}">
      <dgm:prSet/>
      <dgm:spPr/>
      <dgm:t>
        <a:bodyPr/>
        <a:lstStyle/>
        <a:p>
          <a:endParaRPr lang="en-IN" sz="900"/>
        </a:p>
      </dgm:t>
    </dgm:pt>
    <dgm:pt modelId="{CD94814C-11B0-4416-856F-3C3F025890D8}" type="sibTrans" cxnId="{6DFB0BCD-0FC1-4D62-9FCA-237D6042F3AC}">
      <dgm:prSet/>
      <dgm:spPr/>
      <dgm:t>
        <a:bodyPr/>
        <a:lstStyle/>
        <a:p>
          <a:endParaRPr lang="en-IN" sz="900"/>
        </a:p>
      </dgm:t>
    </dgm:pt>
    <dgm:pt modelId="{D35D0CC0-43B6-40B6-95F0-6C0DAC850235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IN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AND REGULATION</a:t>
          </a:r>
        </a:p>
      </dgm:t>
    </dgm:pt>
    <dgm:pt modelId="{E8E2BE02-E413-42EE-968F-C846FD30EA3D}" type="parTrans" cxnId="{7392BB91-D86C-4F9C-B54B-4DDF18F03811}">
      <dgm:prSet/>
      <dgm:spPr/>
      <dgm:t>
        <a:bodyPr/>
        <a:lstStyle/>
        <a:p>
          <a:endParaRPr lang="en-IN" sz="900"/>
        </a:p>
      </dgm:t>
    </dgm:pt>
    <dgm:pt modelId="{48DC1049-9EDF-41C4-BB15-57F0F278A8A5}" type="sibTrans" cxnId="{7392BB91-D86C-4F9C-B54B-4DDF18F03811}">
      <dgm:prSet/>
      <dgm:spPr/>
      <dgm:t>
        <a:bodyPr/>
        <a:lstStyle/>
        <a:p>
          <a:endParaRPr lang="en-IN" sz="900"/>
        </a:p>
      </dgm:t>
    </dgm:pt>
    <dgm:pt modelId="{EA863EB5-EA59-4A22-B441-54C2739E0744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</a:t>
          </a:r>
        </a:p>
      </dgm:t>
    </dgm:pt>
    <dgm:pt modelId="{8C80D232-65F8-4464-9900-E1158002F7E1}" type="parTrans" cxnId="{79770C13-240D-4F2D-A755-225071D7F5B1}">
      <dgm:prSet/>
      <dgm:spPr/>
      <dgm:t>
        <a:bodyPr/>
        <a:lstStyle/>
        <a:p>
          <a:endParaRPr lang="en-IN" sz="900"/>
        </a:p>
      </dgm:t>
    </dgm:pt>
    <dgm:pt modelId="{769AC745-C87D-4928-9585-6470D9D40075}" type="sibTrans" cxnId="{79770C13-240D-4F2D-A755-225071D7F5B1}">
      <dgm:prSet/>
      <dgm:spPr/>
      <dgm:t>
        <a:bodyPr/>
        <a:lstStyle/>
        <a:p>
          <a:endParaRPr lang="en-IN" sz="900"/>
        </a:p>
      </dgm:t>
    </dgm:pt>
    <dgm:pt modelId="{DF2F2BB3-5E49-4C0C-B2F6-8EFC97CFB666}">
      <dgm:prSet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of Market Clearing Price</a:t>
          </a:r>
        </a:p>
      </dgm:t>
    </dgm:pt>
    <dgm:pt modelId="{B387B6EB-5073-4912-B937-E76161BB1F43}" type="parTrans" cxnId="{08B36E03-8788-44CF-992D-83AC63E81148}">
      <dgm:prSet/>
      <dgm:spPr/>
      <dgm:t>
        <a:bodyPr/>
        <a:lstStyle/>
        <a:p>
          <a:endParaRPr lang="en-IN" sz="900"/>
        </a:p>
      </dgm:t>
    </dgm:pt>
    <dgm:pt modelId="{E728CEFA-33E5-4AD2-835F-452CC2111D39}" type="sibTrans" cxnId="{08B36E03-8788-44CF-992D-83AC63E81148}">
      <dgm:prSet/>
      <dgm:spPr/>
      <dgm:t>
        <a:bodyPr/>
        <a:lstStyle/>
        <a:p>
          <a:endParaRPr lang="en-IN" sz="900"/>
        </a:p>
      </dgm:t>
    </dgm:pt>
    <dgm:pt modelId="{136177B9-B94C-48E8-ACA7-0BE5F7180377}">
      <dgm:prSet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ACS – ARR of DISCOMs </a:t>
          </a:r>
        </a:p>
      </dgm:t>
    </dgm:pt>
    <dgm:pt modelId="{926F11D6-CFF4-4F3F-9630-90974FED1325}" type="parTrans" cxnId="{C4175E83-AEDC-4AA2-8413-23F9D4E51BE5}">
      <dgm:prSet/>
      <dgm:spPr/>
      <dgm:t>
        <a:bodyPr/>
        <a:lstStyle/>
        <a:p>
          <a:endParaRPr lang="en-IN" sz="900"/>
        </a:p>
      </dgm:t>
    </dgm:pt>
    <dgm:pt modelId="{C8B61796-9C3B-4F37-B40B-3933B6E99C54}" type="sibTrans" cxnId="{C4175E83-AEDC-4AA2-8413-23F9D4E51BE5}">
      <dgm:prSet/>
      <dgm:spPr/>
      <dgm:t>
        <a:bodyPr/>
        <a:lstStyle/>
        <a:p>
          <a:endParaRPr lang="en-IN" sz="900"/>
        </a:p>
      </dgm:t>
    </dgm:pt>
    <dgm:pt modelId="{0A5960C4-629D-481E-8815-8F010A6EAEE8}">
      <dgm:prSet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Capacity Addition &amp; Storage Requirements</a:t>
          </a:r>
        </a:p>
      </dgm:t>
    </dgm:pt>
    <dgm:pt modelId="{69EBD87A-1F77-4C8A-8FDC-75D348AEC1F2}" type="parTrans" cxnId="{46F874CE-2480-4C51-B043-AA8EF31CC3B9}">
      <dgm:prSet/>
      <dgm:spPr/>
      <dgm:t>
        <a:bodyPr/>
        <a:lstStyle/>
        <a:p>
          <a:endParaRPr lang="en-IN" sz="900"/>
        </a:p>
      </dgm:t>
    </dgm:pt>
    <dgm:pt modelId="{F898815C-B080-4C07-9BA2-1F026311A9A0}" type="sibTrans" cxnId="{46F874CE-2480-4C51-B043-AA8EF31CC3B9}">
      <dgm:prSet/>
      <dgm:spPr/>
      <dgm:t>
        <a:bodyPr/>
        <a:lstStyle/>
        <a:p>
          <a:endParaRPr lang="en-IN" sz="900"/>
        </a:p>
      </dgm:t>
    </dgm:pt>
    <dgm:pt modelId="{83F6C4E9-7C3C-4511-AF91-CFC15FAB9025}">
      <dgm:prSet custT="1"/>
      <dgm:spPr/>
      <dgm:t>
        <a:bodyPr/>
        <a:lstStyle/>
        <a:p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Metering &amp; ICT Requirements</a:t>
          </a:r>
        </a:p>
      </dgm:t>
    </dgm:pt>
    <dgm:pt modelId="{3B7AE1E6-8477-48A9-AD66-A152136DFF3B}" type="parTrans" cxnId="{880FDB36-F68C-4C19-BB43-5F6EF411A223}">
      <dgm:prSet/>
      <dgm:spPr/>
      <dgm:t>
        <a:bodyPr/>
        <a:lstStyle/>
        <a:p>
          <a:endParaRPr lang="en-IN" sz="900"/>
        </a:p>
      </dgm:t>
    </dgm:pt>
    <dgm:pt modelId="{459DC35A-F438-496A-BFA6-62E7D390A487}" type="sibTrans" cxnId="{880FDB36-F68C-4C19-BB43-5F6EF411A223}">
      <dgm:prSet/>
      <dgm:spPr/>
      <dgm:t>
        <a:bodyPr/>
        <a:lstStyle/>
        <a:p>
          <a:endParaRPr lang="en-IN" sz="900"/>
        </a:p>
      </dgm:t>
    </dgm:pt>
    <dgm:pt modelId="{F10A8A2C-9665-4011-839D-D49C34F8F592}" type="pres">
      <dgm:prSet presAssocID="{B9BD1F2E-E4FD-437D-B02E-47E5C5FE1A08}" presName="Name0" presStyleCnt="0">
        <dgm:presLayoutVars>
          <dgm:dir/>
          <dgm:animLvl val="lvl"/>
          <dgm:resizeHandles/>
        </dgm:presLayoutVars>
      </dgm:prSet>
      <dgm:spPr/>
    </dgm:pt>
    <dgm:pt modelId="{2D157DF8-1BBE-43B7-9AFD-E6F7F0C52E1F}" type="pres">
      <dgm:prSet presAssocID="{5D192240-F809-4689-B7C8-4A73E505B8AD}" presName="linNode" presStyleCnt="0"/>
      <dgm:spPr/>
    </dgm:pt>
    <dgm:pt modelId="{DD6CDBA1-5042-4372-B3D1-FA17F2915D0B}" type="pres">
      <dgm:prSet presAssocID="{5D192240-F809-4689-B7C8-4A73E505B8AD}" presName="parentShp" presStyleLbl="node1" presStyleIdx="0" presStyleCnt="4" custScaleX="75448" custLinFactNeighborX="-10102">
        <dgm:presLayoutVars>
          <dgm:bulletEnabled val="1"/>
        </dgm:presLayoutVars>
      </dgm:prSet>
      <dgm:spPr/>
    </dgm:pt>
    <dgm:pt modelId="{D4A6DC64-FDA7-4E44-A961-4D9DC9416668}" type="pres">
      <dgm:prSet presAssocID="{5D192240-F809-4689-B7C8-4A73E505B8AD}" presName="childShp" presStyleLbl="bgAccFollowNode1" presStyleIdx="0" presStyleCnt="4" custScaleX="108925" custLinFactNeighborX="-3932">
        <dgm:presLayoutVars>
          <dgm:bulletEnabled val="1"/>
        </dgm:presLayoutVars>
      </dgm:prSet>
      <dgm:spPr/>
    </dgm:pt>
    <dgm:pt modelId="{D0E930C6-A180-4393-9C9B-F2763E78E7E9}" type="pres">
      <dgm:prSet presAssocID="{94D16876-2BA1-482E-8F86-6BE8E705D7A6}" presName="spacing" presStyleCnt="0"/>
      <dgm:spPr/>
    </dgm:pt>
    <dgm:pt modelId="{59C7FD27-E35D-48CB-9D78-B7919120E24E}" type="pres">
      <dgm:prSet presAssocID="{FC40A88B-5C21-4936-9976-BDDE264B0C81}" presName="linNode" presStyleCnt="0"/>
      <dgm:spPr/>
    </dgm:pt>
    <dgm:pt modelId="{3059D000-E1DE-4B51-9797-56E50E9037F0}" type="pres">
      <dgm:prSet presAssocID="{FC40A88B-5C21-4936-9976-BDDE264B0C81}" presName="parentShp" presStyleLbl="node1" presStyleIdx="1" presStyleCnt="4" custScaleX="71739" custLinFactNeighborX="-8056">
        <dgm:presLayoutVars>
          <dgm:bulletEnabled val="1"/>
        </dgm:presLayoutVars>
      </dgm:prSet>
      <dgm:spPr/>
    </dgm:pt>
    <dgm:pt modelId="{19C3976B-847A-4C78-8F74-EC3614FE5D16}" type="pres">
      <dgm:prSet presAssocID="{FC40A88B-5C21-4936-9976-BDDE264B0C81}" presName="childShp" presStyleLbl="bgAccFollowNode1" presStyleIdx="1" presStyleCnt="4" custScaleX="108925" custLinFactNeighborX="-3932">
        <dgm:presLayoutVars>
          <dgm:bulletEnabled val="1"/>
        </dgm:presLayoutVars>
      </dgm:prSet>
      <dgm:spPr/>
    </dgm:pt>
    <dgm:pt modelId="{62EAD472-7243-42DC-A79C-0C235E61C283}" type="pres">
      <dgm:prSet presAssocID="{8F4CF268-E0CB-42C2-88DD-D09F8068B887}" presName="spacing" presStyleCnt="0"/>
      <dgm:spPr/>
    </dgm:pt>
    <dgm:pt modelId="{D9FAD8CE-EAA6-466A-8D81-6F45D7DFF0CD}" type="pres">
      <dgm:prSet presAssocID="{EA863EB5-EA59-4A22-B441-54C2739E0744}" presName="linNode" presStyleCnt="0"/>
      <dgm:spPr/>
    </dgm:pt>
    <dgm:pt modelId="{F151C68B-507F-4C51-A3FF-6374B192AB46}" type="pres">
      <dgm:prSet presAssocID="{EA863EB5-EA59-4A22-B441-54C2739E0744}" presName="parentShp" presStyleLbl="node1" presStyleIdx="2" presStyleCnt="4" custScaleX="75955" custLinFactNeighborX="-8056">
        <dgm:presLayoutVars>
          <dgm:bulletEnabled val="1"/>
        </dgm:presLayoutVars>
      </dgm:prSet>
      <dgm:spPr/>
    </dgm:pt>
    <dgm:pt modelId="{63A726C1-901C-4053-81F9-ACA3D5F2201D}" type="pres">
      <dgm:prSet presAssocID="{EA863EB5-EA59-4A22-B441-54C2739E0744}" presName="childShp" presStyleLbl="bgAccFollowNode1" presStyleIdx="2" presStyleCnt="4" custScaleX="108925" custLinFactNeighborX="-3932">
        <dgm:presLayoutVars>
          <dgm:bulletEnabled val="1"/>
        </dgm:presLayoutVars>
      </dgm:prSet>
      <dgm:spPr/>
    </dgm:pt>
    <dgm:pt modelId="{3E1E79F6-E147-4127-88A8-603D35AAC871}" type="pres">
      <dgm:prSet presAssocID="{769AC745-C87D-4928-9585-6470D9D40075}" presName="spacing" presStyleCnt="0"/>
      <dgm:spPr/>
    </dgm:pt>
    <dgm:pt modelId="{0E44BEDD-D125-4CAD-A275-5BD8DAC8E283}" type="pres">
      <dgm:prSet presAssocID="{D35D0CC0-43B6-40B6-95F0-6C0DAC850235}" presName="linNode" presStyleCnt="0"/>
      <dgm:spPr/>
    </dgm:pt>
    <dgm:pt modelId="{3F0A1F18-1879-4F45-9EB8-BD6A18B10518}" type="pres">
      <dgm:prSet presAssocID="{D35D0CC0-43B6-40B6-95F0-6C0DAC850235}" presName="parentShp" presStyleLbl="node1" presStyleIdx="3" presStyleCnt="4" custScaleX="71739" custLinFactNeighborX="-8056">
        <dgm:presLayoutVars>
          <dgm:bulletEnabled val="1"/>
        </dgm:presLayoutVars>
      </dgm:prSet>
      <dgm:spPr/>
    </dgm:pt>
    <dgm:pt modelId="{43859282-6948-49E9-801A-A8F3448B028E}" type="pres">
      <dgm:prSet presAssocID="{D35D0CC0-43B6-40B6-95F0-6C0DAC850235}" presName="childShp" presStyleLbl="bgAccFollowNode1" presStyleIdx="3" presStyleCnt="4" custScaleX="108925" custLinFactNeighborX="-3932">
        <dgm:presLayoutVars>
          <dgm:bulletEnabled val="1"/>
        </dgm:presLayoutVars>
      </dgm:prSet>
      <dgm:spPr/>
    </dgm:pt>
  </dgm:ptLst>
  <dgm:cxnLst>
    <dgm:cxn modelId="{2BDB4B01-9AA1-4501-B979-8E5AE1793029}" type="presOf" srcId="{F5336F04-F88E-47A9-9A40-2055AF36F925}" destId="{D4A6DC64-FDA7-4E44-A961-4D9DC9416668}" srcOrd="0" destOrd="0" presId="urn:microsoft.com/office/officeart/2005/8/layout/vList6"/>
    <dgm:cxn modelId="{08B36E03-8788-44CF-992D-83AC63E81148}" srcId="{FC40A88B-5C21-4936-9976-BDDE264B0C81}" destId="{DF2F2BB3-5E49-4C0C-B2F6-8EFC97CFB666}" srcOrd="0" destOrd="0" parTransId="{B387B6EB-5073-4912-B937-E76161BB1F43}" sibTransId="{E728CEFA-33E5-4AD2-835F-452CC2111D39}"/>
    <dgm:cxn modelId="{ED3C720E-6973-43F7-B3A3-92D0FB1B8F3D}" type="presOf" srcId="{FC40A88B-5C21-4936-9976-BDDE264B0C81}" destId="{3059D000-E1DE-4B51-9797-56E50E9037F0}" srcOrd="0" destOrd="0" presId="urn:microsoft.com/office/officeart/2005/8/layout/vList6"/>
    <dgm:cxn modelId="{79770C13-240D-4F2D-A755-225071D7F5B1}" srcId="{B9BD1F2E-E4FD-437D-B02E-47E5C5FE1A08}" destId="{EA863EB5-EA59-4A22-B441-54C2739E0744}" srcOrd="2" destOrd="0" parTransId="{8C80D232-65F8-4464-9900-E1158002F7E1}" sibTransId="{769AC745-C87D-4928-9585-6470D9D40075}"/>
    <dgm:cxn modelId="{C55D2023-8A66-44C9-8730-93E5797F624D}" srcId="{5D192240-F809-4689-B7C8-4A73E505B8AD}" destId="{38B27C5E-756D-464D-906C-F8CF7FF8DA5E}" srcOrd="1" destOrd="0" parTransId="{EABF224A-AC7E-4C81-8E3C-2A50DCD956A1}" sibTransId="{835883BD-5E28-4556-9D2B-2575D073684B}"/>
    <dgm:cxn modelId="{880FDB36-F68C-4C19-BB43-5F6EF411A223}" srcId="{EA863EB5-EA59-4A22-B441-54C2739E0744}" destId="{83F6C4E9-7C3C-4511-AF91-CFC15FAB9025}" srcOrd="1" destOrd="0" parTransId="{3B7AE1E6-8477-48A9-AD66-A152136DFF3B}" sibTransId="{459DC35A-F438-496A-BFA6-62E7D390A487}"/>
    <dgm:cxn modelId="{2654EE63-E0FB-4180-A237-164A7151BAB9}" type="presOf" srcId="{EA863EB5-EA59-4A22-B441-54C2739E0744}" destId="{F151C68B-507F-4C51-A3FF-6374B192AB46}" srcOrd="0" destOrd="0" presId="urn:microsoft.com/office/officeart/2005/8/layout/vList6"/>
    <dgm:cxn modelId="{E759E544-9332-40E4-AA65-42E2F30E72B1}" type="presOf" srcId="{DF2F2BB3-5E49-4C0C-B2F6-8EFC97CFB666}" destId="{19C3976B-847A-4C78-8F74-EC3614FE5D16}" srcOrd="0" destOrd="0" presId="urn:microsoft.com/office/officeart/2005/8/layout/vList6"/>
    <dgm:cxn modelId="{8B70734A-FC49-4F3D-9B2F-DC2F278FB7B5}" type="presOf" srcId="{2432F9C6-3DD7-4610-A473-0F3E5CCB79E3}" destId="{43859282-6948-49E9-801A-A8F3448B028E}" srcOrd="0" destOrd="0" presId="urn:microsoft.com/office/officeart/2005/8/layout/vList6"/>
    <dgm:cxn modelId="{4B9FBC4C-FBC3-48C8-A4B9-339B0849AA5D}" srcId="{D35D0CC0-43B6-40B6-95F0-6C0DAC850235}" destId="{2432F9C6-3DD7-4610-A473-0F3E5CCB79E3}" srcOrd="0" destOrd="0" parTransId="{614B22E0-6155-49BC-8419-01A713A4E8C6}" sibTransId="{1DC73935-D3BF-437F-BF7A-F19ADD2ACDA4}"/>
    <dgm:cxn modelId="{C4175E83-AEDC-4AA2-8413-23F9D4E51BE5}" srcId="{FC40A88B-5C21-4936-9976-BDDE264B0C81}" destId="{136177B9-B94C-48E8-ACA7-0BE5F7180377}" srcOrd="1" destOrd="0" parTransId="{926F11D6-CFF4-4F3F-9630-90974FED1325}" sibTransId="{C8B61796-9C3B-4F37-B40B-3933B6E99C54}"/>
    <dgm:cxn modelId="{A1541685-41E4-44FF-91C2-5E74BE5AF6E3}" srcId="{5D192240-F809-4689-B7C8-4A73E505B8AD}" destId="{F5336F04-F88E-47A9-9A40-2055AF36F925}" srcOrd="0" destOrd="0" parTransId="{5AA24D28-48CD-422F-9979-67925277CDCD}" sibTransId="{86433C75-E38B-4B56-B982-2E745C231E64}"/>
    <dgm:cxn modelId="{7392BB91-D86C-4F9C-B54B-4DDF18F03811}" srcId="{B9BD1F2E-E4FD-437D-B02E-47E5C5FE1A08}" destId="{D35D0CC0-43B6-40B6-95F0-6C0DAC850235}" srcOrd="3" destOrd="0" parTransId="{E8E2BE02-E413-42EE-968F-C846FD30EA3D}" sibTransId="{48DC1049-9EDF-41C4-BB15-57F0F278A8A5}"/>
    <dgm:cxn modelId="{A3ABDE96-95D4-4402-9E79-7D052204CBEF}" type="presOf" srcId="{B9BD1F2E-E4FD-437D-B02E-47E5C5FE1A08}" destId="{F10A8A2C-9665-4011-839D-D49C34F8F592}" srcOrd="0" destOrd="0" presId="urn:microsoft.com/office/officeart/2005/8/layout/vList6"/>
    <dgm:cxn modelId="{AE6C4699-B9E5-4F81-B2AB-525040CD8932}" srcId="{B9BD1F2E-E4FD-437D-B02E-47E5C5FE1A08}" destId="{FC40A88B-5C21-4936-9976-BDDE264B0C81}" srcOrd="1" destOrd="0" parTransId="{7EC5A256-1870-4D34-8271-AAA6D8458137}" sibTransId="{8F4CF268-E0CB-42C2-88DD-D09F8068B887}"/>
    <dgm:cxn modelId="{E7C81A9D-69C3-4125-B8E0-3E22BE57E3B0}" srcId="{B9BD1F2E-E4FD-437D-B02E-47E5C5FE1A08}" destId="{5D192240-F809-4689-B7C8-4A73E505B8AD}" srcOrd="0" destOrd="0" parTransId="{AE45388C-47AB-49D0-BF64-4508F0B54221}" sibTransId="{94D16876-2BA1-482E-8F86-6BE8E705D7A6}"/>
    <dgm:cxn modelId="{353DCBA0-3611-4627-B74F-360B2B6263DB}" type="presOf" srcId="{83F6C4E9-7C3C-4511-AF91-CFC15FAB9025}" destId="{63A726C1-901C-4053-81F9-ACA3D5F2201D}" srcOrd="0" destOrd="1" presId="urn:microsoft.com/office/officeart/2005/8/layout/vList6"/>
    <dgm:cxn modelId="{B266D1AA-83CD-4B6E-8E9C-253366EF8A3A}" type="presOf" srcId="{DA5FEDE7-CA86-43B0-8D9A-2183DB04D2A0}" destId="{43859282-6948-49E9-801A-A8F3448B028E}" srcOrd="0" destOrd="1" presId="urn:microsoft.com/office/officeart/2005/8/layout/vList6"/>
    <dgm:cxn modelId="{61CCA6B0-DEA2-4D52-8987-CEA6A009814F}" type="presOf" srcId="{136177B9-B94C-48E8-ACA7-0BE5F7180377}" destId="{19C3976B-847A-4C78-8F74-EC3614FE5D16}" srcOrd="0" destOrd="1" presId="urn:microsoft.com/office/officeart/2005/8/layout/vList6"/>
    <dgm:cxn modelId="{A354D1B2-5DEF-4F44-B229-C9BC29D51CFF}" type="presOf" srcId="{38B27C5E-756D-464D-906C-F8CF7FF8DA5E}" destId="{D4A6DC64-FDA7-4E44-A961-4D9DC9416668}" srcOrd="0" destOrd="1" presId="urn:microsoft.com/office/officeart/2005/8/layout/vList6"/>
    <dgm:cxn modelId="{124204C4-9EA5-4354-81CD-59B042E819D2}" type="presOf" srcId="{5D192240-F809-4689-B7C8-4A73E505B8AD}" destId="{DD6CDBA1-5042-4372-B3D1-FA17F2915D0B}" srcOrd="0" destOrd="0" presId="urn:microsoft.com/office/officeart/2005/8/layout/vList6"/>
    <dgm:cxn modelId="{6DFB0BCD-0FC1-4D62-9FCA-237D6042F3AC}" srcId="{D35D0CC0-43B6-40B6-95F0-6C0DAC850235}" destId="{DA5FEDE7-CA86-43B0-8D9A-2183DB04D2A0}" srcOrd="1" destOrd="0" parTransId="{FDB7E43C-AB94-4A28-A7F9-8E7ECF544907}" sibTransId="{CD94814C-11B0-4416-856F-3C3F025890D8}"/>
    <dgm:cxn modelId="{46F874CE-2480-4C51-B043-AA8EF31CC3B9}" srcId="{EA863EB5-EA59-4A22-B441-54C2739E0744}" destId="{0A5960C4-629D-481E-8815-8F010A6EAEE8}" srcOrd="0" destOrd="0" parTransId="{69EBD87A-1F77-4C8A-8FDC-75D348AEC1F2}" sibTransId="{F898815C-B080-4C07-9BA2-1F026311A9A0}"/>
    <dgm:cxn modelId="{B93CFCD8-836C-41C3-AC0D-ED609394DB54}" type="presOf" srcId="{0A5960C4-629D-481E-8815-8F010A6EAEE8}" destId="{63A726C1-901C-4053-81F9-ACA3D5F2201D}" srcOrd="0" destOrd="0" presId="urn:microsoft.com/office/officeart/2005/8/layout/vList6"/>
    <dgm:cxn modelId="{DFE1D8EA-9BAC-4C3A-B25B-948C9EC3A463}" type="presOf" srcId="{D35D0CC0-43B6-40B6-95F0-6C0DAC850235}" destId="{3F0A1F18-1879-4F45-9EB8-BD6A18B10518}" srcOrd="0" destOrd="0" presId="urn:microsoft.com/office/officeart/2005/8/layout/vList6"/>
    <dgm:cxn modelId="{45B66375-1638-4E5C-8808-D14CA67ECEB9}" type="presParOf" srcId="{F10A8A2C-9665-4011-839D-D49C34F8F592}" destId="{2D157DF8-1BBE-43B7-9AFD-E6F7F0C52E1F}" srcOrd="0" destOrd="0" presId="urn:microsoft.com/office/officeart/2005/8/layout/vList6"/>
    <dgm:cxn modelId="{5DAF316A-6755-471C-8E7C-E8BD2DFA3358}" type="presParOf" srcId="{2D157DF8-1BBE-43B7-9AFD-E6F7F0C52E1F}" destId="{DD6CDBA1-5042-4372-B3D1-FA17F2915D0B}" srcOrd="0" destOrd="0" presId="urn:microsoft.com/office/officeart/2005/8/layout/vList6"/>
    <dgm:cxn modelId="{ED33F642-C23A-4050-958F-9DF6CAD0B81A}" type="presParOf" srcId="{2D157DF8-1BBE-43B7-9AFD-E6F7F0C52E1F}" destId="{D4A6DC64-FDA7-4E44-A961-4D9DC9416668}" srcOrd="1" destOrd="0" presId="urn:microsoft.com/office/officeart/2005/8/layout/vList6"/>
    <dgm:cxn modelId="{4370DB6E-74A8-48D9-959C-E7440296CCA9}" type="presParOf" srcId="{F10A8A2C-9665-4011-839D-D49C34F8F592}" destId="{D0E930C6-A180-4393-9C9B-F2763E78E7E9}" srcOrd="1" destOrd="0" presId="urn:microsoft.com/office/officeart/2005/8/layout/vList6"/>
    <dgm:cxn modelId="{A87D4D27-8F9A-46CC-9658-BEBDB0194CEB}" type="presParOf" srcId="{F10A8A2C-9665-4011-839D-D49C34F8F592}" destId="{59C7FD27-E35D-48CB-9D78-B7919120E24E}" srcOrd="2" destOrd="0" presId="urn:microsoft.com/office/officeart/2005/8/layout/vList6"/>
    <dgm:cxn modelId="{4EE3B1AC-7546-4B11-A137-F2F99EDA30AA}" type="presParOf" srcId="{59C7FD27-E35D-48CB-9D78-B7919120E24E}" destId="{3059D000-E1DE-4B51-9797-56E50E9037F0}" srcOrd="0" destOrd="0" presId="urn:microsoft.com/office/officeart/2005/8/layout/vList6"/>
    <dgm:cxn modelId="{7DCA74FD-3173-4C54-AB10-7C926E04B9D1}" type="presParOf" srcId="{59C7FD27-E35D-48CB-9D78-B7919120E24E}" destId="{19C3976B-847A-4C78-8F74-EC3614FE5D16}" srcOrd="1" destOrd="0" presId="urn:microsoft.com/office/officeart/2005/8/layout/vList6"/>
    <dgm:cxn modelId="{5ADE39F4-F358-4A59-9CCA-3EBFAC4914AE}" type="presParOf" srcId="{F10A8A2C-9665-4011-839D-D49C34F8F592}" destId="{62EAD472-7243-42DC-A79C-0C235E61C283}" srcOrd="3" destOrd="0" presId="urn:microsoft.com/office/officeart/2005/8/layout/vList6"/>
    <dgm:cxn modelId="{1702543D-2EC4-4180-A83A-2489C33F97BF}" type="presParOf" srcId="{F10A8A2C-9665-4011-839D-D49C34F8F592}" destId="{D9FAD8CE-EAA6-466A-8D81-6F45D7DFF0CD}" srcOrd="4" destOrd="0" presId="urn:microsoft.com/office/officeart/2005/8/layout/vList6"/>
    <dgm:cxn modelId="{A8B0BDA9-2B75-466A-8DE4-332C91BA85FB}" type="presParOf" srcId="{D9FAD8CE-EAA6-466A-8D81-6F45D7DFF0CD}" destId="{F151C68B-507F-4C51-A3FF-6374B192AB46}" srcOrd="0" destOrd="0" presId="urn:microsoft.com/office/officeart/2005/8/layout/vList6"/>
    <dgm:cxn modelId="{F9F90174-1949-4D84-B6B3-CE3B68360676}" type="presParOf" srcId="{D9FAD8CE-EAA6-466A-8D81-6F45D7DFF0CD}" destId="{63A726C1-901C-4053-81F9-ACA3D5F2201D}" srcOrd="1" destOrd="0" presId="urn:microsoft.com/office/officeart/2005/8/layout/vList6"/>
    <dgm:cxn modelId="{9E58E461-5460-42F4-84C8-11C09C55AA9A}" type="presParOf" srcId="{F10A8A2C-9665-4011-839D-D49C34F8F592}" destId="{3E1E79F6-E147-4127-88A8-603D35AAC871}" srcOrd="5" destOrd="0" presId="urn:microsoft.com/office/officeart/2005/8/layout/vList6"/>
    <dgm:cxn modelId="{F4C60F08-922C-46A0-858E-8088D4AFBA3F}" type="presParOf" srcId="{F10A8A2C-9665-4011-839D-D49C34F8F592}" destId="{0E44BEDD-D125-4CAD-A275-5BD8DAC8E283}" srcOrd="6" destOrd="0" presId="urn:microsoft.com/office/officeart/2005/8/layout/vList6"/>
    <dgm:cxn modelId="{8ECB1148-51F4-466F-806F-903EDA4D1EFF}" type="presParOf" srcId="{0E44BEDD-D125-4CAD-A275-5BD8DAC8E283}" destId="{3F0A1F18-1879-4F45-9EB8-BD6A18B10518}" srcOrd="0" destOrd="0" presId="urn:microsoft.com/office/officeart/2005/8/layout/vList6"/>
    <dgm:cxn modelId="{CF8FE2DD-1B58-43C3-8C4C-0DB64864E71F}" type="presParOf" srcId="{0E44BEDD-D125-4CAD-A275-5BD8DAC8E283}" destId="{43859282-6948-49E9-801A-A8F3448B028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95128-A0B7-47F2-9DC0-6C19263CF7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5D479F-D077-4196-B525-6856D3D742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Central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6F242-1928-46CB-9DCA-F5EA8785CCFF}" type="parTrans" cxnId="{29E33BCD-551E-43A4-A2A1-43823CAE8E2F}">
      <dgm:prSet/>
      <dgm:spPr/>
      <dgm:t>
        <a:bodyPr/>
        <a:lstStyle/>
        <a:p>
          <a:endParaRPr lang="en-IN" sz="1000"/>
        </a:p>
      </dgm:t>
    </dgm:pt>
    <dgm:pt modelId="{1A4C6B2A-67E7-4554-99E7-068312B8AC1A}" type="sibTrans" cxnId="{29E33BCD-551E-43A4-A2A1-43823CAE8E2F}">
      <dgm:prSet/>
      <dgm:spPr/>
      <dgm:t>
        <a:bodyPr/>
        <a:lstStyle/>
        <a:p>
          <a:endParaRPr lang="en-IN" sz="1000"/>
        </a:p>
      </dgm:t>
    </dgm:pt>
    <dgm:pt modelId="{3B923D74-8304-4E1A-A1F6-873B204C463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544D3-C5AC-4B70-B9EA-6F83F242FCEA}" type="parTrans" cxnId="{E4057523-EE53-4500-AAD7-F3A3F4EEF86E}">
      <dgm:prSet/>
      <dgm:spPr/>
      <dgm:t>
        <a:bodyPr/>
        <a:lstStyle/>
        <a:p>
          <a:endParaRPr lang="en-IN" sz="1000"/>
        </a:p>
      </dgm:t>
    </dgm:pt>
    <dgm:pt modelId="{8B563EF6-F5EC-42A0-B8C4-040EEA17EA50}" type="sibTrans" cxnId="{E4057523-EE53-4500-AAD7-F3A3F4EEF86E}">
      <dgm:prSet/>
      <dgm:spPr/>
      <dgm:t>
        <a:bodyPr/>
        <a:lstStyle/>
        <a:p>
          <a:endParaRPr lang="en-IN" sz="1000"/>
        </a:p>
      </dgm:t>
    </dgm:pt>
    <dgm:pt modelId="{8F9A241B-EE7E-4368-9975-07DE7A03685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Private (CPP/IPP)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A25B9B-DE6B-4E43-9F1C-C541ABEDBEF0}" type="parTrans" cxnId="{2AFDEDE0-F8F2-4285-940F-FF7E6154C910}">
      <dgm:prSet/>
      <dgm:spPr/>
      <dgm:t>
        <a:bodyPr/>
        <a:lstStyle/>
        <a:p>
          <a:endParaRPr lang="en-IN" sz="1000"/>
        </a:p>
      </dgm:t>
    </dgm:pt>
    <dgm:pt modelId="{37E84DBA-A624-4DF9-9A9C-135B3F390BBF}" type="sibTrans" cxnId="{2AFDEDE0-F8F2-4285-940F-FF7E6154C910}">
      <dgm:prSet/>
      <dgm:spPr/>
      <dgm:t>
        <a:bodyPr/>
        <a:lstStyle/>
        <a:p>
          <a:endParaRPr lang="en-IN" sz="1000"/>
        </a:p>
      </dgm:t>
    </dgm:pt>
    <dgm:pt modelId="{E02BA11A-D1F9-48E3-BD2D-9161104C61BE}" type="pres">
      <dgm:prSet presAssocID="{68795128-A0B7-47F2-9DC0-6C19263CF794}" presName="diagram" presStyleCnt="0">
        <dgm:presLayoutVars>
          <dgm:dir/>
          <dgm:resizeHandles val="exact"/>
        </dgm:presLayoutVars>
      </dgm:prSet>
      <dgm:spPr/>
    </dgm:pt>
    <dgm:pt modelId="{E94E9C56-1281-4A63-971E-79D064DDEA1A}" type="pres">
      <dgm:prSet presAssocID="{525D479F-D077-4196-B525-6856D3D742FE}" presName="node" presStyleLbl="node1" presStyleIdx="0" presStyleCnt="3" custScaleX="70809">
        <dgm:presLayoutVars>
          <dgm:bulletEnabled val="1"/>
        </dgm:presLayoutVars>
      </dgm:prSet>
      <dgm:spPr/>
    </dgm:pt>
    <dgm:pt modelId="{7D60753F-9BD8-4A53-8808-2B4A47A9F347}" type="pres">
      <dgm:prSet presAssocID="{1A4C6B2A-67E7-4554-99E7-068312B8AC1A}" presName="sibTrans" presStyleCnt="0"/>
      <dgm:spPr/>
    </dgm:pt>
    <dgm:pt modelId="{9FF8D14A-4FB4-44D4-985F-B78B7B8F647F}" type="pres">
      <dgm:prSet presAssocID="{3B923D74-8304-4E1A-A1F6-873B204C4632}" presName="node" presStyleLbl="node1" presStyleIdx="1" presStyleCnt="3" custScaleX="79321" custLinFactNeighborX="-340" custLinFactNeighborY="0">
        <dgm:presLayoutVars>
          <dgm:bulletEnabled val="1"/>
        </dgm:presLayoutVars>
      </dgm:prSet>
      <dgm:spPr/>
    </dgm:pt>
    <dgm:pt modelId="{E0CD4817-C861-4350-8A88-B57E743F529B}" type="pres">
      <dgm:prSet presAssocID="{8B563EF6-F5EC-42A0-B8C4-040EEA17EA50}" presName="sibTrans" presStyleCnt="0"/>
      <dgm:spPr/>
    </dgm:pt>
    <dgm:pt modelId="{BBD69C12-6C23-49D8-B009-4471EF4393F6}" type="pres">
      <dgm:prSet presAssocID="{8F9A241B-EE7E-4368-9975-07DE7A036856}" presName="node" presStyleLbl="node1" presStyleIdx="2" presStyleCnt="3">
        <dgm:presLayoutVars>
          <dgm:bulletEnabled val="1"/>
        </dgm:presLayoutVars>
      </dgm:prSet>
      <dgm:spPr/>
    </dgm:pt>
  </dgm:ptLst>
  <dgm:cxnLst>
    <dgm:cxn modelId="{A7DCFE08-4065-4B43-B496-32F5964488F9}" type="presOf" srcId="{68795128-A0B7-47F2-9DC0-6C19263CF794}" destId="{E02BA11A-D1F9-48E3-BD2D-9161104C61BE}" srcOrd="0" destOrd="0" presId="urn:microsoft.com/office/officeart/2005/8/layout/default"/>
    <dgm:cxn modelId="{E4057523-EE53-4500-AAD7-F3A3F4EEF86E}" srcId="{68795128-A0B7-47F2-9DC0-6C19263CF794}" destId="{3B923D74-8304-4E1A-A1F6-873B204C4632}" srcOrd="1" destOrd="0" parTransId="{69A544D3-C5AC-4B70-B9EA-6F83F242FCEA}" sibTransId="{8B563EF6-F5EC-42A0-B8C4-040EEA17EA50}"/>
    <dgm:cxn modelId="{B1F05B29-8698-42DB-AFD5-0768664DA4F7}" type="presOf" srcId="{3B923D74-8304-4E1A-A1F6-873B204C4632}" destId="{9FF8D14A-4FB4-44D4-985F-B78B7B8F647F}" srcOrd="0" destOrd="0" presId="urn:microsoft.com/office/officeart/2005/8/layout/default"/>
    <dgm:cxn modelId="{75D9B882-469A-48A3-A1A2-61C76BD47034}" type="presOf" srcId="{8F9A241B-EE7E-4368-9975-07DE7A036856}" destId="{BBD69C12-6C23-49D8-B009-4471EF4393F6}" srcOrd="0" destOrd="0" presId="urn:microsoft.com/office/officeart/2005/8/layout/default"/>
    <dgm:cxn modelId="{29E33BCD-551E-43A4-A2A1-43823CAE8E2F}" srcId="{68795128-A0B7-47F2-9DC0-6C19263CF794}" destId="{525D479F-D077-4196-B525-6856D3D742FE}" srcOrd="0" destOrd="0" parTransId="{7856F242-1928-46CB-9DCA-F5EA8785CCFF}" sibTransId="{1A4C6B2A-67E7-4554-99E7-068312B8AC1A}"/>
    <dgm:cxn modelId="{2AFDEDE0-F8F2-4285-940F-FF7E6154C910}" srcId="{68795128-A0B7-47F2-9DC0-6C19263CF794}" destId="{8F9A241B-EE7E-4368-9975-07DE7A036856}" srcOrd="2" destOrd="0" parTransId="{C6A25B9B-DE6B-4E43-9F1C-C541ABEDBEF0}" sibTransId="{37E84DBA-A624-4DF9-9A9C-135B3F390BBF}"/>
    <dgm:cxn modelId="{1CD50FFE-A79B-4776-88BC-521529680162}" type="presOf" srcId="{525D479F-D077-4196-B525-6856D3D742FE}" destId="{E94E9C56-1281-4A63-971E-79D064DDEA1A}" srcOrd="0" destOrd="0" presId="urn:microsoft.com/office/officeart/2005/8/layout/default"/>
    <dgm:cxn modelId="{F2BC7378-16C8-4086-A3DA-C40CA16BC9A6}" type="presParOf" srcId="{E02BA11A-D1F9-48E3-BD2D-9161104C61BE}" destId="{E94E9C56-1281-4A63-971E-79D064DDEA1A}" srcOrd="0" destOrd="0" presId="urn:microsoft.com/office/officeart/2005/8/layout/default"/>
    <dgm:cxn modelId="{75E5334B-5DA2-4FF8-9A4A-7B39C38A1233}" type="presParOf" srcId="{E02BA11A-D1F9-48E3-BD2D-9161104C61BE}" destId="{7D60753F-9BD8-4A53-8808-2B4A47A9F347}" srcOrd="1" destOrd="0" presId="urn:microsoft.com/office/officeart/2005/8/layout/default"/>
    <dgm:cxn modelId="{5C3EEDF2-F296-4FBF-853D-3E19DF6D81A6}" type="presParOf" srcId="{E02BA11A-D1F9-48E3-BD2D-9161104C61BE}" destId="{9FF8D14A-4FB4-44D4-985F-B78B7B8F647F}" srcOrd="2" destOrd="0" presId="urn:microsoft.com/office/officeart/2005/8/layout/default"/>
    <dgm:cxn modelId="{C95205BF-AE4A-4C69-9347-0547877E1C89}" type="presParOf" srcId="{E02BA11A-D1F9-48E3-BD2D-9161104C61BE}" destId="{E0CD4817-C861-4350-8A88-B57E743F529B}" srcOrd="3" destOrd="0" presId="urn:microsoft.com/office/officeart/2005/8/layout/default"/>
    <dgm:cxn modelId="{72F8F325-25A6-4FCF-B57E-B1B81A7E9B6C}" type="presParOf" srcId="{E02BA11A-D1F9-48E3-BD2D-9161104C61BE}" destId="{BBD69C12-6C23-49D8-B009-4471EF4393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76B17-E1B8-437D-904F-F75BBF29276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374ADE-2277-4017-A409-9463AFAACCC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4FA6F-5D19-40A9-8C12-81B496E4A2B8}" type="parTrans" cxnId="{8AE52FC2-9C7E-4F14-9086-61648CE6BEF8}">
      <dgm:prSet/>
      <dgm:spPr/>
      <dgm:t>
        <a:bodyPr/>
        <a:lstStyle/>
        <a:p>
          <a:endParaRPr lang="en-IN" sz="1000"/>
        </a:p>
      </dgm:t>
    </dgm:pt>
    <dgm:pt modelId="{EBE1B2DE-7853-4D16-9EAD-C5C9CAA84E62}" type="sibTrans" cxnId="{8AE52FC2-9C7E-4F14-9086-61648CE6BEF8}">
      <dgm:prSet/>
      <dgm:spPr/>
      <dgm:t>
        <a:bodyPr/>
        <a:lstStyle/>
        <a:p>
          <a:endParaRPr lang="en-IN" sz="1000"/>
        </a:p>
      </dgm:t>
    </dgm:pt>
    <dgm:pt modelId="{9E799616-3922-4FCE-85D7-2007B2C34678}">
      <dgm:prSet phldrT="[Text]"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PPAs with </a:t>
          </a:r>
          <a:r>
            <a:rPr lang="en-US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Discoms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25808-9D12-4016-B5EE-700E3DECBA3C}" type="parTrans" cxnId="{282F9EBD-49C3-4C64-97B2-A5D4BF553A5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5294F-A14F-4079-9A6D-35811A9D77FC}" type="sibTrans" cxnId="{282F9EBD-49C3-4C64-97B2-A5D4BF553A58}">
      <dgm:prSet/>
      <dgm:spPr/>
      <dgm:t>
        <a:bodyPr/>
        <a:lstStyle/>
        <a:p>
          <a:endParaRPr lang="en-IN" sz="1000"/>
        </a:p>
      </dgm:t>
    </dgm:pt>
    <dgm:pt modelId="{016EA1E5-DD32-4597-943F-497D0A060ED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Market sale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D9739E-3886-4FD6-8869-2616C549768B}" type="parTrans" cxnId="{EF8935F1-9610-4A3B-BAAA-522A5656979B}">
      <dgm:prSet/>
      <dgm:spPr/>
      <dgm:t>
        <a:bodyPr/>
        <a:lstStyle/>
        <a:p>
          <a:endParaRPr lang="en-IN" sz="1000"/>
        </a:p>
      </dgm:t>
    </dgm:pt>
    <dgm:pt modelId="{9EC8B4C4-2255-4B6A-8DB4-076212541DA1}" type="sibTrans" cxnId="{EF8935F1-9610-4A3B-BAAA-522A5656979B}">
      <dgm:prSet/>
      <dgm:spPr/>
      <dgm:t>
        <a:bodyPr/>
        <a:lstStyle/>
        <a:p>
          <a:endParaRPr lang="en-IN" sz="1000"/>
        </a:p>
      </dgm:t>
    </dgm:pt>
    <dgm:pt modelId="{3E647F62-3415-443D-B433-AE2A6ACBD7F5}">
      <dgm:prSet phldrT="[Text]"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DAM</a:t>
          </a:r>
        </a:p>
      </dgm:t>
    </dgm:pt>
    <dgm:pt modelId="{BCEE0B5E-D7F4-4F4A-93FC-1BDA7A1E2059}" type="parTrans" cxnId="{2B2A0A6C-9C6E-4701-AE57-DEF1BD2AD6E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55487-B6E7-4C14-AA40-9F3412CBB2CB}" type="sibTrans" cxnId="{2B2A0A6C-9C6E-4701-AE57-DEF1BD2AD6E3}">
      <dgm:prSet/>
      <dgm:spPr/>
      <dgm:t>
        <a:bodyPr/>
        <a:lstStyle/>
        <a:p>
          <a:endParaRPr lang="en-IN" sz="1000"/>
        </a:p>
      </dgm:t>
    </dgm:pt>
    <dgm:pt modelId="{BC969731-C70C-4C48-A443-361EACD354E2}">
      <dgm:prSet phldrT="[Text]" custT="1"/>
      <dgm:spPr/>
      <dgm:t>
        <a:bodyPr/>
        <a:lstStyle/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Open Access for large consumers</a:t>
          </a:r>
        </a:p>
      </dgm:t>
    </dgm:pt>
    <dgm:pt modelId="{11A135F2-8D0A-48CC-B3AA-80C3733ED2F3}" type="parTrans" cxnId="{75C3B711-E83D-4C3D-AB4F-099824C2B0CC}">
      <dgm:prSet/>
      <dgm:spPr/>
      <dgm:t>
        <a:bodyPr/>
        <a:lstStyle/>
        <a:p>
          <a:endParaRPr lang="en-IN" sz="1000"/>
        </a:p>
      </dgm:t>
    </dgm:pt>
    <dgm:pt modelId="{1DDA26ED-AB94-4774-BEC1-89F329393E93}" type="sibTrans" cxnId="{75C3B711-E83D-4C3D-AB4F-099824C2B0CC}">
      <dgm:prSet/>
      <dgm:spPr/>
      <dgm:t>
        <a:bodyPr/>
        <a:lstStyle/>
        <a:p>
          <a:endParaRPr lang="en-IN" sz="1000"/>
        </a:p>
      </dgm:t>
    </dgm:pt>
    <dgm:pt modelId="{4511B5F8-D265-431D-AD3D-F89EA2911925}">
      <dgm:prSet phldrT="[Text]"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TAM</a:t>
          </a:r>
        </a:p>
      </dgm:t>
    </dgm:pt>
    <dgm:pt modelId="{0A2C4336-4937-4032-BABC-E89EA7CF81F2}" type="parTrans" cxnId="{93422207-9579-4BC8-95DC-C8334E3B10C8}">
      <dgm:prSet/>
      <dgm:spPr/>
      <dgm:t>
        <a:bodyPr/>
        <a:lstStyle/>
        <a:p>
          <a:endParaRPr lang="en-IN" sz="1000"/>
        </a:p>
      </dgm:t>
    </dgm:pt>
    <dgm:pt modelId="{719F168D-8A6D-454E-8F51-AD47796DE168}" type="sibTrans" cxnId="{93422207-9579-4BC8-95DC-C8334E3B10C8}">
      <dgm:prSet/>
      <dgm:spPr/>
      <dgm:t>
        <a:bodyPr/>
        <a:lstStyle/>
        <a:p>
          <a:endParaRPr lang="en-IN" sz="1000"/>
        </a:p>
      </dgm:t>
    </dgm:pt>
    <dgm:pt modelId="{93F47A44-2689-4A50-B182-FBD8C602D00C}">
      <dgm:prSet phldrT="[Text]"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RTM</a:t>
          </a:r>
        </a:p>
      </dgm:t>
    </dgm:pt>
    <dgm:pt modelId="{E99B410B-C6DD-48E8-B19E-7D8C7FB6772E}" type="parTrans" cxnId="{D4EA353C-310F-4C1D-B887-753A73B6371F}">
      <dgm:prSet/>
      <dgm:spPr/>
      <dgm:t>
        <a:bodyPr/>
        <a:lstStyle/>
        <a:p>
          <a:endParaRPr lang="en-IN" sz="1000"/>
        </a:p>
      </dgm:t>
    </dgm:pt>
    <dgm:pt modelId="{3C9C33BF-0199-48A9-8DBF-F10E01FE2333}" type="sibTrans" cxnId="{D4EA353C-310F-4C1D-B887-753A73B6371F}">
      <dgm:prSet/>
      <dgm:spPr/>
      <dgm:t>
        <a:bodyPr/>
        <a:lstStyle/>
        <a:p>
          <a:endParaRPr lang="en-IN" sz="1000"/>
        </a:p>
      </dgm:t>
    </dgm:pt>
    <dgm:pt modelId="{81E988C8-4E6A-4E52-98A7-6C54F6663DE4}" type="pres">
      <dgm:prSet presAssocID="{A2076B17-E1B8-437D-904F-F75BBF292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2B0B5D-A01A-43C2-A1F5-998DB53ADD1B}" type="pres">
      <dgm:prSet presAssocID="{F1374ADE-2277-4017-A409-9463AFAACCC2}" presName="root" presStyleCnt="0"/>
      <dgm:spPr/>
    </dgm:pt>
    <dgm:pt modelId="{17FED3D8-0788-42E3-9167-0445BAABFEE0}" type="pres">
      <dgm:prSet presAssocID="{F1374ADE-2277-4017-A409-9463AFAACCC2}" presName="rootComposite" presStyleCnt="0"/>
      <dgm:spPr/>
    </dgm:pt>
    <dgm:pt modelId="{376119B2-1EFD-48DC-AD3C-04E703C6A362}" type="pres">
      <dgm:prSet presAssocID="{F1374ADE-2277-4017-A409-9463AFAACCC2}" presName="rootText" presStyleLbl="node1" presStyleIdx="0" presStyleCnt="2" custScaleY="100646" custLinFactNeighborX="1869" custLinFactNeighborY="-6304"/>
      <dgm:spPr/>
    </dgm:pt>
    <dgm:pt modelId="{B81E37DE-95E3-436B-8954-4ACAF05A0DC2}" type="pres">
      <dgm:prSet presAssocID="{F1374ADE-2277-4017-A409-9463AFAACCC2}" presName="rootConnector" presStyleLbl="node1" presStyleIdx="0" presStyleCnt="2"/>
      <dgm:spPr/>
    </dgm:pt>
    <dgm:pt modelId="{082A6A4E-9DF5-4603-B85B-98007C54F6B1}" type="pres">
      <dgm:prSet presAssocID="{F1374ADE-2277-4017-A409-9463AFAACCC2}" presName="childShape" presStyleCnt="0"/>
      <dgm:spPr/>
    </dgm:pt>
    <dgm:pt modelId="{03ABE811-E870-4AB7-BB15-90680AF4851E}" type="pres">
      <dgm:prSet presAssocID="{40B25808-9D12-4016-B5EE-700E3DECBA3C}" presName="Name13" presStyleLbl="parChTrans1D2" presStyleIdx="0" presStyleCnt="5"/>
      <dgm:spPr/>
    </dgm:pt>
    <dgm:pt modelId="{D26919BF-E985-484A-80A4-F89F3A58CEC7}" type="pres">
      <dgm:prSet presAssocID="{9E799616-3922-4FCE-85D7-2007B2C34678}" presName="childText" presStyleLbl="bgAcc1" presStyleIdx="0" presStyleCnt="5" custScaleX="107666" custScaleY="81385" custLinFactNeighborX="4402" custLinFactNeighborY="-20244">
        <dgm:presLayoutVars>
          <dgm:bulletEnabled val="1"/>
        </dgm:presLayoutVars>
      </dgm:prSet>
      <dgm:spPr/>
    </dgm:pt>
    <dgm:pt modelId="{DB12D659-49D1-452A-BB8A-29AEAE4A2B89}" type="pres">
      <dgm:prSet presAssocID="{11A135F2-8D0A-48CC-B3AA-80C3733ED2F3}" presName="Name13" presStyleLbl="parChTrans1D2" presStyleIdx="1" presStyleCnt="5"/>
      <dgm:spPr/>
    </dgm:pt>
    <dgm:pt modelId="{23B0C11A-BA63-40EB-9BBD-219438943E04}" type="pres">
      <dgm:prSet presAssocID="{BC969731-C70C-4C48-A443-361EACD354E2}" presName="childText" presStyleLbl="bgAcc1" presStyleIdx="1" presStyleCnt="5" custScaleX="110026" custScaleY="108839" custLinFactNeighborX="4682" custLinFactNeighborY="-27488">
        <dgm:presLayoutVars>
          <dgm:bulletEnabled val="1"/>
        </dgm:presLayoutVars>
      </dgm:prSet>
      <dgm:spPr/>
    </dgm:pt>
    <dgm:pt modelId="{5FCBC514-7873-433B-A6D4-143DE5361668}" type="pres">
      <dgm:prSet presAssocID="{016EA1E5-DD32-4597-943F-497D0A060ED9}" presName="root" presStyleCnt="0"/>
      <dgm:spPr/>
    </dgm:pt>
    <dgm:pt modelId="{2ED0895D-809F-41A4-BEAE-5E7B35016802}" type="pres">
      <dgm:prSet presAssocID="{016EA1E5-DD32-4597-943F-497D0A060ED9}" presName="rootComposite" presStyleCnt="0"/>
      <dgm:spPr/>
    </dgm:pt>
    <dgm:pt modelId="{3F158C3B-E464-4CBF-BCC1-C23E5A513D6A}" type="pres">
      <dgm:prSet presAssocID="{016EA1E5-DD32-4597-943F-497D0A060ED9}" presName="rootText" presStyleLbl="node1" presStyleIdx="1" presStyleCnt="2" custLinFactNeighborX="-2576" custLinFactNeighborY="-4750"/>
      <dgm:spPr/>
    </dgm:pt>
    <dgm:pt modelId="{C0838937-388B-4737-AEFD-E625A241AD5A}" type="pres">
      <dgm:prSet presAssocID="{016EA1E5-DD32-4597-943F-497D0A060ED9}" presName="rootConnector" presStyleLbl="node1" presStyleIdx="1" presStyleCnt="2"/>
      <dgm:spPr/>
    </dgm:pt>
    <dgm:pt modelId="{632F877F-C658-41B8-8515-7CA857AAAC21}" type="pres">
      <dgm:prSet presAssocID="{016EA1E5-DD32-4597-943F-497D0A060ED9}" presName="childShape" presStyleCnt="0"/>
      <dgm:spPr/>
    </dgm:pt>
    <dgm:pt modelId="{E0AB1981-61AE-4ACE-824D-46CCCDC3A986}" type="pres">
      <dgm:prSet presAssocID="{BCEE0B5E-D7F4-4F4A-93FC-1BDA7A1E2059}" presName="Name13" presStyleLbl="parChTrans1D2" presStyleIdx="2" presStyleCnt="5"/>
      <dgm:spPr/>
    </dgm:pt>
    <dgm:pt modelId="{B7970ED7-2050-46F7-B1C6-171B6B160128}" type="pres">
      <dgm:prSet presAssocID="{3E647F62-3415-443D-B433-AE2A6ACBD7F5}" presName="childText" presStyleLbl="bgAcc1" presStyleIdx="2" presStyleCnt="5" custScaleX="88641" custScaleY="48093" custLinFactNeighborX="-1077" custLinFactNeighborY="59572">
        <dgm:presLayoutVars>
          <dgm:bulletEnabled val="1"/>
        </dgm:presLayoutVars>
      </dgm:prSet>
      <dgm:spPr/>
    </dgm:pt>
    <dgm:pt modelId="{D1086793-650C-4AE8-9372-A314BA83EF03}" type="pres">
      <dgm:prSet presAssocID="{0A2C4336-4937-4032-BABC-E89EA7CF81F2}" presName="Name13" presStyleLbl="parChTrans1D2" presStyleIdx="3" presStyleCnt="5"/>
      <dgm:spPr/>
    </dgm:pt>
    <dgm:pt modelId="{7231A162-49A0-4FF6-AAA1-783E27767454}" type="pres">
      <dgm:prSet presAssocID="{4511B5F8-D265-431D-AD3D-F89EA2911925}" presName="childText" presStyleLbl="bgAcc1" presStyleIdx="3" presStyleCnt="5" custScaleX="92544" custScaleY="53985" custLinFactNeighborX="-777" custLinFactNeighborY="-90810">
        <dgm:presLayoutVars>
          <dgm:bulletEnabled val="1"/>
        </dgm:presLayoutVars>
      </dgm:prSet>
      <dgm:spPr/>
    </dgm:pt>
    <dgm:pt modelId="{3E1B06CD-895A-4BD4-8716-80C2D420D947}" type="pres">
      <dgm:prSet presAssocID="{E99B410B-C6DD-48E8-B19E-7D8C7FB6772E}" presName="Name13" presStyleLbl="parChTrans1D2" presStyleIdx="4" presStyleCnt="5"/>
      <dgm:spPr/>
    </dgm:pt>
    <dgm:pt modelId="{1E219EE9-FE25-4BD4-AE04-F3EC6730A15B}" type="pres">
      <dgm:prSet presAssocID="{93F47A44-2689-4A50-B182-FBD8C602D00C}" presName="childText" presStyleLbl="bgAcc1" presStyleIdx="4" presStyleCnt="5" custScaleX="95011" custScaleY="53456" custLinFactNeighborX="11" custLinFactNeighborY="-20015">
        <dgm:presLayoutVars>
          <dgm:bulletEnabled val="1"/>
        </dgm:presLayoutVars>
      </dgm:prSet>
      <dgm:spPr/>
    </dgm:pt>
  </dgm:ptLst>
  <dgm:cxnLst>
    <dgm:cxn modelId="{A17AED06-D8C9-47F2-BA3E-D44CA4F97F7B}" type="presOf" srcId="{F1374ADE-2277-4017-A409-9463AFAACCC2}" destId="{B81E37DE-95E3-436B-8954-4ACAF05A0DC2}" srcOrd="1" destOrd="0" presId="urn:microsoft.com/office/officeart/2005/8/layout/hierarchy3"/>
    <dgm:cxn modelId="{93422207-9579-4BC8-95DC-C8334E3B10C8}" srcId="{016EA1E5-DD32-4597-943F-497D0A060ED9}" destId="{4511B5F8-D265-431D-AD3D-F89EA2911925}" srcOrd="1" destOrd="0" parTransId="{0A2C4336-4937-4032-BABC-E89EA7CF81F2}" sibTransId="{719F168D-8A6D-454E-8F51-AD47796DE168}"/>
    <dgm:cxn modelId="{C0C16010-3BE6-4D62-A2AE-E7605FFF34A9}" type="presOf" srcId="{016EA1E5-DD32-4597-943F-497D0A060ED9}" destId="{3F158C3B-E464-4CBF-BCC1-C23E5A513D6A}" srcOrd="0" destOrd="0" presId="urn:microsoft.com/office/officeart/2005/8/layout/hierarchy3"/>
    <dgm:cxn modelId="{75C3B711-E83D-4C3D-AB4F-099824C2B0CC}" srcId="{F1374ADE-2277-4017-A409-9463AFAACCC2}" destId="{BC969731-C70C-4C48-A443-361EACD354E2}" srcOrd="1" destOrd="0" parTransId="{11A135F2-8D0A-48CC-B3AA-80C3733ED2F3}" sibTransId="{1DDA26ED-AB94-4774-BEC1-89F329393E93}"/>
    <dgm:cxn modelId="{CBDCBC11-CD41-4666-9E46-92A8BAE107CB}" type="presOf" srcId="{A2076B17-E1B8-437D-904F-F75BBF292764}" destId="{81E988C8-4E6A-4E52-98A7-6C54F6663DE4}" srcOrd="0" destOrd="0" presId="urn:microsoft.com/office/officeart/2005/8/layout/hierarchy3"/>
    <dgm:cxn modelId="{93D99F37-5F84-449C-A497-19C6DB5C1789}" type="presOf" srcId="{BCEE0B5E-D7F4-4F4A-93FC-1BDA7A1E2059}" destId="{E0AB1981-61AE-4ACE-824D-46CCCDC3A986}" srcOrd="0" destOrd="0" presId="urn:microsoft.com/office/officeart/2005/8/layout/hierarchy3"/>
    <dgm:cxn modelId="{85CF8E39-433E-450D-B9E1-2C317D7C0497}" type="presOf" srcId="{9E799616-3922-4FCE-85D7-2007B2C34678}" destId="{D26919BF-E985-484A-80A4-F89F3A58CEC7}" srcOrd="0" destOrd="0" presId="urn:microsoft.com/office/officeart/2005/8/layout/hierarchy3"/>
    <dgm:cxn modelId="{D4EA353C-310F-4C1D-B887-753A73B6371F}" srcId="{016EA1E5-DD32-4597-943F-497D0A060ED9}" destId="{93F47A44-2689-4A50-B182-FBD8C602D00C}" srcOrd="2" destOrd="0" parTransId="{E99B410B-C6DD-48E8-B19E-7D8C7FB6772E}" sibTransId="{3C9C33BF-0199-48A9-8DBF-F10E01FE2333}"/>
    <dgm:cxn modelId="{A4F5495F-8D0E-4C42-A329-32A9734555D5}" type="presOf" srcId="{0A2C4336-4937-4032-BABC-E89EA7CF81F2}" destId="{D1086793-650C-4AE8-9372-A314BA83EF03}" srcOrd="0" destOrd="0" presId="urn:microsoft.com/office/officeart/2005/8/layout/hierarchy3"/>
    <dgm:cxn modelId="{612ED462-DADB-441D-8848-EE2605B71BC4}" type="presOf" srcId="{E99B410B-C6DD-48E8-B19E-7D8C7FB6772E}" destId="{3E1B06CD-895A-4BD4-8716-80C2D420D947}" srcOrd="0" destOrd="0" presId="urn:microsoft.com/office/officeart/2005/8/layout/hierarchy3"/>
    <dgm:cxn modelId="{2B2A0A6C-9C6E-4701-AE57-DEF1BD2AD6E3}" srcId="{016EA1E5-DD32-4597-943F-497D0A060ED9}" destId="{3E647F62-3415-443D-B433-AE2A6ACBD7F5}" srcOrd="0" destOrd="0" parTransId="{BCEE0B5E-D7F4-4F4A-93FC-1BDA7A1E2059}" sibTransId="{FAD55487-B6E7-4C14-AA40-9F3412CBB2CB}"/>
    <dgm:cxn modelId="{8BCB6279-AA1C-42B4-8AC6-F08FFEFEC2C2}" type="presOf" srcId="{016EA1E5-DD32-4597-943F-497D0A060ED9}" destId="{C0838937-388B-4737-AEFD-E625A241AD5A}" srcOrd="1" destOrd="0" presId="urn:microsoft.com/office/officeart/2005/8/layout/hierarchy3"/>
    <dgm:cxn modelId="{58CDE681-7842-4E39-9962-AF3C36297DFB}" type="presOf" srcId="{11A135F2-8D0A-48CC-B3AA-80C3733ED2F3}" destId="{DB12D659-49D1-452A-BB8A-29AEAE4A2B89}" srcOrd="0" destOrd="0" presId="urn:microsoft.com/office/officeart/2005/8/layout/hierarchy3"/>
    <dgm:cxn modelId="{282F9EBD-49C3-4C64-97B2-A5D4BF553A58}" srcId="{F1374ADE-2277-4017-A409-9463AFAACCC2}" destId="{9E799616-3922-4FCE-85D7-2007B2C34678}" srcOrd="0" destOrd="0" parTransId="{40B25808-9D12-4016-B5EE-700E3DECBA3C}" sibTransId="{1255294F-A14F-4079-9A6D-35811A9D77FC}"/>
    <dgm:cxn modelId="{5294E4BE-4889-47ED-B030-ACE2D2354830}" type="presOf" srcId="{BC969731-C70C-4C48-A443-361EACD354E2}" destId="{23B0C11A-BA63-40EB-9BBD-219438943E04}" srcOrd="0" destOrd="0" presId="urn:microsoft.com/office/officeart/2005/8/layout/hierarchy3"/>
    <dgm:cxn modelId="{8AE52FC2-9C7E-4F14-9086-61648CE6BEF8}" srcId="{A2076B17-E1B8-437D-904F-F75BBF292764}" destId="{F1374ADE-2277-4017-A409-9463AFAACCC2}" srcOrd="0" destOrd="0" parTransId="{B6C4FA6F-5D19-40A9-8C12-81B496E4A2B8}" sibTransId="{EBE1B2DE-7853-4D16-9EAD-C5C9CAA84E62}"/>
    <dgm:cxn modelId="{634724E5-5814-4D3B-86F8-B4415BE91A12}" type="presOf" srcId="{F1374ADE-2277-4017-A409-9463AFAACCC2}" destId="{376119B2-1EFD-48DC-AD3C-04E703C6A362}" srcOrd="0" destOrd="0" presId="urn:microsoft.com/office/officeart/2005/8/layout/hierarchy3"/>
    <dgm:cxn modelId="{727D98E5-824D-4712-B031-EABE99D79859}" type="presOf" srcId="{93F47A44-2689-4A50-B182-FBD8C602D00C}" destId="{1E219EE9-FE25-4BD4-AE04-F3EC6730A15B}" srcOrd="0" destOrd="0" presId="urn:microsoft.com/office/officeart/2005/8/layout/hierarchy3"/>
    <dgm:cxn modelId="{68CB36EF-D7AE-48A9-A165-E5C9D080858B}" type="presOf" srcId="{40B25808-9D12-4016-B5EE-700E3DECBA3C}" destId="{03ABE811-E870-4AB7-BB15-90680AF4851E}" srcOrd="0" destOrd="0" presId="urn:microsoft.com/office/officeart/2005/8/layout/hierarchy3"/>
    <dgm:cxn modelId="{EF8935F1-9610-4A3B-BAAA-522A5656979B}" srcId="{A2076B17-E1B8-437D-904F-F75BBF292764}" destId="{016EA1E5-DD32-4597-943F-497D0A060ED9}" srcOrd="1" destOrd="0" parTransId="{DBD9739E-3886-4FD6-8869-2616C549768B}" sibTransId="{9EC8B4C4-2255-4B6A-8DB4-076212541DA1}"/>
    <dgm:cxn modelId="{0F41A8F7-30FB-4C5D-96BF-D1AFE01A3E81}" type="presOf" srcId="{3E647F62-3415-443D-B433-AE2A6ACBD7F5}" destId="{B7970ED7-2050-46F7-B1C6-171B6B160128}" srcOrd="0" destOrd="0" presId="urn:microsoft.com/office/officeart/2005/8/layout/hierarchy3"/>
    <dgm:cxn modelId="{5E5559FD-46E0-4313-952C-917996457F10}" type="presOf" srcId="{4511B5F8-D265-431D-AD3D-F89EA2911925}" destId="{7231A162-49A0-4FF6-AAA1-783E27767454}" srcOrd="0" destOrd="0" presId="urn:microsoft.com/office/officeart/2005/8/layout/hierarchy3"/>
    <dgm:cxn modelId="{8AF87F6F-A6B4-4BFA-8117-DA1D06C33A63}" type="presParOf" srcId="{81E988C8-4E6A-4E52-98A7-6C54F6663DE4}" destId="{1B2B0B5D-A01A-43C2-A1F5-998DB53ADD1B}" srcOrd="0" destOrd="0" presId="urn:microsoft.com/office/officeart/2005/8/layout/hierarchy3"/>
    <dgm:cxn modelId="{67C19930-F51A-45E6-B5EB-92D95AAF775B}" type="presParOf" srcId="{1B2B0B5D-A01A-43C2-A1F5-998DB53ADD1B}" destId="{17FED3D8-0788-42E3-9167-0445BAABFEE0}" srcOrd="0" destOrd="0" presId="urn:microsoft.com/office/officeart/2005/8/layout/hierarchy3"/>
    <dgm:cxn modelId="{FE17B7E3-08DE-4B75-B34A-D85D3151C183}" type="presParOf" srcId="{17FED3D8-0788-42E3-9167-0445BAABFEE0}" destId="{376119B2-1EFD-48DC-AD3C-04E703C6A362}" srcOrd="0" destOrd="0" presId="urn:microsoft.com/office/officeart/2005/8/layout/hierarchy3"/>
    <dgm:cxn modelId="{EECA6EC4-013F-40E4-A5C8-571C6821B112}" type="presParOf" srcId="{17FED3D8-0788-42E3-9167-0445BAABFEE0}" destId="{B81E37DE-95E3-436B-8954-4ACAF05A0DC2}" srcOrd="1" destOrd="0" presId="urn:microsoft.com/office/officeart/2005/8/layout/hierarchy3"/>
    <dgm:cxn modelId="{79A7417B-C94A-43CC-82C5-3C5E831625B3}" type="presParOf" srcId="{1B2B0B5D-A01A-43C2-A1F5-998DB53ADD1B}" destId="{082A6A4E-9DF5-4603-B85B-98007C54F6B1}" srcOrd="1" destOrd="0" presId="urn:microsoft.com/office/officeart/2005/8/layout/hierarchy3"/>
    <dgm:cxn modelId="{58325CCD-E2D4-41B0-8818-BFACB31044E3}" type="presParOf" srcId="{082A6A4E-9DF5-4603-B85B-98007C54F6B1}" destId="{03ABE811-E870-4AB7-BB15-90680AF4851E}" srcOrd="0" destOrd="0" presId="urn:microsoft.com/office/officeart/2005/8/layout/hierarchy3"/>
    <dgm:cxn modelId="{7DBB3E93-D460-4865-A5FC-22935F8D30F3}" type="presParOf" srcId="{082A6A4E-9DF5-4603-B85B-98007C54F6B1}" destId="{D26919BF-E985-484A-80A4-F89F3A58CEC7}" srcOrd="1" destOrd="0" presId="urn:microsoft.com/office/officeart/2005/8/layout/hierarchy3"/>
    <dgm:cxn modelId="{3CF00BB0-9816-44E9-A747-8915654545B1}" type="presParOf" srcId="{082A6A4E-9DF5-4603-B85B-98007C54F6B1}" destId="{DB12D659-49D1-452A-BB8A-29AEAE4A2B89}" srcOrd="2" destOrd="0" presId="urn:microsoft.com/office/officeart/2005/8/layout/hierarchy3"/>
    <dgm:cxn modelId="{287AEFDC-0FE2-42FF-8897-2F4831B9F143}" type="presParOf" srcId="{082A6A4E-9DF5-4603-B85B-98007C54F6B1}" destId="{23B0C11A-BA63-40EB-9BBD-219438943E04}" srcOrd="3" destOrd="0" presId="urn:microsoft.com/office/officeart/2005/8/layout/hierarchy3"/>
    <dgm:cxn modelId="{6B306A18-0942-4FAC-B17B-44CDB2C72908}" type="presParOf" srcId="{81E988C8-4E6A-4E52-98A7-6C54F6663DE4}" destId="{5FCBC514-7873-433B-A6D4-143DE5361668}" srcOrd="1" destOrd="0" presId="urn:microsoft.com/office/officeart/2005/8/layout/hierarchy3"/>
    <dgm:cxn modelId="{838DED2C-108B-438E-9D25-CC1A436E96DA}" type="presParOf" srcId="{5FCBC514-7873-433B-A6D4-143DE5361668}" destId="{2ED0895D-809F-41A4-BEAE-5E7B35016802}" srcOrd="0" destOrd="0" presId="urn:microsoft.com/office/officeart/2005/8/layout/hierarchy3"/>
    <dgm:cxn modelId="{18EA0F4E-EFBA-459C-AAAB-5C05CD90FAC3}" type="presParOf" srcId="{2ED0895D-809F-41A4-BEAE-5E7B35016802}" destId="{3F158C3B-E464-4CBF-BCC1-C23E5A513D6A}" srcOrd="0" destOrd="0" presId="urn:microsoft.com/office/officeart/2005/8/layout/hierarchy3"/>
    <dgm:cxn modelId="{EC7091E6-6EF6-4CDA-A535-0AA2D25B41BC}" type="presParOf" srcId="{2ED0895D-809F-41A4-BEAE-5E7B35016802}" destId="{C0838937-388B-4737-AEFD-E625A241AD5A}" srcOrd="1" destOrd="0" presId="urn:microsoft.com/office/officeart/2005/8/layout/hierarchy3"/>
    <dgm:cxn modelId="{33FB8C1B-A958-46B8-BC82-108B7685C1DA}" type="presParOf" srcId="{5FCBC514-7873-433B-A6D4-143DE5361668}" destId="{632F877F-C658-41B8-8515-7CA857AAAC21}" srcOrd="1" destOrd="0" presId="urn:microsoft.com/office/officeart/2005/8/layout/hierarchy3"/>
    <dgm:cxn modelId="{A45FD46C-5ECB-4F66-83E1-2DC924944571}" type="presParOf" srcId="{632F877F-C658-41B8-8515-7CA857AAAC21}" destId="{E0AB1981-61AE-4ACE-824D-46CCCDC3A986}" srcOrd="0" destOrd="0" presId="urn:microsoft.com/office/officeart/2005/8/layout/hierarchy3"/>
    <dgm:cxn modelId="{0B30E5E9-6BE6-4C34-A53E-FB4F8920FF12}" type="presParOf" srcId="{632F877F-C658-41B8-8515-7CA857AAAC21}" destId="{B7970ED7-2050-46F7-B1C6-171B6B160128}" srcOrd="1" destOrd="0" presId="urn:microsoft.com/office/officeart/2005/8/layout/hierarchy3"/>
    <dgm:cxn modelId="{4ED25438-967E-40E2-B89F-0E392E2E778E}" type="presParOf" srcId="{632F877F-C658-41B8-8515-7CA857AAAC21}" destId="{D1086793-650C-4AE8-9372-A314BA83EF03}" srcOrd="2" destOrd="0" presId="urn:microsoft.com/office/officeart/2005/8/layout/hierarchy3"/>
    <dgm:cxn modelId="{82E050D0-8AAA-4F6A-A553-D080D764357D}" type="presParOf" srcId="{632F877F-C658-41B8-8515-7CA857AAAC21}" destId="{7231A162-49A0-4FF6-AAA1-783E27767454}" srcOrd="3" destOrd="0" presId="urn:microsoft.com/office/officeart/2005/8/layout/hierarchy3"/>
    <dgm:cxn modelId="{0D292DB4-62FB-4D8A-94F1-89C03406EB03}" type="presParOf" srcId="{632F877F-C658-41B8-8515-7CA857AAAC21}" destId="{3E1B06CD-895A-4BD4-8716-80C2D420D947}" srcOrd="4" destOrd="0" presId="urn:microsoft.com/office/officeart/2005/8/layout/hierarchy3"/>
    <dgm:cxn modelId="{E4CF8AAB-AF36-48A7-8297-D4FA694A73A1}" type="presParOf" srcId="{632F877F-C658-41B8-8515-7CA857AAAC21}" destId="{1E219EE9-FE25-4BD4-AE04-F3EC6730A15B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E2525-C52F-4F0A-85C9-30E0847A63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39189D-820E-4431-AB0A-FD40B6325BB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&amp; allocation priority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FCB59-5C9C-4135-A162-41856C2A12B7}" type="parTrans" cxnId="{F04CA8BA-A50A-4A96-9211-73E9E56A46EB}">
      <dgm:prSet/>
      <dgm:spPr/>
      <dgm:t>
        <a:bodyPr/>
        <a:lstStyle/>
        <a:p>
          <a:endParaRPr lang="en-IN" sz="1000"/>
        </a:p>
      </dgm:t>
    </dgm:pt>
    <dgm:pt modelId="{B9ED5ADC-A562-4C9C-B41E-8494681B318F}" type="sibTrans" cxnId="{F04CA8BA-A50A-4A96-9211-73E9E56A46EB}">
      <dgm:prSet/>
      <dgm:spPr/>
      <dgm:t>
        <a:bodyPr/>
        <a:lstStyle/>
        <a:p>
          <a:endParaRPr lang="en-IN" sz="1000"/>
        </a:p>
      </dgm:t>
    </dgm:pt>
    <dgm:pt modelId="{85A93C24-33D6-4314-8CB5-E7EB297D25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charges &amp; waive off for RES</a:t>
          </a:r>
        </a:p>
      </dgm:t>
    </dgm:pt>
    <dgm:pt modelId="{35C76D96-CD10-4840-B280-B23991D2DAEC}" type="parTrans" cxnId="{1CC700D0-5B10-4462-A49F-D8DBF7A1A7C4}">
      <dgm:prSet/>
      <dgm:spPr/>
      <dgm:t>
        <a:bodyPr/>
        <a:lstStyle/>
        <a:p>
          <a:endParaRPr lang="en-IN" sz="1000"/>
        </a:p>
      </dgm:t>
    </dgm:pt>
    <dgm:pt modelId="{548CB40A-3868-44DE-957B-3B7CD8F27CFE}" type="sibTrans" cxnId="{1CC700D0-5B10-4462-A49F-D8DBF7A1A7C4}">
      <dgm:prSet/>
      <dgm:spPr/>
      <dgm:t>
        <a:bodyPr/>
        <a:lstStyle/>
        <a:p>
          <a:endParaRPr lang="en-IN" sz="1000"/>
        </a:p>
      </dgm:t>
    </dgm:pt>
    <dgm:pt modelId="{BA0F55C7-42B3-4194-8509-01494F51CA5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Green corridors for RES generation evacuation </a:t>
          </a:r>
        </a:p>
      </dgm:t>
    </dgm:pt>
    <dgm:pt modelId="{A5C49CC6-660C-4B0B-B1E6-4040DCD208BF}" type="parTrans" cxnId="{28577F15-C970-4035-B6BC-8768B8B8D3BC}">
      <dgm:prSet/>
      <dgm:spPr/>
      <dgm:t>
        <a:bodyPr/>
        <a:lstStyle/>
        <a:p>
          <a:endParaRPr lang="en-IN" sz="1000"/>
        </a:p>
      </dgm:t>
    </dgm:pt>
    <dgm:pt modelId="{E0632E3C-1644-40DC-8E96-E3A8B6B50690}" type="sibTrans" cxnId="{28577F15-C970-4035-B6BC-8768B8B8D3BC}">
      <dgm:prSet/>
      <dgm:spPr/>
      <dgm:t>
        <a:bodyPr/>
        <a:lstStyle/>
        <a:p>
          <a:endParaRPr lang="en-IN" sz="1000"/>
        </a:p>
      </dgm:t>
    </dgm:pt>
    <dgm:pt modelId="{2C4DCDAA-3BEB-401E-BAD4-ED565876B8AA}" type="pres">
      <dgm:prSet presAssocID="{62CE2525-C52F-4F0A-85C9-30E0847A630A}" presName="diagram" presStyleCnt="0">
        <dgm:presLayoutVars>
          <dgm:dir/>
          <dgm:resizeHandles val="exact"/>
        </dgm:presLayoutVars>
      </dgm:prSet>
      <dgm:spPr/>
    </dgm:pt>
    <dgm:pt modelId="{C74535CA-37D2-4D0C-82B3-C12886AB3393}" type="pres">
      <dgm:prSet presAssocID="{F639189D-820E-4431-AB0A-FD40B6325BBA}" presName="node" presStyleLbl="node1" presStyleIdx="0" presStyleCnt="3" custScaleX="175377" custScaleY="46455">
        <dgm:presLayoutVars>
          <dgm:bulletEnabled val="1"/>
        </dgm:presLayoutVars>
      </dgm:prSet>
      <dgm:spPr/>
    </dgm:pt>
    <dgm:pt modelId="{8293FD65-C5F4-4BDC-BEAA-B4B75A5AACDC}" type="pres">
      <dgm:prSet presAssocID="{B9ED5ADC-A562-4C9C-B41E-8494681B318F}" presName="sibTrans" presStyleCnt="0"/>
      <dgm:spPr/>
    </dgm:pt>
    <dgm:pt modelId="{031F56B7-858B-4E2F-A74B-B0373AC562F6}" type="pres">
      <dgm:prSet presAssocID="{85A93C24-33D6-4314-8CB5-E7EB297D25D8}" presName="node" presStyleLbl="node1" presStyleIdx="1" presStyleCnt="3" custScaleX="154617" custScaleY="48350">
        <dgm:presLayoutVars>
          <dgm:bulletEnabled val="1"/>
        </dgm:presLayoutVars>
      </dgm:prSet>
      <dgm:spPr/>
    </dgm:pt>
    <dgm:pt modelId="{9ED5DD24-2FBB-414C-AD81-DF05690E10DC}" type="pres">
      <dgm:prSet presAssocID="{548CB40A-3868-44DE-957B-3B7CD8F27CFE}" presName="sibTrans" presStyleCnt="0"/>
      <dgm:spPr/>
    </dgm:pt>
    <dgm:pt modelId="{EBE7E1C3-4AF4-43FD-8E5F-7297293CB24F}" type="pres">
      <dgm:prSet presAssocID="{BA0F55C7-42B3-4194-8509-01494F51CA5C}" presName="node" presStyleLbl="node1" presStyleIdx="2" presStyleCnt="3" custScaleX="165370" custScaleY="56041">
        <dgm:presLayoutVars>
          <dgm:bulletEnabled val="1"/>
        </dgm:presLayoutVars>
      </dgm:prSet>
      <dgm:spPr/>
    </dgm:pt>
  </dgm:ptLst>
  <dgm:cxnLst>
    <dgm:cxn modelId="{28577F15-C970-4035-B6BC-8768B8B8D3BC}" srcId="{62CE2525-C52F-4F0A-85C9-30E0847A630A}" destId="{BA0F55C7-42B3-4194-8509-01494F51CA5C}" srcOrd="2" destOrd="0" parTransId="{A5C49CC6-660C-4B0B-B1E6-4040DCD208BF}" sibTransId="{E0632E3C-1644-40DC-8E96-E3A8B6B50690}"/>
    <dgm:cxn modelId="{7A3C4318-350A-4554-ABBC-5BE6C5C77F46}" type="presOf" srcId="{F639189D-820E-4431-AB0A-FD40B6325BBA}" destId="{C74535CA-37D2-4D0C-82B3-C12886AB3393}" srcOrd="0" destOrd="0" presId="urn:microsoft.com/office/officeart/2005/8/layout/default"/>
    <dgm:cxn modelId="{E9255020-4B9B-4358-A30D-9097865E49DD}" type="presOf" srcId="{85A93C24-33D6-4314-8CB5-E7EB297D25D8}" destId="{031F56B7-858B-4E2F-A74B-B0373AC562F6}" srcOrd="0" destOrd="0" presId="urn:microsoft.com/office/officeart/2005/8/layout/default"/>
    <dgm:cxn modelId="{58803E9C-690B-4D89-956B-FA8CF2CF106E}" type="presOf" srcId="{62CE2525-C52F-4F0A-85C9-30E0847A630A}" destId="{2C4DCDAA-3BEB-401E-BAD4-ED565876B8AA}" srcOrd="0" destOrd="0" presId="urn:microsoft.com/office/officeart/2005/8/layout/default"/>
    <dgm:cxn modelId="{F04CA8BA-A50A-4A96-9211-73E9E56A46EB}" srcId="{62CE2525-C52F-4F0A-85C9-30E0847A630A}" destId="{F639189D-820E-4431-AB0A-FD40B6325BBA}" srcOrd="0" destOrd="0" parTransId="{B36FCB59-5C9C-4135-A162-41856C2A12B7}" sibTransId="{B9ED5ADC-A562-4C9C-B41E-8494681B318F}"/>
    <dgm:cxn modelId="{1CC700D0-5B10-4462-A49F-D8DBF7A1A7C4}" srcId="{62CE2525-C52F-4F0A-85C9-30E0847A630A}" destId="{85A93C24-33D6-4314-8CB5-E7EB297D25D8}" srcOrd="1" destOrd="0" parTransId="{35C76D96-CD10-4840-B280-B23991D2DAEC}" sibTransId="{548CB40A-3868-44DE-957B-3B7CD8F27CFE}"/>
    <dgm:cxn modelId="{EC1490F9-0C91-4134-9C37-A93750E7A104}" type="presOf" srcId="{BA0F55C7-42B3-4194-8509-01494F51CA5C}" destId="{EBE7E1C3-4AF4-43FD-8E5F-7297293CB24F}" srcOrd="0" destOrd="0" presId="urn:microsoft.com/office/officeart/2005/8/layout/default"/>
    <dgm:cxn modelId="{DA4904BC-6471-41E5-844C-63F579511CFA}" type="presParOf" srcId="{2C4DCDAA-3BEB-401E-BAD4-ED565876B8AA}" destId="{C74535CA-37D2-4D0C-82B3-C12886AB3393}" srcOrd="0" destOrd="0" presId="urn:microsoft.com/office/officeart/2005/8/layout/default"/>
    <dgm:cxn modelId="{C1FD9946-3509-495E-9280-1D8D9487B7CB}" type="presParOf" srcId="{2C4DCDAA-3BEB-401E-BAD4-ED565876B8AA}" destId="{8293FD65-C5F4-4BDC-BEAA-B4B75A5AACDC}" srcOrd="1" destOrd="0" presId="urn:microsoft.com/office/officeart/2005/8/layout/default"/>
    <dgm:cxn modelId="{D8F73291-D8B5-4993-869F-B17047319234}" type="presParOf" srcId="{2C4DCDAA-3BEB-401E-BAD4-ED565876B8AA}" destId="{031F56B7-858B-4E2F-A74B-B0373AC562F6}" srcOrd="2" destOrd="0" presId="urn:microsoft.com/office/officeart/2005/8/layout/default"/>
    <dgm:cxn modelId="{0F7BE130-2059-4608-B659-875DA69B2F55}" type="presParOf" srcId="{2C4DCDAA-3BEB-401E-BAD4-ED565876B8AA}" destId="{9ED5DD24-2FBB-414C-AD81-DF05690E10DC}" srcOrd="3" destOrd="0" presId="urn:microsoft.com/office/officeart/2005/8/layout/default"/>
    <dgm:cxn modelId="{B35E4013-F9C5-4AA1-813B-B7C3F838BA6C}" type="presParOf" srcId="{2C4DCDAA-3BEB-401E-BAD4-ED565876B8AA}" destId="{EBE7E1C3-4AF4-43FD-8E5F-7297293CB24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BF4FAD-2C26-4195-A2A6-A236E4DB0A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74AA7D-D14F-48A7-BDFD-7ADDC651189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High Subsidies without financial back up from State Govt.</a:t>
          </a:r>
        </a:p>
      </dgm:t>
    </dgm:pt>
    <dgm:pt modelId="{1B54C821-C5C2-49AB-B22C-65C834B32CE3}" type="parTrans" cxnId="{77D82C6B-1051-4DBC-A672-63520DA8C4B7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8B0B2-348A-4D32-9DC4-BF5296953577}" type="sibTrans" cxnId="{77D82C6B-1051-4DBC-A672-63520DA8C4B7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22994-7910-4DA2-BA33-0EE6776D8EF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Non Liquidation of Regulatory Assets</a:t>
          </a:r>
        </a:p>
      </dgm:t>
    </dgm:pt>
    <dgm:pt modelId="{746D1346-1D0D-41A0-B920-4DD627193889}" type="parTrans" cxnId="{9184F6ED-C4B2-46C2-A1E6-D31C0CA5A336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2A87-9680-429D-B652-64FAB6AFA948}" type="sibTrans" cxnId="{9184F6ED-C4B2-46C2-A1E6-D31C0CA5A336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9942F-CF5B-414D-B47F-2C2860F4DA98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High Aggregate Technical and Commercial Loss</a:t>
          </a:r>
        </a:p>
      </dgm:t>
    </dgm:pt>
    <dgm:pt modelId="{26E4CBDB-9611-4794-BAFA-9513055CDAB8}" type="parTrans" cxnId="{23760FCF-1035-4E9F-93CB-31E98BD4ED32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E4B64-DFB6-413B-A8C7-61489360546D}" type="sibTrans" cxnId="{23760FCF-1035-4E9F-93CB-31E98BD4ED32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028E31-B4C9-4732-9DBF-6587421DA0E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opting Open Access &amp; Behind The Meter generation </a:t>
          </a:r>
        </a:p>
      </dgm:t>
    </dgm:pt>
    <dgm:pt modelId="{2676550B-6C9B-4682-9BB1-E53476BA3017}" type="parTrans" cxnId="{950E48B9-E9CD-4C94-9348-CC6B6D9E9966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02F891-09F1-4F27-BE8C-BD030E88E347}" type="sibTrans" cxnId="{950E48B9-E9CD-4C94-9348-CC6B6D9E9966}">
      <dgm:prSet/>
      <dgm:spPr/>
      <dgm:t>
        <a:bodyPr/>
        <a:lstStyle/>
        <a:p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335E6-EF91-4F33-AE84-4C4EB27BE594}" type="pres">
      <dgm:prSet presAssocID="{A9BF4FAD-2C26-4195-A2A6-A236E4DB0A01}" presName="Name0" presStyleCnt="0">
        <dgm:presLayoutVars>
          <dgm:chMax val="7"/>
          <dgm:chPref val="7"/>
          <dgm:dir/>
        </dgm:presLayoutVars>
      </dgm:prSet>
      <dgm:spPr/>
    </dgm:pt>
    <dgm:pt modelId="{44BA9A68-5706-4464-9C01-F11FB17112B6}" type="pres">
      <dgm:prSet presAssocID="{A9BF4FAD-2C26-4195-A2A6-A236E4DB0A01}" presName="Name1" presStyleCnt="0"/>
      <dgm:spPr/>
    </dgm:pt>
    <dgm:pt modelId="{AAFB0B47-44FA-45C6-92F5-101097DB5D99}" type="pres">
      <dgm:prSet presAssocID="{A9BF4FAD-2C26-4195-A2A6-A236E4DB0A01}" presName="cycle" presStyleCnt="0"/>
      <dgm:spPr/>
    </dgm:pt>
    <dgm:pt modelId="{8E88D8ED-2620-47D6-819B-9F3AE88F020D}" type="pres">
      <dgm:prSet presAssocID="{A9BF4FAD-2C26-4195-A2A6-A236E4DB0A01}" presName="srcNode" presStyleLbl="node1" presStyleIdx="0" presStyleCnt="4"/>
      <dgm:spPr/>
    </dgm:pt>
    <dgm:pt modelId="{E38F082B-965A-4C53-B603-7A2D89070009}" type="pres">
      <dgm:prSet presAssocID="{A9BF4FAD-2C26-4195-A2A6-A236E4DB0A01}" presName="conn" presStyleLbl="parChTrans1D2" presStyleIdx="0" presStyleCnt="1"/>
      <dgm:spPr/>
    </dgm:pt>
    <dgm:pt modelId="{B5B79E06-75E8-4D25-8EDA-EE54C540828B}" type="pres">
      <dgm:prSet presAssocID="{A9BF4FAD-2C26-4195-A2A6-A236E4DB0A01}" presName="extraNode" presStyleLbl="node1" presStyleIdx="0" presStyleCnt="4"/>
      <dgm:spPr/>
    </dgm:pt>
    <dgm:pt modelId="{4F429D3F-2853-438C-A8A0-F91FF577A0BA}" type="pres">
      <dgm:prSet presAssocID="{A9BF4FAD-2C26-4195-A2A6-A236E4DB0A01}" presName="dstNode" presStyleLbl="node1" presStyleIdx="0" presStyleCnt="4"/>
      <dgm:spPr/>
    </dgm:pt>
    <dgm:pt modelId="{B58A9706-2B75-48BD-9C1D-60D5BE79F09D}" type="pres">
      <dgm:prSet presAssocID="{D274AA7D-D14F-48A7-BDFD-7ADDC651189B}" presName="text_1" presStyleLbl="node1" presStyleIdx="0" presStyleCnt="4">
        <dgm:presLayoutVars>
          <dgm:bulletEnabled val="1"/>
        </dgm:presLayoutVars>
      </dgm:prSet>
      <dgm:spPr/>
    </dgm:pt>
    <dgm:pt modelId="{A572F6CE-481D-4F6A-9E9B-F800BCF2B4C3}" type="pres">
      <dgm:prSet presAssocID="{D274AA7D-D14F-48A7-BDFD-7ADDC651189B}" presName="accent_1" presStyleCnt="0"/>
      <dgm:spPr/>
    </dgm:pt>
    <dgm:pt modelId="{F07E43A5-D0F7-4277-88FB-C887F257FC5F}" type="pres">
      <dgm:prSet presAssocID="{D274AA7D-D14F-48A7-BDFD-7ADDC651189B}" presName="accentRepeatNode" presStyleLbl="solidFgAcc1" presStyleIdx="0" presStyleCnt="4"/>
      <dgm:spPr/>
    </dgm:pt>
    <dgm:pt modelId="{25F0006B-BD57-4BC7-B57A-3E81D813A1E2}" type="pres">
      <dgm:prSet presAssocID="{CE722994-7910-4DA2-BA33-0EE6776D8EFA}" presName="text_2" presStyleLbl="node1" presStyleIdx="1" presStyleCnt="4">
        <dgm:presLayoutVars>
          <dgm:bulletEnabled val="1"/>
        </dgm:presLayoutVars>
      </dgm:prSet>
      <dgm:spPr/>
    </dgm:pt>
    <dgm:pt modelId="{771873BA-9BB4-47BE-8E8B-0F5784794B32}" type="pres">
      <dgm:prSet presAssocID="{CE722994-7910-4DA2-BA33-0EE6776D8EFA}" presName="accent_2" presStyleCnt="0"/>
      <dgm:spPr/>
    </dgm:pt>
    <dgm:pt modelId="{A195ADFA-54A6-4719-9D4D-FB25CF0C81C5}" type="pres">
      <dgm:prSet presAssocID="{CE722994-7910-4DA2-BA33-0EE6776D8EFA}" presName="accentRepeatNode" presStyleLbl="solidFgAcc1" presStyleIdx="1" presStyleCnt="4"/>
      <dgm:spPr/>
    </dgm:pt>
    <dgm:pt modelId="{05277E57-0D02-442F-B7CC-17EAE1B230B0}" type="pres">
      <dgm:prSet presAssocID="{1D29942F-CF5B-414D-B47F-2C2860F4DA98}" presName="text_3" presStyleLbl="node1" presStyleIdx="2" presStyleCnt="4">
        <dgm:presLayoutVars>
          <dgm:bulletEnabled val="1"/>
        </dgm:presLayoutVars>
      </dgm:prSet>
      <dgm:spPr/>
    </dgm:pt>
    <dgm:pt modelId="{8A7C9B27-8C38-4CDA-927F-2B4CA8FD5A99}" type="pres">
      <dgm:prSet presAssocID="{1D29942F-CF5B-414D-B47F-2C2860F4DA98}" presName="accent_3" presStyleCnt="0"/>
      <dgm:spPr/>
    </dgm:pt>
    <dgm:pt modelId="{4F8BE7FF-DDEF-4A6A-9DB4-89575C210D7A}" type="pres">
      <dgm:prSet presAssocID="{1D29942F-CF5B-414D-B47F-2C2860F4DA98}" presName="accentRepeatNode" presStyleLbl="solidFgAcc1" presStyleIdx="2" presStyleCnt="4"/>
      <dgm:spPr/>
    </dgm:pt>
    <dgm:pt modelId="{7AC261C2-2DCF-4DA2-8AA6-EEC17026C6D3}" type="pres">
      <dgm:prSet presAssocID="{50028E31-B4C9-4732-9DBF-6587421DA0E5}" presName="text_4" presStyleLbl="node1" presStyleIdx="3" presStyleCnt="4">
        <dgm:presLayoutVars>
          <dgm:bulletEnabled val="1"/>
        </dgm:presLayoutVars>
      </dgm:prSet>
      <dgm:spPr/>
    </dgm:pt>
    <dgm:pt modelId="{BB89B0B5-44E5-477F-AD2E-F06B294D5B01}" type="pres">
      <dgm:prSet presAssocID="{50028E31-B4C9-4732-9DBF-6587421DA0E5}" presName="accent_4" presStyleCnt="0"/>
      <dgm:spPr/>
    </dgm:pt>
    <dgm:pt modelId="{03BA801F-FB89-4E24-BA6E-CCD11F6D7B24}" type="pres">
      <dgm:prSet presAssocID="{50028E31-B4C9-4732-9DBF-6587421DA0E5}" presName="accentRepeatNode" presStyleLbl="solidFgAcc1" presStyleIdx="3" presStyleCnt="4"/>
      <dgm:spPr/>
    </dgm:pt>
  </dgm:ptLst>
  <dgm:cxnLst>
    <dgm:cxn modelId="{C7F75E0B-8F9A-4E25-88A5-0F6ABCC7243A}" type="presOf" srcId="{5E58B0B2-348A-4D32-9DC4-BF5296953577}" destId="{E38F082B-965A-4C53-B603-7A2D89070009}" srcOrd="0" destOrd="0" presId="urn:microsoft.com/office/officeart/2008/layout/VerticalCurvedList"/>
    <dgm:cxn modelId="{733BA936-5C6F-4949-B4BA-670343386611}" type="presOf" srcId="{CE722994-7910-4DA2-BA33-0EE6776D8EFA}" destId="{25F0006B-BD57-4BC7-B57A-3E81D813A1E2}" srcOrd="0" destOrd="0" presId="urn:microsoft.com/office/officeart/2008/layout/VerticalCurvedList"/>
    <dgm:cxn modelId="{77D82C6B-1051-4DBC-A672-63520DA8C4B7}" srcId="{A9BF4FAD-2C26-4195-A2A6-A236E4DB0A01}" destId="{D274AA7D-D14F-48A7-BDFD-7ADDC651189B}" srcOrd="0" destOrd="0" parTransId="{1B54C821-C5C2-49AB-B22C-65C834B32CE3}" sibTransId="{5E58B0B2-348A-4D32-9DC4-BF5296953577}"/>
    <dgm:cxn modelId="{49F6F489-F38A-49E7-A057-895D1E0FBE8A}" type="presOf" srcId="{50028E31-B4C9-4732-9DBF-6587421DA0E5}" destId="{7AC261C2-2DCF-4DA2-8AA6-EEC17026C6D3}" srcOrd="0" destOrd="0" presId="urn:microsoft.com/office/officeart/2008/layout/VerticalCurvedList"/>
    <dgm:cxn modelId="{2CABFFAD-FA02-4C27-A5EC-DDA5B01B7151}" type="presOf" srcId="{D274AA7D-D14F-48A7-BDFD-7ADDC651189B}" destId="{B58A9706-2B75-48BD-9C1D-60D5BE79F09D}" srcOrd="0" destOrd="0" presId="urn:microsoft.com/office/officeart/2008/layout/VerticalCurvedList"/>
    <dgm:cxn modelId="{950E48B9-E9CD-4C94-9348-CC6B6D9E9966}" srcId="{A9BF4FAD-2C26-4195-A2A6-A236E4DB0A01}" destId="{50028E31-B4C9-4732-9DBF-6587421DA0E5}" srcOrd="3" destOrd="0" parTransId="{2676550B-6C9B-4682-9BB1-E53476BA3017}" sibTransId="{AE02F891-09F1-4F27-BE8C-BD030E88E347}"/>
    <dgm:cxn modelId="{23760FCF-1035-4E9F-93CB-31E98BD4ED32}" srcId="{A9BF4FAD-2C26-4195-A2A6-A236E4DB0A01}" destId="{1D29942F-CF5B-414D-B47F-2C2860F4DA98}" srcOrd="2" destOrd="0" parTransId="{26E4CBDB-9611-4794-BAFA-9513055CDAB8}" sibTransId="{A83E4B64-DFB6-413B-A8C7-61489360546D}"/>
    <dgm:cxn modelId="{9184F6ED-C4B2-46C2-A1E6-D31C0CA5A336}" srcId="{A9BF4FAD-2C26-4195-A2A6-A236E4DB0A01}" destId="{CE722994-7910-4DA2-BA33-0EE6776D8EFA}" srcOrd="1" destOrd="0" parTransId="{746D1346-1D0D-41A0-B920-4DD627193889}" sibTransId="{FB4B2A87-9680-429D-B652-64FAB6AFA948}"/>
    <dgm:cxn modelId="{E6C40FF7-CFD6-48DF-A0B4-53603F09D90D}" type="presOf" srcId="{1D29942F-CF5B-414D-B47F-2C2860F4DA98}" destId="{05277E57-0D02-442F-B7CC-17EAE1B230B0}" srcOrd="0" destOrd="0" presId="urn:microsoft.com/office/officeart/2008/layout/VerticalCurvedList"/>
    <dgm:cxn modelId="{3FE4C1F7-A30A-4209-940B-6EC1FF001943}" type="presOf" srcId="{A9BF4FAD-2C26-4195-A2A6-A236E4DB0A01}" destId="{4B5335E6-EF91-4F33-AE84-4C4EB27BE594}" srcOrd="0" destOrd="0" presId="urn:microsoft.com/office/officeart/2008/layout/VerticalCurvedList"/>
    <dgm:cxn modelId="{B2F68EAC-6CF1-4145-B77D-B894CF50FAF8}" type="presParOf" srcId="{4B5335E6-EF91-4F33-AE84-4C4EB27BE594}" destId="{44BA9A68-5706-4464-9C01-F11FB17112B6}" srcOrd="0" destOrd="0" presId="urn:microsoft.com/office/officeart/2008/layout/VerticalCurvedList"/>
    <dgm:cxn modelId="{96357913-8FEA-4834-B831-D1ABCB940DB6}" type="presParOf" srcId="{44BA9A68-5706-4464-9C01-F11FB17112B6}" destId="{AAFB0B47-44FA-45C6-92F5-101097DB5D99}" srcOrd="0" destOrd="0" presId="urn:microsoft.com/office/officeart/2008/layout/VerticalCurvedList"/>
    <dgm:cxn modelId="{3361445D-563D-46CB-96F7-DC544A75738B}" type="presParOf" srcId="{AAFB0B47-44FA-45C6-92F5-101097DB5D99}" destId="{8E88D8ED-2620-47D6-819B-9F3AE88F020D}" srcOrd="0" destOrd="0" presId="urn:microsoft.com/office/officeart/2008/layout/VerticalCurvedList"/>
    <dgm:cxn modelId="{455071E7-F01A-4FD4-8DAF-4FC13E99AE80}" type="presParOf" srcId="{AAFB0B47-44FA-45C6-92F5-101097DB5D99}" destId="{E38F082B-965A-4C53-B603-7A2D89070009}" srcOrd="1" destOrd="0" presId="urn:microsoft.com/office/officeart/2008/layout/VerticalCurvedList"/>
    <dgm:cxn modelId="{12911F94-9F6E-4EFC-961E-6A7D8F4E7977}" type="presParOf" srcId="{AAFB0B47-44FA-45C6-92F5-101097DB5D99}" destId="{B5B79E06-75E8-4D25-8EDA-EE54C540828B}" srcOrd="2" destOrd="0" presId="urn:microsoft.com/office/officeart/2008/layout/VerticalCurvedList"/>
    <dgm:cxn modelId="{E9AE353F-36DB-42C1-A8C5-84BCBD979135}" type="presParOf" srcId="{AAFB0B47-44FA-45C6-92F5-101097DB5D99}" destId="{4F429D3F-2853-438C-A8A0-F91FF577A0BA}" srcOrd="3" destOrd="0" presId="urn:microsoft.com/office/officeart/2008/layout/VerticalCurvedList"/>
    <dgm:cxn modelId="{3C8E5D46-D4D5-4255-9AB2-B61919C7C71D}" type="presParOf" srcId="{44BA9A68-5706-4464-9C01-F11FB17112B6}" destId="{B58A9706-2B75-48BD-9C1D-60D5BE79F09D}" srcOrd="1" destOrd="0" presId="urn:microsoft.com/office/officeart/2008/layout/VerticalCurvedList"/>
    <dgm:cxn modelId="{7073EEE0-98C2-4708-A483-53027ED28B83}" type="presParOf" srcId="{44BA9A68-5706-4464-9C01-F11FB17112B6}" destId="{A572F6CE-481D-4F6A-9E9B-F800BCF2B4C3}" srcOrd="2" destOrd="0" presId="urn:microsoft.com/office/officeart/2008/layout/VerticalCurvedList"/>
    <dgm:cxn modelId="{D79843DD-E2B5-4606-804B-2D5983C8F9BB}" type="presParOf" srcId="{A572F6CE-481D-4F6A-9E9B-F800BCF2B4C3}" destId="{F07E43A5-D0F7-4277-88FB-C887F257FC5F}" srcOrd="0" destOrd="0" presId="urn:microsoft.com/office/officeart/2008/layout/VerticalCurvedList"/>
    <dgm:cxn modelId="{5329DAA0-8AE6-41F2-B9C7-890CBE48677E}" type="presParOf" srcId="{44BA9A68-5706-4464-9C01-F11FB17112B6}" destId="{25F0006B-BD57-4BC7-B57A-3E81D813A1E2}" srcOrd="3" destOrd="0" presId="urn:microsoft.com/office/officeart/2008/layout/VerticalCurvedList"/>
    <dgm:cxn modelId="{4EAC29EF-0670-4369-ACD2-5DB9E811A2E1}" type="presParOf" srcId="{44BA9A68-5706-4464-9C01-F11FB17112B6}" destId="{771873BA-9BB4-47BE-8E8B-0F5784794B32}" srcOrd="4" destOrd="0" presId="urn:microsoft.com/office/officeart/2008/layout/VerticalCurvedList"/>
    <dgm:cxn modelId="{16875150-16C2-4B04-B00F-5CAA15A05773}" type="presParOf" srcId="{771873BA-9BB4-47BE-8E8B-0F5784794B32}" destId="{A195ADFA-54A6-4719-9D4D-FB25CF0C81C5}" srcOrd="0" destOrd="0" presId="urn:microsoft.com/office/officeart/2008/layout/VerticalCurvedList"/>
    <dgm:cxn modelId="{773C5964-15D3-4FF2-91B4-CB2103FA529C}" type="presParOf" srcId="{44BA9A68-5706-4464-9C01-F11FB17112B6}" destId="{05277E57-0D02-442F-B7CC-17EAE1B230B0}" srcOrd="5" destOrd="0" presId="urn:microsoft.com/office/officeart/2008/layout/VerticalCurvedList"/>
    <dgm:cxn modelId="{BD2A33BE-D079-4843-AC88-4E558109BF8F}" type="presParOf" srcId="{44BA9A68-5706-4464-9C01-F11FB17112B6}" destId="{8A7C9B27-8C38-4CDA-927F-2B4CA8FD5A99}" srcOrd="6" destOrd="0" presId="urn:microsoft.com/office/officeart/2008/layout/VerticalCurvedList"/>
    <dgm:cxn modelId="{AB4CB4C0-C113-481A-B984-FDFC666F7680}" type="presParOf" srcId="{8A7C9B27-8C38-4CDA-927F-2B4CA8FD5A99}" destId="{4F8BE7FF-DDEF-4A6A-9DB4-89575C210D7A}" srcOrd="0" destOrd="0" presId="urn:microsoft.com/office/officeart/2008/layout/VerticalCurvedList"/>
    <dgm:cxn modelId="{A2AB384A-364D-4C49-BE45-B51ABB8F3FF2}" type="presParOf" srcId="{44BA9A68-5706-4464-9C01-F11FB17112B6}" destId="{7AC261C2-2DCF-4DA2-8AA6-EEC17026C6D3}" srcOrd="7" destOrd="0" presId="urn:microsoft.com/office/officeart/2008/layout/VerticalCurvedList"/>
    <dgm:cxn modelId="{8874815F-D10F-49A4-B74B-5108E947D458}" type="presParOf" srcId="{44BA9A68-5706-4464-9C01-F11FB17112B6}" destId="{BB89B0B5-44E5-477F-AD2E-F06B294D5B01}" srcOrd="8" destOrd="0" presId="urn:microsoft.com/office/officeart/2008/layout/VerticalCurvedList"/>
    <dgm:cxn modelId="{F36A88B7-9DAE-4151-949D-446E812EBA9F}" type="presParOf" srcId="{BB89B0B5-44E5-477F-AD2E-F06B294D5B01}" destId="{03BA801F-FB89-4E24-BA6E-CCD11F6D7B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70F921-F064-4A2E-B6FE-C837E07A31F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86F9F5-3C29-4340-899B-6167AC369632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Levelized Cost Of Electricity</a:t>
          </a:r>
        </a:p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Aggregate Revenue Requirement (ARR)</a:t>
          </a:r>
        </a:p>
      </dgm:t>
    </dgm:pt>
    <dgm:pt modelId="{971E6CCE-0201-41C9-8AAC-2C9CECBAE37C}" type="parTrans" cxnId="{BA32F174-0823-462C-AF9D-BFFF0E6F20F7}">
      <dgm:prSet/>
      <dgm:spPr/>
      <dgm:t>
        <a:bodyPr/>
        <a:lstStyle/>
        <a:p>
          <a:endParaRPr lang="en-IN" sz="1200"/>
        </a:p>
      </dgm:t>
    </dgm:pt>
    <dgm:pt modelId="{DD6B45F9-1364-4F35-A40C-3C3FEB2EDDC6}" type="sibTrans" cxnId="{BA32F174-0823-462C-AF9D-BFFF0E6F20F7}">
      <dgm:prSet/>
      <dgm:spPr/>
      <dgm:t>
        <a:bodyPr/>
        <a:lstStyle/>
        <a:p>
          <a:endParaRPr lang="en-IN" sz="1200"/>
        </a:p>
      </dgm:t>
    </dgm:pt>
    <dgm:pt modelId="{8C0EB3FC-4061-4285-B694-4192EAE21B08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Per unit cost of electricity</a:t>
          </a:r>
        </a:p>
      </dgm:t>
    </dgm:pt>
    <dgm:pt modelId="{79E73772-D249-4BEF-BC52-6A1256E68C50}" type="parTrans" cxnId="{C12CED6D-3369-4270-9106-7BBC5DDF781E}">
      <dgm:prSet/>
      <dgm:spPr/>
      <dgm:t>
        <a:bodyPr/>
        <a:lstStyle/>
        <a:p>
          <a:endParaRPr lang="en-IN" sz="1200"/>
        </a:p>
      </dgm:t>
    </dgm:pt>
    <dgm:pt modelId="{6EDA6FCA-EBAD-4C5E-82DE-E9FED2D04B72}" type="sibTrans" cxnId="{C12CED6D-3369-4270-9106-7BBC5DDF781E}">
      <dgm:prSet/>
      <dgm:spPr/>
      <dgm:t>
        <a:bodyPr/>
        <a:lstStyle/>
        <a:p>
          <a:endParaRPr lang="en-IN" sz="1200"/>
        </a:p>
      </dgm:t>
    </dgm:pt>
    <dgm:pt modelId="{D3B5A26F-7B87-4665-A112-BAE9B59EB34F}" type="pres">
      <dgm:prSet presAssocID="{3370F921-F064-4A2E-B6FE-C837E07A31F7}" presName="compositeShape" presStyleCnt="0">
        <dgm:presLayoutVars>
          <dgm:chMax val="2"/>
          <dgm:dir/>
          <dgm:resizeHandles val="exact"/>
        </dgm:presLayoutVars>
      </dgm:prSet>
      <dgm:spPr/>
    </dgm:pt>
    <dgm:pt modelId="{1F03C9DF-2BE8-4CB6-804E-2BE475A752B5}" type="pres">
      <dgm:prSet presAssocID="{BE86F9F5-3C29-4340-899B-6167AC369632}" presName="upArrow" presStyleLbl="node1" presStyleIdx="0" presStyleCnt="2" custLinFactNeighborX="-1051" custLinFactNeighborY="-1409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4AAC051A-1234-4CBF-A4C1-35E0D0911296}" type="pres">
      <dgm:prSet presAssocID="{BE86F9F5-3C29-4340-899B-6167AC36963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88C2E6A6-65A3-4B0A-832B-A5086817F3F8}" type="pres">
      <dgm:prSet presAssocID="{8C0EB3FC-4061-4285-B694-4192EAE21B08}" presName="downArrow" presStyleLbl="node1" presStyleIdx="1" presStyleCnt="2" custScaleX="111187" custLinFactNeighborX="-923" custLinFactNeighborY="-5157"/>
      <dgm:spPr>
        <a:solidFill>
          <a:srgbClr val="92D050"/>
        </a:solidFill>
      </dgm:spPr>
    </dgm:pt>
    <dgm:pt modelId="{3AED5330-FF4E-4887-92DA-A45F358C36EF}" type="pres">
      <dgm:prSet presAssocID="{8C0EB3FC-4061-4285-B694-4192EAE21B0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B8655613-6CFC-4C79-AEB1-13522B4498CA}" type="presOf" srcId="{3370F921-F064-4A2E-B6FE-C837E07A31F7}" destId="{D3B5A26F-7B87-4665-A112-BAE9B59EB34F}" srcOrd="0" destOrd="0" presId="urn:microsoft.com/office/officeart/2005/8/layout/arrow4"/>
    <dgm:cxn modelId="{1994E51D-DDD5-4EF3-9583-057002D00519}" type="presOf" srcId="{BE86F9F5-3C29-4340-899B-6167AC369632}" destId="{4AAC051A-1234-4CBF-A4C1-35E0D0911296}" srcOrd="0" destOrd="0" presId="urn:microsoft.com/office/officeart/2005/8/layout/arrow4"/>
    <dgm:cxn modelId="{C12CED6D-3369-4270-9106-7BBC5DDF781E}" srcId="{3370F921-F064-4A2E-B6FE-C837E07A31F7}" destId="{8C0EB3FC-4061-4285-B694-4192EAE21B08}" srcOrd="1" destOrd="0" parTransId="{79E73772-D249-4BEF-BC52-6A1256E68C50}" sibTransId="{6EDA6FCA-EBAD-4C5E-82DE-E9FED2D04B72}"/>
    <dgm:cxn modelId="{24696A50-9596-4E2E-A7AD-9546A58C617D}" type="presOf" srcId="{8C0EB3FC-4061-4285-B694-4192EAE21B08}" destId="{3AED5330-FF4E-4887-92DA-A45F358C36EF}" srcOrd="0" destOrd="0" presId="urn:microsoft.com/office/officeart/2005/8/layout/arrow4"/>
    <dgm:cxn modelId="{BA32F174-0823-462C-AF9D-BFFF0E6F20F7}" srcId="{3370F921-F064-4A2E-B6FE-C837E07A31F7}" destId="{BE86F9F5-3C29-4340-899B-6167AC369632}" srcOrd="0" destOrd="0" parTransId="{971E6CCE-0201-41C9-8AAC-2C9CECBAE37C}" sibTransId="{DD6B45F9-1364-4F35-A40C-3C3FEB2EDDC6}"/>
    <dgm:cxn modelId="{0A3EA61B-A8EA-4DF8-8DEA-C68D90100A82}" type="presParOf" srcId="{D3B5A26F-7B87-4665-A112-BAE9B59EB34F}" destId="{1F03C9DF-2BE8-4CB6-804E-2BE475A752B5}" srcOrd="0" destOrd="0" presId="urn:microsoft.com/office/officeart/2005/8/layout/arrow4"/>
    <dgm:cxn modelId="{753B0F03-D7F6-4578-95AB-5422D8492AAB}" type="presParOf" srcId="{D3B5A26F-7B87-4665-A112-BAE9B59EB34F}" destId="{4AAC051A-1234-4CBF-A4C1-35E0D0911296}" srcOrd="1" destOrd="0" presId="urn:microsoft.com/office/officeart/2005/8/layout/arrow4"/>
    <dgm:cxn modelId="{100B14BE-CCE1-48D0-9ABA-4CB29DA29E07}" type="presParOf" srcId="{D3B5A26F-7B87-4665-A112-BAE9B59EB34F}" destId="{88C2E6A6-65A3-4B0A-832B-A5086817F3F8}" srcOrd="2" destOrd="0" presId="urn:microsoft.com/office/officeart/2005/8/layout/arrow4"/>
    <dgm:cxn modelId="{B1EBA165-616A-4FB0-A4B1-4B5A758D63E1}" type="presParOf" srcId="{D3B5A26F-7B87-4665-A112-BAE9B59EB34F}" destId="{3AED5330-FF4E-4887-92DA-A45F358C36E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26CC40-EA0D-4C44-8D1A-F35EB28DB01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232A84-F59A-452F-880F-86490A508444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Generation cost</a:t>
          </a:r>
        </a:p>
      </dgm:t>
    </dgm:pt>
    <dgm:pt modelId="{0D1C0D63-8FCD-4F63-BE0A-0455ACD787EE}" type="parTrans" cxnId="{24117144-1BD5-46EA-8AA0-9A97A911F2A7}">
      <dgm:prSet/>
      <dgm:spPr/>
      <dgm:t>
        <a:bodyPr/>
        <a:lstStyle/>
        <a:p>
          <a:endParaRPr lang="en-IN" sz="1200"/>
        </a:p>
      </dgm:t>
    </dgm:pt>
    <dgm:pt modelId="{2CAD7A38-A55E-4A2F-81B0-6B8AEDF32B57}" type="sibTrans" cxnId="{24117144-1BD5-46EA-8AA0-9A97A911F2A7}">
      <dgm:prSet/>
      <dgm:spPr/>
      <dgm:t>
        <a:bodyPr/>
        <a:lstStyle/>
        <a:p>
          <a:endParaRPr lang="en-IN" sz="1200"/>
        </a:p>
      </dgm:t>
    </dgm:pt>
    <dgm:pt modelId="{35F93074-4E56-4745-B7F1-991BE5F5A4D5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Landed Cost (Evacuation)</a:t>
          </a:r>
        </a:p>
      </dgm:t>
    </dgm:pt>
    <dgm:pt modelId="{641ED520-AD8F-4D12-B8B9-6368B6546A28}" type="parTrans" cxnId="{5F8A988F-D68A-4982-A85E-92EC4D847E7F}">
      <dgm:prSet/>
      <dgm:spPr/>
      <dgm:t>
        <a:bodyPr/>
        <a:lstStyle/>
        <a:p>
          <a:endParaRPr lang="en-IN" sz="1200"/>
        </a:p>
      </dgm:t>
    </dgm:pt>
    <dgm:pt modelId="{5F1A45E8-F8DF-48CB-AAF6-498A4EFC40D4}" type="sibTrans" cxnId="{5F8A988F-D68A-4982-A85E-92EC4D847E7F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58A2017-B639-4CF0-A526-7711CD18ABA0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ARR for DISCOMs</a:t>
          </a:r>
        </a:p>
      </dgm:t>
    </dgm:pt>
    <dgm:pt modelId="{49CC74BA-8499-4BCB-8BF0-52E39BFCA1B2}" type="parTrans" cxnId="{D3471AA4-5D9E-4EBF-9DDB-4F9FD56979FD}">
      <dgm:prSet/>
      <dgm:spPr/>
      <dgm:t>
        <a:bodyPr/>
        <a:lstStyle/>
        <a:p>
          <a:endParaRPr lang="en-IN" sz="1200"/>
        </a:p>
      </dgm:t>
    </dgm:pt>
    <dgm:pt modelId="{13343AA6-5F00-4FE1-A7D6-6E622222AA69}" type="sibTrans" cxnId="{D3471AA4-5D9E-4EBF-9DDB-4F9FD56979FD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4E1E623-EB1E-4D9F-91CD-5FCD320FFA7D}">
      <dgm:prSet phldrT="[Text]" custT="1"/>
      <dgm:spPr/>
      <dgm:t>
        <a:bodyPr/>
        <a:lstStyle/>
        <a:p>
          <a:r>
            <a:rPr lang="en-IN" sz="1200" dirty="0">
              <a:latin typeface="Times New Roman" pitchFamily="18" charset="0"/>
              <a:cs typeface="Times New Roman" pitchFamily="18" charset="0"/>
            </a:rPr>
            <a:t>Consumer bill</a:t>
          </a:r>
        </a:p>
      </dgm:t>
    </dgm:pt>
    <dgm:pt modelId="{CC142B2F-EB15-4F2A-A288-D23A10C9B463}" type="parTrans" cxnId="{C2186AD8-DB59-46F0-B2AA-5A180B4320FA}">
      <dgm:prSet/>
      <dgm:spPr/>
      <dgm:t>
        <a:bodyPr/>
        <a:lstStyle/>
        <a:p>
          <a:endParaRPr lang="en-IN" sz="1200"/>
        </a:p>
      </dgm:t>
    </dgm:pt>
    <dgm:pt modelId="{089140A2-A2F8-4173-B5E8-AA6EAD7F12A9}" type="sibTrans" cxnId="{C2186AD8-DB59-46F0-B2AA-5A180B4320FA}">
      <dgm:prSet/>
      <dgm:spPr/>
      <dgm:t>
        <a:bodyPr/>
        <a:lstStyle/>
        <a:p>
          <a:endParaRPr lang="en-IN" sz="1200"/>
        </a:p>
      </dgm:t>
    </dgm:pt>
    <dgm:pt modelId="{5CD500B4-B319-4FF4-A70C-F0D52ABD142F}" type="pres">
      <dgm:prSet presAssocID="{3B26CC40-EA0D-4C44-8D1A-F35EB28DB01B}" presName="Name0" presStyleCnt="0">
        <dgm:presLayoutVars>
          <dgm:chMax val="7"/>
          <dgm:chPref val="5"/>
        </dgm:presLayoutVars>
      </dgm:prSet>
      <dgm:spPr/>
    </dgm:pt>
    <dgm:pt modelId="{5CCEEC5F-8168-4EE4-B96C-D6F029848259}" type="pres">
      <dgm:prSet presAssocID="{3B26CC40-EA0D-4C44-8D1A-F35EB28DB01B}" presName="arrowNode" presStyleLbl="node1" presStyleIdx="0" presStyleCnt="1" custLinFactNeighborX="9953" custLinFactNeighborY="4506"/>
      <dgm:spPr>
        <a:solidFill>
          <a:schemeClr val="accent4"/>
        </a:solidFill>
      </dgm:spPr>
    </dgm:pt>
    <dgm:pt modelId="{F29AF98A-BC9D-4905-A0D2-37790FDF1E95}" type="pres">
      <dgm:prSet presAssocID="{5D232A84-F59A-452F-880F-86490A508444}" presName="txNode1" presStyleLbl="revTx" presStyleIdx="0" presStyleCnt="4" custScaleX="91768" custLinFactNeighborX="-13650" custLinFactNeighborY="77523">
        <dgm:presLayoutVars>
          <dgm:bulletEnabled val="1"/>
        </dgm:presLayoutVars>
      </dgm:prSet>
      <dgm:spPr/>
    </dgm:pt>
    <dgm:pt modelId="{785B1DA1-852E-42EF-B5F5-16FB14D29ECB}" type="pres">
      <dgm:prSet presAssocID="{35F93074-4E56-4745-B7F1-991BE5F5A4D5}" presName="txNode2" presStyleLbl="revTx" presStyleIdx="1" presStyleCnt="4" custLinFactNeighborX="1189" custLinFactNeighborY="-24251">
        <dgm:presLayoutVars>
          <dgm:bulletEnabled val="1"/>
        </dgm:presLayoutVars>
      </dgm:prSet>
      <dgm:spPr/>
    </dgm:pt>
    <dgm:pt modelId="{98F8E15A-5650-4641-BA66-011ED2867642}" type="pres">
      <dgm:prSet presAssocID="{5F1A45E8-F8DF-48CB-AAF6-498A4EFC40D4}" presName="dotNode2" presStyleCnt="0"/>
      <dgm:spPr/>
    </dgm:pt>
    <dgm:pt modelId="{66CAEEFC-717A-43EF-BA49-0FE88DC51850}" type="pres">
      <dgm:prSet presAssocID="{5F1A45E8-F8DF-48CB-AAF6-498A4EFC40D4}" presName="dotRepeatNode" presStyleLbl="fgShp" presStyleIdx="0" presStyleCnt="2"/>
      <dgm:spPr/>
    </dgm:pt>
    <dgm:pt modelId="{4F8FC9E0-FBC2-4B72-BBAD-A8239A331887}" type="pres">
      <dgm:prSet presAssocID="{958A2017-B639-4CF0-A526-7711CD18ABA0}" presName="txNode3" presStyleLbl="revTx" presStyleIdx="2" presStyleCnt="4" custLinFactNeighborX="-8938" custLinFactNeighborY="-250">
        <dgm:presLayoutVars>
          <dgm:bulletEnabled val="1"/>
        </dgm:presLayoutVars>
      </dgm:prSet>
      <dgm:spPr/>
    </dgm:pt>
    <dgm:pt modelId="{A980E6FA-8A97-4024-83AA-5B0185F5F770}" type="pres">
      <dgm:prSet presAssocID="{13343AA6-5F00-4FE1-A7D6-6E622222AA69}" presName="dotNode3" presStyleCnt="0"/>
      <dgm:spPr/>
    </dgm:pt>
    <dgm:pt modelId="{B9892BCC-BA3F-4FE7-837B-86E658DB1CF0}" type="pres">
      <dgm:prSet presAssocID="{13343AA6-5F00-4FE1-A7D6-6E622222AA69}" presName="dotRepeatNode" presStyleLbl="fgShp" presStyleIdx="1" presStyleCnt="2"/>
      <dgm:spPr/>
    </dgm:pt>
    <dgm:pt modelId="{2D0A360F-C9AD-4FC0-9E5D-3622AE801167}" type="pres">
      <dgm:prSet presAssocID="{C4E1E623-EB1E-4D9F-91CD-5FCD320FFA7D}" presName="txNode4" presStyleLbl="revTx" presStyleIdx="3" presStyleCnt="4" custScaleY="52451" custLinFactNeighborX="-3652" custLinFactNeighborY="-7851">
        <dgm:presLayoutVars>
          <dgm:bulletEnabled val="1"/>
        </dgm:presLayoutVars>
      </dgm:prSet>
      <dgm:spPr/>
    </dgm:pt>
  </dgm:ptLst>
  <dgm:cxnLst>
    <dgm:cxn modelId="{6FFE2A02-B0D5-43D2-9F05-858B7AB03E2D}" type="presOf" srcId="{5D232A84-F59A-452F-880F-86490A508444}" destId="{F29AF98A-BC9D-4905-A0D2-37790FDF1E95}" srcOrd="0" destOrd="0" presId="urn:microsoft.com/office/officeart/2009/3/layout/DescendingProcess"/>
    <dgm:cxn modelId="{38603C10-A469-4920-A99B-BE57FE29E4B2}" type="presOf" srcId="{C4E1E623-EB1E-4D9F-91CD-5FCD320FFA7D}" destId="{2D0A360F-C9AD-4FC0-9E5D-3622AE801167}" srcOrd="0" destOrd="0" presId="urn:microsoft.com/office/officeart/2009/3/layout/DescendingProcess"/>
    <dgm:cxn modelId="{5982AD3F-EC0B-410F-8FE5-7063C4AAB1C4}" type="presOf" srcId="{3B26CC40-EA0D-4C44-8D1A-F35EB28DB01B}" destId="{5CD500B4-B319-4FF4-A70C-F0D52ABD142F}" srcOrd="0" destOrd="0" presId="urn:microsoft.com/office/officeart/2009/3/layout/DescendingProcess"/>
    <dgm:cxn modelId="{24117144-1BD5-46EA-8AA0-9A97A911F2A7}" srcId="{3B26CC40-EA0D-4C44-8D1A-F35EB28DB01B}" destId="{5D232A84-F59A-452F-880F-86490A508444}" srcOrd="0" destOrd="0" parTransId="{0D1C0D63-8FCD-4F63-BE0A-0455ACD787EE}" sibTransId="{2CAD7A38-A55E-4A2F-81B0-6B8AEDF32B57}"/>
    <dgm:cxn modelId="{2CF9D46A-2B75-46F1-9D95-9F627CE72B14}" type="presOf" srcId="{958A2017-B639-4CF0-A526-7711CD18ABA0}" destId="{4F8FC9E0-FBC2-4B72-BBAD-A8239A331887}" srcOrd="0" destOrd="0" presId="urn:microsoft.com/office/officeart/2009/3/layout/DescendingProcess"/>
    <dgm:cxn modelId="{5F8A988F-D68A-4982-A85E-92EC4D847E7F}" srcId="{3B26CC40-EA0D-4C44-8D1A-F35EB28DB01B}" destId="{35F93074-4E56-4745-B7F1-991BE5F5A4D5}" srcOrd="1" destOrd="0" parTransId="{641ED520-AD8F-4D12-B8B9-6368B6546A28}" sibTransId="{5F1A45E8-F8DF-48CB-AAF6-498A4EFC40D4}"/>
    <dgm:cxn modelId="{D3471AA4-5D9E-4EBF-9DDB-4F9FD56979FD}" srcId="{3B26CC40-EA0D-4C44-8D1A-F35EB28DB01B}" destId="{958A2017-B639-4CF0-A526-7711CD18ABA0}" srcOrd="2" destOrd="0" parTransId="{49CC74BA-8499-4BCB-8BF0-52E39BFCA1B2}" sibTransId="{13343AA6-5F00-4FE1-A7D6-6E622222AA69}"/>
    <dgm:cxn modelId="{88254FB3-C000-4147-A5D2-B0C0AB158507}" type="presOf" srcId="{5F1A45E8-F8DF-48CB-AAF6-498A4EFC40D4}" destId="{66CAEEFC-717A-43EF-BA49-0FE88DC51850}" srcOrd="0" destOrd="0" presId="urn:microsoft.com/office/officeart/2009/3/layout/DescendingProcess"/>
    <dgm:cxn modelId="{273C18B8-94A0-4544-A6D1-70E2418EDDAE}" type="presOf" srcId="{35F93074-4E56-4745-B7F1-991BE5F5A4D5}" destId="{785B1DA1-852E-42EF-B5F5-16FB14D29ECB}" srcOrd="0" destOrd="0" presId="urn:microsoft.com/office/officeart/2009/3/layout/DescendingProcess"/>
    <dgm:cxn modelId="{C2186AD8-DB59-46F0-B2AA-5A180B4320FA}" srcId="{3B26CC40-EA0D-4C44-8D1A-F35EB28DB01B}" destId="{C4E1E623-EB1E-4D9F-91CD-5FCD320FFA7D}" srcOrd="3" destOrd="0" parTransId="{CC142B2F-EB15-4F2A-A288-D23A10C9B463}" sibTransId="{089140A2-A2F8-4173-B5E8-AA6EAD7F12A9}"/>
    <dgm:cxn modelId="{8B0D9FF8-734F-4FD3-A8C3-CD93C7C57F11}" type="presOf" srcId="{13343AA6-5F00-4FE1-A7D6-6E622222AA69}" destId="{B9892BCC-BA3F-4FE7-837B-86E658DB1CF0}" srcOrd="0" destOrd="0" presId="urn:microsoft.com/office/officeart/2009/3/layout/DescendingProcess"/>
    <dgm:cxn modelId="{E9BF9E8B-88DF-474C-9CC2-4DCDA6AB139E}" type="presParOf" srcId="{5CD500B4-B319-4FF4-A70C-F0D52ABD142F}" destId="{5CCEEC5F-8168-4EE4-B96C-D6F029848259}" srcOrd="0" destOrd="0" presId="urn:microsoft.com/office/officeart/2009/3/layout/DescendingProcess"/>
    <dgm:cxn modelId="{BE7EF648-6DD5-458F-96C6-39168FC3AE62}" type="presParOf" srcId="{5CD500B4-B319-4FF4-A70C-F0D52ABD142F}" destId="{F29AF98A-BC9D-4905-A0D2-37790FDF1E95}" srcOrd="1" destOrd="0" presId="urn:microsoft.com/office/officeart/2009/3/layout/DescendingProcess"/>
    <dgm:cxn modelId="{6A1FD5EE-4E1B-4C28-8F40-9C6C38EF6B24}" type="presParOf" srcId="{5CD500B4-B319-4FF4-A70C-F0D52ABD142F}" destId="{785B1DA1-852E-42EF-B5F5-16FB14D29ECB}" srcOrd="2" destOrd="0" presId="urn:microsoft.com/office/officeart/2009/3/layout/DescendingProcess"/>
    <dgm:cxn modelId="{E774268F-79DA-4FC9-A1AA-21D1E99AF547}" type="presParOf" srcId="{5CD500B4-B319-4FF4-A70C-F0D52ABD142F}" destId="{98F8E15A-5650-4641-BA66-011ED2867642}" srcOrd="3" destOrd="0" presId="urn:microsoft.com/office/officeart/2009/3/layout/DescendingProcess"/>
    <dgm:cxn modelId="{2085FC2A-0B72-46ED-8BD3-B6A33DE294F3}" type="presParOf" srcId="{98F8E15A-5650-4641-BA66-011ED2867642}" destId="{66CAEEFC-717A-43EF-BA49-0FE88DC51850}" srcOrd="0" destOrd="0" presId="urn:microsoft.com/office/officeart/2009/3/layout/DescendingProcess"/>
    <dgm:cxn modelId="{BE3FF9A0-4B44-4509-BB6F-94D3D020845F}" type="presParOf" srcId="{5CD500B4-B319-4FF4-A70C-F0D52ABD142F}" destId="{4F8FC9E0-FBC2-4B72-BBAD-A8239A331887}" srcOrd="4" destOrd="0" presId="urn:microsoft.com/office/officeart/2009/3/layout/DescendingProcess"/>
    <dgm:cxn modelId="{A6A741C8-41B4-4A7B-897E-7C735D39C618}" type="presParOf" srcId="{5CD500B4-B319-4FF4-A70C-F0D52ABD142F}" destId="{A980E6FA-8A97-4024-83AA-5B0185F5F770}" srcOrd="5" destOrd="0" presId="urn:microsoft.com/office/officeart/2009/3/layout/DescendingProcess"/>
    <dgm:cxn modelId="{DE188AC1-8686-41EA-9795-A4A985CA65C5}" type="presParOf" srcId="{A980E6FA-8A97-4024-83AA-5B0185F5F770}" destId="{B9892BCC-BA3F-4FE7-837B-86E658DB1CF0}" srcOrd="0" destOrd="0" presId="urn:microsoft.com/office/officeart/2009/3/layout/DescendingProcess"/>
    <dgm:cxn modelId="{8AF49FFC-3DD1-4A19-898D-AAA3DABBFB81}" type="presParOf" srcId="{5CD500B4-B319-4FF4-A70C-F0D52ABD142F}" destId="{2D0A360F-C9AD-4FC0-9E5D-3622AE801167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664CD3-FC5E-41BE-94CB-C063492F158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DDFE9D-8DF4-4721-8CDF-7A255FB5EA01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ISGS (Central Thermal, Central Nuclear &amp; Other Thermal)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C10FF-359A-402C-9BD3-1E84040E22CA}" type="parTrans" cxnId="{0B2518CD-E18F-49C9-817B-7F2326926A0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62FF6D8-4757-43CF-839E-CCFA076F0F75}" type="sibTrans" cxnId="{0B2518CD-E18F-49C9-817B-7F2326926A0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0205B05-7C1A-481B-985F-A8B409F1A537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Renewable (Wind, Biomass, Bagasse &amp; Solar) &amp; Traders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C6113-4B0D-48AB-AD33-DC4E76AC3CB1}" type="parTrans" cxnId="{B595E0AD-25C7-41DC-8578-A3513A2D65A4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450100F-A408-49DB-96E0-7333FF56CE05}" type="sibTrans" cxnId="{B595E0AD-25C7-41DC-8578-A3513A2D65A4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B9C2598-9985-46F6-9F1B-A2E4FCFEBA20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Procurement (Bilateral Contracts, DAM, RTM)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63F04-1C8C-4F1D-BDB0-D7A9533E01FC}" type="parTrans" cxnId="{83A7CE50-7C1F-4375-866E-CAC9EC9F80F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FC01A26-8BB9-40E0-A075-8E3610CF94A9}" type="sibTrans" cxnId="{83A7CE50-7C1F-4375-866E-CAC9EC9F80F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1C59B70-D525-42BC-B1A4-8DDA84A3AC23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(Thermal, Hydro &amp; Gas) &amp; Long Term PPAs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AFCE4-67C6-47D1-BAAF-670559563FBB}" type="parTrans" cxnId="{2FBDBD57-312F-44B4-9A93-3A28068DDA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5AC06997-EF02-45E0-8A0A-86E42A7B8871}" type="sibTrans" cxnId="{2FBDBD57-312F-44B4-9A93-3A28068DDA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2CF6AE0-A506-433D-9536-F4915757D7C5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the Meter Generation (PROSUMERS)</a:t>
          </a:r>
        </a:p>
      </dgm:t>
    </dgm:pt>
    <dgm:pt modelId="{174090FB-D2E6-4B91-8562-5AD2932E8BEB}" type="parTrans" cxnId="{BB1DFD47-B3ED-41FD-9D15-C849832B601A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F80BEB5-AEFA-4115-988A-BD73FDC2F298}" type="sibTrans" cxnId="{BB1DFD47-B3ED-41FD-9D15-C849832B601A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AC3ED3E-C36E-4449-A4CE-F99997D20A66}" type="pres">
      <dgm:prSet presAssocID="{21664CD3-FC5E-41BE-94CB-C063492F158A}" presName="CompostProcess" presStyleCnt="0">
        <dgm:presLayoutVars>
          <dgm:dir/>
          <dgm:resizeHandles val="exact"/>
        </dgm:presLayoutVars>
      </dgm:prSet>
      <dgm:spPr/>
    </dgm:pt>
    <dgm:pt modelId="{11ECE8CD-5001-46B5-B206-938FA9ABB807}" type="pres">
      <dgm:prSet presAssocID="{21664CD3-FC5E-41BE-94CB-C063492F158A}" presName="arrow" presStyleLbl="bgShp" presStyleIdx="0" presStyleCnt="1"/>
      <dgm:spPr/>
    </dgm:pt>
    <dgm:pt modelId="{E84A48EA-F732-49BB-92B1-85F30406971F}" type="pres">
      <dgm:prSet presAssocID="{21664CD3-FC5E-41BE-94CB-C063492F158A}" presName="linearProcess" presStyleCnt="0"/>
      <dgm:spPr/>
    </dgm:pt>
    <dgm:pt modelId="{FD46E31D-B973-4B8A-9BE6-1F9F4118875D}" type="pres">
      <dgm:prSet presAssocID="{85DDFE9D-8DF4-4721-8CDF-7A255FB5EA01}" presName="textNode" presStyleLbl="node1" presStyleIdx="0" presStyleCnt="5">
        <dgm:presLayoutVars>
          <dgm:bulletEnabled val="1"/>
        </dgm:presLayoutVars>
      </dgm:prSet>
      <dgm:spPr/>
    </dgm:pt>
    <dgm:pt modelId="{083F6A91-AB8A-4183-B342-7C49AFD6EF1C}" type="pres">
      <dgm:prSet presAssocID="{E62FF6D8-4757-43CF-839E-CCFA076F0F75}" presName="sibTrans" presStyleCnt="0"/>
      <dgm:spPr/>
    </dgm:pt>
    <dgm:pt modelId="{49749750-ED90-4F33-B2C4-C1E17ABEBAED}" type="pres">
      <dgm:prSet presAssocID="{61C59B70-D525-42BC-B1A4-8DDA84A3AC23}" presName="textNode" presStyleLbl="node1" presStyleIdx="1" presStyleCnt="5">
        <dgm:presLayoutVars>
          <dgm:bulletEnabled val="1"/>
        </dgm:presLayoutVars>
      </dgm:prSet>
      <dgm:spPr/>
    </dgm:pt>
    <dgm:pt modelId="{DC2EAA7E-BD19-4A88-9EA6-CE7BB405A543}" type="pres">
      <dgm:prSet presAssocID="{5AC06997-EF02-45E0-8A0A-86E42A7B8871}" presName="sibTrans" presStyleCnt="0"/>
      <dgm:spPr/>
    </dgm:pt>
    <dgm:pt modelId="{AB6A3149-07D6-4DA2-B7CC-F4E3858679E1}" type="pres">
      <dgm:prSet presAssocID="{D0205B05-7C1A-481B-985F-A8B409F1A537}" presName="textNode" presStyleLbl="node1" presStyleIdx="2" presStyleCnt="5">
        <dgm:presLayoutVars>
          <dgm:bulletEnabled val="1"/>
        </dgm:presLayoutVars>
      </dgm:prSet>
      <dgm:spPr/>
    </dgm:pt>
    <dgm:pt modelId="{E9AF0D7E-B6F5-496D-937C-E0E7520F90DA}" type="pres">
      <dgm:prSet presAssocID="{A450100F-A408-49DB-96E0-7333FF56CE05}" presName="sibTrans" presStyleCnt="0"/>
      <dgm:spPr/>
    </dgm:pt>
    <dgm:pt modelId="{5878F2AB-58F3-4675-981C-5F5B07C6B547}" type="pres">
      <dgm:prSet presAssocID="{0B9C2598-9985-46F6-9F1B-A2E4FCFEBA20}" presName="textNode" presStyleLbl="node1" presStyleIdx="3" presStyleCnt="5">
        <dgm:presLayoutVars>
          <dgm:bulletEnabled val="1"/>
        </dgm:presLayoutVars>
      </dgm:prSet>
      <dgm:spPr/>
    </dgm:pt>
    <dgm:pt modelId="{7593E735-9C19-4750-91F9-3EBD96E457CC}" type="pres">
      <dgm:prSet presAssocID="{AFC01A26-8BB9-40E0-A075-8E3610CF94A9}" presName="sibTrans" presStyleCnt="0"/>
      <dgm:spPr/>
    </dgm:pt>
    <dgm:pt modelId="{9F47C39D-6FFE-4D9A-80D3-C97149FF69A9}" type="pres">
      <dgm:prSet presAssocID="{92CF6AE0-A506-433D-9536-F4915757D7C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87DDA03-C15E-4714-926B-99E07B8310F2}" type="presOf" srcId="{21664CD3-FC5E-41BE-94CB-C063492F158A}" destId="{6AC3ED3E-C36E-4449-A4CE-F99997D20A66}" srcOrd="0" destOrd="0" presId="urn:microsoft.com/office/officeart/2005/8/layout/hProcess9"/>
    <dgm:cxn modelId="{B2E12729-530C-4DB4-BEE2-842DCFD65FDE}" type="presOf" srcId="{D0205B05-7C1A-481B-985F-A8B409F1A537}" destId="{AB6A3149-07D6-4DA2-B7CC-F4E3858679E1}" srcOrd="0" destOrd="0" presId="urn:microsoft.com/office/officeart/2005/8/layout/hProcess9"/>
    <dgm:cxn modelId="{3A041141-A5F5-4D4D-8ABC-29D2900739BB}" type="presOf" srcId="{85DDFE9D-8DF4-4721-8CDF-7A255FB5EA01}" destId="{FD46E31D-B973-4B8A-9BE6-1F9F4118875D}" srcOrd="0" destOrd="0" presId="urn:microsoft.com/office/officeart/2005/8/layout/hProcess9"/>
    <dgm:cxn modelId="{0391FD64-2B53-4743-93BC-51E68D0A80E0}" type="presOf" srcId="{61C59B70-D525-42BC-B1A4-8DDA84A3AC23}" destId="{49749750-ED90-4F33-B2C4-C1E17ABEBAED}" srcOrd="0" destOrd="0" presId="urn:microsoft.com/office/officeart/2005/8/layout/hProcess9"/>
    <dgm:cxn modelId="{BB1DFD47-B3ED-41FD-9D15-C849832B601A}" srcId="{21664CD3-FC5E-41BE-94CB-C063492F158A}" destId="{92CF6AE0-A506-433D-9536-F4915757D7C5}" srcOrd="4" destOrd="0" parTransId="{174090FB-D2E6-4B91-8562-5AD2932E8BEB}" sibTransId="{2F80BEB5-AEFA-4115-988A-BD73FDC2F298}"/>
    <dgm:cxn modelId="{83A7CE50-7C1F-4375-866E-CAC9EC9F80F2}" srcId="{21664CD3-FC5E-41BE-94CB-C063492F158A}" destId="{0B9C2598-9985-46F6-9F1B-A2E4FCFEBA20}" srcOrd="3" destOrd="0" parTransId="{58F63F04-1C8C-4F1D-BDB0-D7A9533E01FC}" sibTransId="{AFC01A26-8BB9-40E0-A075-8E3610CF94A9}"/>
    <dgm:cxn modelId="{C6622B77-44C9-4246-9366-77EAFCDFDA6F}" type="presOf" srcId="{92CF6AE0-A506-433D-9536-F4915757D7C5}" destId="{9F47C39D-6FFE-4D9A-80D3-C97149FF69A9}" srcOrd="0" destOrd="0" presId="urn:microsoft.com/office/officeart/2005/8/layout/hProcess9"/>
    <dgm:cxn modelId="{2FBDBD57-312F-44B4-9A93-3A28068DDACC}" srcId="{21664CD3-FC5E-41BE-94CB-C063492F158A}" destId="{61C59B70-D525-42BC-B1A4-8DDA84A3AC23}" srcOrd="1" destOrd="0" parTransId="{4F6AFCE4-67C6-47D1-BAAF-670559563FBB}" sibTransId="{5AC06997-EF02-45E0-8A0A-86E42A7B8871}"/>
    <dgm:cxn modelId="{F05C6E89-652D-4286-B763-57754577612D}" type="presOf" srcId="{0B9C2598-9985-46F6-9F1B-A2E4FCFEBA20}" destId="{5878F2AB-58F3-4675-981C-5F5B07C6B547}" srcOrd="0" destOrd="0" presId="urn:microsoft.com/office/officeart/2005/8/layout/hProcess9"/>
    <dgm:cxn modelId="{B595E0AD-25C7-41DC-8578-A3513A2D65A4}" srcId="{21664CD3-FC5E-41BE-94CB-C063492F158A}" destId="{D0205B05-7C1A-481B-985F-A8B409F1A537}" srcOrd="2" destOrd="0" parTransId="{EA2C6113-4B0D-48AB-AD33-DC4E76AC3CB1}" sibTransId="{A450100F-A408-49DB-96E0-7333FF56CE05}"/>
    <dgm:cxn modelId="{0B2518CD-E18F-49C9-817B-7F2326926A0D}" srcId="{21664CD3-FC5E-41BE-94CB-C063492F158A}" destId="{85DDFE9D-8DF4-4721-8CDF-7A255FB5EA01}" srcOrd="0" destOrd="0" parTransId="{E35C10FF-359A-402C-9BD3-1E84040E22CA}" sibTransId="{E62FF6D8-4757-43CF-839E-CCFA076F0F75}"/>
    <dgm:cxn modelId="{35DDB415-2251-47EA-AC0B-17DE93155D3A}" type="presParOf" srcId="{6AC3ED3E-C36E-4449-A4CE-F99997D20A66}" destId="{11ECE8CD-5001-46B5-B206-938FA9ABB807}" srcOrd="0" destOrd="0" presId="urn:microsoft.com/office/officeart/2005/8/layout/hProcess9"/>
    <dgm:cxn modelId="{1DD98CFF-13B5-47FD-9384-7C8D92753A83}" type="presParOf" srcId="{6AC3ED3E-C36E-4449-A4CE-F99997D20A66}" destId="{E84A48EA-F732-49BB-92B1-85F30406971F}" srcOrd="1" destOrd="0" presId="urn:microsoft.com/office/officeart/2005/8/layout/hProcess9"/>
    <dgm:cxn modelId="{22B79E3D-53B5-4BD4-9088-EA4085AD6BB6}" type="presParOf" srcId="{E84A48EA-F732-49BB-92B1-85F30406971F}" destId="{FD46E31D-B973-4B8A-9BE6-1F9F4118875D}" srcOrd="0" destOrd="0" presId="urn:microsoft.com/office/officeart/2005/8/layout/hProcess9"/>
    <dgm:cxn modelId="{E81C84F9-AC89-4CFC-AD90-D57104CB1F98}" type="presParOf" srcId="{E84A48EA-F732-49BB-92B1-85F30406971F}" destId="{083F6A91-AB8A-4183-B342-7C49AFD6EF1C}" srcOrd="1" destOrd="0" presId="urn:microsoft.com/office/officeart/2005/8/layout/hProcess9"/>
    <dgm:cxn modelId="{04338A05-A2CA-4485-AABA-D11E5BF53AD3}" type="presParOf" srcId="{E84A48EA-F732-49BB-92B1-85F30406971F}" destId="{49749750-ED90-4F33-B2C4-C1E17ABEBAED}" srcOrd="2" destOrd="0" presId="urn:microsoft.com/office/officeart/2005/8/layout/hProcess9"/>
    <dgm:cxn modelId="{E4DBEBB6-3E25-4A8D-8513-CFCE07B8E78C}" type="presParOf" srcId="{E84A48EA-F732-49BB-92B1-85F30406971F}" destId="{DC2EAA7E-BD19-4A88-9EA6-CE7BB405A543}" srcOrd="3" destOrd="0" presId="urn:microsoft.com/office/officeart/2005/8/layout/hProcess9"/>
    <dgm:cxn modelId="{2938C5A1-0CD8-47F3-A9EB-CF1FC2E98F30}" type="presParOf" srcId="{E84A48EA-F732-49BB-92B1-85F30406971F}" destId="{AB6A3149-07D6-4DA2-B7CC-F4E3858679E1}" srcOrd="4" destOrd="0" presId="urn:microsoft.com/office/officeart/2005/8/layout/hProcess9"/>
    <dgm:cxn modelId="{C1C30569-65DC-4864-A7FD-9351D3742101}" type="presParOf" srcId="{E84A48EA-F732-49BB-92B1-85F30406971F}" destId="{E9AF0D7E-B6F5-496D-937C-E0E7520F90DA}" srcOrd="5" destOrd="0" presId="urn:microsoft.com/office/officeart/2005/8/layout/hProcess9"/>
    <dgm:cxn modelId="{137D468C-0C56-4772-8246-F9D301AF6D22}" type="presParOf" srcId="{E84A48EA-F732-49BB-92B1-85F30406971F}" destId="{5878F2AB-58F3-4675-981C-5F5B07C6B547}" srcOrd="6" destOrd="0" presId="urn:microsoft.com/office/officeart/2005/8/layout/hProcess9"/>
    <dgm:cxn modelId="{42CDF1A5-8748-4E73-BA65-4F00D4B7F49B}" type="presParOf" srcId="{E84A48EA-F732-49BB-92B1-85F30406971F}" destId="{7593E735-9C19-4750-91F9-3EBD96E457CC}" srcOrd="7" destOrd="0" presId="urn:microsoft.com/office/officeart/2005/8/layout/hProcess9"/>
    <dgm:cxn modelId="{8176058F-7BF5-4E59-80BD-EB423694FB31}" type="presParOf" srcId="{E84A48EA-F732-49BB-92B1-85F30406971F}" destId="{9F47C39D-6FFE-4D9A-80D3-C97149FF69A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DE6123-2591-436A-869A-60BA896A81A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85475FA1-ACB3-47EF-AD83-7F6C5D523B82}">
      <dgm:prSet phldrT="[Text]" custT="1"/>
      <dgm:spPr>
        <a:solidFill>
          <a:schemeClr val="accent4"/>
        </a:solidFill>
      </dgm:spPr>
      <dgm:t>
        <a:bodyPr/>
        <a:lstStyle/>
        <a:p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ENERGY </a:t>
          </a:r>
        </a:p>
      </dgm:t>
    </dgm:pt>
    <dgm:pt modelId="{0FE85E5B-0A5A-4B10-B99A-E8E5A2B162F7}" type="parTrans" cxnId="{635A948B-E570-47F6-8034-BDBE58EC4B93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B855E-1F28-4998-AF79-598748BE09D7}" type="sibTrans" cxnId="{635A948B-E570-47F6-8034-BDBE58EC4B93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2AA34-671F-4B59-95D7-7E2C074AA40B}">
      <dgm:prSet phldrT="[Text]" custT="1"/>
      <dgm:spPr>
        <a:solidFill>
          <a:schemeClr val="accent4"/>
        </a:solidFill>
      </dgm:spPr>
      <dgm:t>
        <a:bodyPr/>
        <a:lstStyle/>
        <a:p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SOLAR ENERGY</a:t>
          </a:r>
        </a:p>
      </dgm:t>
    </dgm:pt>
    <dgm:pt modelId="{55D21E90-14CF-4A19-98BF-CA873C3CF1B4}" type="parTrans" cxnId="{AD4089D5-7E5C-439F-A986-629A08289958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67B645-3DBC-48A2-ABB7-A1A5B38402D6}" type="sibTrans" cxnId="{AD4089D5-7E5C-439F-A986-629A08289958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1EA2E9-11F9-49BC-B51F-6401BE1FA886}">
      <dgm:prSet phldrT="[Text]" custT="1"/>
      <dgm:spPr>
        <a:solidFill>
          <a:schemeClr val="accent4"/>
        </a:solidFill>
      </dgm:spPr>
      <dgm:t>
        <a:bodyPr/>
        <a:lstStyle/>
        <a:p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ENERGY</a:t>
          </a:r>
        </a:p>
      </dgm:t>
    </dgm:pt>
    <dgm:pt modelId="{82EDDE5A-85BF-4609-8A7C-5C10ED6FA456}" type="sibTrans" cxnId="{0B0B2A96-143F-4082-AE6A-B5FF2E4C8BA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7B544-8436-4D8D-A371-298C405CEEBF}" type="parTrans" cxnId="{0B0B2A96-143F-4082-AE6A-B5FF2E4C8BA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D25F65-2BF4-4EC9-8AC8-F9D2098181EC}" type="pres">
      <dgm:prSet presAssocID="{63DE6123-2591-436A-869A-60BA896A81AB}" presName="Name0" presStyleCnt="0">
        <dgm:presLayoutVars>
          <dgm:dir/>
          <dgm:resizeHandles val="exact"/>
        </dgm:presLayoutVars>
      </dgm:prSet>
      <dgm:spPr/>
    </dgm:pt>
    <dgm:pt modelId="{F6D0EB9D-E96C-4ABA-902A-A2D9F1390CE6}" type="pres">
      <dgm:prSet presAssocID="{63DE6123-2591-436A-869A-60BA896A81AB}" presName="fgShape" presStyleLbl="fgShp" presStyleIdx="0" presStyleCnt="1" custScaleY="158777"/>
      <dgm:spPr/>
    </dgm:pt>
    <dgm:pt modelId="{E2AE717B-49E2-4955-9E1C-4A6774CD6273}" type="pres">
      <dgm:prSet presAssocID="{63DE6123-2591-436A-869A-60BA896A81AB}" presName="linComp" presStyleCnt="0"/>
      <dgm:spPr/>
    </dgm:pt>
    <dgm:pt modelId="{1BD6672E-0820-4C73-BA2E-863A993152FE}" type="pres">
      <dgm:prSet presAssocID="{85475FA1-ACB3-47EF-AD83-7F6C5D523B82}" presName="compNode" presStyleCnt="0"/>
      <dgm:spPr/>
    </dgm:pt>
    <dgm:pt modelId="{5B53C0DC-2619-41F5-8491-EBC3947F6507}" type="pres">
      <dgm:prSet presAssocID="{85475FA1-ACB3-47EF-AD83-7F6C5D523B82}" presName="bkgdShape" presStyleLbl="node1" presStyleIdx="0" presStyleCnt="3"/>
      <dgm:spPr/>
    </dgm:pt>
    <dgm:pt modelId="{F5B6C521-E99E-473A-8EA1-68D5631B24E5}" type="pres">
      <dgm:prSet presAssocID="{85475FA1-ACB3-47EF-AD83-7F6C5D523B82}" presName="nodeTx" presStyleLbl="node1" presStyleIdx="0" presStyleCnt="3">
        <dgm:presLayoutVars>
          <dgm:bulletEnabled val="1"/>
        </dgm:presLayoutVars>
      </dgm:prSet>
      <dgm:spPr/>
    </dgm:pt>
    <dgm:pt modelId="{F505D001-14DE-4E2A-A0E9-DF899E357E8B}" type="pres">
      <dgm:prSet presAssocID="{85475FA1-ACB3-47EF-AD83-7F6C5D523B82}" presName="invisiNode" presStyleLbl="node1" presStyleIdx="0" presStyleCnt="3"/>
      <dgm:spPr/>
    </dgm:pt>
    <dgm:pt modelId="{F417EB4B-6F74-435D-B321-C77C7E494B1F}" type="pres">
      <dgm:prSet presAssocID="{85475FA1-ACB3-47EF-AD83-7F6C5D523B82}" presName="imagNode" presStyleLbl="fgImgPlace1" presStyleIdx="0" presStyleCnt="3" custScaleX="193266" custScaleY="140415" custLinFactNeighborX="-7174" custLinFactNeighborY="238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0402650-8848-41A7-BFBC-021BB5A83F6D}" type="pres">
      <dgm:prSet presAssocID="{1AFB855E-1F28-4998-AF79-598748BE09D7}" presName="sibTrans" presStyleLbl="sibTrans2D1" presStyleIdx="0" presStyleCnt="0"/>
      <dgm:spPr/>
    </dgm:pt>
    <dgm:pt modelId="{12A8DBA1-0846-4B0B-991A-95F6D850C053}" type="pres">
      <dgm:prSet presAssocID="{B542AA34-671F-4B59-95D7-7E2C074AA40B}" presName="compNode" presStyleCnt="0"/>
      <dgm:spPr/>
    </dgm:pt>
    <dgm:pt modelId="{39BD2A7D-7D72-4B17-BC7F-3066D8C25BD3}" type="pres">
      <dgm:prSet presAssocID="{B542AA34-671F-4B59-95D7-7E2C074AA40B}" presName="bkgdShape" presStyleLbl="node1" presStyleIdx="1" presStyleCnt="3"/>
      <dgm:spPr/>
    </dgm:pt>
    <dgm:pt modelId="{DDE0CFD7-6973-4C58-87F6-D5CFDCD7C613}" type="pres">
      <dgm:prSet presAssocID="{B542AA34-671F-4B59-95D7-7E2C074AA40B}" presName="nodeTx" presStyleLbl="node1" presStyleIdx="1" presStyleCnt="3">
        <dgm:presLayoutVars>
          <dgm:bulletEnabled val="1"/>
        </dgm:presLayoutVars>
      </dgm:prSet>
      <dgm:spPr/>
    </dgm:pt>
    <dgm:pt modelId="{E04E8AA3-5095-418F-AFC4-D8D7AF2CD958}" type="pres">
      <dgm:prSet presAssocID="{B542AA34-671F-4B59-95D7-7E2C074AA40B}" presName="invisiNode" presStyleLbl="node1" presStyleIdx="1" presStyleCnt="3"/>
      <dgm:spPr/>
    </dgm:pt>
    <dgm:pt modelId="{E6C1B1E6-897E-453B-8CBA-01595A2A5CC1}" type="pres">
      <dgm:prSet presAssocID="{B542AA34-671F-4B59-95D7-7E2C074AA40B}" presName="imagNode" presStyleLbl="fgImgPlace1" presStyleIdx="1" presStyleCnt="3" custScaleX="207263" custScaleY="142267" custLinFactNeighborX="-4782" custLinFactNeighborY="2003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1FD1932-7F5F-4AAA-839F-3E56E5EF2F3F}" type="pres">
      <dgm:prSet presAssocID="{A767B645-3DBC-48A2-ABB7-A1A5B38402D6}" presName="sibTrans" presStyleLbl="sibTrans2D1" presStyleIdx="0" presStyleCnt="0"/>
      <dgm:spPr/>
    </dgm:pt>
    <dgm:pt modelId="{77E50E2C-7BCF-4FD9-9513-A898F83313B7}" type="pres">
      <dgm:prSet presAssocID="{111EA2E9-11F9-49BC-B51F-6401BE1FA886}" presName="compNode" presStyleCnt="0"/>
      <dgm:spPr/>
    </dgm:pt>
    <dgm:pt modelId="{D75BF595-642E-4993-A4EE-FE9073DEB479}" type="pres">
      <dgm:prSet presAssocID="{111EA2E9-11F9-49BC-B51F-6401BE1FA886}" presName="bkgdShape" presStyleLbl="node1" presStyleIdx="2" presStyleCnt="3"/>
      <dgm:spPr/>
    </dgm:pt>
    <dgm:pt modelId="{349F776B-1034-4E66-BEE8-CF168BAD0DC9}" type="pres">
      <dgm:prSet presAssocID="{111EA2E9-11F9-49BC-B51F-6401BE1FA886}" presName="nodeTx" presStyleLbl="node1" presStyleIdx="2" presStyleCnt="3">
        <dgm:presLayoutVars>
          <dgm:bulletEnabled val="1"/>
        </dgm:presLayoutVars>
      </dgm:prSet>
      <dgm:spPr/>
    </dgm:pt>
    <dgm:pt modelId="{ACD77501-C4C3-4F18-A964-47CABF59B294}" type="pres">
      <dgm:prSet presAssocID="{111EA2E9-11F9-49BC-B51F-6401BE1FA886}" presName="invisiNode" presStyleLbl="node1" presStyleIdx="2" presStyleCnt="3"/>
      <dgm:spPr/>
    </dgm:pt>
    <dgm:pt modelId="{099C4EF7-C4B5-4B86-AD67-5932E8BD6115}" type="pres">
      <dgm:prSet presAssocID="{111EA2E9-11F9-49BC-B51F-6401BE1FA886}" presName="imagNode" presStyleLbl="fgImgPlace1" presStyleIdx="2" presStyleCnt="3" custScaleX="204451" custScaleY="149671" custLinFactNeighborX="-8771" custLinFactNeighborY="141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54E3D007-B0C7-4702-BA11-43EE6F41FB84}" type="presOf" srcId="{85475FA1-ACB3-47EF-AD83-7F6C5D523B82}" destId="{5B53C0DC-2619-41F5-8491-EBC3947F6507}" srcOrd="0" destOrd="0" presId="urn:microsoft.com/office/officeart/2005/8/layout/hList7"/>
    <dgm:cxn modelId="{DBC41840-1B58-4BCA-90B3-FBF26EA97A15}" type="presOf" srcId="{1AFB855E-1F28-4998-AF79-598748BE09D7}" destId="{D0402650-8848-41A7-BFBC-021BB5A83F6D}" srcOrd="0" destOrd="0" presId="urn:microsoft.com/office/officeart/2005/8/layout/hList7"/>
    <dgm:cxn modelId="{D6A4A05C-693C-46C3-8C0C-09790D96C65E}" type="presOf" srcId="{B542AA34-671F-4B59-95D7-7E2C074AA40B}" destId="{39BD2A7D-7D72-4B17-BC7F-3066D8C25BD3}" srcOrd="0" destOrd="0" presId="urn:microsoft.com/office/officeart/2005/8/layout/hList7"/>
    <dgm:cxn modelId="{E6B95467-A4BD-4880-BB63-2CB100D6C9DC}" type="presOf" srcId="{B542AA34-671F-4B59-95D7-7E2C074AA40B}" destId="{DDE0CFD7-6973-4C58-87F6-D5CFDCD7C613}" srcOrd="1" destOrd="0" presId="urn:microsoft.com/office/officeart/2005/8/layout/hList7"/>
    <dgm:cxn modelId="{BA52BC70-305A-4552-919B-B37A576C083A}" type="presOf" srcId="{A767B645-3DBC-48A2-ABB7-A1A5B38402D6}" destId="{91FD1932-7F5F-4AAA-839F-3E56E5EF2F3F}" srcOrd="0" destOrd="0" presId="urn:microsoft.com/office/officeart/2005/8/layout/hList7"/>
    <dgm:cxn modelId="{635A948B-E570-47F6-8034-BDBE58EC4B93}" srcId="{63DE6123-2591-436A-869A-60BA896A81AB}" destId="{85475FA1-ACB3-47EF-AD83-7F6C5D523B82}" srcOrd="0" destOrd="0" parTransId="{0FE85E5B-0A5A-4B10-B99A-E8E5A2B162F7}" sibTransId="{1AFB855E-1F28-4998-AF79-598748BE09D7}"/>
    <dgm:cxn modelId="{0B0B2A96-143F-4082-AE6A-B5FF2E4C8BAF}" srcId="{63DE6123-2591-436A-869A-60BA896A81AB}" destId="{111EA2E9-11F9-49BC-B51F-6401BE1FA886}" srcOrd="2" destOrd="0" parTransId="{4287B544-8436-4D8D-A371-298C405CEEBF}" sibTransId="{82EDDE5A-85BF-4609-8A7C-5C10ED6FA456}"/>
    <dgm:cxn modelId="{558240B4-4AFB-4E94-A525-F26D45CE707C}" type="presOf" srcId="{111EA2E9-11F9-49BC-B51F-6401BE1FA886}" destId="{349F776B-1034-4E66-BEE8-CF168BAD0DC9}" srcOrd="1" destOrd="0" presId="urn:microsoft.com/office/officeart/2005/8/layout/hList7"/>
    <dgm:cxn modelId="{AD4089D5-7E5C-439F-A986-629A08289958}" srcId="{63DE6123-2591-436A-869A-60BA896A81AB}" destId="{B542AA34-671F-4B59-95D7-7E2C074AA40B}" srcOrd="1" destOrd="0" parTransId="{55D21E90-14CF-4A19-98BF-CA873C3CF1B4}" sibTransId="{A767B645-3DBC-48A2-ABB7-A1A5B38402D6}"/>
    <dgm:cxn modelId="{D9D87DE6-E6E4-4458-9028-9796779EAF23}" type="presOf" srcId="{85475FA1-ACB3-47EF-AD83-7F6C5D523B82}" destId="{F5B6C521-E99E-473A-8EA1-68D5631B24E5}" srcOrd="1" destOrd="0" presId="urn:microsoft.com/office/officeart/2005/8/layout/hList7"/>
    <dgm:cxn modelId="{2D5A13FC-282C-4E68-9C79-FF417214A922}" type="presOf" srcId="{111EA2E9-11F9-49BC-B51F-6401BE1FA886}" destId="{D75BF595-642E-4993-A4EE-FE9073DEB479}" srcOrd="0" destOrd="0" presId="urn:microsoft.com/office/officeart/2005/8/layout/hList7"/>
    <dgm:cxn modelId="{F87452FC-E9AE-4123-ACA7-281066BBD7EC}" type="presOf" srcId="{63DE6123-2591-436A-869A-60BA896A81AB}" destId="{E5D25F65-2BF4-4EC9-8AC8-F9D2098181EC}" srcOrd="0" destOrd="0" presId="urn:microsoft.com/office/officeart/2005/8/layout/hList7"/>
    <dgm:cxn modelId="{1DA2623B-AFE6-43FE-BF45-82EFC8848AE4}" type="presParOf" srcId="{E5D25F65-2BF4-4EC9-8AC8-F9D2098181EC}" destId="{F6D0EB9D-E96C-4ABA-902A-A2D9F1390CE6}" srcOrd="0" destOrd="0" presId="urn:microsoft.com/office/officeart/2005/8/layout/hList7"/>
    <dgm:cxn modelId="{3779BBA1-EE7C-4AD2-9330-2EF5827B4698}" type="presParOf" srcId="{E5D25F65-2BF4-4EC9-8AC8-F9D2098181EC}" destId="{E2AE717B-49E2-4955-9E1C-4A6774CD6273}" srcOrd="1" destOrd="0" presId="urn:microsoft.com/office/officeart/2005/8/layout/hList7"/>
    <dgm:cxn modelId="{A2C3C0E0-8070-4F7E-A1C2-4AEB73FF6421}" type="presParOf" srcId="{E2AE717B-49E2-4955-9E1C-4A6774CD6273}" destId="{1BD6672E-0820-4C73-BA2E-863A993152FE}" srcOrd="0" destOrd="0" presId="urn:microsoft.com/office/officeart/2005/8/layout/hList7"/>
    <dgm:cxn modelId="{7D0D8175-6755-451A-8C94-CE5AB0FC3ADF}" type="presParOf" srcId="{1BD6672E-0820-4C73-BA2E-863A993152FE}" destId="{5B53C0DC-2619-41F5-8491-EBC3947F6507}" srcOrd="0" destOrd="0" presId="urn:microsoft.com/office/officeart/2005/8/layout/hList7"/>
    <dgm:cxn modelId="{BC697E2A-18C3-4D66-AC6E-AF4BA4C5FC4D}" type="presParOf" srcId="{1BD6672E-0820-4C73-BA2E-863A993152FE}" destId="{F5B6C521-E99E-473A-8EA1-68D5631B24E5}" srcOrd="1" destOrd="0" presId="urn:microsoft.com/office/officeart/2005/8/layout/hList7"/>
    <dgm:cxn modelId="{96D1EF18-DA97-4C78-A905-EF4A79D3956D}" type="presParOf" srcId="{1BD6672E-0820-4C73-BA2E-863A993152FE}" destId="{F505D001-14DE-4E2A-A0E9-DF899E357E8B}" srcOrd="2" destOrd="0" presId="urn:microsoft.com/office/officeart/2005/8/layout/hList7"/>
    <dgm:cxn modelId="{4457A7B9-5DC6-4497-A5E4-C1B53B041FDC}" type="presParOf" srcId="{1BD6672E-0820-4C73-BA2E-863A993152FE}" destId="{F417EB4B-6F74-435D-B321-C77C7E494B1F}" srcOrd="3" destOrd="0" presId="urn:microsoft.com/office/officeart/2005/8/layout/hList7"/>
    <dgm:cxn modelId="{B41411E7-0B58-4A4A-AB92-E21CB82656F5}" type="presParOf" srcId="{E2AE717B-49E2-4955-9E1C-4A6774CD6273}" destId="{D0402650-8848-41A7-BFBC-021BB5A83F6D}" srcOrd="1" destOrd="0" presId="urn:microsoft.com/office/officeart/2005/8/layout/hList7"/>
    <dgm:cxn modelId="{5F7BE423-9FC2-40A4-84EE-200704EE8463}" type="presParOf" srcId="{E2AE717B-49E2-4955-9E1C-4A6774CD6273}" destId="{12A8DBA1-0846-4B0B-991A-95F6D850C053}" srcOrd="2" destOrd="0" presId="urn:microsoft.com/office/officeart/2005/8/layout/hList7"/>
    <dgm:cxn modelId="{100F1F9A-11D2-4D30-BDE6-D1C5EB138C5C}" type="presParOf" srcId="{12A8DBA1-0846-4B0B-991A-95F6D850C053}" destId="{39BD2A7D-7D72-4B17-BC7F-3066D8C25BD3}" srcOrd="0" destOrd="0" presId="urn:microsoft.com/office/officeart/2005/8/layout/hList7"/>
    <dgm:cxn modelId="{7331E8F7-F615-46EE-9A93-C523A819C6BC}" type="presParOf" srcId="{12A8DBA1-0846-4B0B-991A-95F6D850C053}" destId="{DDE0CFD7-6973-4C58-87F6-D5CFDCD7C613}" srcOrd="1" destOrd="0" presId="urn:microsoft.com/office/officeart/2005/8/layout/hList7"/>
    <dgm:cxn modelId="{0B51F94C-FDB3-493A-BAA2-EBCC3F8C105C}" type="presParOf" srcId="{12A8DBA1-0846-4B0B-991A-95F6D850C053}" destId="{E04E8AA3-5095-418F-AFC4-D8D7AF2CD958}" srcOrd="2" destOrd="0" presId="urn:microsoft.com/office/officeart/2005/8/layout/hList7"/>
    <dgm:cxn modelId="{D8E88745-DA73-4AF7-9792-E7BC81D9A6A1}" type="presParOf" srcId="{12A8DBA1-0846-4B0B-991A-95F6D850C053}" destId="{E6C1B1E6-897E-453B-8CBA-01595A2A5CC1}" srcOrd="3" destOrd="0" presId="urn:microsoft.com/office/officeart/2005/8/layout/hList7"/>
    <dgm:cxn modelId="{1F1A3B70-D0C1-4D74-B5FD-1742D2A323E0}" type="presParOf" srcId="{E2AE717B-49E2-4955-9E1C-4A6774CD6273}" destId="{91FD1932-7F5F-4AAA-839F-3E56E5EF2F3F}" srcOrd="3" destOrd="0" presId="urn:microsoft.com/office/officeart/2005/8/layout/hList7"/>
    <dgm:cxn modelId="{34E15E9E-F3C3-4163-9208-8DB17D4BE01A}" type="presParOf" srcId="{E2AE717B-49E2-4955-9E1C-4A6774CD6273}" destId="{77E50E2C-7BCF-4FD9-9513-A898F83313B7}" srcOrd="4" destOrd="0" presId="urn:microsoft.com/office/officeart/2005/8/layout/hList7"/>
    <dgm:cxn modelId="{1E6223C6-5B9B-4995-AA83-BD5E22A31EBE}" type="presParOf" srcId="{77E50E2C-7BCF-4FD9-9513-A898F83313B7}" destId="{D75BF595-642E-4993-A4EE-FE9073DEB479}" srcOrd="0" destOrd="0" presId="urn:microsoft.com/office/officeart/2005/8/layout/hList7"/>
    <dgm:cxn modelId="{9BBA9271-E1DD-4AC7-B01C-20C93F6855EB}" type="presParOf" srcId="{77E50E2C-7BCF-4FD9-9513-A898F83313B7}" destId="{349F776B-1034-4E66-BEE8-CF168BAD0DC9}" srcOrd="1" destOrd="0" presId="urn:microsoft.com/office/officeart/2005/8/layout/hList7"/>
    <dgm:cxn modelId="{77AD11F9-7A12-410D-B135-BB07D6D68B4D}" type="presParOf" srcId="{77E50E2C-7BCF-4FD9-9513-A898F83313B7}" destId="{ACD77501-C4C3-4F18-A964-47CABF59B294}" srcOrd="2" destOrd="0" presId="urn:microsoft.com/office/officeart/2005/8/layout/hList7"/>
    <dgm:cxn modelId="{31A598F6-B5AA-4FDA-8CA7-92CDAC4934C5}" type="presParOf" srcId="{77E50E2C-7BCF-4FD9-9513-A898F83313B7}" destId="{099C4EF7-C4B5-4B86-AD67-5932E8BD611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5FAC-95C0-4FA1-A146-C907552FBFFD}">
      <dsp:nvSpPr>
        <dsp:cNvPr id="0" name=""/>
        <dsp:cNvSpPr/>
      </dsp:nvSpPr>
      <dsp:spPr>
        <a:xfrm>
          <a:off x="0" y="23217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3B9FB-FF61-4457-A524-CB4CD58F0195}">
      <dsp:nvSpPr>
        <dsp:cNvPr id="0" name=""/>
        <dsp:cNvSpPr/>
      </dsp:nvSpPr>
      <dsp:spPr>
        <a:xfrm>
          <a:off x="328829" y="25539"/>
          <a:ext cx="5657474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Power Sector and DISCOMs Overview</a:t>
          </a:r>
        </a:p>
      </dsp:txBody>
      <dsp:txXfrm>
        <a:off x="349004" y="45714"/>
        <a:ext cx="5617124" cy="372930"/>
      </dsp:txXfrm>
    </dsp:sp>
    <dsp:sp modelId="{ED723F6F-E635-4630-880F-133A8C121057}">
      <dsp:nvSpPr>
        <dsp:cNvPr id="0" name=""/>
        <dsp:cNvSpPr/>
      </dsp:nvSpPr>
      <dsp:spPr>
        <a:xfrm>
          <a:off x="0" y="89287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FC438-E0C9-4B94-93E8-3960604484E1}">
      <dsp:nvSpPr>
        <dsp:cNvPr id="0" name=""/>
        <dsp:cNvSpPr/>
      </dsp:nvSpPr>
      <dsp:spPr>
        <a:xfrm>
          <a:off x="328829" y="660579"/>
          <a:ext cx="5675060" cy="4389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Power Procurement – Indian Scenario</a:t>
          </a:r>
        </a:p>
      </dsp:txBody>
      <dsp:txXfrm>
        <a:off x="350256" y="682006"/>
        <a:ext cx="5632206" cy="396086"/>
      </dsp:txXfrm>
    </dsp:sp>
    <dsp:sp modelId="{E2854037-A243-46A6-833D-F7F18ECB1E52}">
      <dsp:nvSpPr>
        <dsp:cNvPr id="0" name=""/>
        <dsp:cNvSpPr/>
      </dsp:nvSpPr>
      <dsp:spPr>
        <a:xfrm>
          <a:off x="0" y="152791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7B084-0CE1-44A2-8B17-2B09B017886E}">
      <dsp:nvSpPr>
        <dsp:cNvPr id="0" name=""/>
        <dsp:cNvSpPr/>
      </dsp:nvSpPr>
      <dsp:spPr>
        <a:xfrm>
          <a:off x="328829" y="1321279"/>
          <a:ext cx="5612543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 Integration &amp; Market Mechanisms  </a:t>
          </a:r>
        </a:p>
      </dsp:txBody>
      <dsp:txXfrm>
        <a:off x="349004" y="1341454"/>
        <a:ext cx="5572193" cy="372930"/>
      </dsp:txXfrm>
    </dsp:sp>
    <dsp:sp modelId="{2573E26C-BE46-4AD5-93DE-EC229AA6C234}">
      <dsp:nvSpPr>
        <dsp:cNvPr id="0" name=""/>
        <dsp:cNvSpPr/>
      </dsp:nvSpPr>
      <dsp:spPr>
        <a:xfrm>
          <a:off x="0" y="216295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937D-0C9D-4100-92E8-FE11A2D31909}">
      <dsp:nvSpPr>
        <dsp:cNvPr id="0" name=""/>
        <dsp:cNvSpPr/>
      </dsp:nvSpPr>
      <dsp:spPr>
        <a:xfrm>
          <a:off x="328829" y="1956319"/>
          <a:ext cx="5589433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Analysis - Methodology </a:t>
          </a:r>
        </a:p>
      </dsp:txBody>
      <dsp:txXfrm>
        <a:off x="349004" y="1976494"/>
        <a:ext cx="5549083" cy="372930"/>
      </dsp:txXfrm>
    </dsp:sp>
    <dsp:sp modelId="{EF0AB406-76EA-4FA6-8158-D9FBB256663C}">
      <dsp:nvSpPr>
        <dsp:cNvPr id="0" name=""/>
        <dsp:cNvSpPr/>
      </dsp:nvSpPr>
      <dsp:spPr>
        <a:xfrm>
          <a:off x="0" y="279799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75272-3156-4BC1-A4F3-79D64884EEC1}">
      <dsp:nvSpPr>
        <dsp:cNvPr id="0" name=""/>
        <dsp:cNvSpPr/>
      </dsp:nvSpPr>
      <dsp:spPr>
        <a:xfrm>
          <a:off x="328829" y="2591359"/>
          <a:ext cx="5589341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Results and Discussion</a:t>
          </a:r>
        </a:p>
      </dsp:txBody>
      <dsp:txXfrm>
        <a:off x="349004" y="2611534"/>
        <a:ext cx="5548991" cy="372930"/>
      </dsp:txXfrm>
    </dsp:sp>
    <dsp:sp modelId="{49554B1F-D836-4F6D-B143-A1C63E2F2D66}">
      <dsp:nvSpPr>
        <dsp:cNvPr id="0" name=""/>
        <dsp:cNvSpPr/>
      </dsp:nvSpPr>
      <dsp:spPr>
        <a:xfrm>
          <a:off x="0" y="343303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B5AFE-5231-4A57-810F-5C9B9613A353}">
      <dsp:nvSpPr>
        <dsp:cNvPr id="0" name=""/>
        <dsp:cNvSpPr/>
      </dsp:nvSpPr>
      <dsp:spPr>
        <a:xfrm>
          <a:off x="328829" y="3226399"/>
          <a:ext cx="5612543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Conclusion &amp; Significance</a:t>
          </a:r>
          <a:endParaRPr lang="en-IN" sz="14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349004" y="3246574"/>
        <a:ext cx="5572193" cy="372930"/>
      </dsp:txXfrm>
    </dsp:sp>
    <dsp:sp modelId="{679262B1-5C5A-475E-82E2-16183682C076}">
      <dsp:nvSpPr>
        <dsp:cNvPr id="0" name=""/>
        <dsp:cNvSpPr/>
      </dsp:nvSpPr>
      <dsp:spPr>
        <a:xfrm>
          <a:off x="0" y="4068079"/>
          <a:ext cx="65765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2C3E3-3A2F-4992-9F88-9507CCDFF770}">
      <dsp:nvSpPr>
        <dsp:cNvPr id="0" name=""/>
        <dsp:cNvSpPr/>
      </dsp:nvSpPr>
      <dsp:spPr>
        <a:xfrm>
          <a:off x="328829" y="3861439"/>
          <a:ext cx="5612543" cy="4132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006" tIns="0" rIns="17400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References	</a:t>
          </a:r>
          <a:endParaRPr lang="en-IN" sz="14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349004" y="3881614"/>
        <a:ext cx="5572193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D8F44-69A7-43AE-BDE2-6E9375982FE4}">
      <dsp:nvSpPr>
        <dsp:cNvPr id="0" name=""/>
        <dsp:cNvSpPr/>
      </dsp:nvSpPr>
      <dsp:spPr>
        <a:xfrm rot="16200000">
          <a:off x="-268099" y="3036099"/>
          <a:ext cx="6429000" cy="3928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412750" rIns="371475" bIns="4127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 rot="5400000">
        <a:off x="1173824" y="1977823"/>
        <a:ext cx="3736977" cy="6045354"/>
      </dsp:txXfrm>
    </dsp:sp>
    <dsp:sp modelId="{27CBCF17-78F2-4B92-9E9B-C0746EECAE4F}">
      <dsp:nvSpPr>
        <dsp:cNvPr id="0" name=""/>
        <dsp:cNvSpPr/>
      </dsp:nvSpPr>
      <dsp:spPr>
        <a:xfrm rot="5400000">
          <a:off x="3839099" y="3036099"/>
          <a:ext cx="6429000" cy="39288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475" tIns="412750" rIns="247650" bIns="4127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 rot="-5400000">
        <a:off x="5089199" y="1977823"/>
        <a:ext cx="3736977" cy="6045354"/>
      </dsp:txXfrm>
    </dsp:sp>
    <dsp:sp modelId="{475D9245-CD90-43E2-9D8C-BBBF300BBD3B}">
      <dsp:nvSpPr>
        <dsp:cNvPr id="0" name=""/>
        <dsp:cNvSpPr/>
      </dsp:nvSpPr>
      <dsp:spPr>
        <a:xfrm>
          <a:off x="2945998" y="0"/>
          <a:ext cx="4107199" cy="41070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44A9-0FE8-4C34-913E-6B7424A751BD}">
      <dsp:nvSpPr>
        <dsp:cNvPr id="0" name=""/>
        <dsp:cNvSpPr/>
      </dsp:nvSpPr>
      <dsp:spPr>
        <a:xfrm rot="10800000">
          <a:off x="2945998" y="5893000"/>
          <a:ext cx="4107199" cy="4107000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940AF-D0AA-4405-8A36-BC7CAAFFBCCC}">
      <dsp:nvSpPr>
        <dsp:cNvPr id="0" name=""/>
        <dsp:cNvSpPr/>
      </dsp:nvSpPr>
      <dsp:spPr>
        <a:xfrm rot="16200000">
          <a:off x="1492910" y="407618"/>
          <a:ext cx="2047322" cy="23695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88900" rIns="80010" bIns="8890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&amp; load duration profile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Long &amp; medium term contracts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Market contracts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Share of RES (FIT &amp; RPO)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 generation (conventional plants)</a:t>
          </a:r>
        </a:p>
      </dsp:txBody>
      <dsp:txXfrm rot="5400000">
        <a:off x="1431736" y="668712"/>
        <a:ext cx="2269631" cy="1847402"/>
      </dsp:txXfrm>
    </dsp:sp>
    <dsp:sp modelId="{8705B78E-131A-45DC-8644-AA9EF5F2AEE6}">
      <dsp:nvSpPr>
        <dsp:cNvPr id="0" name=""/>
        <dsp:cNvSpPr/>
      </dsp:nvSpPr>
      <dsp:spPr>
        <a:xfrm rot="5400000">
          <a:off x="3827893" y="452553"/>
          <a:ext cx="2047322" cy="22797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8900" rIns="53340" bIns="8890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Intra and Inter State Transmission networks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Generation Mix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addition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 Financial benefits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Gap between ACS-ARR</a:t>
          </a:r>
        </a:p>
      </dsp:txBody>
      <dsp:txXfrm rot="-5400000">
        <a:off x="3711693" y="668713"/>
        <a:ext cx="2179762" cy="1847402"/>
      </dsp:txXfrm>
    </dsp:sp>
    <dsp:sp modelId="{6B3D5758-5C1A-46F5-AC29-0070369D1610}">
      <dsp:nvSpPr>
        <dsp:cNvPr id="0" name=""/>
        <dsp:cNvSpPr/>
      </dsp:nvSpPr>
      <dsp:spPr>
        <a:xfrm>
          <a:off x="3057599" y="0"/>
          <a:ext cx="1307942" cy="130787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63BA8-1FA3-442D-8398-91C75510A2D9}">
      <dsp:nvSpPr>
        <dsp:cNvPr id="0" name=""/>
        <dsp:cNvSpPr/>
      </dsp:nvSpPr>
      <dsp:spPr>
        <a:xfrm rot="10800000">
          <a:off x="3110035" y="1876632"/>
          <a:ext cx="1307942" cy="130787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205C-3E4F-483E-B6F3-8D23E4821E73}">
      <dsp:nvSpPr>
        <dsp:cNvPr id="0" name=""/>
        <dsp:cNvSpPr/>
      </dsp:nvSpPr>
      <dsp:spPr>
        <a:xfrm>
          <a:off x="0" y="0"/>
          <a:ext cx="3623842" cy="5569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Data &amp; Renewable Generation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Input to model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12" y="16312"/>
        <a:ext cx="2975803" cy="524312"/>
      </dsp:txXfrm>
    </dsp:sp>
    <dsp:sp modelId="{04896C06-C28B-478E-AF44-74C595CAF61B}">
      <dsp:nvSpPr>
        <dsp:cNvPr id="0" name=""/>
        <dsp:cNvSpPr/>
      </dsp:nvSpPr>
      <dsp:spPr>
        <a:xfrm>
          <a:off x="303496" y="658197"/>
          <a:ext cx="3623842" cy="556936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Mathematical Model 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Constraints &amp; Power Balance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08" y="674509"/>
        <a:ext cx="2925712" cy="524312"/>
      </dsp:txXfrm>
    </dsp:sp>
    <dsp:sp modelId="{D86F9B38-E80B-407B-B3B7-4D50245A885E}">
      <dsp:nvSpPr>
        <dsp:cNvPr id="0" name=""/>
        <dsp:cNvSpPr/>
      </dsp:nvSpPr>
      <dsp:spPr>
        <a:xfrm>
          <a:off x="602463" y="1316395"/>
          <a:ext cx="3623842" cy="5569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GAMS Model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Cost optimization &amp; Risk Analysis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775" y="1332707"/>
        <a:ext cx="2930242" cy="524312"/>
      </dsp:txXfrm>
    </dsp:sp>
    <dsp:sp modelId="{ADABCBDC-A25A-4CA3-AF64-ADE52EC67B6A}">
      <dsp:nvSpPr>
        <dsp:cNvPr id="0" name=""/>
        <dsp:cNvSpPr/>
      </dsp:nvSpPr>
      <dsp:spPr>
        <a:xfrm>
          <a:off x="905960" y="1974593"/>
          <a:ext cx="3623842" cy="556936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API Software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GUI development (FUTURE SCOPE)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272" y="1990905"/>
        <a:ext cx="2925712" cy="524312"/>
      </dsp:txXfrm>
    </dsp:sp>
    <dsp:sp modelId="{4F52B9CE-3E69-45CC-88FB-0D3DFDA53876}">
      <dsp:nvSpPr>
        <dsp:cNvPr id="0" name=""/>
        <dsp:cNvSpPr/>
      </dsp:nvSpPr>
      <dsp:spPr>
        <a:xfrm>
          <a:off x="3261833" y="426562"/>
          <a:ext cx="362008" cy="362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3285" y="426562"/>
        <a:ext cx="199104" cy="272411"/>
      </dsp:txXfrm>
    </dsp:sp>
    <dsp:sp modelId="{6B4D3B9E-88C5-4BD6-B801-47284C55AF95}">
      <dsp:nvSpPr>
        <dsp:cNvPr id="0" name=""/>
        <dsp:cNvSpPr/>
      </dsp:nvSpPr>
      <dsp:spPr>
        <a:xfrm>
          <a:off x="3565330" y="1084760"/>
          <a:ext cx="362008" cy="362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6782" y="1084760"/>
        <a:ext cx="199104" cy="272411"/>
      </dsp:txXfrm>
    </dsp:sp>
    <dsp:sp modelId="{A8EE361C-EAD4-4F59-ADF9-23547164B097}">
      <dsp:nvSpPr>
        <dsp:cNvPr id="0" name=""/>
        <dsp:cNvSpPr/>
      </dsp:nvSpPr>
      <dsp:spPr>
        <a:xfrm>
          <a:off x="3864297" y="1742958"/>
          <a:ext cx="362008" cy="362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5749" y="1742958"/>
        <a:ext cx="199104" cy="2724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977D-243C-4535-8446-E930AF814275}">
      <dsp:nvSpPr>
        <dsp:cNvPr id="0" name=""/>
        <dsp:cNvSpPr/>
      </dsp:nvSpPr>
      <dsp:spPr>
        <a:xfrm>
          <a:off x="272180" y="1690193"/>
          <a:ext cx="1211856" cy="60592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MS Excel</a:t>
          </a:r>
          <a:endParaRPr lang="en-IN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927" y="1707940"/>
        <a:ext cx="1176362" cy="570434"/>
      </dsp:txXfrm>
    </dsp:sp>
    <dsp:sp modelId="{9C45FC96-D0B1-41E2-8DF1-118396E5B9A6}">
      <dsp:nvSpPr>
        <dsp:cNvPr id="0" name=""/>
        <dsp:cNvSpPr/>
      </dsp:nvSpPr>
      <dsp:spPr>
        <a:xfrm rot="17907623">
          <a:off x="981680" y="1136120"/>
          <a:ext cx="19194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19410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93400" y="1101450"/>
        <a:ext cx="95970" cy="95970"/>
      </dsp:txXfrm>
    </dsp:sp>
    <dsp:sp modelId="{88825D83-FD22-4F36-ACF3-2107AB839A85}">
      <dsp:nvSpPr>
        <dsp:cNvPr id="0" name=""/>
        <dsp:cNvSpPr/>
      </dsp:nvSpPr>
      <dsp:spPr>
        <a:xfrm>
          <a:off x="2398734" y="2749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Conventional Generation details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6481" y="20496"/>
        <a:ext cx="1176362" cy="570434"/>
      </dsp:txXfrm>
    </dsp:sp>
    <dsp:sp modelId="{2003C8CA-245A-4CF8-97B2-ABD22368D40F}">
      <dsp:nvSpPr>
        <dsp:cNvPr id="0" name=""/>
        <dsp:cNvSpPr/>
      </dsp:nvSpPr>
      <dsp:spPr>
        <a:xfrm rot="18763075">
          <a:off x="1267217" y="1484529"/>
          <a:ext cx="13483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8336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" kern="1200"/>
        </a:p>
      </dsp:txBody>
      <dsp:txXfrm>
        <a:off x="1907677" y="1464136"/>
        <a:ext cx="67416" cy="67416"/>
      </dsp:txXfrm>
    </dsp:sp>
    <dsp:sp modelId="{E0F4C029-C439-44A3-A2F4-0B7F170EF43D}">
      <dsp:nvSpPr>
        <dsp:cNvPr id="0" name=""/>
        <dsp:cNvSpPr/>
      </dsp:nvSpPr>
      <dsp:spPr>
        <a:xfrm>
          <a:off x="2398734" y="699567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MERIT order dispatch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(energy cost)</a:t>
          </a:r>
        </a:p>
      </dsp:txBody>
      <dsp:txXfrm>
        <a:off x="2416481" y="717314"/>
        <a:ext cx="1176362" cy="570434"/>
      </dsp:txXfrm>
    </dsp:sp>
    <dsp:sp modelId="{24639BDB-320E-4895-9C6E-23771E3F97E2}">
      <dsp:nvSpPr>
        <dsp:cNvPr id="0" name=""/>
        <dsp:cNvSpPr/>
      </dsp:nvSpPr>
      <dsp:spPr>
        <a:xfrm rot="20531552">
          <a:off x="1461023" y="1832938"/>
          <a:ext cx="9607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0726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7368" y="1822235"/>
        <a:ext cx="48036" cy="48036"/>
      </dsp:txXfrm>
    </dsp:sp>
    <dsp:sp modelId="{0E5036E0-6419-438E-AEA2-E8E0F32A5642}">
      <dsp:nvSpPr>
        <dsp:cNvPr id="0" name=""/>
        <dsp:cNvSpPr/>
      </dsp:nvSpPr>
      <dsp:spPr>
        <a:xfrm>
          <a:off x="2398734" y="1396384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C0000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Daily Load demand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6481" y="1414131"/>
        <a:ext cx="1176362" cy="570434"/>
      </dsp:txXfrm>
    </dsp:sp>
    <dsp:sp modelId="{9F137829-A669-4B6C-9D54-2287BF851D7B}">
      <dsp:nvSpPr>
        <dsp:cNvPr id="0" name=""/>
        <dsp:cNvSpPr/>
      </dsp:nvSpPr>
      <dsp:spPr>
        <a:xfrm rot="1426676">
          <a:off x="1441614" y="2181346"/>
          <a:ext cx="99954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9543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6397" y="2169673"/>
        <a:ext cx="49977" cy="49977"/>
      </dsp:txXfrm>
    </dsp:sp>
    <dsp:sp modelId="{700D5C39-245B-4C45-B710-55B872EEA2CD}">
      <dsp:nvSpPr>
        <dsp:cNvPr id="0" name=""/>
        <dsp:cNvSpPr/>
      </dsp:nvSpPr>
      <dsp:spPr>
        <a:xfrm>
          <a:off x="2398734" y="2093202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92D05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 Generation data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(Solar &amp; Wind)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6481" y="2110949"/>
        <a:ext cx="1176362" cy="570434"/>
      </dsp:txXfrm>
    </dsp:sp>
    <dsp:sp modelId="{8949BF9C-905E-41F8-9D42-8E0BA236D812}">
      <dsp:nvSpPr>
        <dsp:cNvPr id="0" name=""/>
        <dsp:cNvSpPr/>
      </dsp:nvSpPr>
      <dsp:spPr>
        <a:xfrm rot="3015035">
          <a:off x="1226143" y="2529755"/>
          <a:ext cx="14304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048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905624" y="2507308"/>
        <a:ext cx="71524" cy="71524"/>
      </dsp:txXfrm>
    </dsp:sp>
    <dsp:sp modelId="{1DE73FEC-8382-4940-A1D6-90B762964E49}">
      <dsp:nvSpPr>
        <dsp:cNvPr id="0" name=""/>
        <dsp:cNvSpPr/>
      </dsp:nvSpPr>
      <dsp:spPr>
        <a:xfrm>
          <a:off x="2398734" y="2790020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92D05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DSM rate based on system frequency</a:t>
          </a:r>
        </a:p>
      </dsp:txBody>
      <dsp:txXfrm>
        <a:off x="2416481" y="2807767"/>
        <a:ext cx="1176362" cy="570434"/>
      </dsp:txXfrm>
    </dsp:sp>
    <dsp:sp modelId="{D69C6F8D-4A58-4515-8F67-DA6742898556}">
      <dsp:nvSpPr>
        <dsp:cNvPr id="0" name=""/>
        <dsp:cNvSpPr/>
      </dsp:nvSpPr>
      <dsp:spPr>
        <a:xfrm rot="3781122">
          <a:off x="933343" y="2878164"/>
          <a:ext cx="20160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1608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890984" y="2841077"/>
        <a:ext cx="100804" cy="100804"/>
      </dsp:txXfrm>
    </dsp:sp>
    <dsp:sp modelId="{F63EE3AD-231D-4225-B856-52CE3145B076}">
      <dsp:nvSpPr>
        <dsp:cNvPr id="0" name=""/>
        <dsp:cNvSpPr/>
      </dsp:nvSpPr>
      <dsp:spPr>
        <a:xfrm>
          <a:off x="2398734" y="3486837"/>
          <a:ext cx="1211856" cy="6059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7030A0"/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Details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{DAM RTM REC} </a:t>
          </a:r>
        </a:p>
      </dsp:txBody>
      <dsp:txXfrm>
        <a:off x="2416481" y="3504584"/>
        <a:ext cx="1176362" cy="5704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F4908-2146-4FB6-8382-48A320104171}">
      <dsp:nvSpPr>
        <dsp:cNvPr id="0" name=""/>
        <dsp:cNvSpPr/>
      </dsp:nvSpPr>
      <dsp:spPr>
        <a:xfrm>
          <a:off x="0" y="995079"/>
          <a:ext cx="5920996" cy="65287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 WITH MARKET INTEGRATION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95079"/>
        <a:ext cx="5920996" cy="352555"/>
      </dsp:txXfrm>
    </dsp:sp>
    <dsp:sp modelId="{5EBBBA17-2F94-4A9D-9A0E-369872155CB7}">
      <dsp:nvSpPr>
        <dsp:cNvPr id="0" name=""/>
        <dsp:cNvSpPr/>
      </dsp:nvSpPr>
      <dsp:spPr>
        <a:xfrm>
          <a:off x="514" y="1334577"/>
          <a:ext cx="2387029" cy="3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procurement (DAM, RTM, G-DAM)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" y="1334577"/>
        <a:ext cx="2387029" cy="300324"/>
      </dsp:txXfrm>
    </dsp:sp>
    <dsp:sp modelId="{29297817-6FA4-4D32-AC0D-8B641B434FDD}">
      <dsp:nvSpPr>
        <dsp:cNvPr id="0" name=""/>
        <dsp:cNvSpPr/>
      </dsp:nvSpPr>
      <dsp:spPr>
        <a:xfrm>
          <a:off x="2387544" y="1334577"/>
          <a:ext cx="1766469" cy="3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DSM &amp; RPO Constraints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7544" y="1334577"/>
        <a:ext cx="1766469" cy="300324"/>
      </dsp:txXfrm>
    </dsp:sp>
    <dsp:sp modelId="{C0631605-BB59-469C-A1FD-F247838E7E04}">
      <dsp:nvSpPr>
        <dsp:cNvPr id="0" name=""/>
        <dsp:cNvSpPr/>
      </dsp:nvSpPr>
      <dsp:spPr>
        <a:xfrm>
          <a:off x="4154013" y="1334577"/>
          <a:ext cx="1766469" cy="3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 of Uncertainty in MCP</a:t>
          </a:r>
        </a:p>
      </dsp:txBody>
      <dsp:txXfrm>
        <a:off x="4154013" y="1334577"/>
        <a:ext cx="1766469" cy="300324"/>
      </dsp:txXfrm>
    </dsp:sp>
    <dsp:sp modelId="{F5D3AC50-4054-45B1-91EB-F5CE706CAA7D}">
      <dsp:nvSpPr>
        <dsp:cNvPr id="0" name=""/>
        <dsp:cNvSpPr/>
      </dsp:nvSpPr>
      <dsp:spPr>
        <a:xfrm rot="10800000">
          <a:off x="0" y="743"/>
          <a:ext cx="5920996" cy="1004129"/>
        </a:xfrm>
        <a:prstGeom prst="upArrowCallou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COST OPTIMIZATION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743"/>
        <a:ext cx="5920996" cy="352449"/>
      </dsp:txXfrm>
    </dsp:sp>
    <dsp:sp modelId="{A59E44E2-C827-49F3-9182-5E3895E9AEF1}">
      <dsp:nvSpPr>
        <dsp:cNvPr id="0" name=""/>
        <dsp:cNvSpPr/>
      </dsp:nvSpPr>
      <dsp:spPr>
        <a:xfrm>
          <a:off x="0" y="353192"/>
          <a:ext cx="2960498" cy="300234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Preliminary Economic Dispatch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3192"/>
        <a:ext cx="2960498" cy="300234"/>
      </dsp:txXfrm>
    </dsp:sp>
    <dsp:sp modelId="{E8A07BDD-4EA9-4163-830E-5FBA82B62A9B}">
      <dsp:nvSpPr>
        <dsp:cNvPr id="0" name=""/>
        <dsp:cNvSpPr/>
      </dsp:nvSpPr>
      <dsp:spPr>
        <a:xfrm>
          <a:off x="2960498" y="353192"/>
          <a:ext cx="2960498" cy="3002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Dispatch with PV &amp; Wind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0498" y="353192"/>
        <a:ext cx="2960498" cy="3002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5BF7F-A3C3-487F-A9BE-9467F3B1CF0B}">
      <dsp:nvSpPr>
        <dsp:cNvPr id="0" name=""/>
        <dsp:cNvSpPr/>
      </dsp:nvSpPr>
      <dsp:spPr>
        <a:xfrm>
          <a:off x="596036" y="0"/>
          <a:ext cx="1910063" cy="19100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EB23A-637C-424F-92F7-B9EC268FBCA8}">
      <dsp:nvSpPr>
        <dsp:cNvPr id="0" name=""/>
        <dsp:cNvSpPr/>
      </dsp:nvSpPr>
      <dsp:spPr>
        <a:xfrm>
          <a:off x="504142" y="124154"/>
          <a:ext cx="968485" cy="764025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TAMIL NADU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WIND)</a:t>
          </a:r>
        </a:p>
      </dsp:txBody>
      <dsp:txXfrm>
        <a:off x="541439" y="161451"/>
        <a:ext cx="893891" cy="689431"/>
      </dsp:txXfrm>
    </dsp:sp>
    <dsp:sp modelId="{9A53541F-3B9A-4BD1-90DC-91616DC37069}">
      <dsp:nvSpPr>
        <dsp:cNvPr id="0" name=""/>
        <dsp:cNvSpPr/>
      </dsp:nvSpPr>
      <dsp:spPr>
        <a:xfrm>
          <a:off x="1636844" y="124154"/>
          <a:ext cx="987670" cy="764025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UTTAR PRADESH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HIGH MARKET PROCUREMENT)</a:t>
          </a:r>
        </a:p>
      </dsp:txBody>
      <dsp:txXfrm>
        <a:off x="1674141" y="161451"/>
        <a:ext cx="913076" cy="689431"/>
      </dsp:txXfrm>
    </dsp:sp>
    <dsp:sp modelId="{88232F55-5658-46B9-B581-E6EFDF5E98A6}">
      <dsp:nvSpPr>
        <dsp:cNvPr id="0" name=""/>
        <dsp:cNvSpPr/>
      </dsp:nvSpPr>
      <dsp:spPr>
        <a:xfrm>
          <a:off x="506201" y="1021883"/>
          <a:ext cx="951012" cy="764025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DELHI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DEMAND WITH VERY LOW RES)</a:t>
          </a:r>
        </a:p>
      </dsp:txBody>
      <dsp:txXfrm>
        <a:off x="543498" y="1059180"/>
        <a:ext cx="876418" cy="689431"/>
      </dsp:txXfrm>
    </dsp:sp>
    <dsp:sp modelId="{DC0AC389-5A67-4F3A-88A0-0A0316376261}">
      <dsp:nvSpPr>
        <dsp:cNvPr id="0" name=""/>
        <dsp:cNvSpPr/>
      </dsp:nvSpPr>
      <dsp:spPr>
        <a:xfrm>
          <a:off x="1650982" y="1021883"/>
          <a:ext cx="965674" cy="764025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RAJASTHAN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(HIGH SOLAR)</a:t>
          </a:r>
        </a:p>
      </dsp:txBody>
      <dsp:txXfrm>
        <a:off x="1688279" y="1059180"/>
        <a:ext cx="891080" cy="68943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AA909-D861-4F5A-B212-27179A2ABD5D}">
      <dsp:nvSpPr>
        <dsp:cNvPr id="0" name=""/>
        <dsp:cNvSpPr/>
      </dsp:nvSpPr>
      <dsp:spPr>
        <a:xfrm>
          <a:off x="834608" y="104835"/>
          <a:ext cx="2344221" cy="170039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ED185-42DA-40D1-9C9C-4E4300603B73}">
      <dsp:nvSpPr>
        <dsp:cNvPr id="0" name=""/>
        <dsp:cNvSpPr/>
      </dsp:nvSpPr>
      <dsp:spPr>
        <a:xfrm>
          <a:off x="2006718" y="458415"/>
          <a:ext cx="312" cy="99323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85CC5-B9B9-4644-A2FA-4B8E3A8C8F1D}">
      <dsp:nvSpPr>
        <dsp:cNvPr id="0" name=""/>
        <dsp:cNvSpPr/>
      </dsp:nvSpPr>
      <dsp:spPr>
        <a:xfrm>
          <a:off x="922023" y="224085"/>
          <a:ext cx="1015829" cy="106963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Operational reliability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Inertia availability for frequency response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policy framework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Procurement Portfolio design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023" y="224085"/>
        <a:ext cx="1015829" cy="1069635"/>
      </dsp:txXfrm>
    </dsp:sp>
    <dsp:sp modelId="{F6234DDB-82FD-435A-A1EB-61595A51D827}">
      <dsp:nvSpPr>
        <dsp:cNvPr id="0" name=""/>
        <dsp:cNvSpPr/>
      </dsp:nvSpPr>
      <dsp:spPr>
        <a:xfrm>
          <a:off x="2063120" y="211645"/>
          <a:ext cx="1015829" cy="106963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power balancing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Reserve requirement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 curtailment minimization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of conventional power plants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3120" y="211645"/>
        <a:ext cx="1015829" cy="1069635"/>
      </dsp:txXfrm>
    </dsp:sp>
    <dsp:sp modelId="{05F884E4-4C4F-4357-BCDA-C540773FBC12}">
      <dsp:nvSpPr>
        <dsp:cNvPr id="0" name=""/>
        <dsp:cNvSpPr/>
      </dsp:nvSpPr>
      <dsp:spPr>
        <a:xfrm rot="16200000">
          <a:off x="-48366" y="492271"/>
          <a:ext cx="1375246" cy="39070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Impacts</a:t>
          </a:r>
        </a:p>
      </dsp:txBody>
      <dsp:txXfrm>
        <a:off x="10683" y="649328"/>
        <a:ext cx="1257149" cy="194687"/>
      </dsp:txXfrm>
    </dsp:sp>
    <dsp:sp modelId="{9DA945A9-957B-4156-8FCB-6FBBE1C52EAC}">
      <dsp:nvSpPr>
        <dsp:cNvPr id="0" name=""/>
        <dsp:cNvSpPr/>
      </dsp:nvSpPr>
      <dsp:spPr>
        <a:xfrm rot="5400000">
          <a:off x="2686558" y="1027089"/>
          <a:ext cx="1375246" cy="390703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 Term Impacts</a:t>
          </a:r>
        </a:p>
      </dsp:txBody>
      <dsp:txXfrm>
        <a:off x="2745607" y="1066049"/>
        <a:ext cx="1257149" cy="1946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DC64-FDA7-4E44-A961-4D9DC9416668}">
      <dsp:nvSpPr>
        <dsp:cNvPr id="0" name=""/>
        <dsp:cNvSpPr/>
      </dsp:nvSpPr>
      <dsp:spPr>
        <a:xfrm>
          <a:off x="1125125" y="533"/>
          <a:ext cx="2384379" cy="4233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Reserve Requirements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Ramping Needs &amp; Transmission Congestion</a:t>
          </a:r>
        </a:p>
      </dsp:txBody>
      <dsp:txXfrm>
        <a:off x="1125125" y="53446"/>
        <a:ext cx="2225639" cy="317480"/>
      </dsp:txXfrm>
    </dsp:sp>
    <dsp:sp modelId="{DD6CDBA1-5042-4372-B3D1-FA17F2915D0B}">
      <dsp:nvSpPr>
        <dsp:cNvPr id="0" name=""/>
        <dsp:cNvSpPr/>
      </dsp:nvSpPr>
      <dsp:spPr>
        <a:xfrm>
          <a:off x="0" y="533"/>
          <a:ext cx="1101042" cy="423306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</a:p>
      </dsp:txBody>
      <dsp:txXfrm>
        <a:off x="20664" y="21197"/>
        <a:ext cx="1059714" cy="381978"/>
      </dsp:txXfrm>
    </dsp:sp>
    <dsp:sp modelId="{19C3976B-847A-4C78-8F74-EC3614FE5D16}">
      <dsp:nvSpPr>
        <dsp:cNvPr id="0" name=""/>
        <dsp:cNvSpPr/>
      </dsp:nvSpPr>
      <dsp:spPr>
        <a:xfrm>
          <a:off x="1098062" y="466170"/>
          <a:ext cx="2384379" cy="4233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of Market Clearing Price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ACS – ARR of DISCOMs </a:t>
          </a:r>
        </a:p>
      </dsp:txBody>
      <dsp:txXfrm>
        <a:off x="1098062" y="519083"/>
        <a:ext cx="2225639" cy="317480"/>
      </dsp:txXfrm>
    </dsp:sp>
    <dsp:sp modelId="{3059D000-E1DE-4B51-9797-56E50E9037F0}">
      <dsp:nvSpPr>
        <dsp:cNvPr id="0" name=""/>
        <dsp:cNvSpPr/>
      </dsp:nvSpPr>
      <dsp:spPr>
        <a:xfrm>
          <a:off x="0" y="466170"/>
          <a:ext cx="1046915" cy="42330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</a:t>
          </a:r>
        </a:p>
      </dsp:txBody>
      <dsp:txXfrm>
        <a:off x="20664" y="486834"/>
        <a:ext cx="1005587" cy="381978"/>
      </dsp:txXfrm>
    </dsp:sp>
    <dsp:sp modelId="{63A726C1-901C-4053-81F9-ACA3D5F2201D}">
      <dsp:nvSpPr>
        <dsp:cNvPr id="0" name=""/>
        <dsp:cNvSpPr/>
      </dsp:nvSpPr>
      <dsp:spPr>
        <a:xfrm>
          <a:off x="1128825" y="931808"/>
          <a:ext cx="2384379" cy="4233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Capacity Addition &amp; Storage Requirements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Metering &amp; ICT Requirements</a:t>
          </a:r>
        </a:p>
      </dsp:txBody>
      <dsp:txXfrm>
        <a:off x="1128825" y="984721"/>
        <a:ext cx="2225639" cy="317480"/>
      </dsp:txXfrm>
    </dsp:sp>
    <dsp:sp modelId="{F151C68B-507F-4C51-A3FF-6374B192AB46}">
      <dsp:nvSpPr>
        <dsp:cNvPr id="0" name=""/>
        <dsp:cNvSpPr/>
      </dsp:nvSpPr>
      <dsp:spPr>
        <a:xfrm>
          <a:off x="0" y="931808"/>
          <a:ext cx="1108441" cy="423306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</a:t>
          </a:r>
        </a:p>
      </dsp:txBody>
      <dsp:txXfrm>
        <a:off x="20664" y="952472"/>
        <a:ext cx="1067113" cy="381978"/>
      </dsp:txXfrm>
    </dsp:sp>
    <dsp:sp modelId="{43859282-6948-49E9-801A-A8F3448B028E}">
      <dsp:nvSpPr>
        <dsp:cNvPr id="0" name=""/>
        <dsp:cNvSpPr/>
      </dsp:nvSpPr>
      <dsp:spPr>
        <a:xfrm>
          <a:off x="1098062" y="1397445"/>
          <a:ext cx="2384379" cy="4233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RPO, RGO &amp; DSM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Tariff Philosophy, Green Energy Markets</a:t>
          </a:r>
        </a:p>
      </dsp:txBody>
      <dsp:txXfrm>
        <a:off x="1098062" y="1450358"/>
        <a:ext cx="2225639" cy="317480"/>
      </dsp:txXfrm>
    </dsp:sp>
    <dsp:sp modelId="{3F0A1F18-1879-4F45-9EB8-BD6A18B10518}">
      <dsp:nvSpPr>
        <dsp:cNvPr id="0" name=""/>
        <dsp:cNvSpPr/>
      </dsp:nvSpPr>
      <dsp:spPr>
        <a:xfrm>
          <a:off x="0" y="1397445"/>
          <a:ext cx="1046915" cy="423306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AND REGULATION</a:t>
          </a:r>
        </a:p>
      </dsp:txBody>
      <dsp:txXfrm>
        <a:off x="20664" y="1418109"/>
        <a:ext cx="1005587" cy="381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E9C56-1281-4A63-971E-79D064DDEA1A}">
      <dsp:nvSpPr>
        <dsp:cNvPr id="0" name=""/>
        <dsp:cNvSpPr/>
      </dsp:nvSpPr>
      <dsp:spPr>
        <a:xfrm>
          <a:off x="183" y="57373"/>
          <a:ext cx="475423" cy="40285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Central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" y="57373"/>
        <a:ext cx="475423" cy="402850"/>
      </dsp:txXfrm>
    </dsp:sp>
    <dsp:sp modelId="{9FF8D14A-4FB4-44D4-985F-B78B7B8F647F}">
      <dsp:nvSpPr>
        <dsp:cNvPr id="0" name=""/>
        <dsp:cNvSpPr/>
      </dsp:nvSpPr>
      <dsp:spPr>
        <a:xfrm>
          <a:off x="540466" y="57373"/>
          <a:ext cx="532574" cy="40285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466" y="57373"/>
        <a:ext cx="532574" cy="402850"/>
      </dsp:txXfrm>
    </dsp:sp>
    <dsp:sp modelId="{BBD69C12-6C23-49D8-B009-4471EF4393F6}">
      <dsp:nvSpPr>
        <dsp:cNvPr id="0" name=""/>
        <dsp:cNvSpPr/>
      </dsp:nvSpPr>
      <dsp:spPr>
        <a:xfrm>
          <a:off x="1142465" y="57373"/>
          <a:ext cx="671417" cy="40285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Private (CPP/IPP)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2465" y="57373"/>
        <a:ext cx="671417" cy="402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119B2-1EFD-48DC-AD3C-04E703C6A362}">
      <dsp:nvSpPr>
        <dsp:cNvPr id="0" name=""/>
        <dsp:cNvSpPr/>
      </dsp:nvSpPr>
      <dsp:spPr>
        <a:xfrm>
          <a:off x="16146" y="16168"/>
          <a:ext cx="851410" cy="42845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695" y="28717"/>
        <a:ext cx="826312" cy="403357"/>
      </dsp:txXfrm>
    </dsp:sp>
    <dsp:sp modelId="{03ABE811-E870-4AB7-BB15-90680AF4851E}">
      <dsp:nvSpPr>
        <dsp:cNvPr id="0" name=""/>
        <dsp:cNvSpPr/>
      </dsp:nvSpPr>
      <dsp:spPr>
        <a:xfrm>
          <a:off x="101287" y="444623"/>
          <a:ext cx="99211" cy="22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313"/>
              </a:lnTo>
              <a:lnTo>
                <a:pt x="99211" y="220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919BF-E985-484A-80A4-F89F3A58CEC7}">
      <dsp:nvSpPr>
        <dsp:cNvPr id="0" name=""/>
        <dsp:cNvSpPr/>
      </dsp:nvSpPr>
      <dsp:spPr>
        <a:xfrm>
          <a:off x="200499" y="491706"/>
          <a:ext cx="733343" cy="34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PPAs with </a:t>
          </a:r>
          <a:r>
            <a:rPr lang="en-US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Discoms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0646" y="501853"/>
        <a:ext cx="713049" cy="326166"/>
      </dsp:txXfrm>
    </dsp:sp>
    <dsp:sp modelId="{DB12D659-49D1-452A-BB8A-29AEAE4A2B89}">
      <dsp:nvSpPr>
        <dsp:cNvPr id="0" name=""/>
        <dsp:cNvSpPr/>
      </dsp:nvSpPr>
      <dsp:spPr>
        <a:xfrm>
          <a:off x="101287" y="444623"/>
          <a:ext cx="101118" cy="700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797"/>
              </a:lnTo>
              <a:lnTo>
                <a:pt x="101118" y="7007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0C11A-BA63-40EB-9BBD-219438943E04}">
      <dsp:nvSpPr>
        <dsp:cNvPr id="0" name=""/>
        <dsp:cNvSpPr/>
      </dsp:nvSpPr>
      <dsp:spPr>
        <a:xfrm>
          <a:off x="202406" y="913755"/>
          <a:ext cx="749418" cy="463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Access for large consumers</a:t>
          </a:r>
        </a:p>
      </dsp:txBody>
      <dsp:txXfrm>
        <a:off x="215977" y="927326"/>
        <a:ext cx="722276" cy="436191"/>
      </dsp:txXfrm>
    </dsp:sp>
    <dsp:sp modelId="{3F158C3B-E464-4CBF-BCC1-C23E5A513D6A}">
      <dsp:nvSpPr>
        <dsp:cNvPr id="0" name=""/>
        <dsp:cNvSpPr/>
      </dsp:nvSpPr>
      <dsp:spPr>
        <a:xfrm>
          <a:off x="1042564" y="22783"/>
          <a:ext cx="851410" cy="42570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sale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5032" y="35251"/>
        <a:ext cx="826474" cy="400769"/>
      </dsp:txXfrm>
    </dsp:sp>
    <dsp:sp modelId="{E0AB1981-61AE-4ACE-824D-46CCCDC3A986}">
      <dsp:nvSpPr>
        <dsp:cNvPr id="0" name=""/>
        <dsp:cNvSpPr/>
      </dsp:nvSpPr>
      <dsp:spPr>
        <a:xfrm>
          <a:off x="1127705" y="448489"/>
          <a:ext cx="99737" cy="482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15"/>
              </a:lnTo>
              <a:lnTo>
                <a:pt x="99737" y="482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70ED7-2050-46F7-B1C6-171B6B160128}">
      <dsp:nvSpPr>
        <dsp:cNvPr id="0" name=""/>
        <dsp:cNvSpPr/>
      </dsp:nvSpPr>
      <dsp:spPr>
        <a:xfrm>
          <a:off x="1227443" y="828737"/>
          <a:ext cx="603758" cy="204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DAM</a:t>
          </a:r>
        </a:p>
      </dsp:txBody>
      <dsp:txXfrm>
        <a:off x="1233439" y="834733"/>
        <a:ext cx="591766" cy="192742"/>
      </dsp:txXfrm>
    </dsp:sp>
    <dsp:sp modelId="{D1086793-650C-4AE8-9372-A314BA83EF03}">
      <dsp:nvSpPr>
        <dsp:cNvPr id="0" name=""/>
        <dsp:cNvSpPr/>
      </dsp:nvSpPr>
      <dsp:spPr>
        <a:xfrm>
          <a:off x="1127705" y="448489"/>
          <a:ext cx="101780" cy="16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33"/>
              </a:lnTo>
              <a:lnTo>
                <a:pt x="101780" y="166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1A162-49A0-4FF6-AAA1-783E27767454}">
      <dsp:nvSpPr>
        <dsp:cNvPr id="0" name=""/>
        <dsp:cNvSpPr/>
      </dsp:nvSpPr>
      <dsp:spPr>
        <a:xfrm>
          <a:off x="1229486" y="499714"/>
          <a:ext cx="630343" cy="229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TAM</a:t>
          </a:r>
        </a:p>
      </dsp:txBody>
      <dsp:txXfrm>
        <a:off x="1236217" y="506445"/>
        <a:ext cx="616881" cy="216354"/>
      </dsp:txXfrm>
    </dsp:sp>
    <dsp:sp modelId="{3E1B06CD-895A-4BD4-8716-80C2D420D947}">
      <dsp:nvSpPr>
        <dsp:cNvPr id="0" name=""/>
        <dsp:cNvSpPr/>
      </dsp:nvSpPr>
      <dsp:spPr>
        <a:xfrm>
          <a:off x="1127705" y="448489"/>
          <a:ext cx="107148" cy="80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628"/>
              </a:lnTo>
              <a:lnTo>
                <a:pt x="107148" y="80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19EE9-FE25-4BD4-AE04-F3EC6730A15B}">
      <dsp:nvSpPr>
        <dsp:cNvPr id="0" name=""/>
        <dsp:cNvSpPr/>
      </dsp:nvSpPr>
      <dsp:spPr>
        <a:xfrm>
          <a:off x="1234853" y="1137335"/>
          <a:ext cx="647146" cy="227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RTM</a:t>
          </a:r>
        </a:p>
      </dsp:txBody>
      <dsp:txXfrm>
        <a:off x="1241518" y="1144000"/>
        <a:ext cx="633816" cy="21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535CA-37D2-4D0C-82B3-C12886AB3393}">
      <dsp:nvSpPr>
        <dsp:cNvPr id="0" name=""/>
        <dsp:cNvSpPr/>
      </dsp:nvSpPr>
      <dsp:spPr>
        <a:xfrm>
          <a:off x="58961" y="711"/>
          <a:ext cx="1975834" cy="314023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&amp; allocation priority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61" y="711"/>
        <a:ext cx="1975834" cy="314023"/>
      </dsp:txXfrm>
    </dsp:sp>
    <dsp:sp modelId="{031F56B7-858B-4E2F-A74B-B0373AC562F6}">
      <dsp:nvSpPr>
        <dsp:cNvPr id="0" name=""/>
        <dsp:cNvSpPr/>
      </dsp:nvSpPr>
      <dsp:spPr>
        <a:xfrm>
          <a:off x="175904" y="427396"/>
          <a:ext cx="1741947" cy="32683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charges &amp; waive off for RES</a:t>
          </a:r>
        </a:p>
      </dsp:txBody>
      <dsp:txXfrm>
        <a:off x="175904" y="427396"/>
        <a:ext cx="1741947" cy="326832"/>
      </dsp:txXfrm>
    </dsp:sp>
    <dsp:sp modelId="{EBE7E1C3-4AF4-43FD-8E5F-7297293CB24F}">
      <dsp:nvSpPr>
        <dsp:cNvPr id="0" name=""/>
        <dsp:cNvSpPr/>
      </dsp:nvSpPr>
      <dsp:spPr>
        <a:xfrm>
          <a:off x="115331" y="866891"/>
          <a:ext cx="1863093" cy="37882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corridors for RES generation evacuation </a:t>
          </a:r>
        </a:p>
      </dsp:txBody>
      <dsp:txXfrm>
        <a:off x="115331" y="866891"/>
        <a:ext cx="1863093" cy="378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082B-965A-4C53-B603-7A2D89070009}">
      <dsp:nvSpPr>
        <dsp:cNvPr id="0" name=""/>
        <dsp:cNvSpPr/>
      </dsp:nvSpPr>
      <dsp:spPr>
        <a:xfrm>
          <a:off x="-1735459" y="-269783"/>
          <a:ext cx="2076677" cy="2076677"/>
        </a:xfrm>
        <a:prstGeom prst="blockArc">
          <a:avLst>
            <a:gd name="adj1" fmla="val 18900000"/>
            <a:gd name="adj2" fmla="val 2700000"/>
            <a:gd name="adj3" fmla="val 104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A9706-2B75-48BD-9C1D-60D5BE79F09D}">
      <dsp:nvSpPr>
        <dsp:cNvPr id="0" name=""/>
        <dsp:cNvSpPr/>
      </dsp:nvSpPr>
      <dsp:spPr>
        <a:xfrm>
          <a:off x="179628" y="118173"/>
          <a:ext cx="4130576" cy="236469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9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Subsidies without financial back up from State Govt.</a:t>
          </a:r>
        </a:p>
      </dsp:txBody>
      <dsp:txXfrm>
        <a:off x="179628" y="118173"/>
        <a:ext cx="4130576" cy="236469"/>
      </dsp:txXfrm>
    </dsp:sp>
    <dsp:sp modelId="{F07E43A5-D0F7-4277-88FB-C887F257FC5F}">
      <dsp:nvSpPr>
        <dsp:cNvPr id="0" name=""/>
        <dsp:cNvSpPr/>
      </dsp:nvSpPr>
      <dsp:spPr>
        <a:xfrm>
          <a:off x="31835" y="88614"/>
          <a:ext cx="295586" cy="295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0006B-BD57-4BC7-B57A-3E81D813A1E2}">
      <dsp:nvSpPr>
        <dsp:cNvPr id="0" name=""/>
        <dsp:cNvSpPr/>
      </dsp:nvSpPr>
      <dsp:spPr>
        <a:xfrm>
          <a:off x="315201" y="472938"/>
          <a:ext cx="3995003" cy="236469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9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 Liquidation of Regulatory Assets</a:t>
          </a:r>
        </a:p>
      </dsp:txBody>
      <dsp:txXfrm>
        <a:off x="315201" y="472938"/>
        <a:ext cx="3995003" cy="236469"/>
      </dsp:txXfrm>
    </dsp:sp>
    <dsp:sp modelId="{A195ADFA-54A6-4719-9D4D-FB25CF0C81C5}">
      <dsp:nvSpPr>
        <dsp:cNvPr id="0" name=""/>
        <dsp:cNvSpPr/>
      </dsp:nvSpPr>
      <dsp:spPr>
        <a:xfrm>
          <a:off x="167408" y="443379"/>
          <a:ext cx="295586" cy="295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77E57-0D02-442F-B7CC-17EAE1B230B0}">
      <dsp:nvSpPr>
        <dsp:cNvPr id="0" name=""/>
        <dsp:cNvSpPr/>
      </dsp:nvSpPr>
      <dsp:spPr>
        <a:xfrm>
          <a:off x="315201" y="827703"/>
          <a:ext cx="3995003" cy="236469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9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Aggregate Technical and Commercial Loss</a:t>
          </a:r>
        </a:p>
      </dsp:txBody>
      <dsp:txXfrm>
        <a:off x="315201" y="827703"/>
        <a:ext cx="3995003" cy="236469"/>
      </dsp:txXfrm>
    </dsp:sp>
    <dsp:sp modelId="{4F8BE7FF-DDEF-4A6A-9DB4-89575C210D7A}">
      <dsp:nvSpPr>
        <dsp:cNvPr id="0" name=""/>
        <dsp:cNvSpPr/>
      </dsp:nvSpPr>
      <dsp:spPr>
        <a:xfrm>
          <a:off x="167408" y="798144"/>
          <a:ext cx="295586" cy="295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261C2-2DCF-4DA2-8AA6-EEC17026C6D3}">
      <dsp:nvSpPr>
        <dsp:cNvPr id="0" name=""/>
        <dsp:cNvSpPr/>
      </dsp:nvSpPr>
      <dsp:spPr>
        <a:xfrm>
          <a:off x="179628" y="1182468"/>
          <a:ext cx="4130576" cy="236469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9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opting Open Access &amp; Behind The Meter generation </a:t>
          </a:r>
        </a:p>
      </dsp:txBody>
      <dsp:txXfrm>
        <a:off x="179628" y="1182468"/>
        <a:ext cx="4130576" cy="236469"/>
      </dsp:txXfrm>
    </dsp:sp>
    <dsp:sp modelId="{03BA801F-FB89-4E24-BA6E-CCD11F6D7B24}">
      <dsp:nvSpPr>
        <dsp:cNvPr id="0" name=""/>
        <dsp:cNvSpPr/>
      </dsp:nvSpPr>
      <dsp:spPr>
        <a:xfrm>
          <a:off x="31835" y="1152910"/>
          <a:ext cx="295586" cy="295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3C9DF-2BE8-4CB6-804E-2BE475A752B5}">
      <dsp:nvSpPr>
        <dsp:cNvPr id="0" name=""/>
        <dsp:cNvSpPr/>
      </dsp:nvSpPr>
      <dsp:spPr>
        <a:xfrm>
          <a:off x="0" y="0"/>
          <a:ext cx="853584" cy="736766"/>
        </a:xfrm>
        <a:prstGeom prst="upArrow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051A-1234-4CBF-A4C1-35E0D0911296}">
      <dsp:nvSpPr>
        <dsp:cNvPr id="0" name=""/>
        <dsp:cNvSpPr/>
      </dsp:nvSpPr>
      <dsp:spPr>
        <a:xfrm>
          <a:off x="880615" y="0"/>
          <a:ext cx="1448507" cy="73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Levelized Cost Of Electricity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Aggregate Revenue Requirement (ARR)</a:t>
          </a:r>
        </a:p>
      </dsp:txBody>
      <dsp:txXfrm>
        <a:off x="880615" y="0"/>
        <a:ext cx="1448507" cy="736766"/>
      </dsp:txXfrm>
    </dsp:sp>
    <dsp:sp modelId="{88C2E6A6-65A3-4B0A-832B-A5086817F3F8}">
      <dsp:nvSpPr>
        <dsp:cNvPr id="0" name=""/>
        <dsp:cNvSpPr/>
      </dsp:nvSpPr>
      <dsp:spPr>
        <a:xfrm>
          <a:off x="201874" y="760168"/>
          <a:ext cx="949075" cy="736766"/>
        </a:xfrm>
        <a:prstGeom prst="downArrow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D5330-FF4E-4887-92DA-A45F358C36EF}">
      <dsp:nvSpPr>
        <dsp:cNvPr id="0" name=""/>
        <dsp:cNvSpPr/>
      </dsp:nvSpPr>
      <dsp:spPr>
        <a:xfrm>
          <a:off x="1136690" y="798163"/>
          <a:ext cx="1448507" cy="73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Per unit cost of electricity</a:t>
          </a:r>
        </a:p>
      </dsp:txBody>
      <dsp:txXfrm>
        <a:off x="1136690" y="798163"/>
        <a:ext cx="1448507" cy="736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EC5F-8168-4EE4-B96C-D6F029848259}">
      <dsp:nvSpPr>
        <dsp:cNvPr id="0" name=""/>
        <dsp:cNvSpPr/>
      </dsp:nvSpPr>
      <dsp:spPr>
        <a:xfrm rot="4396374">
          <a:off x="313095" y="424678"/>
          <a:ext cx="1842320" cy="12847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AEEFC-717A-43EF-BA49-0FE88DC51850}">
      <dsp:nvSpPr>
        <dsp:cNvPr id="0" name=""/>
        <dsp:cNvSpPr/>
      </dsp:nvSpPr>
      <dsp:spPr>
        <a:xfrm>
          <a:off x="906638" y="649633"/>
          <a:ext cx="46524" cy="465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92BCC-BA3F-4FE7-837B-86E658DB1CF0}">
      <dsp:nvSpPr>
        <dsp:cNvPr id="0" name=""/>
        <dsp:cNvSpPr/>
      </dsp:nvSpPr>
      <dsp:spPr>
        <a:xfrm>
          <a:off x="1311827" y="1044663"/>
          <a:ext cx="46524" cy="4652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F98A-BC9D-4905-A0D2-37790FDF1E95}">
      <dsp:nvSpPr>
        <dsp:cNvPr id="0" name=""/>
        <dsp:cNvSpPr/>
      </dsp:nvSpPr>
      <dsp:spPr>
        <a:xfrm>
          <a:off x="0" y="264712"/>
          <a:ext cx="797094" cy="3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Generation cost</a:t>
          </a:r>
        </a:p>
      </dsp:txBody>
      <dsp:txXfrm>
        <a:off x="0" y="264712"/>
        <a:ext cx="797094" cy="341463"/>
      </dsp:txXfrm>
    </dsp:sp>
    <dsp:sp modelId="{785B1DA1-852E-42EF-B5F5-16FB14D29ECB}">
      <dsp:nvSpPr>
        <dsp:cNvPr id="0" name=""/>
        <dsp:cNvSpPr/>
      </dsp:nvSpPr>
      <dsp:spPr>
        <a:xfrm>
          <a:off x="1178891" y="419356"/>
          <a:ext cx="1197255" cy="3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Landed Cost (Evacuation)</a:t>
          </a:r>
        </a:p>
      </dsp:txBody>
      <dsp:txXfrm>
        <a:off x="1178891" y="419356"/>
        <a:ext cx="1197255" cy="341463"/>
      </dsp:txXfrm>
    </dsp:sp>
    <dsp:sp modelId="{4F8FC9E0-FBC2-4B72-BBAD-A8239A331887}">
      <dsp:nvSpPr>
        <dsp:cNvPr id="0" name=""/>
        <dsp:cNvSpPr/>
      </dsp:nvSpPr>
      <dsp:spPr>
        <a:xfrm>
          <a:off x="0" y="896340"/>
          <a:ext cx="1173779" cy="3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ARR for DISCOMs</a:t>
          </a:r>
        </a:p>
      </dsp:txBody>
      <dsp:txXfrm>
        <a:off x="0" y="896340"/>
        <a:ext cx="1173779" cy="341463"/>
      </dsp:txXfrm>
    </dsp:sp>
    <dsp:sp modelId="{2D0A360F-C9AD-4FC0-9E5D-3622AE801167}">
      <dsp:nvSpPr>
        <dsp:cNvPr id="0" name=""/>
        <dsp:cNvSpPr/>
      </dsp:nvSpPr>
      <dsp:spPr>
        <a:xfrm>
          <a:off x="1145265" y="1847054"/>
          <a:ext cx="1173779" cy="17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itchFamily="18" charset="0"/>
              <a:cs typeface="Times New Roman" pitchFamily="18" charset="0"/>
            </a:rPr>
            <a:t>Consumer bill</a:t>
          </a:r>
        </a:p>
      </dsp:txBody>
      <dsp:txXfrm>
        <a:off x="1145265" y="1847054"/>
        <a:ext cx="1173779" cy="179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CE8CD-5001-46B5-B206-938FA9ABB807}">
      <dsp:nvSpPr>
        <dsp:cNvPr id="0" name=""/>
        <dsp:cNvSpPr/>
      </dsp:nvSpPr>
      <dsp:spPr>
        <a:xfrm>
          <a:off x="618674" y="0"/>
          <a:ext cx="7011649" cy="8602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6E31D-B973-4B8A-9BE6-1F9F4118875D}">
      <dsp:nvSpPr>
        <dsp:cNvPr id="0" name=""/>
        <dsp:cNvSpPr/>
      </dsp:nvSpPr>
      <dsp:spPr>
        <a:xfrm>
          <a:off x="3625" y="258080"/>
          <a:ext cx="1584951" cy="344106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ISGS (Central Thermal, Central Nuclear &amp; Other Thermal)</a:t>
          </a:r>
          <a:endParaRPr lang="en-IN" sz="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23" y="274878"/>
        <a:ext cx="1551355" cy="310510"/>
      </dsp:txXfrm>
    </dsp:sp>
    <dsp:sp modelId="{49749750-ED90-4F33-B2C4-C1E17ABEBAED}">
      <dsp:nvSpPr>
        <dsp:cNvPr id="0" name=""/>
        <dsp:cNvSpPr/>
      </dsp:nvSpPr>
      <dsp:spPr>
        <a:xfrm>
          <a:off x="1667824" y="258080"/>
          <a:ext cx="1584951" cy="344106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(Thermal, Hydro &amp; Gas) &amp; Long Term PPAs</a:t>
          </a:r>
          <a:endParaRPr lang="en-IN" sz="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4622" y="274878"/>
        <a:ext cx="1551355" cy="310510"/>
      </dsp:txXfrm>
    </dsp:sp>
    <dsp:sp modelId="{AB6A3149-07D6-4DA2-B7CC-F4E3858679E1}">
      <dsp:nvSpPr>
        <dsp:cNvPr id="0" name=""/>
        <dsp:cNvSpPr/>
      </dsp:nvSpPr>
      <dsp:spPr>
        <a:xfrm>
          <a:off x="3332023" y="258080"/>
          <a:ext cx="1584951" cy="344106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Renewable (Wind, Biomass, Bagasse &amp; Solar) &amp; Traders</a:t>
          </a:r>
          <a:endParaRPr lang="en-IN" sz="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8821" y="274878"/>
        <a:ext cx="1551355" cy="310510"/>
      </dsp:txXfrm>
    </dsp:sp>
    <dsp:sp modelId="{5878F2AB-58F3-4675-981C-5F5B07C6B547}">
      <dsp:nvSpPr>
        <dsp:cNvPr id="0" name=""/>
        <dsp:cNvSpPr/>
      </dsp:nvSpPr>
      <dsp:spPr>
        <a:xfrm>
          <a:off x="4996222" y="258080"/>
          <a:ext cx="1584951" cy="34410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Procurement (Bilateral Contracts, DAM, RTM)</a:t>
          </a:r>
          <a:endParaRPr lang="en-IN" sz="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3020" y="274878"/>
        <a:ext cx="1551355" cy="310510"/>
      </dsp:txXfrm>
    </dsp:sp>
    <dsp:sp modelId="{9F47C39D-6FFE-4D9A-80D3-C97149FF69A9}">
      <dsp:nvSpPr>
        <dsp:cNvPr id="0" name=""/>
        <dsp:cNvSpPr/>
      </dsp:nvSpPr>
      <dsp:spPr>
        <a:xfrm>
          <a:off x="6660422" y="258080"/>
          <a:ext cx="1584951" cy="344106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the Meter Generation (PROSUMERS)</a:t>
          </a:r>
        </a:p>
      </dsp:txBody>
      <dsp:txXfrm>
        <a:off x="6677220" y="274878"/>
        <a:ext cx="1551355" cy="3105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3C0DC-2619-41F5-8491-EBC3947F6507}">
      <dsp:nvSpPr>
        <dsp:cNvPr id="0" name=""/>
        <dsp:cNvSpPr/>
      </dsp:nvSpPr>
      <dsp:spPr>
        <a:xfrm>
          <a:off x="1046" y="4702"/>
          <a:ext cx="1627414" cy="128990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ENERGY </a:t>
          </a:r>
        </a:p>
      </dsp:txBody>
      <dsp:txXfrm>
        <a:off x="1046" y="520662"/>
        <a:ext cx="1627414" cy="515960"/>
      </dsp:txXfrm>
    </dsp:sp>
    <dsp:sp modelId="{F417EB4B-6F74-435D-B321-C77C7E494B1F}">
      <dsp:nvSpPr>
        <dsp:cNvPr id="0" name=""/>
        <dsp:cNvSpPr/>
      </dsp:nvSpPr>
      <dsp:spPr>
        <a:xfrm>
          <a:off x="368863" y="97716"/>
          <a:ext cx="830148" cy="6031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D2A7D-7D72-4B17-BC7F-3066D8C25BD3}">
      <dsp:nvSpPr>
        <dsp:cNvPr id="0" name=""/>
        <dsp:cNvSpPr/>
      </dsp:nvSpPr>
      <dsp:spPr>
        <a:xfrm>
          <a:off x="1677282" y="6691"/>
          <a:ext cx="1627414" cy="128990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SOLAR ENERGY</a:t>
          </a:r>
        </a:p>
      </dsp:txBody>
      <dsp:txXfrm>
        <a:off x="1677282" y="522651"/>
        <a:ext cx="1627414" cy="515960"/>
      </dsp:txXfrm>
    </dsp:sp>
    <dsp:sp modelId="{E6C1B1E6-897E-453B-8CBA-01595A2A5CC1}">
      <dsp:nvSpPr>
        <dsp:cNvPr id="0" name=""/>
        <dsp:cNvSpPr/>
      </dsp:nvSpPr>
      <dsp:spPr>
        <a:xfrm>
          <a:off x="2025313" y="79349"/>
          <a:ext cx="890270" cy="6110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BF595-642E-4993-A4EE-FE9073DEB479}">
      <dsp:nvSpPr>
        <dsp:cNvPr id="0" name=""/>
        <dsp:cNvSpPr/>
      </dsp:nvSpPr>
      <dsp:spPr>
        <a:xfrm>
          <a:off x="3353518" y="14641"/>
          <a:ext cx="1627414" cy="128990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ENERGY</a:t>
          </a:r>
        </a:p>
      </dsp:txBody>
      <dsp:txXfrm>
        <a:off x="3353518" y="530601"/>
        <a:ext cx="1627414" cy="515960"/>
      </dsp:txXfrm>
    </dsp:sp>
    <dsp:sp modelId="{099C4EF7-C4B5-4B86-AD67-5932E8BD6115}">
      <dsp:nvSpPr>
        <dsp:cNvPr id="0" name=""/>
        <dsp:cNvSpPr/>
      </dsp:nvSpPr>
      <dsp:spPr>
        <a:xfrm>
          <a:off x="3690455" y="46202"/>
          <a:ext cx="878192" cy="6428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0EB9D-E96C-4ABA-902A-A2D9F1390CE6}">
      <dsp:nvSpPr>
        <dsp:cNvPr id="0" name=""/>
        <dsp:cNvSpPr/>
      </dsp:nvSpPr>
      <dsp:spPr>
        <a:xfrm>
          <a:off x="199279" y="975057"/>
          <a:ext cx="4583420" cy="30720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3"/>
            <a:ext cx="2032106" cy="43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2656285" y="3"/>
            <a:ext cx="2032106" cy="43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80" cy="342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250956"/>
            <a:ext cx="2032106" cy="43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106" cy="43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80" cy="342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Click to insert your subtitle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106" cy="43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75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29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d2c57ad26_0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gbd2c57ad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408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19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4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95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75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57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c5ec4fc1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0350" y="1085850"/>
            <a:ext cx="5210175" cy="2932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c5ec4fc1_46_0:notes"/>
          <p:cNvSpPr txBox="1">
            <a:spLocks noGrp="1"/>
          </p:cNvSpPr>
          <p:nvPr>
            <p:ph type="body" idx="1"/>
          </p:nvPr>
        </p:nvSpPr>
        <p:spPr>
          <a:xfrm>
            <a:off x="468948" y="4180524"/>
            <a:ext cx="3751500" cy="3420300"/>
          </a:xfrm>
          <a:prstGeom prst="rect">
            <a:avLst/>
          </a:prstGeom>
        </p:spPr>
        <p:txBody>
          <a:bodyPr spcFirstLastPara="1" wrap="square" lIns="71000" tIns="35500" rIns="71000" bIns="35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25c5ec4fc1_46_0:notes"/>
          <p:cNvSpPr txBox="1">
            <a:spLocks noGrp="1"/>
          </p:cNvSpPr>
          <p:nvPr>
            <p:ph type="sldNum" idx="12"/>
          </p:nvPr>
        </p:nvSpPr>
        <p:spPr>
          <a:xfrm>
            <a:off x="2656285" y="8250956"/>
            <a:ext cx="2032200" cy="435900"/>
          </a:xfrm>
          <a:prstGeom prst="rect">
            <a:avLst/>
          </a:prstGeom>
        </p:spPr>
        <p:txBody>
          <a:bodyPr spcFirstLastPara="1" wrap="square" lIns="71000" tIns="35500" rIns="71000" bIns="35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1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EEIC2020 Cover">
  <p:cSld name="EEEIC2020 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EEIC2020 Page">
  <p:cSld name="EEEIC2020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628650" y="478972"/>
            <a:ext cx="7886700" cy="75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628650" y="140187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843712" y="4880554"/>
            <a:ext cx="1009651" cy="1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27/04/2022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151306" y="4887051"/>
            <a:ext cx="628649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|3</a:t>
            </a:r>
            <a:endParaRPr lang="en-US" sz="400" dirty="0"/>
          </a:p>
        </p:txBody>
      </p:sp>
      <p:sp>
        <p:nvSpPr>
          <p:cNvPr id="20" name="Google Shape;20;p5"/>
          <p:cNvSpPr/>
          <p:nvPr/>
        </p:nvSpPr>
        <p:spPr>
          <a:xfrm>
            <a:off x="11155" y="4854451"/>
            <a:ext cx="653461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 Term Power Procurement for RE Rich Indian DISCOMS with Multi-Market Uncertainties </a:t>
            </a:r>
            <a:endParaRPr sz="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BBDD-1256-42F3-A913-6C52CAC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71CD-FE1E-4AD0-B2DE-23099DC4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8FFA-A69B-4747-B9BC-4FA55E9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B25F-BE8A-4BC8-B34B-F1E255C0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901C-11A8-496C-84AD-ACFD4260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4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 descr="detroit-2020IASAnnualMeeting_homepage_cover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 descr="detroit-2020IASAnnualMeeting_homepage_cover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about:blan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jfi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9" Type="http://schemas.openxmlformats.org/officeDocument/2006/relationships/diagramLayout" Target="../diagrams/layout7.xml"/><Relationship Id="rId21" Type="http://schemas.openxmlformats.org/officeDocument/2006/relationships/diagramColors" Target="../diagrams/colors3.xml"/><Relationship Id="rId34" Type="http://schemas.openxmlformats.org/officeDocument/2006/relationships/diagramLayout" Target="../diagrams/layout6.xml"/><Relationship Id="rId42" Type="http://schemas.microsoft.com/office/2007/relationships/diagramDrawing" Target="../diagrams/drawing7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jfif"/><Relationship Id="rId20" Type="http://schemas.openxmlformats.org/officeDocument/2006/relationships/diagramQuickStyle" Target="../diagrams/quickStyle3.xml"/><Relationship Id="rId29" Type="http://schemas.openxmlformats.org/officeDocument/2006/relationships/diagramLayout" Target="../diagrams/layout5.xml"/><Relationship Id="rId41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jpg"/><Relationship Id="rId24" Type="http://schemas.openxmlformats.org/officeDocument/2006/relationships/diagramLayout" Target="../diagrams/layout4.xml"/><Relationship Id="rId32" Type="http://schemas.microsoft.com/office/2007/relationships/diagramDrawing" Target="../diagrams/drawing5.xml"/><Relationship Id="rId37" Type="http://schemas.microsoft.com/office/2007/relationships/diagramDrawing" Target="../diagrams/drawing6.xml"/><Relationship Id="rId40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2.jpg"/><Relationship Id="rId23" Type="http://schemas.openxmlformats.org/officeDocument/2006/relationships/diagramData" Target="../diagrams/data4.xml"/><Relationship Id="rId28" Type="http://schemas.openxmlformats.org/officeDocument/2006/relationships/diagramData" Target="../diagrams/data5.xml"/><Relationship Id="rId36" Type="http://schemas.openxmlformats.org/officeDocument/2006/relationships/diagramColors" Target="../diagrams/colors6.xml"/><Relationship Id="rId10" Type="http://schemas.openxmlformats.org/officeDocument/2006/relationships/image" Target="../media/image7.jpg"/><Relationship Id="rId19" Type="http://schemas.openxmlformats.org/officeDocument/2006/relationships/diagramLayout" Target="../diagrams/layout3.xml"/><Relationship Id="rId31" Type="http://schemas.openxmlformats.org/officeDocument/2006/relationships/diagramColors" Target="../diagrams/colors5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bin"/><Relationship Id="rId14" Type="http://schemas.openxmlformats.org/officeDocument/2006/relationships/image" Target="../media/image11.png"/><Relationship Id="rId22" Type="http://schemas.microsoft.com/office/2007/relationships/diagramDrawing" Target="../diagrams/drawing3.xml"/><Relationship Id="rId27" Type="http://schemas.microsoft.com/office/2007/relationships/diagramDrawing" Target="../diagrams/drawing4.xml"/><Relationship Id="rId30" Type="http://schemas.openxmlformats.org/officeDocument/2006/relationships/diagramQuickStyle" Target="../diagrams/quickStyle5.xml"/><Relationship Id="rId35" Type="http://schemas.openxmlformats.org/officeDocument/2006/relationships/diagramQuickStyle" Target="../diagrams/quickStyle6.xml"/><Relationship Id="rId8" Type="http://schemas.openxmlformats.org/officeDocument/2006/relationships/image" Target="../media/image5.jpg"/><Relationship Id="rId3" Type="http://schemas.openxmlformats.org/officeDocument/2006/relationships/diagramData" Target="../diagrams/data2.xml"/><Relationship Id="rId12" Type="http://schemas.openxmlformats.org/officeDocument/2006/relationships/image" Target="../media/image9.jpg"/><Relationship Id="rId17" Type="http://schemas.openxmlformats.org/officeDocument/2006/relationships/image" Target="../media/image14.jpg"/><Relationship Id="rId25" Type="http://schemas.openxmlformats.org/officeDocument/2006/relationships/diagramQuickStyle" Target="../diagrams/quickStyle4.xml"/><Relationship Id="rId33" Type="http://schemas.openxmlformats.org/officeDocument/2006/relationships/diagramData" Target="../diagrams/data6.xml"/><Relationship Id="rId38" Type="http://schemas.openxmlformats.org/officeDocument/2006/relationships/diagramData" Target="../diagrams/data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microsoft.com/office/2007/relationships/diagramDrawing" Target="../diagrams/drawing16.xml"/><Relationship Id="rId18" Type="http://schemas.microsoft.com/office/2007/relationships/diagramDrawing" Target="../diagrams/drawing17.xml"/><Relationship Id="rId3" Type="http://schemas.openxmlformats.org/officeDocument/2006/relationships/diagramData" Target="../diagrams/data15.xml"/><Relationship Id="rId21" Type="http://schemas.openxmlformats.org/officeDocument/2006/relationships/chart" Target="../charts/chart9.xml"/><Relationship Id="rId7" Type="http://schemas.microsoft.com/office/2007/relationships/diagramDrawing" Target="../diagrams/drawing15.xml"/><Relationship Id="rId12" Type="http://schemas.openxmlformats.org/officeDocument/2006/relationships/diagramColors" Target="../diagrams/colors16.xml"/><Relationship Id="rId17" Type="http://schemas.openxmlformats.org/officeDocument/2006/relationships/diagramColors" Target="../diagrams/colors17.xml"/><Relationship Id="rId2" Type="http://schemas.openxmlformats.org/officeDocument/2006/relationships/notesSlide" Target="../notesSlides/notesSlide9.xml"/><Relationship Id="rId16" Type="http://schemas.openxmlformats.org/officeDocument/2006/relationships/diagramQuickStyle" Target="../diagrams/quickStyle17.xml"/><Relationship Id="rId20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QuickStyle" Target="../diagrams/quickStyle16.xml"/><Relationship Id="rId5" Type="http://schemas.openxmlformats.org/officeDocument/2006/relationships/diagramQuickStyle" Target="../diagrams/quickStyle15.xml"/><Relationship Id="rId15" Type="http://schemas.openxmlformats.org/officeDocument/2006/relationships/diagramLayout" Target="../diagrams/layout17.xml"/><Relationship Id="rId10" Type="http://schemas.openxmlformats.org/officeDocument/2006/relationships/diagramLayout" Target="../diagrams/layout16.xml"/><Relationship Id="rId19" Type="http://schemas.openxmlformats.org/officeDocument/2006/relationships/chart" Target="../charts/chart7.xml"/><Relationship Id="rId4" Type="http://schemas.openxmlformats.org/officeDocument/2006/relationships/diagramLayout" Target="../diagrams/layout15.xml"/><Relationship Id="rId9" Type="http://schemas.openxmlformats.org/officeDocument/2006/relationships/diagramData" Target="../diagrams/data16.xml"/><Relationship Id="rId14" Type="http://schemas.openxmlformats.org/officeDocument/2006/relationships/diagramData" Target="../diagrams/data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1326095" y="157479"/>
            <a:ext cx="6686550" cy="125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Short Term Power Procurement for RE Rich Indian DISCOMS with Multi-Market Uncertainties </a:t>
            </a:r>
            <a:endParaRPr lang="en-IN" sz="2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249223" y="1611924"/>
            <a:ext cx="70857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Bala Ganesh K, Rohit Vijay, </a:t>
            </a:r>
            <a:r>
              <a:rPr lang="en-IN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Parul</a:t>
            </a:r>
            <a:r>
              <a:rPr lang="en-IN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Mathuria</a:t>
            </a:r>
            <a:r>
              <a:rPr lang="en-IN" sz="1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Rohit </a:t>
            </a:r>
            <a:r>
              <a:rPr lang="en-IN" sz="12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Bhakar</a:t>
            </a:r>
            <a:endParaRPr sz="12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323697" y="2061441"/>
            <a:ext cx="4809600" cy="19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By,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Bala Ganesh </a:t>
            </a:r>
            <a:r>
              <a:rPr lang="en-US" sz="18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K</a:t>
            </a:r>
            <a:endParaRPr sz="18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Centre for Energy and Environment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Malaviya</a:t>
            </a:r>
            <a:r>
              <a:rPr lang="en-US" sz="18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National Institute of Technology Jaipur, Rajasthan, India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Paper Id: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145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2400" b="1" i="0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9" name="Google Shape;29;p1" descr="IEEE_MB_Blue_CMYK_20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427" y="4666495"/>
            <a:ext cx="1576993" cy="4593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/>
          <p:nvPr/>
        </p:nvSpPr>
        <p:spPr>
          <a:xfrm>
            <a:off x="628073" y="4143295"/>
            <a:ext cx="832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lthazar"/>
                <a:cs typeface="Times New Roman" panose="02020603050405020304" pitchFamily="18" charset="0"/>
                <a:sym typeface="Balthazar"/>
              </a:rPr>
              <a:t>4th International Conference on Energy, Power and Environment (ICEPE 2022)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Balthazar"/>
                <a:cs typeface="Times New Roman" panose="02020603050405020304" pitchFamily="18" charset="0"/>
                <a:sym typeface="Balthazar"/>
              </a:rPr>
              <a:t>29 Apr – 01 May, 2022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Balthazar"/>
              <a:cs typeface="Times New Roman" panose="02020603050405020304" pitchFamily="18" charset="0"/>
              <a:sym typeface="Balthazar"/>
            </a:endParaRPr>
          </a:p>
        </p:txBody>
      </p:sp>
      <p:pic>
        <p:nvPicPr>
          <p:cNvPr id="31" name="Google Shape;31;p1" descr="C:\Users\NITM\Desktop\logo_165x16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24" y="3912805"/>
            <a:ext cx="1103586" cy="123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A1152E3-E7C9-481D-8C85-4DF61A18B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" y="329566"/>
            <a:ext cx="9127913" cy="4477558"/>
          </a:xfrm>
          <a:prstGeom prst="rect">
            <a:avLst/>
          </a:prstGeom>
        </p:spPr>
      </p:pic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10</a:t>
            </a:fld>
            <a:endParaRPr sz="1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83AA8-316A-405B-BCCE-F8391649C7D1}"/>
              </a:ext>
            </a:extLst>
          </p:cNvPr>
          <p:cNvSpPr txBox="1">
            <a:spLocks/>
          </p:cNvSpPr>
          <p:nvPr/>
        </p:nvSpPr>
        <p:spPr>
          <a:xfrm>
            <a:off x="711808" y="-48419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 REFERENCES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1A85-7A3D-4BD1-B850-8FD19229AFC9}"/>
              </a:ext>
            </a:extLst>
          </p:cNvPr>
          <p:cNvSpPr txBox="1"/>
          <p:nvPr/>
        </p:nvSpPr>
        <p:spPr>
          <a:xfrm>
            <a:off x="1252135" y="3814337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4B4C2-568A-404A-AF0C-2B1D710BEE18}"/>
              </a:ext>
            </a:extLst>
          </p:cNvPr>
          <p:cNvSpPr txBox="1"/>
          <p:nvPr/>
        </p:nvSpPr>
        <p:spPr>
          <a:xfrm>
            <a:off x="102218" y="386250"/>
            <a:ext cx="8966967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 “India 2020 – Energy policy review,” IEA., France., Tech. Rep., Jan.2020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 “Renewables integration in India,” NITI Aayog., New Delhi., India., IEA., Paris., France., Tech. Rep., Apr. 2021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“Monthly report on short-term transactions of electricity in India,” Economics Division CERC., New Delhi., India., Tech. Rep., Mar. 2021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P.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Regy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Sarwal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Stranger, G. Fitzgerald, J.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Ningthoujam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Gupta, N. Singh., “Turning around the Power distribution sector, learnings and best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practices from reforms,” NITI Aayog., New Delhi., India., RMI India., New Delhi., India., Tech. Rep., Aug. 2021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A. Rose, I.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Chernyakhovskiy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Palchak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Schwarz, S.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Koebrich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Joshi., “Pathways for Tamil Nadu's electric power sector: 2020 – 2030, ” NREL.,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Tech. Rep. Jan. 2021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P. Mishra, “Overview of the power sector,” PRS., Sept. 2019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 “Rethinking DISCOM resource planning in renewable energy rich environment,” USAID., USA., MNRE., India., 2019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“19</a:t>
            </a:r>
            <a:r>
              <a:rPr kumimoji="0" lang="en-US" altLang="en-US" sz="1100" b="0" i="0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EPS of India,” CEA., New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Delhi.,India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Tech. Rep., 2017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 “Determination of tariff for generation and distribution,” TNERC., Chennai, India., Order in T.P. No.1of 2017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P. Sharma, U.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Brighu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Bhakar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Mathuria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“Risk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onstrained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hort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erm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lectricity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rocurement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onsumer in India,” IEEE., 2016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 C.K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Simoglou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P.N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Biskas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I.G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Marneris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C.G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Roumkos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“Long-term electricity procurement portfolio optimization,” </a:t>
            </a:r>
            <a:r>
              <a:rPr kumimoji="0" lang="en-US" altLang="en-US" sz="11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Power Systems Research,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vol. 202, Jan. 2021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[12] “Power for All – TN document, ” A joint venture of Govt. of India and Govt. of TN., 2016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[13] Ministry of Power., Govt. of India., accessed: 02 Nov. 2021 &lt; 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https://powermin.gov.in/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[14] MERIT Order Dispatch of Electricity for Rejuvenation of Income and Transparency, Govt. of India., accessed: 02 Nov. 2021 &lt; 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https://meritindia.in/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 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[15] “Central Electricity Regulatory Commission., accessed: 02 Nov. 2021 &lt; https://cercind.gov.in/&gt;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[16] Indian Energy Exchange., accessed: 02 Nov. 2021 &lt;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https://www.iexindia.com/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[17] “Daily state load dispatch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report,”., TANTRANSCO, Chennai. </a:t>
            </a:r>
            <a:r>
              <a:rPr kumimoji="0" lang="en-US" altLang="en-US" sz="11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accessed: 02 Nov. 2021 &lt;https://www.renewables.ninja/&gt;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[18] “Central Electricity Regulatory Commission., accessed: 02 Nov. 2021 &lt; https://cercind.gov.in/&gt;</a:t>
            </a:r>
            <a:endParaRPr kumimoji="0" lang="en-US" alt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711808" y="-10661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516988" y="188041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905962"/>
            <a:ext cx="2057400" cy="273844"/>
          </a:xfrm>
        </p:spPr>
        <p:txBody>
          <a:bodyPr/>
          <a:lstStyle/>
          <a:p>
            <a:fld id="{EAB0294B-8307-4A24-B9D1-9152C3F8D481}" type="datetime1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30-04-2022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67434"/>
            <a:ext cx="3086100" cy="273844"/>
          </a:xfrm>
        </p:spPr>
        <p:txBody>
          <a:bodyPr/>
          <a:lstStyle/>
          <a:p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6457950" y="485202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526928" y="4918453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C43326-2ED7-436B-B2CC-A8675CDD375C}"/>
              </a:ext>
            </a:extLst>
          </p:cNvPr>
          <p:cNvSpPr/>
          <p:nvPr/>
        </p:nvSpPr>
        <p:spPr>
          <a:xfrm>
            <a:off x="87630" y="454141"/>
            <a:ext cx="8945880" cy="17980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90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cost,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[</a:t>
            </a:r>
            <a:r>
              <a:rPr lang="el-GR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*Risk]</a:t>
            </a:r>
          </a:p>
          <a:p>
            <a:pPr algn="just">
              <a:spcBef>
                <a:spcPts val="900"/>
              </a:spcBef>
            </a:pPr>
            <a:r>
              <a:rPr lang="en-IN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0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05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sz="10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Total cost incurred to DISCOM at various levels of risk taking scenario with market clearing price uncertainty</a:t>
            </a:r>
            <a:endParaRPr lang="en-IN" sz="105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05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OTAL</a:t>
            </a:r>
            <a:r>
              <a:rPr lang="en-IN" sz="10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procuring power at maximum risk of market clearing price uncertainty</a:t>
            </a:r>
            <a:endParaRPr lang="en-IN" sz="105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   </a:t>
            </a:r>
            <a:r>
              <a:rPr lang="en-IN" sz="135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Uncertainty in market clearing prices of DAM, RTM and DSM price based on real time grid frequency  </a:t>
            </a:r>
            <a:endParaRPr lang="en-IN" sz="135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l-GR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Risk weighing factor, which when increases indicates lesser willingness to take risk </a:t>
            </a:r>
            <a:endParaRPr lang="en-IN" sz="135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48969-C80B-4EF9-ADE0-D06CEAF8AABE}"/>
              </a:ext>
            </a:extLst>
          </p:cNvPr>
          <p:cNvSpPr txBox="1"/>
          <p:nvPr/>
        </p:nvSpPr>
        <p:spPr>
          <a:xfrm>
            <a:off x="110490" y="168246"/>
            <a:ext cx="154686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IN" sz="13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14A697-EB51-44ED-9742-24EB6D63E826}"/>
              </a:ext>
            </a:extLst>
          </p:cNvPr>
          <p:cNvSpPr/>
          <p:nvPr/>
        </p:nvSpPr>
        <p:spPr>
          <a:xfrm>
            <a:off x="99060" y="2646820"/>
            <a:ext cx="8938260" cy="22206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90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cost,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135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</a:t>
            </a:r>
            <a:r>
              <a:rPr lang="en-IN" sz="135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135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G_DAM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S_REC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35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NS_REC</a:t>
            </a:r>
            <a:endParaRPr lang="en-IN" sz="13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3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lang="en-IN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45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Conventional generation cost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   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procurement from DAM</a:t>
            </a:r>
            <a:endParaRPr lang="en-IN" sz="13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 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 generation cost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   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procurement from RTM</a:t>
            </a:r>
            <a:endParaRPr lang="en-IN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135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Penalty cost for Load Shedding</a:t>
            </a:r>
            <a:r>
              <a:rPr lang="en-IN" sz="135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G_DAM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 Cost of procurement from G_DAM</a:t>
            </a:r>
            <a:endParaRPr lang="en-IN" sz="135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 for deviation from schedule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135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S_REC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Cost of procuring Solar REC</a:t>
            </a:r>
            <a:endParaRPr lang="en-IN" sz="105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</a:pP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 contracts procurement cost                              C</a:t>
            </a:r>
            <a:r>
              <a:rPr lang="en-IN" sz="135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NS_REC</a:t>
            </a:r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Cost of procuring Non Solar REC</a:t>
            </a:r>
            <a:endParaRPr lang="en-IN" sz="13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BC5F3-1124-4A21-9599-565AD2000B02}"/>
              </a:ext>
            </a:extLst>
          </p:cNvPr>
          <p:cNvSpPr txBox="1"/>
          <p:nvPr/>
        </p:nvSpPr>
        <p:spPr>
          <a:xfrm>
            <a:off x="179070" y="2331721"/>
            <a:ext cx="2899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rocurement Cost modelling</a:t>
            </a:r>
            <a:endParaRPr lang="en-IN" sz="13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5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711808" y="-10661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516988" y="188041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905962"/>
            <a:ext cx="2057400" cy="273844"/>
          </a:xfrm>
        </p:spPr>
        <p:txBody>
          <a:bodyPr/>
          <a:lstStyle/>
          <a:p>
            <a:fld id="{EAB0294B-8307-4A24-B9D1-9152C3F8D481}" type="datetime1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30-04-2022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67434"/>
            <a:ext cx="3086100" cy="273844"/>
          </a:xfrm>
        </p:spPr>
        <p:txBody>
          <a:bodyPr/>
          <a:lstStyle/>
          <a:p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6457950" y="485202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526928" y="4918453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CA1A592-FED0-4A15-A616-CAEDB5F8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340" y="3192304"/>
            <a:ext cx="3722370" cy="994172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br>
              <a:rPr lang="en-IN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337B76-D531-4F3D-BE75-8294A1C0539A}"/>
                  </a:ext>
                </a:extLst>
              </p:cNvPr>
              <p:cNvSpPr/>
              <p:nvPr/>
            </p:nvSpPr>
            <p:spPr>
              <a:xfrm>
                <a:off x="207645" y="651738"/>
                <a:ext cx="8728710" cy="410643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</a:pP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DSMvar 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DAMvar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RTMvar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covar1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</a:t>
                </a:r>
              </a:p>
              <a:p>
                <a:pPr>
                  <a:spcBef>
                    <a:spcPts val="900"/>
                  </a:spcBef>
                </a:pPr>
                <a:r>
                  <a:rPr lang="en-IN" sz="10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covar2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35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covar3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35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pPr>
                  <a:spcBef>
                    <a:spcPts val="450"/>
                  </a:spcBef>
                </a:pPr>
                <a:r>
                  <a:rPr lang="en-IN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>
                  <a:spcBef>
                    <a:spcPts val="450"/>
                  </a:spcBef>
                </a:pPr>
                <a:r>
                  <a:rPr lang="en-IN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          </a:t>
                </a:r>
                <a:r>
                  <a:rPr lang="en-IN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time block of 15 minutes</a:t>
                </a:r>
                <a:endParaRPr lang="en-IN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DSMvar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DSM price in last 30 days based on changing real time grid frequency</a:t>
                </a: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DAMvar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DAM clearing price in last 30 days </a:t>
                </a: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RTMvar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RTM clearing price in last 30 days</a:t>
                </a: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covar1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DAM clearing price and DSM rate in last 30 days</a:t>
                </a: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covar2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RTM clearing price and DSM rate in last 30 days</a:t>
                </a:r>
              </a:p>
              <a:p>
                <a:pPr>
                  <a:spcBef>
                    <a:spcPts val="450"/>
                  </a:spcBef>
                </a:pPr>
                <a:r>
                  <a:rPr lang="el-GR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05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050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covar3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DAM clearing price and RTM clearing price in last 30 days</a:t>
                </a:r>
              </a:p>
              <a:p>
                <a:pPr>
                  <a:spcBef>
                    <a:spcPts val="450"/>
                  </a:spcBef>
                </a:pPr>
                <a:r>
                  <a:rPr lang="en-US" sz="105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DSM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deviated from scheduled drawl</a:t>
                </a:r>
                <a:endParaRPr lang="en-US" sz="105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450"/>
                  </a:spcBef>
                </a:pPr>
                <a:r>
                  <a:rPr lang="en-US" sz="105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DAM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procured through DAM</a:t>
                </a:r>
                <a:endParaRPr lang="en-IN" sz="105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</a:pPr>
                <a:r>
                  <a:rPr lang="en-IN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sz="105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sz="1050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RTM</a:t>
                </a:r>
                <a:r>
                  <a:rPr lang="en-US" sz="105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procured through RTM</a:t>
                </a:r>
                <a:endParaRPr lang="en-IN" sz="1050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337B76-D531-4F3D-BE75-8294A1C05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" y="651738"/>
                <a:ext cx="8728710" cy="41064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8AA2C4-62D7-4BC7-8108-0CAB302E178A}"/>
              </a:ext>
            </a:extLst>
          </p:cNvPr>
          <p:cNvSpPr txBox="1"/>
          <p:nvPr/>
        </p:nvSpPr>
        <p:spPr>
          <a:xfrm>
            <a:off x="220980" y="296637"/>
            <a:ext cx="35166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IN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uncertainties in price </a:t>
            </a:r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</a:t>
            </a:r>
            <a:endParaRPr lang="en-I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5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711808" y="-10661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516988" y="188041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905962"/>
            <a:ext cx="2057400" cy="273844"/>
          </a:xfrm>
        </p:spPr>
        <p:txBody>
          <a:bodyPr/>
          <a:lstStyle/>
          <a:p>
            <a:fld id="{EAB0294B-8307-4A24-B9D1-9152C3F8D481}" type="datetime1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30-04-2022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67434"/>
            <a:ext cx="3086100" cy="273844"/>
          </a:xfrm>
        </p:spPr>
        <p:txBody>
          <a:bodyPr/>
          <a:lstStyle/>
          <a:p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6457950" y="485202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0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526928" y="4918453"/>
            <a:ext cx="8219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F5CC48-B75B-4864-AAC7-5659F8B6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275902"/>
            <a:ext cx="1348740" cy="276491"/>
          </a:xfrm>
        </p:spPr>
        <p:txBody>
          <a:bodyPr>
            <a:normAutofit fontScale="92500"/>
          </a:bodyPr>
          <a:lstStyle/>
          <a:p>
            <a:r>
              <a:rPr lang="en-IN" sz="13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balance</a:t>
            </a:r>
            <a:endParaRPr lang="en-I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9734136-FE45-4BA8-BB61-40726C4780C3}"/>
                  </a:ext>
                </a:extLst>
              </p:cNvPr>
              <p:cNvSpPr/>
              <p:nvPr/>
            </p:nvSpPr>
            <p:spPr>
              <a:xfrm>
                <a:off x="390647" y="599997"/>
                <a:ext cx="8332470" cy="149946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Aft>
                    <a:spcPts val="45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𝐃𝐒𝐌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𝐑𝐓𝐌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𝐋𝐒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𝐖𝐈𝐍𝐃</m:t>
                        </m:r>
                      </m:sup>
                    </m:sSubSup>
                  </m:oMath>
                </a14:m>
                <a:endParaRPr lang="en-I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50"/>
                  </a:spcAft>
                </a:pP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algn="just">
                  <a:spcAft>
                    <a:spcPts val="45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Power demand in MW</a:t>
                </a:r>
                <a:endParaRPr lang="en-IN" sz="13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5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Solar power output available in MW</a:t>
                </a:r>
              </a:p>
              <a:p>
                <a:pPr algn="just">
                  <a:spcAft>
                    <a:spcPts val="45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𝐖𝐈𝐍𝐃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Wind power output available in MW</a:t>
                </a:r>
                <a:endParaRPr lang="en-I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9734136-FE45-4BA8-BB61-40726C478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7" y="599997"/>
                <a:ext cx="8332470" cy="14994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FBF3F2-19F0-4CF0-AB1F-B31199CF57D9}"/>
                  </a:ext>
                </a:extLst>
              </p:cNvPr>
              <p:cNvSpPr/>
              <p:nvPr/>
            </p:nvSpPr>
            <p:spPr>
              <a:xfrm>
                <a:off x="121920" y="2543989"/>
                <a:ext cx="3726180" cy="22289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</a:rPr>
                  <a:t> 	</a:t>
                </a:r>
                <a:endParaRPr lang="en-IN" sz="105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0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1050" b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𝐮𝐩</m:t>
                    </m:r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0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105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tt-1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when [ 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t – UT ]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u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tt-1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when [ 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t – DT ]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FBF3F2-19F0-4CF0-AB1F-B31199CF5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2543989"/>
                <a:ext cx="3726180" cy="22289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43A5A2-0786-4C9E-9D24-C7E984176B5A}"/>
              </a:ext>
            </a:extLst>
          </p:cNvPr>
          <p:cNvSpPr txBox="1">
            <a:spLocks/>
          </p:cNvSpPr>
          <p:nvPr/>
        </p:nvSpPr>
        <p:spPr>
          <a:xfrm>
            <a:off x="190500" y="2187015"/>
            <a:ext cx="1348740" cy="2683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3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I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55E2D5E-A38F-4AD4-9D6C-F6F8749E160D}"/>
                  </a:ext>
                </a:extLst>
              </p:cNvPr>
              <p:cNvSpPr/>
              <p:nvPr/>
            </p:nvSpPr>
            <p:spPr>
              <a:xfrm>
                <a:off x="4366260" y="2543989"/>
                <a:ext cx="4572000" cy="22289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0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105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sz="1050" b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𝐮𝐩</m:t>
                    </m:r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sz="10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sz="10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0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𝑹𝒉</m:t>
                    </m:r>
                    <m:r>
                      <a:rPr lang="en-IN" sz="105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n-I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sz="10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IN" sz="135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𝐃𝐒𝐌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0.12*[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𝑬𝑴𝑨𝑵𝑫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3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𝑷𝑿</m:t>
                        </m:r>
                        <m: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𝑼𝒄</m:t>
                        </m:r>
                      </m:sup>
                    </m:sSubSup>
                    <m:r>
                      <a:rPr lang="en-IN" sz="13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3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IN" sz="13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35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35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IN" sz="13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Px_avail</a:t>
                </a:r>
                <a:endParaRPr lang="en-IN" sz="13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[S_RPO*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S_REC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[NS_RPO*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3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NS_REC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35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𝑾𝑰𝑵𝑫</m:t>
                        </m:r>
                      </m:sup>
                    </m:sSubSup>
                  </m:oMath>
                </a14:m>
                <a:endParaRPr lang="en-IN" sz="13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55E2D5E-A38F-4AD4-9D6C-F6F8749E1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0" y="2543989"/>
                <a:ext cx="4572000" cy="2228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2</a:t>
            </a:fld>
            <a:endParaRPr sz="1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FDE9B-4357-4D52-8CBC-2078177277C2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sz="15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49;gbd2c57ad26_0_0">
            <a:extLst>
              <a:ext uri="{FF2B5EF4-FFF2-40B4-BE49-F238E27FC236}">
                <a16:creationId xmlns:a16="http://schemas.microsoft.com/office/drawing/2014/main" id="{8B26C7FF-5F0F-433D-A512-52716CFEA6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5660D91-6929-4074-8E83-C2549E4C3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504565"/>
              </p:ext>
            </p:extLst>
          </p:nvPr>
        </p:nvGraphicFramePr>
        <p:xfrm>
          <a:off x="93037" y="357447"/>
          <a:ext cx="6576593" cy="444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AC3BF5D-C156-4B27-82E2-CB81F7AD0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86" y="366306"/>
            <a:ext cx="2223878" cy="44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373B9FB-FF61-4457-A524-CB4CD58F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7373B9FB-FF61-4457-A524-CB4CD58F0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C655FAC-95C0-4FA1-A146-C907552FB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2C655FAC-95C0-4FA1-A146-C907552FB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52FC438-E0C9-4B94-93E8-396060448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C52FC438-E0C9-4B94-93E8-396060448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D723F6F-E635-4630-880F-133A8C121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ED723F6F-E635-4630-880F-133A8C121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727B084-0CE1-44A2-8B17-2B09B0178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2727B084-0CE1-44A2-8B17-2B09B0178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2854037-A243-46A6-833D-F7F18ECB1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E2854037-A243-46A6-833D-F7F18ECB1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C51937D-0C9D-4100-92E8-FE11A2D31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BC51937D-0C9D-4100-92E8-FE11A2D319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573E26C-BE46-4AD5-93DE-EC229AA6C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2573E26C-BE46-4AD5-93DE-EC229AA6C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D75272-3156-4BC1-A4F3-79D64884E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8DD75272-3156-4BC1-A4F3-79D64884E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0AB406-76EA-4FA6-8158-D9FBB256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EF0AB406-76EA-4FA6-8158-D9FBB2566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BB5AFE-5231-4A57-810F-5C9B9613A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0BBB5AFE-5231-4A57-810F-5C9B9613A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9554B1F-D836-4F6D-B143-A1C63E2F2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9554B1F-D836-4F6D-B143-A1C63E2F2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AA2C3E3-3A2F-4992-9F88-9507CCDF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graphicEl>
                                              <a:dgm id="{5AA2C3E3-3A2F-4992-9F88-9507CCDF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9262B1-5C5A-475E-82E2-16183682C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graphicEl>
                                              <a:dgm id="{679262B1-5C5A-475E-82E2-16183682C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d2c57ad26_0_0"/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  <p:sp>
        <p:nvSpPr>
          <p:cNvPr id="50" name="Google Shape;50;gbd2c57ad26_0_0"/>
          <p:cNvSpPr txBox="1">
            <a:spLocks noGrp="1"/>
          </p:cNvSpPr>
          <p:nvPr>
            <p:ph type="sldNum" idx="12"/>
          </p:nvPr>
        </p:nvSpPr>
        <p:spPr>
          <a:xfrm>
            <a:off x="8067675" y="4812800"/>
            <a:ext cx="628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|   </a:t>
            </a:r>
            <a:fld id="{00000000-1234-1234-1234-123412341234}" type="slidenum">
              <a:rPr lang="en-US" sz="800"/>
              <a:t>3</a:t>
            </a:fld>
            <a:endParaRPr sz="80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831007-320B-44F1-9FC7-DB34EB70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590104"/>
              </p:ext>
            </p:extLst>
          </p:nvPr>
        </p:nvGraphicFramePr>
        <p:xfrm>
          <a:off x="96888" y="924181"/>
          <a:ext cx="1814066" cy="517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F1061B3-A35F-42C3-A625-DC549E7C62A5}"/>
              </a:ext>
            </a:extLst>
          </p:cNvPr>
          <p:cNvSpPr/>
          <p:nvPr/>
        </p:nvSpPr>
        <p:spPr>
          <a:xfrm>
            <a:off x="203598" y="602126"/>
            <a:ext cx="1630637" cy="331974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6" tIns="74376" rIns="74376" bIns="7437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COMPANIES</a:t>
            </a:r>
            <a:endParaRPr lang="en-IN" sz="10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4062D6-C401-470A-9921-E777BFCA18D8}"/>
              </a:ext>
            </a:extLst>
          </p:cNvPr>
          <p:cNvSpPr/>
          <p:nvPr/>
        </p:nvSpPr>
        <p:spPr>
          <a:xfrm>
            <a:off x="2017665" y="601534"/>
            <a:ext cx="345695" cy="266263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879" rIns="103709" bIns="8087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5880C5-DBB7-45EA-B203-BB1DA71EC3C2}"/>
              </a:ext>
            </a:extLst>
          </p:cNvPr>
          <p:cNvSpPr/>
          <p:nvPr/>
        </p:nvSpPr>
        <p:spPr>
          <a:xfrm>
            <a:off x="2516311" y="602126"/>
            <a:ext cx="1630637" cy="331975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6" tIns="74376" rIns="74376" bIns="7437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COMPANIES</a:t>
            </a:r>
            <a:endParaRPr lang="en-IN" sz="10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E1EBFF-3CA1-4A37-B925-11A8B9A0FCAD}"/>
              </a:ext>
            </a:extLst>
          </p:cNvPr>
          <p:cNvSpPr/>
          <p:nvPr/>
        </p:nvSpPr>
        <p:spPr>
          <a:xfrm>
            <a:off x="4372314" y="622918"/>
            <a:ext cx="345695" cy="266263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879" rIns="103709" bIns="8087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0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8FA656-38F9-463B-952C-3C95E214CF66}"/>
              </a:ext>
            </a:extLst>
          </p:cNvPr>
          <p:cNvSpPr/>
          <p:nvPr/>
        </p:nvSpPr>
        <p:spPr>
          <a:xfrm>
            <a:off x="4859505" y="601534"/>
            <a:ext cx="1630637" cy="331975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000" r="-28000"/>
            </a:stretch>
          </a:blip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6" tIns="74376" rIns="74376" bIns="7437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COMPANIES</a:t>
            </a:r>
            <a:endParaRPr lang="en-IN" sz="1000" b="1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BD2371-5E0B-4627-A2C7-452BD56F51AB}"/>
              </a:ext>
            </a:extLst>
          </p:cNvPr>
          <p:cNvSpPr/>
          <p:nvPr/>
        </p:nvSpPr>
        <p:spPr>
          <a:xfrm>
            <a:off x="6631637" y="663450"/>
            <a:ext cx="345695" cy="266263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879" rIns="103709" bIns="8087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0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C9E8D6-2A08-4603-BF92-D64B2AB367F7}"/>
              </a:ext>
            </a:extLst>
          </p:cNvPr>
          <p:cNvSpPr/>
          <p:nvPr/>
        </p:nvSpPr>
        <p:spPr>
          <a:xfrm>
            <a:off x="7088176" y="624031"/>
            <a:ext cx="1630637" cy="331975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376" tIns="74376" rIns="74376" bIns="7437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CONSUMER/LOAD</a:t>
            </a:r>
            <a:endParaRPr lang="en-IN" sz="1000" b="1" kern="1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10414-5CF9-4D10-9E93-1ADC4F4753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60" y="974473"/>
            <a:ext cx="1083099" cy="783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240AFD-3946-4944-BBF1-7DD73B8709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29" y="965698"/>
            <a:ext cx="971486" cy="686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607FB-8B6A-4568-ABDD-0CC03C76D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87" y="999092"/>
            <a:ext cx="783145" cy="555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96E38C-416E-4D47-ADF8-9248F6839F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53" y="1000068"/>
            <a:ext cx="716071" cy="720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B9EF7-0893-4A46-834F-0D3DF06272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03" y="958404"/>
            <a:ext cx="926163" cy="668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1EEBAC-9CC9-4571-A287-47F3A792DF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47" y="996021"/>
            <a:ext cx="926164" cy="630552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99CF511-2201-446C-8AD9-5933D81F8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009123"/>
              </p:ext>
            </p:extLst>
          </p:nvPr>
        </p:nvGraphicFramePr>
        <p:xfrm>
          <a:off x="79752" y="1441778"/>
          <a:ext cx="1916141" cy="15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B5AE61D-5E85-4A48-8084-705E2C71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766938"/>
              </p:ext>
            </p:extLst>
          </p:nvPr>
        </p:nvGraphicFramePr>
        <p:xfrm>
          <a:off x="2328613" y="1677439"/>
          <a:ext cx="2093757" cy="12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F839432-8A5B-49D1-B644-4E70AAA04522}"/>
              </a:ext>
            </a:extLst>
          </p:cNvPr>
          <p:cNvGrpSpPr/>
          <p:nvPr/>
        </p:nvGrpSpPr>
        <p:grpSpPr>
          <a:xfrm>
            <a:off x="4734198" y="1592937"/>
            <a:ext cx="1944941" cy="1330927"/>
            <a:chOff x="4734198" y="1567998"/>
            <a:chExt cx="1944941" cy="144209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72EF2F-AC57-4D3B-BD3B-8D76C0A1BB8C}"/>
                </a:ext>
              </a:extLst>
            </p:cNvPr>
            <p:cNvSpPr/>
            <p:nvPr/>
          </p:nvSpPr>
          <p:spPr>
            <a:xfrm>
              <a:off x="4734198" y="1570238"/>
              <a:ext cx="926162" cy="385877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 Generation</a:t>
              </a:r>
              <a:endParaRPr lang="en-IN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747135-8C85-4148-9A52-E9BDD79E5F4C}"/>
                </a:ext>
              </a:extLst>
            </p:cNvPr>
            <p:cNvSpPr/>
            <p:nvPr/>
          </p:nvSpPr>
          <p:spPr>
            <a:xfrm>
              <a:off x="5779855" y="1567998"/>
              <a:ext cx="899284" cy="419972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Purchase and Sale</a:t>
              </a:r>
              <a:endParaRPr lang="en-IN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F908CB-B839-4D1F-A694-5AA170B90344}"/>
                </a:ext>
              </a:extLst>
            </p:cNvPr>
            <p:cNvSpPr/>
            <p:nvPr/>
          </p:nvSpPr>
          <p:spPr>
            <a:xfrm>
              <a:off x="4734198" y="2555691"/>
              <a:ext cx="926162" cy="454399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24*7 Power for all</a:t>
              </a:r>
              <a:endParaRPr lang="en-IN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FCB2A1-606D-4106-99AF-7AABD0FF318E}"/>
                </a:ext>
              </a:extLst>
            </p:cNvPr>
            <p:cNvSpPr/>
            <p:nvPr/>
          </p:nvSpPr>
          <p:spPr>
            <a:xfrm>
              <a:off x="5752977" y="2555691"/>
              <a:ext cx="926162" cy="454400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RPO</a:t>
              </a:r>
              <a:endParaRPr lang="en-IN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573558-EEFE-427C-960F-D964D7DCCC7C}"/>
                </a:ext>
              </a:extLst>
            </p:cNvPr>
            <p:cNvSpPr/>
            <p:nvPr/>
          </p:nvSpPr>
          <p:spPr>
            <a:xfrm>
              <a:off x="5251672" y="2034604"/>
              <a:ext cx="926162" cy="476859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 Term Markets</a:t>
              </a:r>
              <a:endParaRPr lang="en-IN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264E61-33C3-4763-BD06-9CD3739759E2}"/>
              </a:ext>
            </a:extLst>
          </p:cNvPr>
          <p:cNvGrpSpPr/>
          <p:nvPr/>
        </p:nvGrpSpPr>
        <p:grpSpPr>
          <a:xfrm>
            <a:off x="7068774" y="1663024"/>
            <a:ext cx="1944941" cy="1260839"/>
            <a:chOff x="7068774" y="1638085"/>
            <a:chExt cx="1944941" cy="144505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67B24B-3B9D-41CC-94E3-57709ACC2B43}"/>
                </a:ext>
              </a:extLst>
            </p:cNvPr>
            <p:cNvSpPr/>
            <p:nvPr/>
          </p:nvSpPr>
          <p:spPr>
            <a:xfrm>
              <a:off x="7068774" y="1645055"/>
              <a:ext cx="926162" cy="385877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Discoms</a:t>
              </a:r>
              <a:endParaRPr lang="en-IN" sz="1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364416-08E6-451B-B6F5-AB99D675B704}"/>
                </a:ext>
              </a:extLst>
            </p:cNvPr>
            <p:cNvSpPr/>
            <p:nvPr/>
          </p:nvSpPr>
          <p:spPr>
            <a:xfrm>
              <a:off x="8087552" y="1638085"/>
              <a:ext cx="926162" cy="385878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Access</a:t>
              </a:r>
              <a:endParaRPr lang="en-IN" sz="1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FC6D73-2A9C-4E85-A137-33E0921AF63B}"/>
                </a:ext>
              </a:extLst>
            </p:cNvPr>
            <p:cNvSpPr/>
            <p:nvPr/>
          </p:nvSpPr>
          <p:spPr>
            <a:xfrm>
              <a:off x="7068774" y="2118250"/>
              <a:ext cx="926162" cy="454401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Roof Top Solar PV</a:t>
              </a:r>
              <a:r>
                <a:rPr lang="en-US" sz="1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9035A0-854B-44EC-8BFF-1DE44FB84325}"/>
                </a:ext>
              </a:extLst>
            </p:cNvPr>
            <p:cNvSpPr/>
            <p:nvPr/>
          </p:nvSpPr>
          <p:spPr>
            <a:xfrm>
              <a:off x="8087553" y="2119382"/>
              <a:ext cx="926162" cy="419973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Reliability &amp; Quality</a:t>
              </a:r>
              <a:endParaRPr lang="en-IN" sz="1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DC28517-0687-439F-BE5C-773F8064D437}"/>
                </a:ext>
              </a:extLst>
            </p:cNvPr>
            <p:cNvSpPr/>
            <p:nvPr/>
          </p:nvSpPr>
          <p:spPr>
            <a:xfrm>
              <a:off x="7578164" y="2628739"/>
              <a:ext cx="926162" cy="454400"/>
            </a:xfrm>
            <a:custGeom>
              <a:avLst/>
              <a:gdLst>
                <a:gd name="connsiteX0" fmla="*/ 0 w 1234883"/>
                <a:gd name="connsiteY0" fmla="*/ 0 h 740930"/>
                <a:gd name="connsiteX1" fmla="*/ 1234883 w 1234883"/>
                <a:gd name="connsiteY1" fmla="*/ 0 h 740930"/>
                <a:gd name="connsiteX2" fmla="*/ 1234883 w 1234883"/>
                <a:gd name="connsiteY2" fmla="*/ 740930 h 740930"/>
                <a:gd name="connsiteX3" fmla="*/ 0 w 1234883"/>
                <a:gd name="connsiteY3" fmla="*/ 740930 h 740930"/>
                <a:gd name="connsiteX4" fmla="*/ 0 w 1234883"/>
                <a:gd name="connsiteY4" fmla="*/ 0 h 74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83" h="740930">
                  <a:moveTo>
                    <a:pt x="0" y="0"/>
                  </a:moveTo>
                  <a:lnTo>
                    <a:pt x="1234883" y="0"/>
                  </a:lnTo>
                  <a:lnTo>
                    <a:pt x="1234883" y="740930"/>
                  </a:lnTo>
                  <a:lnTo>
                    <a:pt x="0" y="74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63" tIns="42863" rIns="42863" bIns="42863" numCol="1" spcCol="1270" anchor="ctr" anchorCtr="0">
              <a:noAutofit/>
            </a:bodyPr>
            <a:lstStyle/>
            <a:p>
              <a:pPr algn="ctr" defTabSz="5000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Cost effective power</a:t>
              </a:r>
              <a:endParaRPr lang="en-IN" sz="1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47FF89D-E540-429F-9F94-D5957460F79B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INDIAN POWER SECTOR AND DISCOMs OVERVIEW</a:t>
            </a:r>
            <a:endParaRPr lang="en-IN" sz="15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13F22A-6596-4886-9FA7-0E664C69E839}"/>
              </a:ext>
            </a:extLst>
          </p:cNvPr>
          <p:cNvSpPr/>
          <p:nvPr/>
        </p:nvSpPr>
        <p:spPr>
          <a:xfrm>
            <a:off x="275163" y="340261"/>
            <a:ext cx="8370607" cy="21335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REGULATORS 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11846745-A29D-451C-8250-478C89918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15316"/>
              </p:ext>
            </p:extLst>
          </p:nvPr>
        </p:nvGraphicFramePr>
        <p:xfrm>
          <a:off x="96889" y="3266128"/>
          <a:ext cx="4325482" cy="15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2536CEA-A7DF-40D8-ABBD-9FBAEBAED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820603"/>
              </p:ext>
            </p:extLst>
          </p:nvPr>
        </p:nvGraphicFramePr>
        <p:xfrm>
          <a:off x="6738835" y="3206370"/>
          <a:ext cx="2586621" cy="15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2387DF21-9A78-4131-BC37-E7CECC899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255246"/>
              </p:ext>
            </p:extLst>
          </p:nvPr>
        </p:nvGraphicFramePr>
        <p:xfrm>
          <a:off x="4533179" y="2714177"/>
          <a:ext cx="2376264" cy="213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7A6C55-6493-4C80-88B0-E8A04A9533BC}"/>
              </a:ext>
            </a:extLst>
          </p:cNvPr>
          <p:cNvSpPr txBox="1"/>
          <p:nvPr/>
        </p:nvSpPr>
        <p:spPr>
          <a:xfrm>
            <a:off x="374073" y="3000895"/>
            <a:ext cx="397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Constraints and Factors for DISCOMs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5D61C6-9B24-4450-A40D-9D474729B03E}"/>
              </a:ext>
            </a:extLst>
          </p:cNvPr>
          <p:cNvSpPr txBox="1"/>
          <p:nvPr/>
        </p:nvSpPr>
        <p:spPr>
          <a:xfrm>
            <a:off x="8142286" y="4552826"/>
            <a:ext cx="1107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[1], [2], [</a:t>
            </a:r>
            <a:r>
              <a:rPr lang="en-IN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IN" sz="14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], [</a:t>
            </a:r>
            <a:r>
              <a:rPr lang="en-IN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IN" sz="14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Graphic spid="19" grpId="0">
        <p:bldAsOne/>
      </p:bldGraphic>
      <p:bldGraphic spid="20" grpId="0">
        <p:bldAsOne/>
      </p:bldGraphic>
      <p:bldP spid="34" grpId="0" animBg="1"/>
      <p:bldGraphic spid="35" grpId="0">
        <p:bldAsOne/>
      </p:bldGraphic>
      <p:bldGraphic spid="36" grpId="0">
        <p:bldAsOne/>
      </p:bldGraphic>
      <p:bldGraphic spid="37" grpId="0">
        <p:bldAsOne/>
      </p:bldGraphic>
      <p:bldP spid="2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4</a:t>
            </a:fld>
            <a:endParaRPr sz="1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FDE9B-4357-4D52-8CBC-2078177277C2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POWER PROCUREMENT – INDIAN SCENARIO</a:t>
            </a:r>
            <a:endParaRPr lang="en-IN" sz="15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EAE2E-491D-4B7B-A645-1ADB07FD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83868"/>
            <a:ext cx="8892931" cy="352311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9BBB7D-C892-49E8-A0B5-34B7A2EBC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08381"/>
              </p:ext>
            </p:extLst>
          </p:nvPr>
        </p:nvGraphicFramePr>
        <p:xfrm>
          <a:off x="302029" y="3929759"/>
          <a:ext cx="8248999" cy="86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055806-614B-49A4-A9B5-90693E11156B}"/>
              </a:ext>
            </a:extLst>
          </p:cNvPr>
          <p:cNvSpPr txBox="1"/>
          <p:nvPr/>
        </p:nvSpPr>
        <p:spPr>
          <a:xfrm>
            <a:off x="252840" y="3880908"/>
            <a:ext cx="3294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EVOLUTION [2], [4], [5]</a:t>
            </a: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4D178-4BF2-40C3-A3CD-CFFAFF06AD4A}"/>
              </a:ext>
            </a:extLst>
          </p:cNvPr>
          <p:cNvSpPr txBox="1"/>
          <p:nvPr/>
        </p:nvSpPr>
        <p:spPr>
          <a:xfrm>
            <a:off x="7571438" y="3836987"/>
            <a:ext cx="18368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[6], [7], [8], [10], [14], [18]</a:t>
            </a:r>
            <a:endParaRPr lang="en-IN" sz="1000" dirty="0"/>
          </a:p>
        </p:txBody>
      </p:sp>
      <p:sp>
        <p:nvSpPr>
          <p:cNvPr id="10" name="Google Shape;49;gbd2c57ad26_0_0">
            <a:extLst>
              <a:ext uri="{FF2B5EF4-FFF2-40B4-BE49-F238E27FC236}">
                <a16:creationId xmlns:a16="http://schemas.microsoft.com/office/drawing/2014/main" id="{8B26C7FF-5F0F-433D-A512-52716CFEA6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4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5</a:t>
            </a:fld>
            <a:endParaRPr sz="1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A792E8-B6D5-4B4E-81CA-A60981BD3F40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RENEWABLE ENERGY INTEGRATION &amp; MARKET MECHANISMS </a:t>
            </a:r>
            <a:endParaRPr lang="en-IN" sz="1500" b="1" baseline="30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E910C4A-DA2C-4DAB-9A7C-DE0AF24C3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371873"/>
              </p:ext>
            </p:extLst>
          </p:nvPr>
        </p:nvGraphicFramePr>
        <p:xfrm>
          <a:off x="47221" y="350812"/>
          <a:ext cx="4981979" cy="128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D55D68-5F7A-4FDB-B7E1-0814BC41E302}"/>
              </a:ext>
            </a:extLst>
          </p:cNvPr>
          <p:cNvSpPr txBox="1"/>
          <p:nvPr/>
        </p:nvSpPr>
        <p:spPr>
          <a:xfrm>
            <a:off x="1854531" y="1354261"/>
            <a:ext cx="1217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[10], [11], [12]</a:t>
            </a: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573F17-6E69-4C13-93B4-2452A7438304}"/>
              </a:ext>
            </a:extLst>
          </p:cNvPr>
          <p:cNvSpPr/>
          <p:nvPr/>
        </p:nvSpPr>
        <p:spPr>
          <a:xfrm>
            <a:off x="6568512" y="366306"/>
            <a:ext cx="980936" cy="40953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EXCHANGES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C187C5-FDCE-4AE5-ABC0-B0B628D0D075}"/>
              </a:ext>
            </a:extLst>
          </p:cNvPr>
          <p:cNvSpPr/>
          <p:nvPr/>
        </p:nvSpPr>
        <p:spPr>
          <a:xfrm>
            <a:off x="5150956" y="1424415"/>
            <a:ext cx="513869" cy="48347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A14B3A-2C5D-4AC9-96BD-1962D25FBE91}"/>
              </a:ext>
            </a:extLst>
          </p:cNvPr>
          <p:cNvSpPr/>
          <p:nvPr/>
        </p:nvSpPr>
        <p:spPr>
          <a:xfrm>
            <a:off x="5756013" y="1418582"/>
            <a:ext cx="513869" cy="48347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591F5E-FC48-4686-B114-C20251FEC52E}"/>
              </a:ext>
            </a:extLst>
          </p:cNvPr>
          <p:cNvSpPr/>
          <p:nvPr/>
        </p:nvSpPr>
        <p:spPr>
          <a:xfrm>
            <a:off x="6357486" y="1418578"/>
            <a:ext cx="513869" cy="48348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EAEB20-1F61-41DE-8682-90A82D93CB6E}"/>
              </a:ext>
            </a:extLst>
          </p:cNvPr>
          <p:cNvSpPr/>
          <p:nvPr/>
        </p:nvSpPr>
        <p:spPr>
          <a:xfrm>
            <a:off x="6934623" y="1410467"/>
            <a:ext cx="718897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EF27F3-3C1F-4895-AC17-014B058CEA1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407891" y="775839"/>
            <a:ext cx="1651089" cy="648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C84223-660C-482E-BB2B-77431E6471C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012948" y="775839"/>
            <a:ext cx="1046032" cy="642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0BF240-539C-4B21-BE4C-1DCD58FCF47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614421" y="775839"/>
            <a:ext cx="444559" cy="64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2CCCB-E966-45A8-896B-5224A1B0052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058980" y="775839"/>
            <a:ext cx="235092" cy="634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05318E-5F30-4BFD-85EE-5F51ED19875A}"/>
              </a:ext>
            </a:extLst>
          </p:cNvPr>
          <p:cNvSpPr/>
          <p:nvPr/>
        </p:nvSpPr>
        <p:spPr>
          <a:xfrm>
            <a:off x="7726252" y="1405368"/>
            <a:ext cx="592046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G-DAM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BBBA64-2760-4BC1-9E2A-D2F21B139DB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7058980" y="775839"/>
            <a:ext cx="963295" cy="629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8CCB10-29A9-4A8D-8E6D-CB2B3124A916}"/>
              </a:ext>
            </a:extLst>
          </p:cNvPr>
          <p:cNvSpPr/>
          <p:nvPr/>
        </p:nvSpPr>
        <p:spPr>
          <a:xfrm>
            <a:off x="8423652" y="1411565"/>
            <a:ext cx="592046" cy="48580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G-TAM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D77DF1-C876-466E-8E33-DC7BBCD2AD77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058980" y="775839"/>
            <a:ext cx="1660695" cy="635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50">
            <a:extLst>
              <a:ext uri="{FF2B5EF4-FFF2-40B4-BE49-F238E27FC236}">
                <a16:creationId xmlns:a16="http://schemas.microsoft.com/office/drawing/2014/main" id="{EEF2D99F-DAA4-44C1-B0E6-C6253C4C2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1045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0FC218F-35BA-4C98-95C1-53D3E1C0D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032854"/>
              </p:ext>
            </p:extLst>
          </p:nvPr>
        </p:nvGraphicFramePr>
        <p:xfrm>
          <a:off x="-1193469" y="1608177"/>
          <a:ext cx="6678322" cy="318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9CADA76-8A20-4934-B54A-A61D485198F3}"/>
              </a:ext>
            </a:extLst>
          </p:cNvPr>
          <p:cNvGrpSpPr/>
          <p:nvPr/>
        </p:nvGrpSpPr>
        <p:grpSpPr>
          <a:xfrm>
            <a:off x="4793154" y="2061317"/>
            <a:ext cx="4087090" cy="2660071"/>
            <a:chOff x="4793154" y="2061317"/>
            <a:chExt cx="4087090" cy="2660071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DEC7464-4D4B-423D-9169-65473BF45A47}"/>
                </a:ext>
              </a:extLst>
            </p:cNvPr>
            <p:cNvSpPr/>
            <p:nvPr/>
          </p:nvSpPr>
          <p:spPr>
            <a:xfrm>
              <a:off x="4793154" y="2061317"/>
              <a:ext cx="3147060" cy="478812"/>
            </a:xfrm>
            <a:custGeom>
              <a:avLst/>
              <a:gdLst>
                <a:gd name="connsiteX0" fmla="*/ 0 w 3147060"/>
                <a:gd name="connsiteY0" fmla="*/ 47881 h 478812"/>
                <a:gd name="connsiteX1" fmla="*/ 47881 w 3147060"/>
                <a:gd name="connsiteY1" fmla="*/ 0 h 478812"/>
                <a:gd name="connsiteX2" fmla="*/ 3099179 w 3147060"/>
                <a:gd name="connsiteY2" fmla="*/ 0 h 478812"/>
                <a:gd name="connsiteX3" fmla="*/ 3147060 w 3147060"/>
                <a:gd name="connsiteY3" fmla="*/ 47881 h 478812"/>
                <a:gd name="connsiteX4" fmla="*/ 3147060 w 3147060"/>
                <a:gd name="connsiteY4" fmla="*/ 430931 h 478812"/>
                <a:gd name="connsiteX5" fmla="*/ 3099179 w 3147060"/>
                <a:gd name="connsiteY5" fmla="*/ 478812 h 478812"/>
                <a:gd name="connsiteX6" fmla="*/ 47881 w 3147060"/>
                <a:gd name="connsiteY6" fmla="*/ 478812 h 478812"/>
                <a:gd name="connsiteX7" fmla="*/ 0 w 3147060"/>
                <a:gd name="connsiteY7" fmla="*/ 430931 h 478812"/>
                <a:gd name="connsiteX8" fmla="*/ 0 w 3147060"/>
                <a:gd name="connsiteY8" fmla="*/ 47881 h 4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060" h="478812">
                  <a:moveTo>
                    <a:pt x="0" y="47881"/>
                  </a:moveTo>
                  <a:cubicBezTo>
                    <a:pt x="0" y="21437"/>
                    <a:pt x="21437" y="0"/>
                    <a:pt x="47881" y="0"/>
                  </a:cubicBezTo>
                  <a:lnTo>
                    <a:pt x="3099179" y="0"/>
                  </a:lnTo>
                  <a:cubicBezTo>
                    <a:pt x="3125623" y="0"/>
                    <a:pt x="3147060" y="21437"/>
                    <a:pt x="3147060" y="47881"/>
                  </a:cubicBezTo>
                  <a:lnTo>
                    <a:pt x="3147060" y="430931"/>
                  </a:lnTo>
                  <a:cubicBezTo>
                    <a:pt x="3147060" y="457375"/>
                    <a:pt x="3125623" y="478812"/>
                    <a:pt x="3099179" y="478812"/>
                  </a:cubicBezTo>
                  <a:lnTo>
                    <a:pt x="47881" y="478812"/>
                  </a:lnTo>
                  <a:cubicBezTo>
                    <a:pt x="21437" y="478812"/>
                    <a:pt x="0" y="457375"/>
                    <a:pt x="0" y="430931"/>
                  </a:cubicBezTo>
                  <a:lnTo>
                    <a:pt x="0" y="4788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44" tIns="59744" rIns="604394" bIns="597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&amp; Generation Estimation 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C810131-E5DC-47F4-8A3B-7049A5169691}"/>
                </a:ext>
              </a:extLst>
            </p:cNvPr>
            <p:cNvSpPr/>
            <p:nvPr/>
          </p:nvSpPr>
          <p:spPr>
            <a:xfrm>
              <a:off x="5028161" y="2606631"/>
              <a:ext cx="3147060" cy="478812"/>
            </a:xfrm>
            <a:custGeom>
              <a:avLst/>
              <a:gdLst>
                <a:gd name="connsiteX0" fmla="*/ 0 w 3147060"/>
                <a:gd name="connsiteY0" fmla="*/ 47881 h 478812"/>
                <a:gd name="connsiteX1" fmla="*/ 47881 w 3147060"/>
                <a:gd name="connsiteY1" fmla="*/ 0 h 478812"/>
                <a:gd name="connsiteX2" fmla="*/ 3099179 w 3147060"/>
                <a:gd name="connsiteY2" fmla="*/ 0 h 478812"/>
                <a:gd name="connsiteX3" fmla="*/ 3147060 w 3147060"/>
                <a:gd name="connsiteY3" fmla="*/ 47881 h 478812"/>
                <a:gd name="connsiteX4" fmla="*/ 3147060 w 3147060"/>
                <a:gd name="connsiteY4" fmla="*/ 430931 h 478812"/>
                <a:gd name="connsiteX5" fmla="*/ 3099179 w 3147060"/>
                <a:gd name="connsiteY5" fmla="*/ 478812 h 478812"/>
                <a:gd name="connsiteX6" fmla="*/ 47881 w 3147060"/>
                <a:gd name="connsiteY6" fmla="*/ 478812 h 478812"/>
                <a:gd name="connsiteX7" fmla="*/ 0 w 3147060"/>
                <a:gd name="connsiteY7" fmla="*/ 430931 h 478812"/>
                <a:gd name="connsiteX8" fmla="*/ 0 w 3147060"/>
                <a:gd name="connsiteY8" fmla="*/ 47881 h 4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060" h="478812">
                  <a:moveTo>
                    <a:pt x="0" y="47881"/>
                  </a:moveTo>
                  <a:cubicBezTo>
                    <a:pt x="0" y="21437"/>
                    <a:pt x="21437" y="0"/>
                    <a:pt x="47881" y="0"/>
                  </a:cubicBezTo>
                  <a:lnTo>
                    <a:pt x="3099179" y="0"/>
                  </a:lnTo>
                  <a:cubicBezTo>
                    <a:pt x="3125623" y="0"/>
                    <a:pt x="3147060" y="21437"/>
                    <a:pt x="3147060" y="47881"/>
                  </a:cubicBezTo>
                  <a:lnTo>
                    <a:pt x="3147060" y="430931"/>
                  </a:lnTo>
                  <a:cubicBezTo>
                    <a:pt x="3147060" y="457375"/>
                    <a:pt x="3125623" y="478812"/>
                    <a:pt x="3099179" y="478812"/>
                  </a:cubicBezTo>
                  <a:lnTo>
                    <a:pt x="47881" y="478812"/>
                  </a:lnTo>
                  <a:cubicBezTo>
                    <a:pt x="21437" y="478812"/>
                    <a:pt x="0" y="457375"/>
                    <a:pt x="0" y="430931"/>
                  </a:cubicBezTo>
                  <a:lnTo>
                    <a:pt x="0" y="4788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44" tIns="59744" rIns="605981" bIns="597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Submission of Buy or Sell Bids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DD1B23-9994-4038-A3D9-B81EE12CBF9A}"/>
                </a:ext>
              </a:extLst>
            </p:cNvPr>
            <p:cNvSpPr/>
            <p:nvPr/>
          </p:nvSpPr>
          <p:spPr>
            <a:xfrm>
              <a:off x="5263169" y="3151946"/>
              <a:ext cx="3147060" cy="478812"/>
            </a:xfrm>
            <a:custGeom>
              <a:avLst/>
              <a:gdLst>
                <a:gd name="connsiteX0" fmla="*/ 0 w 3147060"/>
                <a:gd name="connsiteY0" fmla="*/ 47881 h 478812"/>
                <a:gd name="connsiteX1" fmla="*/ 47881 w 3147060"/>
                <a:gd name="connsiteY1" fmla="*/ 0 h 478812"/>
                <a:gd name="connsiteX2" fmla="*/ 3099179 w 3147060"/>
                <a:gd name="connsiteY2" fmla="*/ 0 h 478812"/>
                <a:gd name="connsiteX3" fmla="*/ 3147060 w 3147060"/>
                <a:gd name="connsiteY3" fmla="*/ 47881 h 478812"/>
                <a:gd name="connsiteX4" fmla="*/ 3147060 w 3147060"/>
                <a:gd name="connsiteY4" fmla="*/ 430931 h 478812"/>
                <a:gd name="connsiteX5" fmla="*/ 3099179 w 3147060"/>
                <a:gd name="connsiteY5" fmla="*/ 478812 h 478812"/>
                <a:gd name="connsiteX6" fmla="*/ 47881 w 3147060"/>
                <a:gd name="connsiteY6" fmla="*/ 478812 h 478812"/>
                <a:gd name="connsiteX7" fmla="*/ 0 w 3147060"/>
                <a:gd name="connsiteY7" fmla="*/ 430931 h 478812"/>
                <a:gd name="connsiteX8" fmla="*/ 0 w 3147060"/>
                <a:gd name="connsiteY8" fmla="*/ 47881 h 4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060" h="478812">
                  <a:moveTo>
                    <a:pt x="0" y="47881"/>
                  </a:moveTo>
                  <a:cubicBezTo>
                    <a:pt x="0" y="21437"/>
                    <a:pt x="21437" y="0"/>
                    <a:pt x="47881" y="0"/>
                  </a:cubicBezTo>
                  <a:lnTo>
                    <a:pt x="3099179" y="0"/>
                  </a:lnTo>
                  <a:cubicBezTo>
                    <a:pt x="3125623" y="0"/>
                    <a:pt x="3147060" y="21437"/>
                    <a:pt x="3147060" y="47881"/>
                  </a:cubicBezTo>
                  <a:lnTo>
                    <a:pt x="3147060" y="430931"/>
                  </a:lnTo>
                  <a:cubicBezTo>
                    <a:pt x="3147060" y="457375"/>
                    <a:pt x="3125623" y="478812"/>
                    <a:pt x="3099179" y="478812"/>
                  </a:cubicBezTo>
                  <a:lnTo>
                    <a:pt x="47881" y="478812"/>
                  </a:lnTo>
                  <a:cubicBezTo>
                    <a:pt x="21437" y="478812"/>
                    <a:pt x="0" y="457375"/>
                    <a:pt x="0" y="430931"/>
                  </a:cubicBezTo>
                  <a:lnTo>
                    <a:pt x="0" y="4788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44" tIns="59744" rIns="605981" bIns="597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 Clearing Price Estimation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B28EE6D-45D3-4463-B7FA-9BF5CBC0D290}"/>
                </a:ext>
              </a:extLst>
            </p:cNvPr>
            <p:cNvSpPr/>
            <p:nvPr/>
          </p:nvSpPr>
          <p:spPr>
            <a:xfrm>
              <a:off x="5498177" y="3697261"/>
              <a:ext cx="3147060" cy="478812"/>
            </a:xfrm>
            <a:custGeom>
              <a:avLst/>
              <a:gdLst>
                <a:gd name="connsiteX0" fmla="*/ 0 w 3147060"/>
                <a:gd name="connsiteY0" fmla="*/ 47881 h 478812"/>
                <a:gd name="connsiteX1" fmla="*/ 47881 w 3147060"/>
                <a:gd name="connsiteY1" fmla="*/ 0 h 478812"/>
                <a:gd name="connsiteX2" fmla="*/ 3099179 w 3147060"/>
                <a:gd name="connsiteY2" fmla="*/ 0 h 478812"/>
                <a:gd name="connsiteX3" fmla="*/ 3147060 w 3147060"/>
                <a:gd name="connsiteY3" fmla="*/ 47881 h 478812"/>
                <a:gd name="connsiteX4" fmla="*/ 3147060 w 3147060"/>
                <a:gd name="connsiteY4" fmla="*/ 430931 h 478812"/>
                <a:gd name="connsiteX5" fmla="*/ 3099179 w 3147060"/>
                <a:gd name="connsiteY5" fmla="*/ 478812 h 478812"/>
                <a:gd name="connsiteX6" fmla="*/ 47881 w 3147060"/>
                <a:gd name="connsiteY6" fmla="*/ 478812 h 478812"/>
                <a:gd name="connsiteX7" fmla="*/ 0 w 3147060"/>
                <a:gd name="connsiteY7" fmla="*/ 430931 h 478812"/>
                <a:gd name="connsiteX8" fmla="*/ 0 w 3147060"/>
                <a:gd name="connsiteY8" fmla="*/ 47881 h 4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060" h="478812">
                  <a:moveTo>
                    <a:pt x="0" y="47881"/>
                  </a:moveTo>
                  <a:cubicBezTo>
                    <a:pt x="0" y="21437"/>
                    <a:pt x="21437" y="0"/>
                    <a:pt x="47881" y="0"/>
                  </a:cubicBezTo>
                  <a:lnTo>
                    <a:pt x="3099179" y="0"/>
                  </a:lnTo>
                  <a:cubicBezTo>
                    <a:pt x="3125623" y="0"/>
                    <a:pt x="3147060" y="21437"/>
                    <a:pt x="3147060" y="47881"/>
                  </a:cubicBezTo>
                  <a:lnTo>
                    <a:pt x="3147060" y="430931"/>
                  </a:lnTo>
                  <a:cubicBezTo>
                    <a:pt x="3147060" y="457375"/>
                    <a:pt x="3125623" y="478812"/>
                    <a:pt x="3099179" y="478812"/>
                  </a:cubicBezTo>
                  <a:lnTo>
                    <a:pt x="47881" y="478812"/>
                  </a:lnTo>
                  <a:cubicBezTo>
                    <a:pt x="21437" y="478812"/>
                    <a:pt x="0" y="457375"/>
                    <a:pt x="0" y="430931"/>
                  </a:cubicBezTo>
                  <a:lnTo>
                    <a:pt x="0" y="4788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44" tIns="59744" rIns="605981" bIns="597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 Clearing Price Estimation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DFE8B3-879A-420F-8C20-F21F59F9FAE1}"/>
                </a:ext>
              </a:extLst>
            </p:cNvPr>
            <p:cNvSpPr/>
            <p:nvPr/>
          </p:nvSpPr>
          <p:spPr>
            <a:xfrm>
              <a:off x="5733184" y="4242576"/>
              <a:ext cx="3147060" cy="478812"/>
            </a:xfrm>
            <a:custGeom>
              <a:avLst/>
              <a:gdLst>
                <a:gd name="connsiteX0" fmla="*/ 0 w 3147060"/>
                <a:gd name="connsiteY0" fmla="*/ 47881 h 478812"/>
                <a:gd name="connsiteX1" fmla="*/ 47881 w 3147060"/>
                <a:gd name="connsiteY1" fmla="*/ 0 h 478812"/>
                <a:gd name="connsiteX2" fmla="*/ 3099179 w 3147060"/>
                <a:gd name="connsiteY2" fmla="*/ 0 h 478812"/>
                <a:gd name="connsiteX3" fmla="*/ 3147060 w 3147060"/>
                <a:gd name="connsiteY3" fmla="*/ 47881 h 478812"/>
                <a:gd name="connsiteX4" fmla="*/ 3147060 w 3147060"/>
                <a:gd name="connsiteY4" fmla="*/ 430931 h 478812"/>
                <a:gd name="connsiteX5" fmla="*/ 3099179 w 3147060"/>
                <a:gd name="connsiteY5" fmla="*/ 478812 h 478812"/>
                <a:gd name="connsiteX6" fmla="*/ 47881 w 3147060"/>
                <a:gd name="connsiteY6" fmla="*/ 478812 h 478812"/>
                <a:gd name="connsiteX7" fmla="*/ 0 w 3147060"/>
                <a:gd name="connsiteY7" fmla="*/ 430931 h 478812"/>
                <a:gd name="connsiteX8" fmla="*/ 0 w 3147060"/>
                <a:gd name="connsiteY8" fmla="*/ 47881 h 4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060" h="478812">
                  <a:moveTo>
                    <a:pt x="0" y="47881"/>
                  </a:moveTo>
                  <a:cubicBezTo>
                    <a:pt x="0" y="21437"/>
                    <a:pt x="21437" y="0"/>
                    <a:pt x="47881" y="0"/>
                  </a:cubicBezTo>
                  <a:lnTo>
                    <a:pt x="3099179" y="0"/>
                  </a:lnTo>
                  <a:cubicBezTo>
                    <a:pt x="3125623" y="0"/>
                    <a:pt x="3147060" y="21437"/>
                    <a:pt x="3147060" y="47881"/>
                  </a:cubicBezTo>
                  <a:lnTo>
                    <a:pt x="3147060" y="430931"/>
                  </a:lnTo>
                  <a:cubicBezTo>
                    <a:pt x="3147060" y="457375"/>
                    <a:pt x="3125623" y="478812"/>
                    <a:pt x="3099179" y="478812"/>
                  </a:cubicBezTo>
                  <a:lnTo>
                    <a:pt x="47881" y="478812"/>
                  </a:lnTo>
                  <a:cubicBezTo>
                    <a:pt x="21437" y="478812"/>
                    <a:pt x="0" y="457375"/>
                    <a:pt x="0" y="430931"/>
                  </a:cubicBezTo>
                  <a:lnTo>
                    <a:pt x="0" y="47881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44" tIns="59744" rIns="605981" bIns="597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Delivery and Settlement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FF57526-3BEC-4382-BCFE-C69453533E14}"/>
                </a:ext>
              </a:extLst>
            </p:cNvPr>
            <p:cNvSpPr/>
            <p:nvPr/>
          </p:nvSpPr>
          <p:spPr>
            <a:xfrm>
              <a:off x="7628985" y="2411116"/>
              <a:ext cx="311228" cy="311228"/>
            </a:xfrm>
            <a:custGeom>
              <a:avLst/>
              <a:gdLst>
                <a:gd name="connsiteX0" fmla="*/ 0 w 311228"/>
                <a:gd name="connsiteY0" fmla="*/ 171175 h 311228"/>
                <a:gd name="connsiteX1" fmla="*/ 70026 w 311228"/>
                <a:gd name="connsiteY1" fmla="*/ 171175 h 311228"/>
                <a:gd name="connsiteX2" fmla="*/ 70026 w 311228"/>
                <a:gd name="connsiteY2" fmla="*/ 0 h 311228"/>
                <a:gd name="connsiteX3" fmla="*/ 241202 w 311228"/>
                <a:gd name="connsiteY3" fmla="*/ 0 h 311228"/>
                <a:gd name="connsiteX4" fmla="*/ 241202 w 311228"/>
                <a:gd name="connsiteY4" fmla="*/ 171175 h 311228"/>
                <a:gd name="connsiteX5" fmla="*/ 311228 w 311228"/>
                <a:gd name="connsiteY5" fmla="*/ 171175 h 311228"/>
                <a:gd name="connsiteX6" fmla="*/ 155614 w 311228"/>
                <a:gd name="connsiteY6" fmla="*/ 311228 h 311228"/>
                <a:gd name="connsiteX7" fmla="*/ 0 w 311228"/>
                <a:gd name="connsiteY7" fmla="*/ 171175 h 3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228" h="311228">
                  <a:moveTo>
                    <a:pt x="0" y="171175"/>
                  </a:moveTo>
                  <a:lnTo>
                    <a:pt x="70026" y="171175"/>
                  </a:lnTo>
                  <a:lnTo>
                    <a:pt x="70026" y="0"/>
                  </a:lnTo>
                  <a:lnTo>
                    <a:pt x="241202" y="0"/>
                  </a:lnTo>
                  <a:lnTo>
                    <a:pt x="241202" y="171175"/>
                  </a:lnTo>
                  <a:lnTo>
                    <a:pt x="311228" y="171175"/>
                  </a:lnTo>
                  <a:lnTo>
                    <a:pt x="155614" y="311228"/>
                  </a:lnTo>
                  <a:lnTo>
                    <a:pt x="0" y="171175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266" tIns="15240" rIns="85266" bIns="9226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B9A433-D665-4478-AE5C-0BF46DB6FE88}"/>
                </a:ext>
              </a:extLst>
            </p:cNvPr>
            <p:cNvSpPr/>
            <p:nvPr/>
          </p:nvSpPr>
          <p:spPr>
            <a:xfrm>
              <a:off x="7863993" y="2956431"/>
              <a:ext cx="311228" cy="311228"/>
            </a:xfrm>
            <a:custGeom>
              <a:avLst/>
              <a:gdLst>
                <a:gd name="connsiteX0" fmla="*/ 0 w 311228"/>
                <a:gd name="connsiteY0" fmla="*/ 171175 h 311228"/>
                <a:gd name="connsiteX1" fmla="*/ 70026 w 311228"/>
                <a:gd name="connsiteY1" fmla="*/ 171175 h 311228"/>
                <a:gd name="connsiteX2" fmla="*/ 70026 w 311228"/>
                <a:gd name="connsiteY2" fmla="*/ 0 h 311228"/>
                <a:gd name="connsiteX3" fmla="*/ 241202 w 311228"/>
                <a:gd name="connsiteY3" fmla="*/ 0 h 311228"/>
                <a:gd name="connsiteX4" fmla="*/ 241202 w 311228"/>
                <a:gd name="connsiteY4" fmla="*/ 171175 h 311228"/>
                <a:gd name="connsiteX5" fmla="*/ 311228 w 311228"/>
                <a:gd name="connsiteY5" fmla="*/ 171175 h 311228"/>
                <a:gd name="connsiteX6" fmla="*/ 155614 w 311228"/>
                <a:gd name="connsiteY6" fmla="*/ 311228 h 311228"/>
                <a:gd name="connsiteX7" fmla="*/ 0 w 311228"/>
                <a:gd name="connsiteY7" fmla="*/ 171175 h 3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228" h="311228">
                  <a:moveTo>
                    <a:pt x="0" y="171175"/>
                  </a:moveTo>
                  <a:lnTo>
                    <a:pt x="70026" y="171175"/>
                  </a:lnTo>
                  <a:lnTo>
                    <a:pt x="70026" y="0"/>
                  </a:lnTo>
                  <a:lnTo>
                    <a:pt x="241202" y="0"/>
                  </a:lnTo>
                  <a:lnTo>
                    <a:pt x="241202" y="171175"/>
                  </a:lnTo>
                  <a:lnTo>
                    <a:pt x="311228" y="171175"/>
                  </a:lnTo>
                  <a:lnTo>
                    <a:pt x="155614" y="311228"/>
                  </a:lnTo>
                  <a:lnTo>
                    <a:pt x="0" y="171175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266" tIns="15240" rIns="85266" bIns="9226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BC2B10-4679-4814-A44B-51A8264EFA22}"/>
                </a:ext>
              </a:extLst>
            </p:cNvPr>
            <p:cNvSpPr/>
            <p:nvPr/>
          </p:nvSpPr>
          <p:spPr>
            <a:xfrm>
              <a:off x="8099001" y="3493765"/>
              <a:ext cx="311228" cy="311228"/>
            </a:xfrm>
            <a:custGeom>
              <a:avLst/>
              <a:gdLst>
                <a:gd name="connsiteX0" fmla="*/ 0 w 311228"/>
                <a:gd name="connsiteY0" fmla="*/ 171175 h 311228"/>
                <a:gd name="connsiteX1" fmla="*/ 70026 w 311228"/>
                <a:gd name="connsiteY1" fmla="*/ 171175 h 311228"/>
                <a:gd name="connsiteX2" fmla="*/ 70026 w 311228"/>
                <a:gd name="connsiteY2" fmla="*/ 0 h 311228"/>
                <a:gd name="connsiteX3" fmla="*/ 241202 w 311228"/>
                <a:gd name="connsiteY3" fmla="*/ 0 h 311228"/>
                <a:gd name="connsiteX4" fmla="*/ 241202 w 311228"/>
                <a:gd name="connsiteY4" fmla="*/ 171175 h 311228"/>
                <a:gd name="connsiteX5" fmla="*/ 311228 w 311228"/>
                <a:gd name="connsiteY5" fmla="*/ 171175 h 311228"/>
                <a:gd name="connsiteX6" fmla="*/ 155614 w 311228"/>
                <a:gd name="connsiteY6" fmla="*/ 311228 h 311228"/>
                <a:gd name="connsiteX7" fmla="*/ 0 w 311228"/>
                <a:gd name="connsiteY7" fmla="*/ 171175 h 3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228" h="311228">
                  <a:moveTo>
                    <a:pt x="0" y="171175"/>
                  </a:moveTo>
                  <a:lnTo>
                    <a:pt x="70026" y="171175"/>
                  </a:lnTo>
                  <a:lnTo>
                    <a:pt x="70026" y="0"/>
                  </a:lnTo>
                  <a:lnTo>
                    <a:pt x="241202" y="0"/>
                  </a:lnTo>
                  <a:lnTo>
                    <a:pt x="241202" y="171175"/>
                  </a:lnTo>
                  <a:lnTo>
                    <a:pt x="311228" y="171175"/>
                  </a:lnTo>
                  <a:lnTo>
                    <a:pt x="155614" y="311228"/>
                  </a:lnTo>
                  <a:lnTo>
                    <a:pt x="0" y="171175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266" tIns="15240" rIns="85266" bIns="9226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18173A-C147-4623-813B-BBDA2934E44B}"/>
                </a:ext>
              </a:extLst>
            </p:cNvPr>
            <p:cNvSpPr/>
            <p:nvPr/>
          </p:nvSpPr>
          <p:spPr>
            <a:xfrm>
              <a:off x="8334008" y="4044400"/>
              <a:ext cx="311228" cy="311228"/>
            </a:xfrm>
            <a:custGeom>
              <a:avLst/>
              <a:gdLst>
                <a:gd name="connsiteX0" fmla="*/ 0 w 311228"/>
                <a:gd name="connsiteY0" fmla="*/ 171175 h 311228"/>
                <a:gd name="connsiteX1" fmla="*/ 70026 w 311228"/>
                <a:gd name="connsiteY1" fmla="*/ 171175 h 311228"/>
                <a:gd name="connsiteX2" fmla="*/ 70026 w 311228"/>
                <a:gd name="connsiteY2" fmla="*/ 0 h 311228"/>
                <a:gd name="connsiteX3" fmla="*/ 241202 w 311228"/>
                <a:gd name="connsiteY3" fmla="*/ 0 h 311228"/>
                <a:gd name="connsiteX4" fmla="*/ 241202 w 311228"/>
                <a:gd name="connsiteY4" fmla="*/ 171175 h 311228"/>
                <a:gd name="connsiteX5" fmla="*/ 311228 w 311228"/>
                <a:gd name="connsiteY5" fmla="*/ 171175 h 311228"/>
                <a:gd name="connsiteX6" fmla="*/ 155614 w 311228"/>
                <a:gd name="connsiteY6" fmla="*/ 311228 h 311228"/>
                <a:gd name="connsiteX7" fmla="*/ 0 w 311228"/>
                <a:gd name="connsiteY7" fmla="*/ 171175 h 3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228" h="311228">
                  <a:moveTo>
                    <a:pt x="0" y="171175"/>
                  </a:moveTo>
                  <a:lnTo>
                    <a:pt x="70026" y="171175"/>
                  </a:lnTo>
                  <a:lnTo>
                    <a:pt x="70026" y="0"/>
                  </a:lnTo>
                  <a:lnTo>
                    <a:pt x="241202" y="0"/>
                  </a:lnTo>
                  <a:lnTo>
                    <a:pt x="241202" y="171175"/>
                  </a:lnTo>
                  <a:lnTo>
                    <a:pt x="311228" y="171175"/>
                  </a:lnTo>
                  <a:lnTo>
                    <a:pt x="155614" y="311228"/>
                  </a:lnTo>
                  <a:lnTo>
                    <a:pt x="0" y="171175"/>
                  </a:ln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266" tIns="15240" rIns="85266" bIns="9226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DAF05D-D47F-4B4F-A36D-B268B6D8EB87}"/>
              </a:ext>
            </a:extLst>
          </p:cNvPr>
          <p:cNvSpPr txBox="1"/>
          <p:nvPr/>
        </p:nvSpPr>
        <p:spPr>
          <a:xfrm>
            <a:off x="274320" y="181217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D138B-EBE7-422D-AFC0-0CB0B1FB5A8B}"/>
              </a:ext>
            </a:extLst>
          </p:cNvPr>
          <p:cNvSpPr txBox="1"/>
          <p:nvPr/>
        </p:nvSpPr>
        <p:spPr>
          <a:xfrm>
            <a:off x="2995348" y="43004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C30EA-CD33-4AA2-B7F3-74C82A4D553E}"/>
              </a:ext>
            </a:extLst>
          </p:cNvPr>
          <p:cNvSpPr txBox="1"/>
          <p:nvPr/>
        </p:nvSpPr>
        <p:spPr>
          <a:xfrm>
            <a:off x="7917085" y="2002082"/>
            <a:ext cx="1472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[3], [6], [16], [17]</a:t>
            </a:r>
            <a:endParaRPr lang="en-IN" sz="1200" dirty="0"/>
          </a:p>
        </p:txBody>
      </p:sp>
      <p:sp>
        <p:nvSpPr>
          <p:cNvPr id="36" name="Google Shape;49;gbd2c57ad26_0_0">
            <a:extLst>
              <a:ext uri="{FF2B5EF4-FFF2-40B4-BE49-F238E27FC236}">
                <a16:creationId xmlns:a16="http://schemas.microsoft.com/office/drawing/2014/main" id="{22CFF869-15D9-412F-AA8A-F6FA00FDB95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1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B3D5758-5C1A-46F5-AC29-0070369D1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6B3D5758-5C1A-46F5-AC29-0070369D1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1563BA8-1FA3-442D-8398-91C75510A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graphicEl>
                                              <a:dgm id="{C1563BA8-1FA3-442D-8398-91C75510A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74940AF-D0AA-4405-8A36-BC7CAAFF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graphicEl>
                                              <a:dgm id="{374940AF-D0AA-4405-8A36-BC7CAAFF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705B78E-131A-45DC-8644-AA9EF5F2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graphicEl>
                                              <a:dgm id="{8705B78E-131A-45DC-8644-AA9EF5F2A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  <p:bldGraphic spid="24" grpId="0">
        <p:bldSub>
          <a:bldDgm bld="one"/>
        </p:bldSub>
      </p:bldGraphic>
      <p:bldP spid="5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6</a:t>
            </a:fld>
            <a:endParaRPr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2AB9C-A56A-443F-8BA6-BB1B04CB250F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ANALYSIS - METHODOLOGY</a:t>
            </a:r>
            <a:endParaRPr lang="en-IN" sz="1500" b="1" baseline="300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AE48F4D-2E9E-479F-9D09-A44391210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098809"/>
              </p:ext>
            </p:extLst>
          </p:nvPr>
        </p:nvGraphicFramePr>
        <p:xfrm>
          <a:off x="42198" y="349121"/>
          <a:ext cx="4529803" cy="253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78C83D3-B61A-431A-8D90-665EF7B99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447433"/>
              </p:ext>
            </p:extLst>
          </p:nvPr>
        </p:nvGraphicFramePr>
        <p:xfrm>
          <a:off x="4831273" y="523992"/>
          <a:ext cx="4312727" cy="409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87E1B5A-DE33-4A18-BA27-6FF42761E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646222"/>
              </p:ext>
            </p:extLst>
          </p:nvPr>
        </p:nvGraphicFramePr>
        <p:xfrm>
          <a:off x="185741" y="3038337"/>
          <a:ext cx="5920997" cy="1648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A83830-915A-4348-B819-30E7DF08B63F}"/>
              </a:ext>
            </a:extLst>
          </p:cNvPr>
          <p:cNvCxnSpPr>
            <a:cxnSpLocks/>
          </p:cNvCxnSpPr>
          <p:nvPr/>
        </p:nvCxnSpPr>
        <p:spPr>
          <a:xfrm flipH="1">
            <a:off x="711808" y="2225040"/>
            <a:ext cx="1" cy="9100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49;gbd2c57ad26_0_0">
            <a:extLst>
              <a:ext uri="{FF2B5EF4-FFF2-40B4-BE49-F238E27FC236}">
                <a16:creationId xmlns:a16="http://schemas.microsoft.com/office/drawing/2014/main" id="{986D0EC1-0B27-4952-909B-9028B1813DC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9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7</a:t>
            </a:fld>
            <a:endParaRPr sz="1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83AA8-316A-405B-BCCE-F8391649C7D1}"/>
              </a:ext>
            </a:extLst>
          </p:cNvPr>
          <p:cNvSpPr txBox="1">
            <a:spLocks/>
          </p:cNvSpPr>
          <p:nvPr/>
        </p:nvSpPr>
        <p:spPr>
          <a:xfrm>
            <a:off x="711808" y="-48419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C58D5-71E7-4A2B-A711-8E965F6016F3}"/>
              </a:ext>
            </a:extLst>
          </p:cNvPr>
          <p:cNvSpPr txBox="1"/>
          <p:nvPr/>
        </p:nvSpPr>
        <p:spPr>
          <a:xfrm>
            <a:off x="628650" y="295261"/>
            <a:ext cx="3837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 (JULY) – LOW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A737D-EE8B-4853-9BF9-3F0CCEAE1E5B}"/>
              </a:ext>
            </a:extLst>
          </p:cNvPr>
          <p:cNvSpPr txBox="1"/>
          <p:nvPr/>
        </p:nvSpPr>
        <p:spPr>
          <a:xfrm>
            <a:off x="5097481" y="297399"/>
            <a:ext cx="3841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 (JULY) – HIGH RISK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4CAC34-2DEC-4052-9884-1A7BBD01F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847028"/>
              </p:ext>
            </p:extLst>
          </p:nvPr>
        </p:nvGraphicFramePr>
        <p:xfrm>
          <a:off x="53341" y="549195"/>
          <a:ext cx="4450079" cy="422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4171C4-7840-4073-B02D-F82936D8D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980473"/>
              </p:ext>
            </p:extLst>
          </p:nvPr>
        </p:nvGraphicFramePr>
        <p:xfrm>
          <a:off x="4640583" y="549195"/>
          <a:ext cx="4450078" cy="422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21E724-E472-47BC-B4B4-CA3F5A34EA00}"/>
              </a:ext>
            </a:extLst>
          </p:cNvPr>
          <p:cNvSpPr txBox="1"/>
          <p:nvPr/>
        </p:nvSpPr>
        <p:spPr>
          <a:xfrm>
            <a:off x="3086101" y="3871651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0E32A-8C81-4A14-BEE0-DB55A5A29D1C}"/>
              </a:ext>
            </a:extLst>
          </p:cNvPr>
          <p:cNvSpPr txBox="1"/>
          <p:nvPr/>
        </p:nvSpPr>
        <p:spPr>
          <a:xfrm>
            <a:off x="3192781" y="332301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DEE8-E4A5-41BB-996B-DB81E8EA3332}"/>
              </a:ext>
            </a:extLst>
          </p:cNvPr>
          <p:cNvSpPr txBox="1"/>
          <p:nvPr/>
        </p:nvSpPr>
        <p:spPr>
          <a:xfrm>
            <a:off x="3225607" y="290132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A2D0D-0E08-4BD6-89FF-4FC0CF8547E8}"/>
              </a:ext>
            </a:extLst>
          </p:cNvPr>
          <p:cNvSpPr txBox="1"/>
          <p:nvPr/>
        </p:nvSpPr>
        <p:spPr>
          <a:xfrm>
            <a:off x="3039012" y="2103767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RENEWABLES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E972B-E4B5-42CB-BC9E-B54254F83DEB}"/>
              </a:ext>
            </a:extLst>
          </p:cNvPr>
          <p:cNvSpPr txBox="1"/>
          <p:nvPr/>
        </p:nvSpPr>
        <p:spPr>
          <a:xfrm>
            <a:off x="3675001" y="110033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F549C-C35F-4DC7-B4BD-4C33FD31B9C8}"/>
              </a:ext>
            </a:extLst>
          </p:cNvPr>
          <p:cNvSpPr txBox="1"/>
          <p:nvPr/>
        </p:nvSpPr>
        <p:spPr>
          <a:xfrm>
            <a:off x="3582073" y="136306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8BB96-C33D-40D6-8F0A-CCEA1DF8F448}"/>
              </a:ext>
            </a:extLst>
          </p:cNvPr>
          <p:cNvSpPr txBox="1"/>
          <p:nvPr/>
        </p:nvSpPr>
        <p:spPr>
          <a:xfrm>
            <a:off x="3557166" y="146645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GAS</a:t>
            </a:r>
          </a:p>
        </p:txBody>
      </p:sp>
      <p:sp>
        <p:nvSpPr>
          <p:cNvPr id="17" name="Google Shape;49;gbd2c57ad26_0_0">
            <a:extLst>
              <a:ext uri="{FF2B5EF4-FFF2-40B4-BE49-F238E27FC236}">
                <a16:creationId xmlns:a16="http://schemas.microsoft.com/office/drawing/2014/main" id="{CBFE4F53-D547-4D7F-8E80-90A96545FB4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7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9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Sub>
          <a:bldChart bld="series"/>
        </p:bldSub>
      </p:bldGraphic>
      <p:bldGraphic spid="9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8</a:t>
            </a:fld>
            <a:endParaRPr sz="1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83AA8-316A-405B-BCCE-F8391649C7D1}"/>
              </a:ext>
            </a:extLst>
          </p:cNvPr>
          <p:cNvSpPr txBox="1">
            <a:spLocks/>
          </p:cNvSpPr>
          <p:nvPr/>
        </p:nvSpPr>
        <p:spPr>
          <a:xfrm>
            <a:off x="711808" y="-48419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1E724-E472-47BC-B4B4-CA3F5A34EA00}"/>
              </a:ext>
            </a:extLst>
          </p:cNvPr>
          <p:cNvSpPr txBox="1"/>
          <p:nvPr/>
        </p:nvSpPr>
        <p:spPr>
          <a:xfrm>
            <a:off x="3086101" y="3871651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0E32A-8C81-4A14-BEE0-DB55A5A29D1C}"/>
              </a:ext>
            </a:extLst>
          </p:cNvPr>
          <p:cNvSpPr txBox="1"/>
          <p:nvPr/>
        </p:nvSpPr>
        <p:spPr>
          <a:xfrm>
            <a:off x="3192781" y="332301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DEE8-E4A5-41BB-996B-DB81E8EA3332}"/>
              </a:ext>
            </a:extLst>
          </p:cNvPr>
          <p:cNvSpPr txBox="1"/>
          <p:nvPr/>
        </p:nvSpPr>
        <p:spPr>
          <a:xfrm>
            <a:off x="3225607" y="290132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A2D0D-0E08-4BD6-89FF-4FC0CF8547E8}"/>
              </a:ext>
            </a:extLst>
          </p:cNvPr>
          <p:cNvSpPr txBox="1"/>
          <p:nvPr/>
        </p:nvSpPr>
        <p:spPr>
          <a:xfrm>
            <a:off x="3039012" y="2103767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RENEWABLES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E972B-E4B5-42CB-BC9E-B54254F83DEB}"/>
              </a:ext>
            </a:extLst>
          </p:cNvPr>
          <p:cNvSpPr txBox="1"/>
          <p:nvPr/>
        </p:nvSpPr>
        <p:spPr>
          <a:xfrm>
            <a:off x="3675001" y="110033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F549C-C35F-4DC7-B4BD-4C33FD31B9C8}"/>
              </a:ext>
            </a:extLst>
          </p:cNvPr>
          <p:cNvSpPr txBox="1"/>
          <p:nvPr/>
        </p:nvSpPr>
        <p:spPr>
          <a:xfrm>
            <a:off x="3582073" y="136306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STM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3C6E064-0BCA-4BB9-8277-D455567A3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813932"/>
              </p:ext>
            </p:extLst>
          </p:nvPr>
        </p:nvGraphicFramePr>
        <p:xfrm>
          <a:off x="4580786" y="509588"/>
          <a:ext cx="4314825" cy="189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230EFAC-E5F6-487C-9CC5-C7490C527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303193"/>
              </p:ext>
            </p:extLst>
          </p:nvPr>
        </p:nvGraphicFramePr>
        <p:xfrm>
          <a:off x="4564729" y="2702813"/>
          <a:ext cx="4314825" cy="206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A85941B-1DB2-4FCA-98C0-CCE6ADF39D04}"/>
              </a:ext>
            </a:extLst>
          </p:cNvPr>
          <p:cNvSpPr txBox="1"/>
          <p:nvPr/>
        </p:nvSpPr>
        <p:spPr>
          <a:xfrm>
            <a:off x="994667" y="299139"/>
            <a:ext cx="3414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LOW RE SCENARIO (NOVEMBER)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5E9BE-0215-4B37-A3A2-7577D6EF9C3D}"/>
              </a:ext>
            </a:extLst>
          </p:cNvPr>
          <p:cNvSpPr txBox="1"/>
          <p:nvPr/>
        </p:nvSpPr>
        <p:spPr>
          <a:xfrm>
            <a:off x="5469686" y="289276"/>
            <a:ext cx="2534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F8004-5CCC-4C3F-BB95-CE5594CE0F58}"/>
              </a:ext>
            </a:extLst>
          </p:cNvPr>
          <p:cNvSpPr txBox="1"/>
          <p:nvPr/>
        </p:nvSpPr>
        <p:spPr>
          <a:xfrm>
            <a:off x="5573595" y="2438115"/>
            <a:ext cx="2497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LOW RE SCENARIO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D95B228-55FE-4F16-A457-04A26BB1E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41123"/>
              </p:ext>
            </p:extLst>
          </p:nvPr>
        </p:nvGraphicFramePr>
        <p:xfrm>
          <a:off x="74815" y="543192"/>
          <a:ext cx="4385115" cy="4232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Google Shape;49;gbd2c57ad26_0_0">
            <a:extLst>
              <a:ext uri="{FF2B5EF4-FFF2-40B4-BE49-F238E27FC236}">
                <a16:creationId xmlns:a16="http://schemas.microsoft.com/office/drawing/2014/main" id="{F435D859-3282-4C52-A4C7-7DD3979ED1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  <p:bldP spid="18" grpId="0"/>
      <p:bldP spid="19" grpId="0"/>
      <p:bldP spid="20" grpId="0"/>
      <p:bldGraphic spid="21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c5ec4fc1_46_0"/>
          <p:cNvSpPr txBox="1">
            <a:spLocks noGrp="1"/>
          </p:cNvSpPr>
          <p:nvPr>
            <p:ph type="sldNum" idx="12"/>
          </p:nvPr>
        </p:nvSpPr>
        <p:spPr>
          <a:xfrm>
            <a:off x="8067676" y="4812800"/>
            <a:ext cx="628500" cy="17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 sz="1000"/>
              <a:t>9</a:t>
            </a:fld>
            <a:endParaRPr sz="10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6067BD-489D-402E-AA68-D0BA474CDEC4}"/>
              </a:ext>
            </a:extLst>
          </p:cNvPr>
          <p:cNvSpPr txBox="1">
            <a:spLocks/>
          </p:cNvSpPr>
          <p:nvPr/>
        </p:nvSpPr>
        <p:spPr>
          <a:xfrm>
            <a:off x="711808" y="-45650"/>
            <a:ext cx="7839221" cy="4119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 &amp; SIGNIFICANCE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CFEB8B-43E0-4E05-9673-C91FFD997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138235"/>
              </p:ext>
            </p:extLst>
          </p:nvPr>
        </p:nvGraphicFramePr>
        <p:xfrm>
          <a:off x="-358935" y="2464851"/>
          <a:ext cx="3102135" cy="19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BB4A4199-F7C2-40A8-932D-5C9A0C79B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154887"/>
              </p:ext>
            </p:extLst>
          </p:nvPr>
        </p:nvGraphicFramePr>
        <p:xfrm>
          <a:off x="41566" y="350141"/>
          <a:ext cx="1654230" cy="205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B8F80823-EFA6-4FA1-9DE4-2872014FF365}"/>
              </a:ext>
            </a:extLst>
          </p:cNvPr>
          <p:cNvGrpSpPr/>
          <p:nvPr/>
        </p:nvGrpSpPr>
        <p:grpSpPr>
          <a:xfrm>
            <a:off x="19842" y="4383203"/>
            <a:ext cx="2997678" cy="402603"/>
            <a:chOff x="1207947" y="2632790"/>
            <a:chExt cx="5136041" cy="74258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045D3AA-5A8F-4DB8-8CBC-1CAEDD27AEBF}"/>
                </a:ext>
              </a:extLst>
            </p:cNvPr>
            <p:cNvSpPr/>
            <p:nvPr/>
          </p:nvSpPr>
          <p:spPr>
            <a:xfrm>
              <a:off x="1207947" y="2632790"/>
              <a:ext cx="4831789" cy="74258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CA0B3A2F-5506-4AAF-8CB7-30BF9551C5C8}"/>
                </a:ext>
              </a:extLst>
            </p:cNvPr>
            <p:cNvSpPr txBox="1"/>
            <p:nvPr/>
          </p:nvSpPr>
          <p:spPr>
            <a:xfrm>
              <a:off x="1229697" y="2654540"/>
              <a:ext cx="5114291" cy="699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 Term Power Procurement Tool for  DISCOMs</a:t>
              </a:r>
            </a:p>
          </p:txBody>
        </p:sp>
      </p:grp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053F973F-F502-42E6-B7C4-9D3D2787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628345"/>
              </p:ext>
            </p:extLst>
          </p:nvPr>
        </p:nvGraphicFramePr>
        <p:xfrm>
          <a:off x="2024616" y="2863951"/>
          <a:ext cx="4013438" cy="191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5C137A80-6842-43E0-A14C-EDDF29C54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27317"/>
              </p:ext>
            </p:extLst>
          </p:nvPr>
        </p:nvGraphicFramePr>
        <p:xfrm>
          <a:off x="5590541" y="2863971"/>
          <a:ext cx="3648350" cy="182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69AD0C38-052E-4785-AC1C-51FA912CD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72066"/>
              </p:ext>
            </p:extLst>
          </p:nvPr>
        </p:nvGraphicFramePr>
        <p:xfrm>
          <a:off x="1786866" y="357694"/>
          <a:ext cx="1654230" cy="205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45E1C1CC-EED2-4BB9-AC0D-3C067E27B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58052"/>
              </p:ext>
            </p:extLst>
          </p:nvPr>
        </p:nvGraphicFramePr>
        <p:xfrm>
          <a:off x="3695084" y="366306"/>
          <a:ext cx="2669156" cy="205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734AB4E6-2329-45AC-9396-8A961F04B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8528"/>
              </p:ext>
            </p:extLst>
          </p:nvPr>
        </p:nvGraphicFramePr>
        <p:xfrm>
          <a:off x="6424968" y="350141"/>
          <a:ext cx="2669156" cy="206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5DDA6A-8728-4DCE-A1AE-292D8539A9DC}"/>
              </a:ext>
            </a:extLst>
          </p:cNvPr>
          <p:cNvSpPr txBox="1"/>
          <p:nvPr/>
        </p:nvSpPr>
        <p:spPr>
          <a:xfrm>
            <a:off x="3139444" y="2509867"/>
            <a:ext cx="3477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FUTURE SCOPE &amp; SIGNIFICANCE </a:t>
            </a:r>
            <a:endParaRPr lang="en-IN" dirty="0"/>
          </a:p>
        </p:txBody>
      </p:sp>
      <p:sp>
        <p:nvSpPr>
          <p:cNvPr id="16" name="Google Shape;49;gbd2c57ad26_0_0">
            <a:extLst>
              <a:ext uri="{FF2B5EF4-FFF2-40B4-BE49-F238E27FC236}">
                <a16:creationId xmlns:a16="http://schemas.microsoft.com/office/drawing/2014/main" id="{DCA238E3-B756-4820-9CA3-A49D62B99B3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27086" y="4880554"/>
            <a:ext cx="10098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30/4/2022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2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DD6CDBA1-5042-4372-B3D1-FA17F2915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9">
                                            <p:graphicEl>
                                              <a:dgm id="{DD6CDBA1-5042-4372-B3D1-FA17F2915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D4A6DC64-FDA7-4E44-A961-4D9DC9416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9">
                                            <p:graphicEl>
                                              <a:dgm id="{D4A6DC64-FDA7-4E44-A961-4D9DC9416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3059D000-E1DE-4B51-9797-56E50E903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9">
                                            <p:graphicEl>
                                              <a:dgm id="{3059D000-E1DE-4B51-9797-56E50E9037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19C3976B-847A-4C78-8F74-EC3614FE5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>
                                            <p:graphicEl>
                                              <a:dgm id="{19C3976B-847A-4C78-8F74-EC3614FE5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F151C68B-507F-4C51-A3FF-6374B192A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9">
                                            <p:graphicEl>
                                              <a:dgm id="{F151C68B-507F-4C51-A3FF-6374B192A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63A726C1-901C-4053-81F9-ACA3D5F22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9">
                                            <p:graphicEl>
                                              <a:dgm id="{63A726C1-901C-4053-81F9-ACA3D5F22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3F0A1F18-1879-4F45-9EB8-BD6A18B10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9">
                                            <p:graphicEl>
                                              <a:dgm id="{3F0A1F18-1879-4F45-9EB8-BD6A18B10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43859282-6948-49E9-801A-A8F3448B0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9">
                                            <p:graphicEl>
                                              <a:dgm id="{43859282-6948-49E9-801A-A8F3448B0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56" grpId="0">
        <p:bldSub>
          <a:bldChart bld="seriesEl"/>
        </p:bldSub>
      </p:bldGraphic>
      <p:bldGraphic spid="48" grpId="0">
        <p:bldAsOne/>
      </p:bldGraphic>
      <p:bldGraphic spid="49" grpId="0">
        <p:bldSub>
          <a:bldDgm bld="one"/>
        </p:bldSub>
      </p:bldGraphic>
      <p:bldGraphic spid="50" grpId="0">
        <p:bldSub>
          <a:bldChart bld="seriesEl"/>
        </p:bldSub>
      </p:bldGraphic>
      <p:bldGraphic spid="51" grpId="0">
        <p:bldSub>
          <a:bldChart bld="series"/>
        </p:bldSub>
      </p:bldGraphic>
      <p:bldGraphic spid="52" grpId="0">
        <p:bldSub>
          <a:bldChart bld="series"/>
        </p:bldSub>
      </p:bldGraphic>
      <p:bldP spid="15" grpId="0"/>
    </p:bldLst>
  </p:timing>
</p:sld>
</file>

<file path=ppt/theme/theme1.xml><?xml version="1.0" encoding="utf-8"?>
<a:theme xmlns:a="http://schemas.openxmlformats.org/drawingml/2006/main" name="EEEIC2020 PowerPoin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2057</Words>
  <Application>Microsoft Office PowerPoint</Application>
  <PresentationFormat>On-screen Show (16:9)</PresentationFormat>
  <Paragraphs>305</Paragraphs>
  <Slides>13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Times</vt:lpstr>
      <vt:lpstr>Arial</vt:lpstr>
      <vt:lpstr>Calibri</vt:lpstr>
      <vt:lpstr>Cambria Math</vt:lpstr>
      <vt:lpstr>EEEIC2020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Panella</dc:creator>
  <cp:lastModifiedBy>Bala Ganesh Kannivelu</cp:lastModifiedBy>
  <cp:revision>133</cp:revision>
  <dcterms:created xsi:type="dcterms:W3CDTF">2020-05-29T14:25:15Z</dcterms:created>
  <dcterms:modified xsi:type="dcterms:W3CDTF">2022-04-30T09:44:24Z</dcterms:modified>
</cp:coreProperties>
</file>