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8.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0.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1.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2.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3.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4.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5.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6.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7.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8.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9.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30.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ink/ink1.xml" ContentType="application/inkml+xml"/>
  <Override PartName="/ppt/diagrams/data32.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3.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4.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5.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6.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7.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8.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9.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40.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17.xml" ContentType="application/vnd.openxmlformats-officedocument.drawingml.diagramData+xml"/>
  <Override PartName="/ppt/diagrams/data19.xml" ContentType="application/vnd.openxmlformats-officedocument.drawingml.diagramData+xml"/>
  <Override PartName="/ppt/diagrams/data31.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17" r:id="rId3"/>
    <p:sldId id="311" r:id="rId4"/>
    <p:sldId id="312" r:id="rId5"/>
    <p:sldId id="313" r:id="rId6"/>
    <p:sldId id="325" r:id="rId7"/>
    <p:sldId id="309" r:id="rId8"/>
    <p:sldId id="326" r:id="rId9"/>
    <p:sldId id="310" r:id="rId10"/>
    <p:sldId id="314" r:id="rId11"/>
    <p:sldId id="315" r:id="rId12"/>
    <p:sldId id="318" r:id="rId13"/>
    <p:sldId id="319" r:id="rId14"/>
    <p:sldId id="322" r:id="rId15"/>
    <p:sldId id="334" r:id="rId16"/>
    <p:sldId id="333" r:id="rId17"/>
    <p:sldId id="323" r:id="rId18"/>
    <p:sldId id="324" r:id="rId19"/>
    <p:sldId id="328" r:id="rId20"/>
    <p:sldId id="329" r:id="rId21"/>
    <p:sldId id="304" r:id="rId22"/>
    <p:sldId id="330" r:id="rId23"/>
    <p:sldId id="331" r:id="rId24"/>
    <p:sldId id="332" r:id="rId25"/>
    <p:sldId id="33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_rels/data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_rels/data31.xml.rels><?xml version="1.0" encoding="UTF-8" standalone="yes"?>
<Relationships xmlns="http://schemas.openxmlformats.org/package/2006/relationships"><Relationship Id="rId1" Type="http://schemas.openxmlformats.org/officeDocument/2006/relationships/image" Target="../media/image70.png"/></Relationships>
</file>

<file path=ppt/diagrams/_rels/data5.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F31BE5-1143-4DB0-B2DD-A7861EDE74AA}" type="doc">
      <dgm:prSet loTypeId="urn:microsoft.com/office/officeart/2005/8/layout/vList3" loCatId="picture" qsTypeId="urn:microsoft.com/office/officeart/2005/8/quickstyle/simple1" qsCatId="simple" csTypeId="urn:microsoft.com/office/officeart/2005/8/colors/accent1_2" csCatId="accent1" phldr="1"/>
      <dgm:spPr/>
    </dgm:pt>
    <dgm:pt modelId="{79912AD4-F7D2-42AB-89F5-C2B77A46E8F2}">
      <dgm:prSet phldrT="[Text]" custT="1"/>
      <dgm:spPr>
        <a:solidFill>
          <a:schemeClr val="bg1">
            <a:lumMod val="95000"/>
          </a:schemeClr>
        </a:solidFill>
      </dgm:spPr>
      <dgm:t>
        <a:bodyPr/>
        <a:lstStyle/>
        <a:p>
          <a:pPr algn="l"/>
          <a:r>
            <a:rPr lang="en-US" sz="2600" dirty="0">
              <a:solidFill>
                <a:schemeClr val="tx1"/>
              </a:solidFill>
              <a:latin typeface="Times New Roman" panose="02020603050405020304" pitchFamily="18" charset="0"/>
              <a:cs typeface="Times New Roman" panose="02020603050405020304" pitchFamily="18" charset="0"/>
            </a:rPr>
            <a:t>	Electric Load Forecasting</a:t>
          </a:r>
        </a:p>
        <a:p>
          <a:pPr algn="l"/>
          <a:r>
            <a:rPr lang="en-US" sz="2600" dirty="0">
              <a:solidFill>
                <a:schemeClr val="tx1"/>
              </a:solidFill>
              <a:latin typeface="Times New Roman" panose="02020603050405020304" pitchFamily="18" charset="0"/>
              <a:cs typeface="Times New Roman" panose="02020603050405020304" pitchFamily="18" charset="0"/>
            </a:rPr>
            <a:t>	Load Forecasting Categories and Classifications</a:t>
          </a:r>
        </a:p>
        <a:p>
          <a:pPr algn="l"/>
          <a:r>
            <a:rPr lang="en-US" sz="2600" dirty="0">
              <a:solidFill>
                <a:schemeClr val="tx1"/>
              </a:solidFill>
              <a:latin typeface="Times New Roman" panose="02020603050405020304" pitchFamily="18" charset="0"/>
              <a:cs typeface="Times New Roman" panose="02020603050405020304" pitchFamily="18" charset="0"/>
            </a:rPr>
            <a:t>	Duration based Forecasting</a:t>
          </a:r>
        </a:p>
        <a:p>
          <a:pPr algn="l"/>
          <a:r>
            <a:rPr lang="en-US" sz="2600" dirty="0">
              <a:solidFill>
                <a:schemeClr val="tx1"/>
              </a:solidFill>
              <a:latin typeface="Times New Roman" panose="02020603050405020304" pitchFamily="18" charset="0"/>
              <a:cs typeface="Times New Roman" panose="02020603050405020304" pitchFamily="18" charset="0"/>
            </a:rPr>
            <a:t>	Simple and Advanced Techniques</a:t>
          </a:r>
        </a:p>
        <a:p>
          <a:pPr algn="l"/>
          <a:r>
            <a:rPr lang="en-US" sz="2600" dirty="0">
              <a:solidFill>
                <a:schemeClr val="tx1"/>
              </a:solidFill>
              <a:latin typeface="Times New Roman" panose="02020603050405020304" pitchFamily="18" charset="0"/>
              <a:cs typeface="Times New Roman" panose="02020603050405020304" pitchFamily="18" charset="0"/>
            </a:rPr>
            <a:t>	End Use Method</a:t>
          </a:r>
        </a:p>
        <a:p>
          <a:pPr algn="l"/>
          <a:r>
            <a:rPr lang="en-US" sz="2600" dirty="0">
              <a:solidFill>
                <a:schemeClr val="tx1"/>
              </a:solidFill>
              <a:latin typeface="Times New Roman" panose="02020603050405020304" pitchFamily="18" charset="0"/>
              <a:cs typeface="Times New Roman" panose="02020603050405020304" pitchFamily="18" charset="0"/>
            </a:rPr>
            <a:t>	Econometric Approach</a:t>
          </a:r>
        </a:p>
        <a:p>
          <a:pPr algn="l"/>
          <a:r>
            <a:rPr lang="en-US" sz="2600" dirty="0">
              <a:solidFill>
                <a:schemeClr val="tx1"/>
              </a:solidFill>
              <a:latin typeface="Times New Roman" panose="02020603050405020304" pitchFamily="18" charset="0"/>
              <a:cs typeface="Times New Roman" panose="02020603050405020304" pitchFamily="18" charset="0"/>
            </a:rPr>
            <a:t>	Input Output Model</a:t>
          </a:r>
        </a:p>
        <a:p>
          <a:pPr algn="l"/>
          <a:r>
            <a:rPr lang="en-IN" sz="2600" dirty="0">
              <a:solidFill>
                <a:schemeClr val="tx1"/>
              </a:solidFill>
              <a:latin typeface="Times New Roman" panose="02020603050405020304" pitchFamily="18" charset="0"/>
              <a:cs typeface="Times New Roman" panose="02020603050405020304" pitchFamily="18" charset="0"/>
            </a:rPr>
            <a:t>	Scenario based Approach</a:t>
          </a:r>
        </a:p>
        <a:p>
          <a:pPr algn="l"/>
          <a:r>
            <a:rPr lang="en-US" sz="2600" dirty="0">
              <a:solidFill>
                <a:schemeClr val="tx1"/>
              </a:solidFill>
              <a:latin typeface="Times New Roman" panose="02020603050405020304" pitchFamily="18" charset="0"/>
              <a:cs typeface="Times New Roman" panose="02020603050405020304" pitchFamily="18" charset="0"/>
            </a:rPr>
            <a:t>	ANN based Approach</a:t>
          </a:r>
        </a:p>
        <a:p>
          <a:pPr algn="l"/>
          <a:r>
            <a:rPr lang="en-US" sz="2600" dirty="0">
              <a:solidFill>
                <a:schemeClr val="tx1"/>
              </a:solidFill>
              <a:latin typeface="Times New Roman" panose="02020603050405020304" pitchFamily="18" charset="0"/>
              <a:cs typeface="Times New Roman" panose="02020603050405020304" pitchFamily="18" charset="0"/>
            </a:rPr>
            <a:t>	Hybrid Approach</a:t>
          </a:r>
        </a:p>
        <a:p>
          <a:pPr algn="l"/>
          <a:r>
            <a:rPr lang="en-US" sz="2600" dirty="0">
              <a:solidFill>
                <a:schemeClr val="tx1"/>
              </a:solidFill>
              <a:latin typeface="Times New Roman" panose="02020603050405020304" pitchFamily="18" charset="0"/>
              <a:cs typeface="Times New Roman" panose="02020603050405020304" pitchFamily="18" charset="0"/>
            </a:rPr>
            <a:t>	Energy Demand Analysis</a:t>
          </a:r>
        </a:p>
        <a:p>
          <a:pPr algn="ctr"/>
          <a:endParaRPr lang="en-US" sz="2600" dirty="0">
            <a:solidFill>
              <a:schemeClr val="tx1"/>
            </a:solidFill>
          </a:endParaRPr>
        </a:p>
      </dgm:t>
    </dgm:pt>
    <dgm:pt modelId="{AA0B04B4-6B05-4640-9020-4EB65417E4A8}" type="parTrans" cxnId="{72195FCC-BD55-4DB7-85F2-EA87A8DA9DB9}">
      <dgm:prSet/>
      <dgm:spPr/>
      <dgm:t>
        <a:bodyPr/>
        <a:lstStyle/>
        <a:p>
          <a:endParaRPr lang="en-IN"/>
        </a:p>
      </dgm:t>
    </dgm:pt>
    <dgm:pt modelId="{614D33C5-CE50-427C-BFD8-6C4DE7E78C10}" type="sibTrans" cxnId="{72195FCC-BD55-4DB7-85F2-EA87A8DA9DB9}">
      <dgm:prSet/>
      <dgm:spPr/>
      <dgm:t>
        <a:bodyPr/>
        <a:lstStyle/>
        <a:p>
          <a:endParaRPr lang="en-IN"/>
        </a:p>
      </dgm:t>
    </dgm:pt>
    <dgm:pt modelId="{7AB8A0C7-64B5-4ADE-9209-9D4F46E4CBCD}" type="pres">
      <dgm:prSet presAssocID="{ABF31BE5-1143-4DB0-B2DD-A7861EDE74AA}" presName="linearFlow" presStyleCnt="0">
        <dgm:presLayoutVars>
          <dgm:dir/>
          <dgm:resizeHandles val="exact"/>
        </dgm:presLayoutVars>
      </dgm:prSet>
      <dgm:spPr/>
    </dgm:pt>
    <dgm:pt modelId="{7442B06A-523C-4EA2-8863-55883FA2F755}" type="pres">
      <dgm:prSet presAssocID="{79912AD4-F7D2-42AB-89F5-C2B77A46E8F2}" presName="composite" presStyleCnt="0"/>
      <dgm:spPr/>
    </dgm:pt>
    <dgm:pt modelId="{4101C901-B7FA-494A-B815-6E5EBAA476E7}" type="pres">
      <dgm:prSet presAssocID="{79912AD4-F7D2-42AB-89F5-C2B77A46E8F2}"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38000" r="-38000"/>
          </a:stretch>
        </a:blipFill>
      </dgm:spPr>
    </dgm:pt>
    <dgm:pt modelId="{B5481043-93A6-4DD7-AC20-EBE211DE6FC0}" type="pres">
      <dgm:prSet presAssocID="{79912AD4-F7D2-42AB-89F5-C2B77A46E8F2}" presName="txShp" presStyleLbl="node1" presStyleIdx="0" presStyleCnt="1" custScaleX="150376" custScaleY="179104" custLinFactNeighborX="-27667" custLinFactNeighborY="0">
        <dgm:presLayoutVars>
          <dgm:bulletEnabled val="1"/>
        </dgm:presLayoutVars>
      </dgm:prSet>
      <dgm:spPr/>
    </dgm:pt>
  </dgm:ptLst>
  <dgm:cxnLst>
    <dgm:cxn modelId="{26C8712B-784B-4AAB-8C74-7813AA06BB60}" type="presOf" srcId="{ABF31BE5-1143-4DB0-B2DD-A7861EDE74AA}" destId="{7AB8A0C7-64B5-4ADE-9209-9D4F46E4CBCD}" srcOrd="0" destOrd="0" presId="urn:microsoft.com/office/officeart/2005/8/layout/vList3"/>
    <dgm:cxn modelId="{C0D70849-00F6-40B5-97B3-F33B3F834F26}" type="presOf" srcId="{79912AD4-F7D2-42AB-89F5-C2B77A46E8F2}" destId="{B5481043-93A6-4DD7-AC20-EBE211DE6FC0}" srcOrd="0" destOrd="0" presId="urn:microsoft.com/office/officeart/2005/8/layout/vList3"/>
    <dgm:cxn modelId="{72195FCC-BD55-4DB7-85F2-EA87A8DA9DB9}" srcId="{ABF31BE5-1143-4DB0-B2DD-A7861EDE74AA}" destId="{79912AD4-F7D2-42AB-89F5-C2B77A46E8F2}" srcOrd="0" destOrd="0" parTransId="{AA0B04B4-6B05-4640-9020-4EB65417E4A8}" sibTransId="{614D33C5-CE50-427C-BFD8-6C4DE7E78C10}"/>
    <dgm:cxn modelId="{775C960F-0F0A-4FEB-ACF7-63C7DF5A7B32}" type="presParOf" srcId="{7AB8A0C7-64B5-4ADE-9209-9D4F46E4CBCD}" destId="{7442B06A-523C-4EA2-8863-55883FA2F755}" srcOrd="0" destOrd="0" presId="urn:microsoft.com/office/officeart/2005/8/layout/vList3"/>
    <dgm:cxn modelId="{E4DFF76C-E06D-4410-B72B-F05CD50E2A60}" type="presParOf" srcId="{7442B06A-523C-4EA2-8863-55883FA2F755}" destId="{4101C901-B7FA-494A-B815-6E5EBAA476E7}" srcOrd="0" destOrd="0" presId="urn:microsoft.com/office/officeart/2005/8/layout/vList3"/>
    <dgm:cxn modelId="{861C2A42-2C9A-40DF-B67A-42DBA386FFCF}" type="presParOf" srcId="{7442B06A-523C-4EA2-8863-55883FA2F755}" destId="{B5481043-93A6-4DD7-AC20-EBE211DE6FC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E3AA1B-E09C-4149-821A-E971FF197496}"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en-IN"/>
        </a:p>
      </dgm:t>
    </dgm:pt>
    <dgm:pt modelId="{FA129753-207E-4E9D-B34B-242737D50FB0}">
      <dgm:prSet phldrT="[Text]" custT="1"/>
      <dgm:spPr/>
      <dgm:t>
        <a:bodyPr/>
        <a:lstStyle/>
        <a:p>
          <a:pPr algn="ctr"/>
          <a:r>
            <a:rPr lang="en-US" sz="2400" b="1" dirty="0">
              <a:latin typeface="Times New Roman" panose="02020603050405020304" pitchFamily="18" charset="0"/>
              <a:cs typeface="Times New Roman" panose="02020603050405020304" pitchFamily="18" charset="0"/>
            </a:rPr>
            <a:t>End Use Method </a:t>
          </a:r>
          <a:r>
            <a:rPr lang="en-US" sz="2400" b="1" baseline="30000" dirty="0">
              <a:latin typeface="Times New Roman" panose="02020603050405020304" pitchFamily="18" charset="0"/>
              <a:cs typeface="Times New Roman" panose="02020603050405020304" pitchFamily="18" charset="0"/>
            </a:rPr>
            <a:t>[3], [4]</a:t>
          </a:r>
        </a:p>
        <a:p>
          <a:pPr algn="l"/>
          <a:r>
            <a:rPr lang="en-US" sz="2000" dirty="0">
              <a:latin typeface="Times New Roman" panose="02020603050405020304" pitchFamily="18" charset="0"/>
              <a:cs typeface="Times New Roman" panose="02020603050405020304" pitchFamily="18" charset="0"/>
            </a:rPr>
            <a:t>Bottom up approach &amp; mostly under forecast</a:t>
          </a:r>
        </a:p>
        <a:p>
          <a:pPr algn="l"/>
          <a:r>
            <a:rPr lang="en-US" sz="2000" dirty="0">
              <a:latin typeface="Times New Roman" panose="02020603050405020304" pitchFamily="18" charset="0"/>
              <a:cs typeface="Times New Roman" panose="02020603050405020304" pitchFamily="18" charset="0"/>
            </a:rPr>
            <a:t>Requires analysis of utility function of consumers belonging to every segment</a:t>
          </a:r>
        </a:p>
        <a:p>
          <a:pPr algn="l"/>
          <a:r>
            <a:rPr lang="en-US" sz="2000" dirty="0">
              <a:latin typeface="Times New Roman" panose="02020603050405020304" pitchFamily="18" charset="0"/>
              <a:cs typeface="Times New Roman" panose="02020603050405020304" pitchFamily="18" charset="0"/>
            </a:rPr>
            <a:t>Focus on final needs at a disaggregated level</a:t>
          </a:r>
        </a:p>
        <a:p>
          <a:pPr algn="l"/>
          <a:r>
            <a:rPr lang="en-US" sz="2000" dirty="0">
              <a:latin typeface="Times New Roman" panose="02020603050405020304" pitchFamily="18" charset="0"/>
              <a:cs typeface="Times New Roman" panose="02020603050405020304" pitchFamily="18" charset="0"/>
            </a:rPr>
            <a:t>Aggregates demand by consumer categories </a:t>
          </a:r>
        </a:p>
        <a:p>
          <a:pPr algn="l"/>
          <a:r>
            <a:rPr lang="en-US" sz="2000" dirty="0">
              <a:latin typeface="Times New Roman" panose="02020603050405020304" pitchFamily="18" charset="0"/>
              <a:cs typeface="Times New Roman" panose="02020603050405020304" pitchFamily="18" charset="0"/>
            </a:rPr>
            <a:t>Demand calculated based on the use of various electric appliances</a:t>
          </a:r>
        </a:p>
        <a:p>
          <a:pPr algn="l"/>
          <a:r>
            <a:rPr lang="en-US" sz="2000" dirty="0">
              <a:latin typeface="Times New Roman" panose="02020603050405020304" pitchFamily="18" charset="0"/>
              <a:cs typeface="Times New Roman" panose="02020603050405020304" pitchFamily="18" charset="0"/>
            </a:rPr>
            <a:t>Incorporates energy efficiency improvements &amp; changes in energy-mix</a:t>
          </a:r>
        </a:p>
        <a:p>
          <a:pPr algn="l"/>
          <a:r>
            <a:rPr lang="en-US" sz="2000" dirty="0">
              <a:latin typeface="Times New Roman" panose="02020603050405020304" pitchFamily="18" charset="0"/>
              <a:cs typeface="Times New Roman" panose="02020603050405020304" pitchFamily="18" charset="0"/>
            </a:rPr>
            <a:t>Future values of saturation are forecasted exogenously using economic &amp; demographic variables</a:t>
          </a:r>
        </a:p>
        <a:p>
          <a:pPr algn="l"/>
          <a:r>
            <a:rPr lang="en-US" sz="2000" dirty="0">
              <a:latin typeface="Times New Roman" panose="02020603050405020304" pitchFamily="18" charset="0"/>
              <a:cs typeface="Times New Roman" panose="02020603050405020304" pitchFamily="18" charset="0"/>
            </a:rPr>
            <a:t>Future appliance saturation is theorized to grow along an S-shaped curve</a:t>
          </a:r>
        </a:p>
        <a:p>
          <a:pPr algn="l"/>
          <a:r>
            <a:rPr lang="en-US" sz="2000" dirty="0">
              <a:latin typeface="Times New Roman" panose="02020603050405020304" pitchFamily="18" charset="0"/>
              <a:cs typeface="Times New Roman" panose="02020603050405020304" pitchFamily="18" charset="0"/>
            </a:rPr>
            <a:t>Past surveys identify current position on curve and future saturations are extrapolated from there</a:t>
          </a:r>
        </a:p>
        <a:p>
          <a:pPr algn="l"/>
          <a:r>
            <a:rPr lang="en-US" sz="2000" dirty="0">
              <a:latin typeface="Times New Roman" panose="02020603050405020304" pitchFamily="18" charset="0"/>
              <a:cs typeface="Times New Roman" panose="02020603050405020304" pitchFamily="18" charset="0"/>
            </a:rPr>
            <a:t>Suitable for both energy and power demand forecast</a:t>
          </a:r>
          <a:endParaRPr lang="en-IN" sz="2000" dirty="0">
            <a:latin typeface="Times New Roman" panose="02020603050405020304" pitchFamily="18" charset="0"/>
            <a:cs typeface="Times New Roman" panose="02020603050405020304" pitchFamily="18" charset="0"/>
          </a:endParaRPr>
        </a:p>
      </dgm:t>
    </dgm:pt>
    <dgm:pt modelId="{5BCB10B0-0C1A-4DEF-AAC2-DCE78FA1FC2B}" type="parTrans" cxnId="{C173D0B1-59C4-4959-ADC6-CE69578FF9AA}">
      <dgm:prSet/>
      <dgm:spPr/>
      <dgm:t>
        <a:bodyPr/>
        <a:lstStyle/>
        <a:p>
          <a:endParaRPr lang="en-IN"/>
        </a:p>
      </dgm:t>
    </dgm:pt>
    <dgm:pt modelId="{01A0F832-A56F-43EA-A537-CB585D0B8836}" type="sibTrans" cxnId="{C173D0B1-59C4-4959-ADC6-CE69578FF9AA}">
      <dgm:prSet/>
      <dgm:spPr/>
      <dgm:t>
        <a:bodyPr/>
        <a:lstStyle/>
        <a:p>
          <a:endParaRPr lang="en-IN"/>
        </a:p>
      </dgm:t>
    </dgm:pt>
    <dgm:pt modelId="{68AC966B-5F3A-422A-B6DF-C03C5E388A28}">
      <dgm:prSet phldrT="[Text]" custT="1"/>
      <dgm:spPr/>
      <dgm:t>
        <a:bodyPr/>
        <a:lstStyle/>
        <a:p>
          <a:pPr algn="ctr"/>
          <a:r>
            <a:rPr lang="en-US" sz="2400" b="1" dirty="0">
              <a:solidFill>
                <a:srgbClr val="C00000"/>
              </a:solidFill>
              <a:latin typeface="Times New Roman" panose="02020603050405020304" pitchFamily="18" charset="0"/>
              <a:cs typeface="Times New Roman" panose="02020603050405020304" pitchFamily="18" charset="0"/>
            </a:rPr>
            <a:t>Econometric Approach </a:t>
          </a:r>
          <a:r>
            <a:rPr lang="en-US" sz="2400" b="1" baseline="30000" dirty="0">
              <a:solidFill>
                <a:srgbClr val="C00000"/>
              </a:solidFill>
              <a:latin typeface="Times New Roman" panose="02020603050405020304" pitchFamily="18" charset="0"/>
              <a:cs typeface="Times New Roman" panose="02020603050405020304" pitchFamily="18" charset="0"/>
            </a:rPr>
            <a:t>[3], [4]</a:t>
          </a:r>
        </a:p>
        <a:p>
          <a:pPr algn="l"/>
          <a:r>
            <a:rPr lang="en-US" sz="2000" dirty="0">
              <a:solidFill>
                <a:srgbClr val="C00000"/>
              </a:solidFill>
              <a:latin typeface="Times New Roman" panose="02020603050405020304" pitchFamily="18" charset="0"/>
              <a:cs typeface="Times New Roman" panose="02020603050405020304" pitchFamily="18" charset="0"/>
            </a:rPr>
            <a:t>Econometrics is the integration of economics, mathematics and statistics</a:t>
          </a:r>
        </a:p>
        <a:p>
          <a:pPr algn="l"/>
          <a:r>
            <a:rPr lang="en-US" sz="2000" dirty="0">
              <a:solidFill>
                <a:srgbClr val="C00000"/>
              </a:solidFill>
              <a:latin typeface="Times New Roman" panose="02020603050405020304" pitchFamily="18" charset="0"/>
              <a:cs typeface="Times New Roman" panose="02020603050405020304" pitchFamily="18" charset="0"/>
            </a:rPr>
            <a:t>Obtains values of parameters that are coefficients of mathematical form of economic relationships</a:t>
          </a:r>
        </a:p>
        <a:p>
          <a:pPr algn="l"/>
          <a:r>
            <a:rPr lang="en-US" sz="2000" dirty="0">
              <a:solidFill>
                <a:srgbClr val="C00000"/>
              </a:solidFill>
              <a:latin typeface="Times New Roman" panose="02020603050405020304" pitchFamily="18" charset="0"/>
              <a:cs typeface="Times New Roman" panose="02020603050405020304" pitchFamily="18" charset="0"/>
            </a:rPr>
            <a:t>Statistical methods which help in explaining the economic phenomenon are adapted as econometric methods</a:t>
          </a:r>
        </a:p>
        <a:p>
          <a:pPr algn="l"/>
          <a:r>
            <a:rPr lang="en-US" sz="2000" dirty="0">
              <a:solidFill>
                <a:srgbClr val="C00000"/>
              </a:solidFill>
              <a:latin typeface="Times New Roman" panose="02020603050405020304" pitchFamily="18" charset="0"/>
              <a:cs typeface="Times New Roman" panose="02020603050405020304" pitchFamily="18" charset="0"/>
            </a:rPr>
            <a:t>Used to find stochastic relationship in mathematical format</a:t>
          </a:r>
        </a:p>
        <a:p>
          <a:pPr algn="l"/>
          <a:r>
            <a:rPr lang="en-US" sz="2000" dirty="0">
              <a:solidFill>
                <a:srgbClr val="C00000"/>
              </a:solidFill>
              <a:latin typeface="Times New Roman" panose="02020603050405020304" pitchFamily="18" charset="0"/>
              <a:cs typeface="Times New Roman" panose="02020603050405020304" pitchFamily="18" charset="0"/>
            </a:rPr>
            <a:t>Relevant variables are used in model and rest are dumped as disturbances or random variables </a:t>
          </a:r>
        </a:p>
        <a:p>
          <a:pPr algn="l"/>
          <a:r>
            <a:rPr lang="en-US" sz="2000" dirty="0">
              <a:solidFill>
                <a:srgbClr val="C00000"/>
              </a:solidFill>
              <a:latin typeface="Times New Roman" panose="02020603050405020304" pitchFamily="18" charset="0"/>
              <a:cs typeface="Times New Roman" panose="02020603050405020304" pitchFamily="18" charset="0"/>
            </a:rPr>
            <a:t>Mathematical model is exact while statistical model contains a stochastic term</a:t>
          </a:r>
        </a:p>
        <a:p>
          <a:pPr algn="l"/>
          <a:r>
            <a:rPr lang="en-US" sz="2000" dirty="0">
              <a:solidFill>
                <a:srgbClr val="C00000"/>
              </a:solidFill>
              <a:latin typeface="Times New Roman" panose="02020603050405020304" pitchFamily="18" charset="0"/>
              <a:cs typeface="Times New Roman" panose="02020603050405020304" pitchFamily="18" charset="0"/>
            </a:rPr>
            <a:t>Model consists of (</a:t>
          </a:r>
          <a:r>
            <a:rPr lang="en-US" sz="2000" dirty="0" err="1">
              <a:solidFill>
                <a:srgbClr val="C00000"/>
              </a:solidFill>
              <a:latin typeface="Times New Roman" panose="02020603050405020304" pitchFamily="18" charset="0"/>
              <a:cs typeface="Times New Roman" panose="02020603050405020304" pitchFamily="18" charset="0"/>
            </a:rPr>
            <a:t>i</a:t>
          </a:r>
          <a:r>
            <a:rPr lang="en-US" sz="2000" dirty="0">
              <a:solidFill>
                <a:srgbClr val="C00000"/>
              </a:solidFill>
              <a:latin typeface="Times New Roman" panose="02020603050405020304" pitchFamily="18" charset="0"/>
              <a:cs typeface="Times New Roman" panose="02020603050405020304" pitchFamily="18" charset="0"/>
            </a:rPr>
            <a:t>) set of equations containing observed variables (ii) statement about errors in observed values of variables (iii) specification of probability distribution of disturbances.</a:t>
          </a:r>
        </a:p>
        <a:p>
          <a:pPr algn="l"/>
          <a:r>
            <a:rPr lang="en-US" sz="2000" dirty="0">
              <a:solidFill>
                <a:srgbClr val="C00000"/>
              </a:solidFill>
              <a:latin typeface="Times New Roman" panose="02020603050405020304" pitchFamily="18" charset="0"/>
              <a:cs typeface="Times New Roman" panose="02020603050405020304" pitchFamily="18" charset="0"/>
            </a:rPr>
            <a:t>Data types used in estimation: Time series, Cross section, Panel &amp; dummy variable  </a:t>
          </a:r>
          <a:endParaRPr lang="en-US" sz="2000" dirty="0">
            <a:solidFill>
              <a:srgbClr val="C00000"/>
            </a:solidFill>
          </a:endParaRPr>
        </a:p>
      </dgm:t>
    </dgm:pt>
    <dgm:pt modelId="{FBF344AE-8FAF-412B-A671-4F08D2516EB2}" type="sibTrans" cxnId="{04CF1A32-57DB-4789-BA57-B97F27836788}">
      <dgm:prSet/>
      <dgm:spPr/>
      <dgm:t>
        <a:bodyPr/>
        <a:lstStyle/>
        <a:p>
          <a:endParaRPr lang="en-IN"/>
        </a:p>
      </dgm:t>
    </dgm:pt>
    <dgm:pt modelId="{7EA55EB7-2F0C-4B6B-A143-3DD5DB0272BD}" type="parTrans" cxnId="{04CF1A32-57DB-4789-BA57-B97F27836788}">
      <dgm:prSet/>
      <dgm:spPr/>
      <dgm:t>
        <a:bodyPr/>
        <a:lstStyle/>
        <a:p>
          <a:endParaRPr lang="en-IN"/>
        </a:p>
      </dgm:t>
    </dgm:pt>
    <dgm:pt modelId="{2E99586E-05CE-4371-94B9-73DD0AF5E17F}" type="pres">
      <dgm:prSet presAssocID="{ABE3AA1B-E09C-4149-821A-E971FF197496}" presName="Name0" presStyleCnt="0">
        <dgm:presLayoutVars>
          <dgm:chMax val="2"/>
          <dgm:chPref val="2"/>
          <dgm:dir/>
          <dgm:animOne/>
          <dgm:resizeHandles val="exact"/>
        </dgm:presLayoutVars>
      </dgm:prSet>
      <dgm:spPr/>
    </dgm:pt>
    <dgm:pt modelId="{CECE25E3-B351-4922-96B1-A602B32018D2}" type="pres">
      <dgm:prSet presAssocID="{ABE3AA1B-E09C-4149-821A-E971FF197496}" presName="Background" presStyleLbl="bgImgPlace1" presStyleIdx="0" presStyleCnt="1" custScaleX="113832" custScaleY="125305" custLinFactNeighborY="-2846"/>
      <dgm:spPr/>
    </dgm:pt>
    <dgm:pt modelId="{30628698-C352-4F46-AD37-A9AD279845D5}" type="pres">
      <dgm:prSet presAssocID="{ABE3AA1B-E09C-4149-821A-E971FF197496}" presName="ParentText1" presStyleLbl="revTx" presStyleIdx="0" presStyleCnt="2" custScaleX="113340" custScaleY="145502" custLinFactNeighborX="-5945" custLinFactNeighborY="-2854">
        <dgm:presLayoutVars>
          <dgm:chMax val="0"/>
          <dgm:chPref val="0"/>
          <dgm:bulletEnabled val="1"/>
        </dgm:presLayoutVars>
      </dgm:prSet>
      <dgm:spPr/>
    </dgm:pt>
    <dgm:pt modelId="{2A1B16A8-9D06-4EC3-BA1E-482BC1BAE810}" type="pres">
      <dgm:prSet presAssocID="{ABE3AA1B-E09C-4149-821A-E971FF197496}" presName="ParentText2" presStyleLbl="revTx" presStyleIdx="1" presStyleCnt="2" custScaleX="118128" custScaleY="140548" custLinFactNeighborX="9604" custLinFactNeighborY="-4200">
        <dgm:presLayoutVars>
          <dgm:chMax val="0"/>
          <dgm:chPref val="0"/>
          <dgm:bulletEnabled val="1"/>
        </dgm:presLayoutVars>
      </dgm:prSet>
      <dgm:spPr/>
    </dgm:pt>
    <dgm:pt modelId="{62D369A6-66F5-4298-A997-AF7767EBD8F9}" type="pres">
      <dgm:prSet presAssocID="{ABE3AA1B-E09C-4149-821A-E971FF197496}" presName="Plus" presStyleLbl="alignNode1" presStyleIdx="0" presStyleCnt="2" custScaleX="18526" custScaleY="29160" custLinFactNeighborX="-26525" custLinFactNeighborY="-9747"/>
      <dgm:spPr/>
    </dgm:pt>
    <dgm:pt modelId="{8748917B-8448-4840-A294-9B5B1C8BE8A5}" type="pres">
      <dgm:prSet presAssocID="{ABE3AA1B-E09C-4149-821A-E971FF197496}" presName="Minus" presStyleLbl="alignNode1" presStyleIdx="1" presStyleCnt="2" custScaleX="32159" custScaleY="41506" custLinFactNeighborX="44533" custLinFactNeighborY="-43366"/>
      <dgm:spPr/>
    </dgm:pt>
    <dgm:pt modelId="{5FDA1DC9-5B0C-4180-98C7-C6E28863F23F}" type="pres">
      <dgm:prSet presAssocID="{ABE3AA1B-E09C-4149-821A-E971FF197496}" presName="Divider" presStyleLbl="parChTrans1D1" presStyleIdx="0" presStyleCnt="1"/>
      <dgm:spPr/>
    </dgm:pt>
  </dgm:ptLst>
  <dgm:cxnLst>
    <dgm:cxn modelId="{04CF1A32-57DB-4789-BA57-B97F27836788}" srcId="{ABE3AA1B-E09C-4149-821A-E971FF197496}" destId="{68AC966B-5F3A-422A-B6DF-C03C5E388A28}" srcOrd="0" destOrd="0" parTransId="{7EA55EB7-2F0C-4B6B-A143-3DD5DB0272BD}" sibTransId="{FBF344AE-8FAF-412B-A671-4F08D2516EB2}"/>
    <dgm:cxn modelId="{568BAB7C-844A-4BF7-8EF4-A5956BC61C6A}" type="presOf" srcId="{68AC966B-5F3A-422A-B6DF-C03C5E388A28}" destId="{30628698-C352-4F46-AD37-A9AD279845D5}" srcOrd="0" destOrd="0" presId="urn:microsoft.com/office/officeart/2009/3/layout/PlusandMinus"/>
    <dgm:cxn modelId="{C173D0B1-59C4-4959-ADC6-CE69578FF9AA}" srcId="{ABE3AA1B-E09C-4149-821A-E971FF197496}" destId="{FA129753-207E-4E9D-B34B-242737D50FB0}" srcOrd="1" destOrd="0" parTransId="{5BCB10B0-0C1A-4DEF-AAC2-DCE78FA1FC2B}" sibTransId="{01A0F832-A56F-43EA-A537-CB585D0B8836}"/>
    <dgm:cxn modelId="{C53171CC-195D-4D9B-B513-27D01FAF93B5}" type="presOf" srcId="{FA129753-207E-4E9D-B34B-242737D50FB0}" destId="{2A1B16A8-9D06-4EC3-BA1E-482BC1BAE810}" srcOrd="0" destOrd="0" presId="urn:microsoft.com/office/officeart/2009/3/layout/PlusandMinus"/>
    <dgm:cxn modelId="{F46A4FDC-0A43-4C0A-95EC-E7919D36C5F2}" type="presOf" srcId="{ABE3AA1B-E09C-4149-821A-E971FF197496}" destId="{2E99586E-05CE-4371-94B9-73DD0AF5E17F}" srcOrd="0" destOrd="0" presId="urn:microsoft.com/office/officeart/2009/3/layout/PlusandMinus"/>
    <dgm:cxn modelId="{2626B3C7-2366-455D-A300-1AEDD1C69B0B}" type="presParOf" srcId="{2E99586E-05CE-4371-94B9-73DD0AF5E17F}" destId="{CECE25E3-B351-4922-96B1-A602B32018D2}" srcOrd="0" destOrd="0" presId="urn:microsoft.com/office/officeart/2009/3/layout/PlusandMinus"/>
    <dgm:cxn modelId="{F520070E-AF6E-49E4-AA43-9D894E8EE085}" type="presParOf" srcId="{2E99586E-05CE-4371-94B9-73DD0AF5E17F}" destId="{30628698-C352-4F46-AD37-A9AD279845D5}" srcOrd="1" destOrd="0" presId="urn:microsoft.com/office/officeart/2009/3/layout/PlusandMinus"/>
    <dgm:cxn modelId="{60074D40-E650-4887-A265-EF2CA24EE848}" type="presParOf" srcId="{2E99586E-05CE-4371-94B9-73DD0AF5E17F}" destId="{2A1B16A8-9D06-4EC3-BA1E-482BC1BAE810}" srcOrd="2" destOrd="0" presId="urn:microsoft.com/office/officeart/2009/3/layout/PlusandMinus"/>
    <dgm:cxn modelId="{8D1EE299-3A99-4A52-B33D-5CE4B40319EE}" type="presParOf" srcId="{2E99586E-05CE-4371-94B9-73DD0AF5E17F}" destId="{62D369A6-66F5-4298-A997-AF7767EBD8F9}" srcOrd="3" destOrd="0" presId="urn:microsoft.com/office/officeart/2009/3/layout/PlusandMinus"/>
    <dgm:cxn modelId="{17F0A018-998B-4301-A8B9-F1EB3FDBF520}" type="presParOf" srcId="{2E99586E-05CE-4371-94B9-73DD0AF5E17F}" destId="{8748917B-8448-4840-A294-9B5B1C8BE8A5}" srcOrd="4" destOrd="0" presId="urn:microsoft.com/office/officeart/2009/3/layout/PlusandMinus"/>
    <dgm:cxn modelId="{13FA5A92-F23B-457D-8EE4-A74B68B88E5F}" type="presParOf" srcId="{2E99586E-05CE-4371-94B9-73DD0AF5E17F}" destId="{5FDA1DC9-5B0C-4180-98C7-C6E28863F23F}"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F7B8785-5CCB-43A1-969D-7DB8556103E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9D277686-D368-46C9-A2F4-A6B65A7B644E}">
      <dgm:prSet phldrT="[Text]" custT="1"/>
      <dgm:spPr/>
      <dgm:t>
        <a:bodyPr/>
        <a:lstStyle/>
        <a:p>
          <a:r>
            <a:rPr lang="en-US" sz="1400" dirty="0">
              <a:latin typeface="Times New Roman" panose="02020603050405020304" pitchFamily="18" charset="0"/>
              <a:cs typeface="Times New Roman" panose="02020603050405020304" pitchFamily="18" charset="0"/>
            </a:rPr>
            <a:t>Forecasting methods</a:t>
          </a:r>
          <a:endParaRPr lang="en-IN" sz="1400" dirty="0">
            <a:latin typeface="Times New Roman" panose="02020603050405020304" pitchFamily="18" charset="0"/>
            <a:cs typeface="Times New Roman" panose="02020603050405020304" pitchFamily="18" charset="0"/>
          </a:endParaRPr>
        </a:p>
      </dgm:t>
    </dgm:pt>
    <dgm:pt modelId="{2AD01607-DDDD-42B3-8331-19FD7C9A75E8}" type="parTrans" cxnId="{7A010560-CD0E-44FB-B2A4-FF5C3BDFCEE4}">
      <dgm:prSet/>
      <dgm:spPr/>
      <dgm:t>
        <a:bodyPr/>
        <a:lstStyle/>
        <a:p>
          <a:endParaRPr lang="en-IN"/>
        </a:p>
      </dgm:t>
    </dgm:pt>
    <dgm:pt modelId="{F721E9B7-87F8-41BF-86DE-F42DDA15A54D}" type="sibTrans" cxnId="{7A010560-CD0E-44FB-B2A4-FF5C3BDFCEE4}">
      <dgm:prSet/>
      <dgm:spPr/>
      <dgm:t>
        <a:bodyPr/>
        <a:lstStyle/>
        <a:p>
          <a:endParaRPr lang="en-IN"/>
        </a:p>
      </dgm:t>
    </dgm:pt>
    <dgm:pt modelId="{0663A615-25C5-4572-ABC5-E08B8E2BF102}">
      <dgm:prSet phldrT="[Text]" custT="1"/>
      <dgm:spPr/>
      <dgm:t>
        <a:bodyPr/>
        <a:lstStyle/>
        <a:p>
          <a:r>
            <a:rPr lang="en-US" sz="1400" dirty="0">
              <a:latin typeface="Times New Roman" panose="02020603050405020304" pitchFamily="18" charset="0"/>
              <a:cs typeface="Times New Roman" panose="02020603050405020304" pitchFamily="18" charset="0"/>
            </a:rPr>
            <a:t>Quantitative/</a:t>
          </a:r>
        </a:p>
        <a:p>
          <a:r>
            <a:rPr lang="en-US" sz="1400" dirty="0">
              <a:latin typeface="Times New Roman" panose="02020603050405020304" pitchFamily="18" charset="0"/>
              <a:cs typeface="Times New Roman" panose="02020603050405020304" pitchFamily="18" charset="0"/>
            </a:rPr>
            <a:t>Objective</a:t>
          </a:r>
          <a:endParaRPr lang="en-IN" sz="1400" dirty="0">
            <a:latin typeface="Times New Roman" panose="02020603050405020304" pitchFamily="18" charset="0"/>
            <a:cs typeface="Times New Roman" panose="02020603050405020304" pitchFamily="18" charset="0"/>
          </a:endParaRPr>
        </a:p>
      </dgm:t>
    </dgm:pt>
    <dgm:pt modelId="{31E2E205-13FC-4B2F-B0C4-CAE52B3B1B95}" type="parTrans" cxnId="{2E3ADDEC-52E7-4FA3-903B-F27869B7A3BB}">
      <dgm:prSet/>
      <dgm:spPr/>
      <dgm:t>
        <a:bodyPr/>
        <a:lstStyle/>
        <a:p>
          <a:endParaRPr lang="en-IN" sz="1400">
            <a:latin typeface="Times New Roman" panose="02020603050405020304" pitchFamily="18" charset="0"/>
            <a:cs typeface="Times New Roman" panose="02020603050405020304" pitchFamily="18" charset="0"/>
          </a:endParaRPr>
        </a:p>
      </dgm:t>
    </dgm:pt>
    <dgm:pt modelId="{102739C6-6F4D-4A2A-8C99-2B60EFA2DAB6}" type="sibTrans" cxnId="{2E3ADDEC-52E7-4FA3-903B-F27869B7A3BB}">
      <dgm:prSet/>
      <dgm:spPr/>
      <dgm:t>
        <a:bodyPr/>
        <a:lstStyle/>
        <a:p>
          <a:endParaRPr lang="en-IN"/>
        </a:p>
      </dgm:t>
    </dgm:pt>
    <dgm:pt modelId="{91BA8A43-391B-4C75-81C4-322DEC524A19}">
      <dgm:prSet phldrT="[Text]" custT="1"/>
      <dgm:spPr/>
      <dgm:t>
        <a:bodyPr/>
        <a:lstStyle/>
        <a:p>
          <a:r>
            <a:rPr lang="en-US" sz="1400" dirty="0">
              <a:latin typeface="Times New Roman" panose="02020603050405020304" pitchFamily="18" charset="0"/>
              <a:cs typeface="Times New Roman" panose="02020603050405020304" pitchFamily="18" charset="0"/>
            </a:rPr>
            <a:t>Regression Analysis</a:t>
          </a:r>
          <a:endParaRPr lang="en-IN" sz="1400" dirty="0">
            <a:latin typeface="Times New Roman" panose="02020603050405020304" pitchFamily="18" charset="0"/>
            <a:cs typeface="Times New Roman" panose="02020603050405020304" pitchFamily="18" charset="0"/>
          </a:endParaRPr>
        </a:p>
      </dgm:t>
    </dgm:pt>
    <dgm:pt modelId="{3E58AAA3-5A25-4AA8-8C49-7B7720AA5064}" type="parTrans" cxnId="{442F500B-CE5C-493E-8315-806C60B4BE5D}">
      <dgm:prSet/>
      <dgm:spPr/>
      <dgm:t>
        <a:bodyPr/>
        <a:lstStyle/>
        <a:p>
          <a:endParaRPr lang="en-IN" sz="1400">
            <a:latin typeface="Times New Roman" panose="02020603050405020304" pitchFamily="18" charset="0"/>
            <a:cs typeface="Times New Roman" panose="02020603050405020304" pitchFamily="18" charset="0"/>
          </a:endParaRPr>
        </a:p>
      </dgm:t>
    </dgm:pt>
    <dgm:pt modelId="{9630652D-32D4-4B89-B6EC-699C8FD002F2}" type="sibTrans" cxnId="{442F500B-CE5C-493E-8315-806C60B4BE5D}">
      <dgm:prSet/>
      <dgm:spPr/>
      <dgm:t>
        <a:bodyPr/>
        <a:lstStyle/>
        <a:p>
          <a:endParaRPr lang="en-IN"/>
        </a:p>
      </dgm:t>
    </dgm:pt>
    <dgm:pt modelId="{33C0ADA5-E50D-4DF6-99B4-391519BC3AE8}">
      <dgm:prSet phldrT="[Text]" custT="1"/>
      <dgm:spPr/>
      <dgm:t>
        <a:bodyPr/>
        <a:lstStyle/>
        <a:p>
          <a:r>
            <a:rPr lang="en-US" sz="1400" dirty="0">
              <a:latin typeface="Times New Roman" panose="02020603050405020304" pitchFamily="18" charset="0"/>
              <a:cs typeface="Times New Roman" panose="02020603050405020304" pitchFamily="18" charset="0"/>
            </a:rPr>
            <a:t>Decomposition methods</a:t>
          </a:r>
          <a:endParaRPr lang="en-IN" sz="1400" dirty="0">
            <a:latin typeface="Times New Roman" panose="02020603050405020304" pitchFamily="18" charset="0"/>
            <a:cs typeface="Times New Roman" panose="02020603050405020304" pitchFamily="18" charset="0"/>
          </a:endParaRPr>
        </a:p>
      </dgm:t>
    </dgm:pt>
    <dgm:pt modelId="{D37B5346-DDDE-4795-A611-997E4EA54A41}" type="parTrans" cxnId="{5632DA8F-C58A-474C-956D-57FF8F192167}">
      <dgm:prSet/>
      <dgm:spPr/>
      <dgm:t>
        <a:bodyPr/>
        <a:lstStyle/>
        <a:p>
          <a:endParaRPr lang="en-IN" sz="1400">
            <a:latin typeface="Times New Roman" panose="02020603050405020304" pitchFamily="18" charset="0"/>
            <a:cs typeface="Times New Roman" panose="02020603050405020304" pitchFamily="18" charset="0"/>
          </a:endParaRPr>
        </a:p>
      </dgm:t>
    </dgm:pt>
    <dgm:pt modelId="{5837DA93-4E88-4EA6-BA34-DAD9F5A2D379}" type="sibTrans" cxnId="{5632DA8F-C58A-474C-956D-57FF8F192167}">
      <dgm:prSet/>
      <dgm:spPr/>
      <dgm:t>
        <a:bodyPr/>
        <a:lstStyle/>
        <a:p>
          <a:endParaRPr lang="en-IN"/>
        </a:p>
      </dgm:t>
    </dgm:pt>
    <dgm:pt modelId="{3FB94E25-7983-4C33-9FEF-F1D1EABA774A}">
      <dgm:prSet phldrT="[Text]" custT="1"/>
      <dgm:spPr/>
      <dgm:t>
        <a:bodyPr/>
        <a:lstStyle/>
        <a:p>
          <a:r>
            <a:rPr lang="en-US" sz="1400" dirty="0">
              <a:latin typeface="Times New Roman" panose="02020603050405020304" pitchFamily="18" charset="0"/>
              <a:cs typeface="Times New Roman" panose="02020603050405020304" pitchFamily="18" charset="0"/>
            </a:rPr>
            <a:t>Qualitative/</a:t>
          </a:r>
        </a:p>
        <a:p>
          <a:r>
            <a:rPr lang="en-US" sz="1400" dirty="0">
              <a:latin typeface="Times New Roman" panose="02020603050405020304" pitchFamily="18" charset="0"/>
              <a:cs typeface="Times New Roman" panose="02020603050405020304" pitchFamily="18" charset="0"/>
            </a:rPr>
            <a:t>Subjective</a:t>
          </a:r>
          <a:endParaRPr lang="en-IN" sz="1400" dirty="0">
            <a:latin typeface="Times New Roman" panose="02020603050405020304" pitchFamily="18" charset="0"/>
            <a:cs typeface="Times New Roman" panose="02020603050405020304" pitchFamily="18" charset="0"/>
          </a:endParaRPr>
        </a:p>
      </dgm:t>
    </dgm:pt>
    <dgm:pt modelId="{ADA6C550-675E-4C7E-B9A9-1C3B5F739C1B}" type="parTrans" cxnId="{70E1E007-0810-4D01-90E2-F6B855BD6BF7}">
      <dgm:prSet/>
      <dgm:spPr/>
      <dgm:t>
        <a:bodyPr/>
        <a:lstStyle/>
        <a:p>
          <a:endParaRPr lang="en-IN" sz="1400">
            <a:latin typeface="Times New Roman" panose="02020603050405020304" pitchFamily="18" charset="0"/>
            <a:cs typeface="Times New Roman" panose="02020603050405020304" pitchFamily="18" charset="0"/>
          </a:endParaRPr>
        </a:p>
      </dgm:t>
    </dgm:pt>
    <dgm:pt modelId="{93C168EC-A0AB-4C7E-8602-38E7B405A7FC}" type="sibTrans" cxnId="{70E1E007-0810-4D01-90E2-F6B855BD6BF7}">
      <dgm:prSet/>
      <dgm:spPr/>
      <dgm:t>
        <a:bodyPr/>
        <a:lstStyle/>
        <a:p>
          <a:endParaRPr lang="en-IN"/>
        </a:p>
      </dgm:t>
    </dgm:pt>
    <dgm:pt modelId="{73AA0160-0A07-4FBD-981E-6A8A5C4216BE}">
      <dgm:prSet phldrT="[Text]" custT="1"/>
      <dgm:spPr/>
      <dgm:t>
        <a:bodyPr/>
        <a:lstStyle/>
        <a:p>
          <a:r>
            <a:rPr lang="en-US" sz="1400" dirty="0">
              <a:latin typeface="Times New Roman" panose="02020603050405020304" pitchFamily="18" charset="0"/>
              <a:cs typeface="Times New Roman" panose="02020603050405020304" pitchFamily="18" charset="0"/>
            </a:rPr>
            <a:t>Subjective Curve Fitting</a:t>
          </a:r>
          <a:endParaRPr lang="en-IN" sz="1400" dirty="0">
            <a:latin typeface="Times New Roman" panose="02020603050405020304" pitchFamily="18" charset="0"/>
            <a:cs typeface="Times New Roman" panose="02020603050405020304" pitchFamily="18" charset="0"/>
          </a:endParaRPr>
        </a:p>
      </dgm:t>
    </dgm:pt>
    <dgm:pt modelId="{4E0CAB3B-F743-45A9-A252-5DE4F6BC6239}" type="parTrans" cxnId="{576C3319-2E53-4BEC-A6A4-2CAE6F62A09A}">
      <dgm:prSet/>
      <dgm:spPr/>
      <dgm:t>
        <a:bodyPr/>
        <a:lstStyle/>
        <a:p>
          <a:endParaRPr lang="en-IN" sz="1400">
            <a:latin typeface="Times New Roman" panose="02020603050405020304" pitchFamily="18" charset="0"/>
            <a:cs typeface="Times New Roman" panose="02020603050405020304" pitchFamily="18" charset="0"/>
          </a:endParaRPr>
        </a:p>
      </dgm:t>
    </dgm:pt>
    <dgm:pt modelId="{B1016A15-6C8E-4BD0-98AA-F68C0A772927}" type="sibTrans" cxnId="{576C3319-2E53-4BEC-A6A4-2CAE6F62A09A}">
      <dgm:prSet/>
      <dgm:spPr/>
      <dgm:t>
        <a:bodyPr/>
        <a:lstStyle/>
        <a:p>
          <a:endParaRPr lang="en-IN"/>
        </a:p>
      </dgm:t>
    </dgm:pt>
    <dgm:pt modelId="{8516F3F8-EF8B-44EF-BDDC-9E4EF68E132C}">
      <dgm:prSet phldrT="[Text]" custT="1"/>
      <dgm:spPr/>
      <dgm:t>
        <a:bodyPr/>
        <a:lstStyle/>
        <a:p>
          <a:r>
            <a:rPr lang="en-US" sz="1400" dirty="0">
              <a:latin typeface="Times New Roman" panose="02020603050405020304" pitchFamily="18" charset="0"/>
              <a:cs typeface="Times New Roman" panose="02020603050405020304" pitchFamily="18" charset="0"/>
            </a:rPr>
            <a:t>Technological Comparisons</a:t>
          </a:r>
          <a:endParaRPr lang="en-IN" sz="1400" dirty="0">
            <a:latin typeface="Times New Roman" panose="02020603050405020304" pitchFamily="18" charset="0"/>
            <a:cs typeface="Times New Roman" panose="02020603050405020304" pitchFamily="18" charset="0"/>
          </a:endParaRPr>
        </a:p>
      </dgm:t>
    </dgm:pt>
    <dgm:pt modelId="{BA0C6C25-6F8A-4EAA-A279-83E90CAF1B1F}" type="parTrans" cxnId="{EF099E03-697F-4F0A-BB0E-0048988471E8}">
      <dgm:prSet/>
      <dgm:spPr/>
      <dgm:t>
        <a:bodyPr/>
        <a:lstStyle/>
        <a:p>
          <a:endParaRPr lang="en-IN" sz="1400">
            <a:latin typeface="Times New Roman" panose="02020603050405020304" pitchFamily="18" charset="0"/>
            <a:cs typeface="Times New Roman" panose="02020603050405020304" pitchFamily="18" charset="0"/>
          </a:endParaRPr>
        </a:p>
      </dgm:t>
    </dgm:pt>
    <dgm:pt modelId="{10F84255-35F0-4701-A184-65AF5BD040C6}" type="sibTrans" cxnId="{EF099E03-697F-4F0A-BB0E-0048988471E8}">
      <dgm:prSet/>
      <dgm:spPr/>
      <dgm:t>
        <a:bodyPr/>
        <a:lstStyle/>
        <a:p>
          <a:endParaRPr lang="en-IN"/>
        </a:p>
      </dgm:t>
    </dgm:pt>
    <dgm:pt modelId="{02F12BB4-3762-4841-98CF-FB8D3E711DFF}">
      <dgm:prSet phldrT="[Text]" custT="1"/>
      <dgm:spPr/>
      <dgm:t>
        <a:bodyPr/>
        <a:lstStyle/>
        <a:p>
          <a:r>
            <a:rPr lang="en-US" sz="1400" dirty="0">
              <a:latin typeface="Times New Roman" panose="02020603050405020304" pitchFamily="18" charset="0"/>
              <a:cs typeface="Times New Roman" panose="02020603050405020304" pitchFamily="18" charset="0"/>
            </a:rPr>
            <a:t>Delphi Method</a:t>
          </a:r>
          <a:endParaRPr lang="en-IN" sz="1400" dirty="0">
            <a:latin typeface="Times New Roman" panose="02020603050405020304" pitchFamily="18" charset="0"/>
            <a:cs typeface="Times New Roman" panose="02020603050405020304" pitchFamily="18" charset="0"/>
          </a:endParaRPr>
        </a:p>
      </dgm:t>
    </dgm:pt>
    <dgm:pt modelId="{CE0801A4-6510-473F-A91C-4EA38BC3ABDB}" type="parTrans" cxnId="{D1D7E549-39ED-4C92-9594-E1681FB9FAFF}">
      <dgm:prSet/>
      <dgm:spPr/>
      <dgm:t>
        <a:bodyPr/>
        <a:lstStyle/>
        <a:p>
          <a:endParaRPr lang="en-IN" sz="1400">
            <a:latin typeface="Times New Roman" panose="02020603050405020304" pitchFamily="18" charset="0"/>
            <a:cs typeface="Times New Roman" panose="02020603050405020304" pitchFamily="18" charset="0"/>
          </a:endParaRPr>
        </a:p>
      </dgm:t>
    </dgm:pt>
    <dgm:pt modelId="{1A9DA561-F1A9-424F-ABAD-F59DB5979341}" type="sibTrans" cxnId="{D1D7E549-39ED-4C92-9594-E1681FB9FAFF}">
      <dgm:prSet/>
      <dgm:spPr/>
      <dgm:t>
        <a:bodyPr/>
        <a:lstStyle/>
        <a:p>
          <a:endParaRPr lang="en-IN"/>
        </a:p>
      </dgm:t>
    </dgm:pt>
    <dgm:pt modelId="{28816E29-1BA4-4C7E-B32E-C1F7B416B63F}">
      <dgm:prSet phldrT="[Text]" custT="1"/>
      <dgm:spPr/>
      <dgm:t>
        <a:bodyPr/>
        <a:lstStyle/>
        <a:p>
          <a:r>
            <a:rPr lang="en-US" sz="1400" dirty="0">
              <a:latin typeface="Times New Roman" panose="02020603050405020304" pitchFamily="18" charset="0"/>
              <a:cs typeface="Times New Roman" panose="02020603050405020304" pitchFamily="18" charset="0"/>
            </a:rPr>
            <a:t>Box-Jenkins Methodology</a:t>
          </a:r>
          <a:endParaRPr lang="en-IN" sz="1400" dirty="0">
            <a:latin typeface="Times New Roman" panose="02020603050405020304" pitchFamily="18" charset="0"/>
            <a:cs typeface="Times New Roman" panose="02020603050405020304" pitchFamily="18" charset="0"/>
          </a:endParaRPr>
        </a:p>
      </dgm:t>
    </dgm:pt>
    <dgm:pt modelId="{C6BCCB2E-0BE7-4426-B8AC-469BF7F9B3E7}" type="parTrans" cxnId="{F724792D-BEC5-4A75-804E-27590AA9D2E7}">
      <dgm:prSet/>
      <dgm:spPr/>
      <dgm:t>
        <a:bodyPr/>
        <a:lstStyle/>
        <a:p>
          <a:endParaRPr lang="en-IN" sz="1400">
            <a:latin typeface="Times New Roman" panose="02020603050405020304" pitchFamily="18" charset="0"/>
            <a:cs typeface="Times New Roman" panose="02020603050405020304" pitchFamily="18" charset="0"/>
          </a:endParaRPr>
        </a:p>
      </dgm:t>
    </dgm:pt>
    <dgm:pt modelId="{C889CE75-A0D6-4662-857D-9F165184CAB5}" type="sibTrans" cxnId="{F724792D-BEC5-4A75-804E-27590AA9D2E7}">
      <dgm:prSet/>
      <dgm:spPr/>
      <dgm:t>
        <a:bodyPr/>
        <a:lstStyle/>
        <a:p>
          <a:endParaRPr lang="en-IN"/>
        </a:p>
      </dgm:t>
    </dgm:pt>
    <dgm:pt modelId="{4B8C4A5F-32F6-4C4F-A42C-DE5379D33989}">
      <dgm:prSet phldrT="[Text]" custT="1"/>
      <dgm:spPr/>
      <dgm:t>
        <a:bodyPr/>
        <a:lstStyle/>
        <a:p>
          <a:r>
            <a:rPr lang="en-US" sz="1400" dirty="0">
              <a:latin typeface="Times New Roman" panose="02020603050405020304" pitchFamily="18" charset="0"/>
              <a:cs typeface="Times New Roman" panose="02020603050405020304" pitchFamily="18" charset="0"/>
            </a:rPr>
            <a:t>Exponential Smoothing</a:t>
          </a:r>
          <a:endParaRPr lang="en-IN" sz="1400" dirty="0">
            <a:latin typeface="Times New Roman" panose="02020603050405020304" pitchFamily="18" charset="0"/>
            <a:cs typeface="Times New Roman" panose="02020603050405020304" pitchFamily="18" charset="0"/>
          </a:endParaRPr>
        </a:p>
      </dgm:t>
    </dgm:pt>
    <dgm:pt modelId="{FC528D8F-4E14-4EED-9748-45F5ECCECDD4}" type="parTrans" cxnId="{84F6E88A-CA97-4C3B-BB57-744BD9D24C9D}">
      <dgm:prSet/>
      <dgm:spPr/>
      <dgm:t>
        <a:bodyPr/>
        <a:lstStyle/>
        <a:p>
          <a:endParaRPr lang="en-IN" sz="1400">
            <a:latin typeface="Times New Roman" panose="02020603050405020304" pitchFamily="18" charset="0"/>
            <a:cs typeface="Times New Roman" panose="02020603050405020304" pitchFamily="18" charset="0"/>
          </a:endParaRPr>
        </a:p>
      </dgm:t>
    </dgm:pt>
    <dgm:pt modelId="{0729017F-491F-470A-A1A3-912208FDBF79}" type="sibTrans" cxnId="{84F6E88A-CA97-4C3B-BB57-744BD9D24C9D}">
      <dgm:prSet/>
      <dgm:spPr/>
      <dgm:t>
        <a:bodyPr/>
        <a:lstStyle/>
        <a:p>
          <a:endParaRPr lang="en-IN"/>
        </a:p>
      </dgm:t>
    </dgm:pt>
    <dgm:pt modelId="{3D72FD23-7472-4131-B758-1EFD9D653CB9}" type="pres">
      <dgm:prSet presAssocID="{EF7B8785-5CCB-43A1-969D-7DB8556103E5}" presName="hierChild1" presStyleCnt="0">
        <dgm:presLayoutVars>
          <dgm:chPref val="1"/>
          <dgm:dir/>
          <dgm:animOne val="branch"/>
          <dgm:animLvl val="lvl"/>
          <dgm:resizeHandles/>
        </dgm:presLayoutVars>
      </dgm:prSet>
      <dgm:spPr/>
    </dgm:pt>
    <dgm:pt modelId="{E1F74F48-DA75-4CEC-ADF4-EF8260B86B94}" type="pres">
      <dgm:prSet presAssocID="{9D277686-D368-46C9-A2F4-A6B65A7B644E}" presName="hierRoot1" presStyleCnt="0"/>
      <dgm:spPr/>
    </dgm:pt>
    <dgm:pt modelId="{255752A8-229C-471E-9FCC-66E38C3139BC}" type="pres">
      <dgm:prSet presAssocID="{9D277686-D368-46C9-A2F4-A6B65A7B644E}" presName="composite" presStyleCnt="0"/>
      <dgm:spPr/>
    </dgm:pt>
    <dgm:pt modelId="{35ADF8DC-9B65-4A43-8AE3-E5A8F42FFDAE}" type="pres">
      <dgm:prSet presAssocID="{9D277686-D368-46C9-A2F4-A6B65A7B644E}" presName="background" presStyleLbl="node0" presStyleIdx="0" presStyleCnt="1"/>
      <dgm:spPr/>
    </dgm:pt>
    <dgm:pt modelId="{AF043E7C-3289-442B-9E45-92DADA5E1D93}" type="pres">
      <dgm:prSet presAssocID="{9D277686-D368-46C9-A2F4-A6B65A7B644E}" presName="text" presStyleLbl="fgAcc0" presStyleIdx="0" presStyleCnt="1">
        <dgm:presLayoutVars>
          <dgm:chPref val="3"/>
        </dgm:presLayoutVars>
      </dgm:prSet>
      <dgm:spPr/>
    </dgm:pt>
    <dgm:pt modelId="{3EE7AE30-04DD-4897-935C-447BE5277580}" type="pres">
      <dgm:prSet presAssocID="{9D277686-D368-46C9-A2F4-A6B65A7B644E}" presName="hierChild2" presStyleCnt="0"/>
      <dgm:spPr/>
    </dgm:pt>
    <dgm:pt modelId="{0D032B39-5E90-4A05-B017-E68CF79E4090}" type="pres">
      <dgm:prSet presAssocID="{31E2E205-13FC-4B2F-B0C4-CAE52B3B1B95}" presName="Name10" presStyleLbl="parChTrans1D2" presStyleIdx="0" presStyleCnt="2"/>
      <dgm:spPr/>
    </dgm:pt>
    <dgm:pt modelId="{BEDC6858-741B-469D-9FB1-B0D2D041B83F}" type="pres">
      <dgm:prSet presAssocID="{0663A615-25C5-4572-ABC5-E08B8E2BF102}" presName="hierRoot2" presStyleCnt="0"/>
      <dgm:spPr/>
    </dgm:pt>
    <dgm:pt modelId="{DFA6A096-154E-4803-8254-81FAFEB2A836}" type="pres">
      <dgm:prSet presAssocID="{0663A615-25C5-4572-ABC5-E08B8E2BF102}" presName="composite2" presStyleCnt="0"/>
      <dgm:spPr/>
    </dgm:pt>
    <dgm:pt modelId="{757A0211-FFA7-4A13-BD32-78D02C19B030}" type="pres">
      <dgm:prSet presAssocID="{0663A615-25C5-4572-ABC5-E08B8E2BF102}" presName="background2" presStyleLbl="node2" presStyleIdx="0" presStyleCnt="2"/>
      <dgm:spPr/>
    </dgm:pt>
    <dgm:pt modelId="{E4454285-D681-4802-8E4A-25C2355137FF}" type="pres">
      <dgm:prSet presAssocID="{0663A615-25C5-4572-ABC5-E08B8E2BF102}" presName="text2" presStyleLbl="fgAcc2" presStyleIdx="0" presStyleCnt="2">
        <dgm:presLayoutVars>
          <dgm:chPref val="3"/>
        </dgm:presLayoutVars>
      </dgm:prSet>
      <dgm:spPr/>
    </dgm:pt>
    <dgm:pt modelId="{C5754A65-43EB-47A8-882D-5D203C324A72}" type="pres">
      <dgm:prSet presAssocID="{0663A615-25C5-4572-ABC5-E08B8E2BF102}" presName="hierChild3" presStyleCnt="0"/>
      <dgm:spPr/>
    </dgm:pt>
    <dgm:pt modelId="{E134945C-F89E-4EC9-B7EC-B2A8C988D6E9}" type="pres">
      <dgm:prSet presAssocID="{3E58AAA3-5A25-4AA8-8C49-7B7720AA5064}" presName="Name17" presStyleLbl="parChTrans1D3" presStyleIdx="0" presStyleCnt="7"/>
      <dgm:spPr/>
    </dgm:pt>
    <dgm:pt modelId="{7A5A8D36-C7FF-43D8-8658-8BB664529B15}" type="pres">
      <dgm:prSet presAssocID="{91BA8A43-391B-4C75-81C4-322DEC524A19}" presName="hierRoot3" presStyleCnt="0"/>
      <dgm:spPr/>
    </dgm:pt>
    <dgm:pt modelId="{9C6E36F3-BC96-40DB-819A-4A66585E413C}" type="pres">
      <dgm:prSet presAssocID="{91BA8A43-391B-4C75-81C4-322DEC524A19}" presName="composite3" presStyleCnt="0"/>
      <dgm:spPr/>
    </dgm:pt>
    <dgm:pt modelId="{D7F8FA6E-DDD2-42EC-9531-F34D4AB00360}" type="pres">
      <dgm:prSet presAssocID="{91BA8A43-391B-4C75-81C4-322DEC524A19}" presName="background3" presStyleLbl="node3" presStyleIdx="0" presStyleCnt="7"/>
      <dgm:spPr/>
    </dgm:pt>
    <dgm:pt modelId="{75A3B880-4814-49B4-A6A9-133D1A09A41D}" type="pres">
      <dgm:prSet presAssocID="{91BA8A43-391B-4C75-81C4-322DEC524A19}" presName="text3" presStyleLbl="fgAcc3" presStyleIdx="0" presStyleCnt="7">
        <dgm:presLayoutVars>
          <dgm:chPref val="3"/>
        </dgm:presLayoutVars>
      </dgm:prSet>
      <dgm:spPr/>
    </dgm:pt>
    <dgm:pt modelId="{E2696859-B187-43DF-BBB9-2DAB8755C46B}" type="pres">
      <dgm:prSet presAssocID="{91BA8A43-391B-4C75-81C4-322DEC524A19}" presName="hierChild4" presStyleCnt="0"/>
      <dgm:spPr/>
    </dgm:pt>
    <dgm:pt modelId="{8278A85A-9047-43F0-916A-61EBA684A387}" type="pres">
      <dgm:prSet presAssocID="{D37B5346-DDDE-4795-A611-997E4EA54A41}" presName="Name17" presStyleLbl="parChTrans1D3" presStyleIdx="1" presStyleCnt="7"/>
      <dgm:spPr/>
    </dgm:pt>
    <dgm:pt modelId="{E5AF0050-F402-402A-839A-8186C4565828}" type="pres">
      <dgm:prSet presAssocID="{33C0ADA5-E50D-4DF6-99B4-391519BC3AE8}" presName="hierRoot3" presStyleCnt="0"/>
      <dgm:spPr/>
    </dgm:pt>
    <dgm:pt modelId="{AF322571-48D4-4D44-B943-C6261A4E8E96}" type="pres">
      <dgm:prSet presAssocID="{33C0ADA5-E50D-4DF6-99B4-391519BC3AE8}" presName="composite3" presStyleCnt="0"/>
      <dgm:spPr/>
    </dgm:pt>
    <dgm:pt modelId="{D7316035-47C5-4E76-9141-AEE815249159}" type="pres">
      <dgm:prSet presAssocID="{33C0ADA5-E50D-4DF6-99B4-391519BC3AE8}" presName="background3" presStyleLbl="node3" presStyleIdx="1" presStyleCnt="7"/>
      <dgm:spPr/>
    </dgm:pt>
    <dgm:pt modelId="{80FC5537-BFFE-46AC-9084-AA3C1EAA71D5}" type="pres">
      <dgm:prSet presAssocID="{33C0ADA5-E50D-4DF6-99B4-391519BC3AE8}" presName="text3" presStyleLbl="fgAcc3" presStyleIdx="1" presStyleCnt="7">
        <dgm:presLayoutVars>
          <dgm:chPref val="3"/>
        </dgm:presLayoutVars>
      </dgm:prSet>
      <dgm:spPr/>
    </dgm:pt>
    <dgm:pt modelId="{F19AAAD1-1996-488F-AE25-5AB368438BDE}" type="pres">
      <dgm:prSet presAssocID="{33C0ADA5-E50D-4DF6-99B4-391519BC3AE8}" presName="hierChild4" presStyleCnt="0"/>
      <dgm:spPr/>
    </dgm:pt>
    <dgm:pt modelId="{7E604F8A-032E-4FFE-9917-20A6DA4638B8}" type="pres">
      <dgm:prSet presAssocID="{FC528D8F-4E14-4EED-9748-45F5ECCECDD4}" presName="Name17" presStyleLbl="parChTrans1D3" presStyleIdx="2" presStyleCnt="7"/>
      <dgm:spPr/>
    </dgm:pt>
    <dgm:pt modelId="{4DA1DF3B-FE1A-4B6F-880E-558BB6D77A42}" type="pres">
      <dgm:prSet presAssocID="{4B8C4A5F-32F6-4C4F-A42C-DE5379D33989}" presName="hierRoot3" presStyleCnt="0"/>
      <dgm:spPr/>
    </dgm:pt>
    <dgm:pt modelId="{91C223FB-4843-4095-94B5-3BFA63FE3385}" type="pres">
      <dgm:prSet presAssocID="{4B8C4A5F-32F6-4C4F-A42C-DE5379D33989}" presName="composite3" presStyleCnt="0"/>
      <dgm:spPr/>
    </dgm:pt>
    <dgm:pt modelId="{1015758B-9AD3-46B7-8D10-048CB18425C8}" type="pres">
      <dgm:prSet presAssocID="{4B8C4A5F-32F6-4C4F-A42C-DE5379D33989}" presName="background3" presStyleLbl="node3" presStyleIdx="2" presStyleCnt="7"/>
      <dgm:spPr/>
    </dgm:pt>
    <dgm:pt modelId="{C97945EC-9B6A-4A49-8A48-27610DC1642E}" type="pres">
      <dgm:prSet presAssocID="{4B8C4A5F-32F6-4C4F-A42C-DE5379D33989}" presName="text3" presStyleLbl="fgAcc3" presStyleIdx="2" presStyleCnt="7">
        <dgm:presLayoutVars>
          <dgm:chPref val="3"/>
        </dgm:presLayoutVars>
      </dgm:prSet>
      <dgm:spPr/>
    </dgm:pt>
    <dgm:pt modelId="{3F633D45-09E4-46A9-A99C-F67374AB2A61}" type="pres">
      <dgm:prSet presAssocID="{4B8C4A5F-32F6-4C4F-A42C-DE5379D33989}" presName="hierChild4" presStyleCnt="0"/>
      <dgm:spPr/>
    </dgm:pt>
    <dgm:pt modelId="{C49E39C9-2FA6-4324-8CF9-01252F540291}" type="pres">
      <dgm:prSet presAssocID="{C6BCCB2E-0BE7-4426-B8AC-469BF7F9B3E7}" presName="Name17" presStyleLbl="parChTrans1D3" presStyleIdx="3" presStyleCnt="7"/>
      <dgm:spPr/>
    </dgm:pt>
    <dgm:pt modelId="{24BCF511-E48F-49AA-B298-86A322F3E5E0}" type="pres">
      <dgm:prSet presAssocID="{28816E29-1BA4-4C7E-B32E-C1F7B416B63F}" presName="hierRoot3" presStyleCnt="0"/>
      <dgm:spPr/>
    </dgm:pt>
    <dgm:pt modelId="{534FEF72-BBFB-47C7-BF02-52028EA7B1E4}" type="pres">
      <dgm:prSet presAssocID="{28816E29-1BA4-4C7E-B32E-C1F7B416B63F}" presName="composite3" presStyleCnt="0"/>
      <dgm:spPr/>
    </dgm:pt>
    <dgm:pt modelId="{076C5A2B-8E30-4C0F-9D4D-96D71A8161C3}" type="pres">
      <dgm:prSet presAssocID="{28816E29-1BA4-4C7E-B32E-C1F7B416B63F}" presName="background3" presStyleLbl="node3" presStyleIdx="3" presStyleCnt="7"/>
      <dgm:spPr/>
    </dgm:pt>
    <dgm:pt modelId="{E8E32D90-798A-456E-85B1-48A7AB615C44}" type="pres">
      <dgm:prSet presAssocID="{28816E29-1BA4-4C7E-B32E-C1F7B416B63F}" presName="text3" presStyleLbl="fgAcc3" presStyleIdx="3" presStyleCnt="7">
        <dgm:presLayoutVars>
          <dgm:chPref val="3"/>
        </dgm:presLayoutVars>
      </dgm:prSet>
      <dgm:spPr/>
    </dgm:pt>
    <dgm:pt modelId="{00172E89-2770-44A9-B4D4-A13F12F75229}" type="pres">
      <dgm:prSet presAssocID="{28816E29-1BA4-4C7E-B32E-C1F7B416B63F}" presName="hierChild4" presStyleCnt="0"/>
      <dgm:spPr/>
    </dgm:pt>
    <dgm:pt modelId="{2FEBF4D8-4940-4631-BC31-26A9C924B696}" type="pres">
      <dgm:prSet presAssocID="{ADA6C550-675E-4C7E-B9A9-1C3B5F739C1B}" presName="Name10" presStyleLbl="parChTrans1D2" presStyleIdx="1" presStyleCnt="2"/>
      <dgm:spPr/>
    </dgm:pt>
    <dgm:pt modelId="{1CE7E3AB-EDE0-42B0-8709-85A27B6A28CA}" type="pres">
      <dgm:prSet presAssocID="{3FB94E25-7983-4C33-9FEF-F1D1EABA774A}" presName="hierRoot2" presStyleCnt="0"/>
      <dgm:spPr/>
    </dgm:pt>
    <dgm:pt modelId="{0949181C-8FDA-4CE4-B521-1B6FE9040902}" type="pres">
      <dgm:prSet presAssocID="{3FB94E25-7983-4C33-9FEF-F1D1EABA774A}" presName="composite2" presStyleCnt="0"/>
      <dgm:spPr/>
    </dgm:pt>
    <dgm:pt modelId="{A4F73171-176D-41BD-830F-86E60FA3E99D}" type="pres">
      <dgm:prSet presAssocID="{3FB94E25-7983-4C33-9FEF-F1D1EABA774A}" presName="background2" presStyleLbl="node2" presStyleIdx="1" presStyleCnt="2"/>
      <dgm:spPr/>
    </dgm:pt>
    <dgm:pt modelId="{1855A7BD-9D06-46EE-B232-7B68E6D0ACAF}" type="pres">
      <dgm:prSet presAssocID="{3FB94E25-7983-4C33-9FEF-F1D1EABA774A}" presName="text2" presStyleLbl="fgAcc2" presStyleIdx="1" presStyleCnt="2">
        <dgm:presLayoutVars>
          <dgm:chPref val="3"/>
        </dgm:presLayoutVars>
      </dgm:prSet>
      <dgm:spPr/>
    </dgm:pt>
    <dgm:pt modelId="{76D6666D-2705-42A5-8634-6B38CFF78BD5}" type="pres">
      <dgm:prSet presAssocID="{3FB94E25-7983-4C33-9FEF-F1D1EABA774A}" presName="hierChild3" presStyleCnt="0"/>
      <dgm:spPr/>
    </dgm:pt>
    <dgm:pt modelId="{92D12A9D-6C6E-4EC6-9722-7612346FFA20}" type="pres">
      <dgm:prSet presAssocID="{4E0CAB3B-F743-45A9-A252-5DE4F6BC6239}" presName="Name17" presStyleLbl="parChTrans1D3" presStyleIdx="4" presStyleCnt="7"/>
      <dgm:spPr/>
    </dgm:pt>
    <dgm:pt modelId="{289FB95D-4A56-4A59-8597-57BA2FEA21C0}" type="pres">
      <dgm:prSet presAssocID="{73AA0160-0A07-4FBD-981E-6A8A5C4216BE}" presName="hierRoot3" presStyleCnt="0"/>
      <dgm:spPr/>
    </dgm:pt>
    <dgm:pt modelId="{DAFD740A-30D2-486D-9D3D-24A077A440E6}" type="pres">
      <dgm:prSet presAssocID="{73AA0160-0A07-4FBD-981E-6A8A5C4216BE}" presName="composite3" presStyleCnt="0"/>
      <dgm:spPr/>
    </dgm:pt>
    <dgm:pt modelId="{73E34984-7900-44D4-B7B5-1252DA795481}" type="pres">
      <dgm:prSet presAssocID="{73AA0160-0A07-4FBD-981E-6A8A5C4216BE}" presName="background3" presStyleLbl="node3" presStyleIdx="4" presStyleCnt="7"/>
      <dgm:spPr/>
    </dgm:pt>
    <dgm:pt modelId="{5F1F239F-92C6-4B01-992C-983432104287}" type="pres">
      <dgm:prSet presAssocID="{73AA0160-0A07-4FBD-981E-6A8A5C4216BE}" presName="text3" presStyleLbl="fgAcc3" presStyleIdx="4" presStyleCnt="7">
        <dgm:presLayoutVars>
          <dgm:chPref val="3"/>
        </dgm:presLayoutVars>
      </dgm:prSet>
      <dgm:spPr/>
    </dgm:pt>
    <dgm:pt modelId="{924335D3-4A0F-415C-A70A-EB91F0A1EB65}" type="pres">
      <dgm:prSet presAssocID="{73AA0160-0A07-4FBD-981E-6A8A5C4216BE}" presName="hierChild4" presStyleCnt="0"/>
      <dgm:spPr/>
    </dgm:pt>
    <dgm:pt modelId="{93311D97-2775-429E-85F6-B69070DD572E}" type="pres">
      <dgm:prSet presAssocID="{CE0801A4-6510-473F-A91C-4EA38BC3ABDB}" presName="Name17" presStyleLbl="parChTrans1D3" presStyleIdx="5" presStyleCnt="7"/>
      <dgm:spPr/>
    </dgm:pt>
    <dgm:pt modelId="{1FB6868A-3A13-40BE-94B9-A6CADD67372B}" type="pres">
      <dgm:prSet presAssocID="{02F12BB4-3762-4841-98CF-FB8D3E711DFF}" presName="hierRoot3" presStyleCnt="0"/>
      <dgm:spPr/>
    </dgm:pt>
    <dgm:pt modelId="{037B19DD-12F8-4168-BF4B-A794EA8DC974}" type="pres">
      <dgm:prSet presAssocID="{02F12BB4-3762-4841-98CF-FB8D3E711DFF}" presName="composite3" presStyleCnt="0"/>
      <dgm:spPr/>
    </dgm:pt>
    <dgm:pt modelId="{6A2394F6-E2F2-49BE-B436-8A988EA96E12}" type="pres">
      <dgm:prSet presAssocID="{02F12BB4-3762-4841-98CF-FB8D3E711DFF}" presName="background3" presStyleLbl="node3" presStyleIdx="5" presStyleCnt="7"/>
      <dgm:spPr/>
    </dgm:pt>
    <dgm:pt modelId="{B0B10797-9B12-4053-8075-6F6AD5094E66}" type="pres">
      <dgm:prSet presAssocID="{02F12BB4-3762-4841-98CF-FB8D3E711DFF}" presName="text3" presStyleLbl="fgAcc3" presStyleIdx="5" presStyleCnt="7">
        <dgm:presLayoutVars>
          <dgm:chPref val="3"/>
        </dgm:presLayoutVars>
      </dgm:prSet>
      <dgm:spPr/>
    </dgm:pt>
    <dgm:pt modelId="{1B04FBAF-6559-4611-BE2B-5BE6CB8FEB1C}" type="pres">
      <dgm:prSet presAssocID="{02F12BB4-3762-4841-98CF-FB8D3E711DFF}" presName="hierChild4" presStyleCnt="0"/>
      <dgm:spPr/>
    </dgm:pt>
    <dgm:pt modelId="{DD03473E-C67A-436B-8EE3-4CF639A602E9}" type="pres">
      <dgm:prSet presAssocID="{BA0C6C25-6F8A-4EAA-A279-83E90CAF1B1F}" presName="Name17" presStyleLbl="parChTrans1D3" presStyleIdx="6" presStyleCnt="7"/>
      <dgm:spPr/>
    </dgm:pt>
    <dgm:pt modelId="{1FCC1D20-A6B5-4E81-906A-FE7E015947ED}" type="pres">
      <dgm:prSet presAssocID="{8516F3F8-EF8B-44EF-BDDC-9E4EF68E132C}" presName="hierRoot3" presStyleCnt="0"/>
      <dgm:spPr/>
    </dgm:pt>
    <dgm:pt modelId="{075668FB-F27C-420A-9E4D-E644854D9434}" type="pres">
      <dgm:prSet presAssocID="{8516F3F8-EF8B-44EF-BDDC-9E4EF68E132C}" presName="composite3" presStyleCnt="0"/>
      <dgm:spPr/>
    </dgm:pt>
    <dgm:pt modelId="{DEA6E11B-3E56-4B3E-BF28-BBF3B591B1E5}" type="pres">
      <dgm:prSet presAssocID="{8516F3F8-EF8B-44EF-BDDC-9E4EF68E132C}" presName="background3" presStyleLbl="node3" presStyleIdx="6" presStyleCnt="7"/>
      <dgm:spPr/>
    </dgm:pt>
    <dgm:pt modelId="{7C990C44-2518-4AC4-9A42-9C43AEEAC1A4}" type="pres">
      <dgm:prSet presAssocID="{8516F3F8-EF8B-44EF-BDDC-9E4EF68E132C}" presName="text3" presStyleLbl="fgAcc3" presStyleIdx="6" presStyleCnt="7">
        <dgm:presLayoutVars>
          <dgm:chPref val="3"/>
        </dgm:presLayoutVars>
      </dgm:prSet>
      <dgm:spPr/>
    </dgm:pt>
    <dgm:pt modelId="{56A57F3F-1EEB-4A27-A615-3848762B27C5}" type="pres">
      <dgm:prSet presAssocID="{8516F3F8-EF8B-44EF-BDDC-9E4EF68E132C}" presName="hierChild4" presStyleCnt="0"/>
      <dgm:spPr/>
    </dgm:pt>
  </dgm:ptLst>
  <dgm:cxnLst>
    <dgm:cxn modelId="{EF099E03-697F-4F0A-BB0E-0048988471E8}" srcId="{3FB94E25-7983-4C33-9FEF-F1D1EABA774A}" destId="{8516F3F8-EF8B-44EF-BDDC-9E4EF68E132C}" srcOrd="2" destOrd="0" parTransId="{BA0C6C25-6F8A-4EAA-A279-83E90CAF1B1F}" sibTransId="{10F84255-35F0-4701-A184-65AF5BD040C6}"/>
    <dgm:cxn modelId="{56224E06-D1CC-41D1-B1F8-ABD0D89676EB}" type="presOf" srcId="{9D277686-D368-46C9-A2F4-A6B65A7B644E}" destId="{AF043E7C-3289-442B-9E45-92DADA5E1D93}" srcOrd="0" destOrd="0" presId="urn:microsoft.com/office/officeart/2005/8/layout/hierarchy1"/>
    <dgm:cxn modelId="{70E1E007-0810-4D01-90E2-F6B855BD6BF7}" srcId="{9D277686-D368-46C9-A2F4-A6B65A7B644E}" destId="{3FB94E25-7983-4C33-9FEF-F1D1EABA774A}" srcOrd="1" destOrd="0" parTransId="{ADA6C550-675E-4C7E-B9A9-1C3B5F739C1B}" sibTransId="{93C168EC-A0AB-4C7E-8602-38E7B405A7FC}"/>
    <dgm:cxn modelId="{442F500B-CE5C-493E-8315-806C60B4BE5D}" srcId="{0663A615-25C5-4572-ABC5-E08B8E2BF102}" destId="{91BA8A43-391B-4C75-81C4-322DEC524A19}" srcOrd="0" destOrd="0" parTransId="{3E58AAA3-5A25-4AA8-8C49-7B7720AA5064}" sibTransId="{9630652D-32D4-4B89-B6EC-699C8FD002F2}"/>
    <dgm:cxn modelId="{4E009E0C-C65C-40B3-B479-143CD06E60FF}" type="presOf" srcId="{33C0ADA5-E50D-4DF6-99B4-391519BC3AE8}" destId="{80FC5537-BFFE-46AC-9084-AA3C1EAA71D5}" srcOrd="0" destOrd="0" presId="urn:microsoft.com/office/officeart/2005/8/layout/hierarchy1"/>
    <dgm:cxn modelId="{08196113-8002-4985-A636-971D9C13257B}" type="presOf" srcId="{ADA6C550-675E-4C7E-B9A9-1C3B5F739C1B}" destId="{2FEBF4D8-4940-4631-BC31-26A9C924B696}" srcOrd="0" destOrd="0" presId="urn:microsoft.com/office/officeart/2005/8/layout/hierarchy1"/>
    <dgm:cxn modelId="{576C3319-2E53-4BEC-A6A4-2CAE6F62A09A}" srcId="{3FB94E25-7983-4C33-9FEF-F1D1EABA774A}" destId="{73AA0160-0A07-4FBD-981E-6A8A5C4216BE}" srcOrd="0" destOrd="0" parTransId="{4E0CAB3B-F743-45A9-A252-5DE4F6BC6239}" sibTransId="{B1016A15-6C8E-4BD0-98AA-F68C0A772927}"/>
    <dgm:cxn modelId="{F724792D-BEC5-4A75-804E-27590AA9D2E7}" srcId="{0663A615-25C5-4572-ABC5-E08B8E2BF102}" destId="{28816E29-1BA4-4C7E-B32E-C1F7B416B63F}" srcOrd="3" destOrd="0" parTransId="{C6BCCB2E-0BE7-4426-B8AC-469BF7F9B3E7}" sibTransId="{C889CE75-A0D6-4662-857D-9F165184CAB5}"/>
    <dgm:cxn modelId="{B325BC3E-9CD9-4FBB-9103-54DED2BC8940}" type="presOf" srcId="{D37B5346-DDDE-4795-A611-997E4EA54A41}" destId="{8278A85A-9047-43F0-916A-61EBA684A387}" srcOrd="0" destOrd="0" presId="urn:microsoft.com/office/officeart/2005/8/layout/hierarchy1"/>
    <dgm:cxn modelId="{AC2D615D-1FBC-4916-AC63-13D4FAA3C672}" type="presOf" srcId="{31E2E205-13FC-4B2F-B0C4-CAE52B3B1B95}" destId="{0D032B39-5E90-4A05-B017-E68CF79E4090}" srcOrd="0" destOrd="0" presId="urn:microsoft.com/office/officeart/2005/8/layout/hierarchy1"/>
    <dgm:cxn modelId="{7A010560-CD0E-44FB-B2A4-FF5C3BDFCEE4}" srcId="{EF7B8785-5CCB-43A1-969D-7DB8556103E5}" destId="{9D277686-D368-46C9-A2F4-A6B65A7B644E}" srcOrd="0" destOrd="0" parTransId="{2AD01607-DDDD-42B3-8331-19FD7C9A75E8}" sibTransId="{F721E9B7-87F8-41BF-86DE-F42DDA15A54D}"/>
    <dgm:cxn modelId="{AACA0F43-068D-434E-B4DE-77C920159C8D}" type="presOf" srcId="{C6BCCB2E-0BE7-4426-B8AC-469BF7F9B3E7}" destId="{C49E39C9-2FA6-4324-8CF9-01252F540291}" srcOrd="0" destOrd="0" presId="urn:microsoft.com/office/officeart/2005/8/layout/hierarchy1"/>
    <dgm:cxn modelId="{A0738367-C9C4-4406-8273-81C51729397F}" type="presOf" srcId="{3E58AAA3-5A25-4AA8-8C49-7B7720AA5064}" destId="{E134945C-F89E-4EC9-B7EC-B2A8C988D6E9}" srcOrd="0" destOrd="0" presId="urn:microsoft.com/office/officeart/2005/8/layout/hierarchy1"/>
    <dgm:cxn modelId="{D1D7E549-39ED-4C92-9594-E1681FB9FAFF}" srcId="{3FB94E25-7983-4C33-9FEF-F1D1EABA774A}" destId="{02F12BB4-3762-4841-98CF-FB8D3E711DFF}" srcOrd="1" destOrd="0" parTransId="{CE0801A4-6510-473F-A91C-4EA38BC3ABDB}" sibTransId="{1A9DA561-F1A9-424F-ABAD-F59DB5979341}"/>
    <dgm:cxn modelId="{96E21654-84CA-4FA1-875C-CA8FBEBF5A12}" type="presOf" srcId="{02F12BB4-3762-4841-98CF-FB8D3E711DFF}" destId="{B0B10797-9B12-4053-8075-6F6AD5094E66}" srcOrd="0" destOrd="0" presId="urn:microsoft.com/office/officeart/2005/8/layout/hierarchy1"/>
    <dgm:cxn modelId="{AED47058-EDE3-44CD-961D-0DC30D9215A8}" type="presOf" srcId="{BA0C6C25-6F8A-4EAA-A279-83E90CAF1B1F}" destId="{DD03473E-C67A-436B-8EE3-4CF639A602E9}" srcOrd="0" destOrd="0" presId="urn:microsoft.com/office/officeart/2005/8/layout/hierarchy1"/>
    <dgm:cxn modelId="{691B5859-797F-4CAE-B0D5-84B1DE9CE0EC}" type="presOf" srcId="{4B8C4A5F-32F6-4C4F-A42C-DE5379D33989}" destId="{C97945EC-9B6A-4A49-8A48-27610DC1642E}" srcOrd="0" destOrd="0" presId="urn:microsoft.com/office/officeart/2005/8/layout/hierarchy1"/>
    <dgm:cxn modelId="{101CDC59-6C01-4B2A-AEB4-B2937F20D212}" type="presOf" srcId="{8516F3F8-EF8B-44EF-BDDC-9E4EF68E132C}" destId="{7C990C44-2518-4AC4-9A42-9C43AEEAC1A4}" srcOrd="0" destOrd="0" presId="urn:microsoft.com/office/officeart/2005/8/layout/hierarchy1"/>
    <dgm:cxn modelId="{84F6E88A-CA97-4C3B-BB57-744BD9D24C9D}" srcId="{0663A615-25C5-4572-ABC5-E08B8E2BF102}" destId="{4B8C4A5F-32F6-4C4F-A42C-DE5379D33989}" srcOrd="2" destOrd="0" parTransId="{FC528D8F-4E14-4EED-9748-45F5ECCECDD4}" sibTransId="{0729017F-491F-470A-A1A3-912208FDBF79}"/>
    <dgm:cxn modelId="{5632DA8F-C58A-474C-956D-57FF8F192167}" srcId="{0663A615-25C5-4572-ABC5-E08B8E2BF102}" destId="{33C0ADA5-E50D-4DF6-99B4-391519BC3AE8}" srcOrd="1" destOrd="0" parTransId="{D37B5346-DDDE-4795-A611-997E4EA54A41}" sibTransId="{5837DA93-4E88-4EA6-BA34-DAD9F5A2D379}"/>
    <dgm:cxn modelId="{F984D9A3-C1A3-451C-BD6A-761865482F7D}" type="presOf" srcId="{3FB94E25-7983-4C33-9FEF-F1D1EABA774A}" destId="{1855A7BD-9D06-46EE-B232-7B68E6D0ACAF}" srcOrd="0" destOrd="0" presId="urn:microsoft.com/office/officeart/2005/8/layout/hierarchy1"/>
    <dgm:cxn modelId="{1D6B99B0-BF0C-414B-8D3A-601DDF0B58B6}" type="presOf" srcId="{91BA8A43-391B-4C75-81C4-322DEC524A19}" destId="{75A3B880-4814-49B4-A6A9-133D1A09A41D}" srcOrd="0" destOrd="0" presId="urn:microsoft.com/office/officeart/2005/8/layout/hierarchy1"/>
    <dgm:cxn modelId="{F10208B2-B8D9-401C-B76A-412CDCFE791F}" type="presOf" srcId="{4E0CAB3B-F743-45A9-A252-5DE4F6BC6239}" destId="{92D12A9D-6C6E-4EC6-9722-7612346FFA20}" srcOrd="0" destOrd="0" presId="urn:microsoft.com/office/officeart/2005/8/layout/hierarchy1"/>
    <dgm:cxn modelId="{2C416FB6-2E7B-4125-99F2-495B8C93893F}" type="presOf" srcId="{73AA0160-0A07-4FBD-981E-6A8A5C4216BE}" destId="{5F1F239F-92C6-4B01-992C-983432104287}" srcOrd="0" destOrd="0" presId="urn:microsoft.com/office/officeart/2005/8/layout/hierarchy1"/>
    <dgm:cxn modelId="{5616EAB7-9774-4620-84CC-3FAB1EBAA379}" type="presOf" srcId="{FC528D8F-4E14-4EED-9748-45F5ECCECDD4}" destId="{7E604F8A-032E-4FFE-9917-20A6DA4638B8}" srcOrd="0" destOrd="0" presId="urn:microsoft.com/office/officeart/2005/8/layout/hierarchy1"/>
    <dgm:cxn modelId="{FA10E3C8-2737-4571-AF66-6A2EAA7CB673}" type="presOf" srcId="{EF7B8785-5CCB-43A1-969D-7DB8556103E5}" destId="{3D72FD23-7472-4131-B758-1EFD9D653CB9}" srcOrd="0" destOrd="0" presId="urn:microsoft.com/office/officeart/2005/8/layout/hierarchy1"/>
    <dgm:cxn modelId="{2CA277D3-07C9-4935-96B5-89E1C78665C0}" type="presOf" srcId="{28816E29-1BA4-4C7E-B32E-C1F7B416B63F}" destId="{E8E32D90-798A-456E-85B1-48A7AB615C44}" srcOrd="0" destOrd="0" presId="urn:microsoft.com/office/officeart/2005/8/layout/hierarchy1"/>
    <dgm:cxn modelId="{1F91FEE1-AEAE-4DD6-A68C-D4290BBEC1D1}" type="presOf" srcId="{CE0801A4-6510-473F-A91C-4EA38BC3ABDB}" destId="{93311D97-2775-429E-85F6-B69070DD572E}" srcOrd="0" destOrd="0" presId="urn:microsoft.com/office/officeart/2005/8/layout/hierarchy1"/>
    <dgm:cxn modelId="{2E3ADDEC-52E7-4FA3-903B-F27869B7A3BB}" srcId="{9D277686-D368-46C9-A2F4-A6B65A7B644E}" destId="{0663A615-25C5-4572-ABC5-E08B8E2BF102}" srcOrd="0" destOrd="0" parTransId="{31E2E205-13FC-4B2F-B0C4-CAE52B3B1B95}" sibTransId="{102739C6-6F4D-4A2A-8C99-2B60EFA2DAB6}"/>
    <dgm:cxn modelId="{5BCF76FC-0971-4701-ACF4-637C384F1F20}" type="presOf" srcId="{0663A615-25C5-4572-ABC5-E08B8E2BF102}" destId="{E4454285-D681-4802-8E4A-25C2355137FF}" srcOrd="0" destOrd="0" presId="urn:microsoft.com/office/officeart/2005/8/layout/hierarchy1"/>
    <dgm:cxn modelId="{A03DC974-42B0-4B3F-846F-43FC7E512A34}" type="presParOf" srcId="{3D72FD23-7472-4131-B758-1EFD9D653CB9}" destId="{E1F74F48-DA75-4CEC-ADF4-EF8260B86B94}" srcOrd="0" destOrd="0" presId="urn:microsoft.com/office/officeart/2005/8/layout/hierarchy1"/>
    <dgm:cxn modelId="{07DB2A15-C6AE-4E44-99BD-AB1D48E54644}" type="presParOf" srcId="{E1F74F48-DA75-4CEC-ADF4-EF8260B86B94}" destId="{255752A8-229C-471E-9FCC-66E38C3139BC}" srcOrd="0" destOrd="0" presId="urn:microsoft.com/office/officeart/2005/8/layout/hierarchy1"/>
    <dgm:cxn modelId="{4C233453-6996-481A-ADD3-6602569DA02D}" type="presParOf" srcId="{255752A8-229C-471E-9FCC-66E38C3139BC}" destId="{35ADF8DC-9B65-4A43-8AE3-E5A8F42FFDAE}" srcOrd="0" destOrd="0" presId="urn:microsoft.com/office/officeart/2005/8/layout/hierarchy1"/>
    <dgm:cxn modelId="{7CF7D8CF-F5D1-42EC-97F3-F3B1D8084CAD}" type="presParOf" srcId="{255752A8-229C-471E-9FCC-66E38C3139BC}" destId="{AF043E7C-3289-442B-9E45-92DADA5E1D93}" srcOrd="1" destOrd="0" presId="urn:microsoft.com/office/officeart/2005/8/layout/hierarchy1"/>
    <dgm:cxn modelId="{0A53AB0A-8930-42CB-96AD-6DED7672F745}" type="presParOf" srcId="{E1F74F48-DA75-4CEC-ADF4-EF8260B86B94}" destId="{3EE7AE30-04DD-4897-935C-447BE5277580}" srcOrd="1" destOrd="0" presId="urn:microsoft.com/office/officeart/2005/8/layout/hierarchy1"/>
    <dgm:cxn modelId="{D4DBD27E-A7A4-44D1-9238-24479F8DBCC0}" type="presParOf" srcId="{3EE7AE30-04DD-4897-935C-447BE5277580}" destId="{0D032B39-5E90-4A05-B017-E68CF79E4090}" srcOrd="0" destOrd="0" presId="urn:microsoft.com/office/officeart/2005/8/layout/hierarchy1"/>
    <dgm:cxn modelId="{49D8F215-6B73-40DB-9AEC-69B61392B95E}" type="presParOf" srcId="{3EE7AE30-04DD-4897-935C-447BE5277580}" destId="{BEDC6858-741B-469D-9FB1-B0D2D041B83F}" srcOrd="1" destOrd="0" presId="urn:microsoft.com/office/officeart/2005/8/layout/hierarchy1"/>
    <dgm:cxn modelId="{5A848EFB-EADF-453F-968A-CA9C7A78D477}" type="presParOf" srcId="{BEDC6858-741B-469D-9FB1-B0D2D041B83F}" destId="{DFA6A096-154E-4803-8254-81FAFEB2A836}" srcOrd="0" destOrd="0" presId="urn:microsoft.com/office/officeart/2005/8/layout/hierarchy1"/>
    <dgm:cxn modelId="{D3680EAC-768E-4E1F-883F-6E8B4BBDDB2B}" type="presParOf" srcId="{DFA6A096-154E-4803-8254-81FAFEB2A836}" destId="{757A0211-FFA7-4A13-BD32-78D02C19B030}" srcOrd="0" destOrd="0" presId="urn:microsoft.com/office/officeart/2005/8/layout/hierarchy1"/>
    <dgm:cxn modelId="{4FC093D7-62DD-4A54-BA53-D9D728ED5708}" type="presParOf" srcId="{DFA6A096-154E-4803-8254-81FAFEB2A836}" destId="{E4454285-D681-4802-8E4A-25C2355137FF}" srcOrd="1" destOrd="0" presId="urn:microsoft.com/office/officeart/2005/8/layout/hierarchy1"/>
    <dgm:cxn modelId="{9F1C9D1E-5528-4680-9E3F-5F98BD862020}" type="presParOf" srcId="{BEDC6858-741B-469D-9FB1-B0D2D041B83F}" destId="{C5754A65-43EB-47A8-882D-5D203C324A72}" srcOrd="1" destOrd="0" presId="urn:microsoft.com/office/officeart/2005/8/layout/hierarchy1"/>
    <dgm:cxn modelId="{ECCE31B1-4C31-4ECF-8D34-426C1D69ADF5}" type="presParOf" srcId="{C5754A65-43EB-47A8-882D-5D203C324A72}" destId="{E134945C-F89E-4EC9-B7EC-B2A8C988D6E9}" srcOrd="0" destOrd="0" presId="urn:microsoft.com/office/officeart/2005/8/layout/hierarchy1"/>
    <dgm:cxn modelId="{12EC40A6-D9BD-4C84-ABA7-14B07FE555B7}" type="presParOf" srcId="{C5754A65-43EB-47A8-882D-5D203C324A72}" destId="{7A5A8D36-C7FF-43D8-8658-8BB664529B15}" srcOrd="1" destOrd="0" presId="urn:microsoft.com/office/officeart/2005/8/layout/hierarchy1"/>
    <dgm:cxn modelId="{14C3C494-AD9A-4440-8577-F0953BF109A7}" type="presParOf" srcId="{7A5A8D36-C7FF-43D8-8658-8BB664529B15}" destId="{9C6E36F3-BC96-40DB-819A-4A66585E413C}" srcOrd="0" destOrd="0" presId="urn:microsoft.com/office/officeart/2005/8/layout/hierarchy1"/>
    <dgm:cxn modelId="{06A836CA-76EE-49DD-A7E4-7BE8F6903144}" type="presParOf" srcId="{9C6E36F3-BC96-40DB-819A-4A66585E413C}" destId="{D7F8FA6E-DDD2-42EC-9531-F34D4AB00360}" srcOrd="0" destOrd="0" presId="urn:microsoft.com/office/officeart/2005/8/layout/hierarchy1"/>
    <dgm:cxn modelId="{9F4C1B01-8A56-46B5-A5FA-94611DD46758}" type="presParOf" srcId="{9C6E36F3-BC96-40DB-819A-4A66585E413C}" destId="{75A3B880-4814-49B4-A6A9-133D1A09A41D}" srcOrd="1" destOrd="0" presId="urn:microsoft.com/office/officeart/2005/8/layout/hierarchy1"/>
    <dgm:cxn modelId="{825C0BD2-92F5-4518-A576-A7AB0B5EF767}" type="presParOf" srcId="{7A5A8D36-C7FF-43D8-8658-8BB664529B15}" destId="{E2696859-B187-43DF-BBB9-2DAB8755C46B}" srcOrd="1" destOrd="0" presId="urn:microsoft.com/office/officeart/2005/8/layout/hierarchy1"/>
    <dgm:cxn modelId="{C3CCB42E-854B-4F2C-A375-301E989BE936}" type="presParOf" srcId="{C5754A65-43EB-47A8-882D-5D203C324A72}" destId="{8278A85A-9047-43F0-916A-61EBA684A387}" srcOrd="2" destOrd="0" presId="urn:microsoft.com/office/officeart/2005/8/layout/hierarchy1"/>
    <dgm:cxn modelId="{9B6B8BF9-52C8-4AA0-9DFC-72FA98C7385A}" type="presParOf" srcId="{C5754A65-43EB-47A8-882D-5D203C324A72}" destId="{E5AF0050-F402-402A-839A-8186C4565828}" srcOrd="3" destOrd="0" presId="urn:microsoft.com/office/officeart/2005/8/layout/hierarchy1"/>
    <dgm:cxn modelId="{38975658-08FD-4DB2-8ED7-A3FBE66F6071}" type="presParOf" srcId="{E5AF0050-F402-402A-839A-8186C4565828}" destId="{AF322571-48D4-4D44-B943-C6261A4E8E96}" srcOrd="0" destOrd="0" presId="urn:microsoft.com/office/officeart/2005/8/layout/hierarchy1"/>
    <dgm:cxn modelId="{906772A3-40CF-46F8-8C46-C6F95681CEDD}" type="presParOf" srcId="{AF322571-48D4-4D44-B943-C6261A4E8E96}" destId="{D7316035-47C5-4E76-9141-AEE815249159}" srcOrd="0" destOrd="0" presId="urn:microsoft.com/office/officeart/2005/8/layout/hierarchy1"/>
    <dgm:cxn modelId="{2A145981-2364-4490-AB77-91ECE4490FB5}" type="presParOf" srcId="{AF322571-48D4-4D44-B943-C6261A4E8E96}" destId="{80FC5537-BFFE-46AC-9084-AA3C1EAA71D5}" srcOrd="1" destOrd="0" presId="urn:microsoft.com/office/officeart/2005/8/layout/hierarchy1"/>
    <dgm:cxn modelId="{DA8DC55A-D802-4501-B96E-A6C711072EC7}" type="presParOf" srcId="{E5AF0050-F402-402A-839A-8186C4565828}" destId="{F19AAAD1-1996-488F-AE25-5AB368438BDE}" srcOrd="1" destOrd="0" presId="urn:microsoft.com/office/officeart/2005/8/layout/hierarchy1"/>
    <dgm:cxn modelId="{58D08D67-27C7-4D19-80D6-1EF422FE11FC}" type="presParOf" srcId="{C5754A65-43EB-47A8-882D-5D203C324A72}" destId="{7E604F8A-032E-4FFE-9917-20A6DA4638B8}" srcOrd="4" destOrd="0" presId="urn:microsoft.com/office/officeart/2005/8/layout/hierarchy1"/>
    <dgm:cxn modelId="{5B38BB9A-2A7D-41A2-85C1-14FC0CADF453}" type="presParOf" srcId="{C5754A65-43EB-47A8-882D-5D203C324A72}" destId="{4DA1DF3B-FE1A-4B6F-880E-558BB6D77A42}" srcOrd="5" destOrd="0" presId="urn:microsoft.com/office/officeart/2005/8/layout/hierarchy1"/>
    <dgm:cxn modelId="{FD8EDE1E-E04F-41A9-8462-DE32A2B4F3D1}" type="presParOf" srcId="{4DA1DF3B-FE1A-4B6F-880E-558BB6D77A42}" destId="{91C223FB-4843-4095-94B5-3BFA63FE3385}" srcOrd="0" destOrd="0" presId="urn:microsoft.com/office/officeart/2005/8/layout/hierarchy1"/>
    <dgm:cxn modelId="{C82932E5-850F-41E7-849C-3D74C3259BA2}" type="presParOf" srcId="{91C223FB-4843-4095-94B5-3BFA63FE3385}" destId="{1015758B-9AD3-46B7-8D10-048CB18425C8}" srcOrd="0" destOrd="0" presId="urn:microsoft.com/office/officeart/2005/8/layout/hierarchy1"/>
    <dgm:cxn modelId="{FD8A4E99-6992-474D-83DD-A3366B1C6A0E}" type="presParOf" srcId="{91C223FB-4843-4095-94B5-3BFA63FE3385}" destId="{C97945EC-9B6A-4A49-8A48-27610DC1642E}" srcOrd="1" destOrd="0" presId="urn:microsoft.com/office/officeart/2005/8/layout/hierarchy1"/>
    <dgm:cxn modelId="{19ED22D4-8D39-4630-A818-CE005AD81609}" type="presParOf" srcId="{4DA1DF3B-FE1A-4B6F-880E-558BB6D77A42}" destId="{3F633D45-09E4-46A9-A99C-F67374AB2A61}" srcOrd="1" destOrd="0" presId="urn:microsoft.com/office/officeart/2005/8/layout/hierarchy1"/>
    <dgm:cxn modelId="{0EADAD73-12EE-43B6-9958-34D16F146DBF}" type="presParOf" srcId="{C5754A65-43EB-47A8-882D-5D203C324A72}" destId="{C49E39C9-2FA6-4324-8CF9-01252F540291}" srcOrd="6" destOrd="0" presId="urn:microsoft.com/office/officeart/2005/8/layout/hierarchy1"/>
    <dgm:cxn modelId="{A402B218-707F-485F-9102-A445A5FFC8C5}" type="presParOf" srcId="{C5754A65-43EB-47A8-882D-5D203C324A72}" destId="{24BCF511-E48F-49AA-B298-86A322F3E5E0}" srcOrd="7" destOrd="0" presId="urn:microsoft.com/office/officeart/2005/8/layout/hierarchy1"/>
    <dgm:cxn modelId="{0A0AC615-564B-4092-87F0-1C5F90DCACBD}" type="presParOf" srcId="{24BCF511-E48F-49AA-B298-86A322F3E5E0}" destId="{534FEF72-BBFB-47C7-BF02-52028EA7B1E4}" srcOrd="0" destOrd="0" presId="urn:microsoft.com/office/officeart/2005/8/layout/hierarchy1"/>
    <dgm:cxn modelId="{A1CA5309-665F-46E3-94DE-D46E59EEA0EF}" type="presParOf" srcId="{534FEF72-BBFB-47C7-BF02-52028EA7B1E4}" destId="{076C5A2B-8E30-4C0F-9D4D-96D71A8161C3}" srcOrd="0" destOrd="0" presId="urn:microsoft.com/office/officeart/2005/8/layout/hierarchy1"/>
    <dgm:cxn modelId="{FA63AB8C-CED0-46A6-89ED-8C0314A56811}" type="presParOf" srcId="{534FEF72-BBFB-47C7-BF02-52028EA7B1E4}" destId="{E8E32D90-798A-456E-85B1-48A7AB615C44}" srcOrd="1" destOrd="0" presId="urn:microsoft.com/office/officeart/2005/8/layout/hierarchy1"/>
    <dgm:cxn modelId="{A031C3A9-CF0C-4E97-BE13-86B4DD8F15EB}" type="presParOf" srcId="{24BCF511-E48F-49AA-B298-86A322F3E5E0}" destId="{00172E89-2770-44A9-B4D4-A13F12F75229}" srcOrd="1" destOrd="0" presId="urn:microsoft.com/office/officeart/2005/8/layout/hierarchy1"/>
    <dgm:cxn modelId="{371D3FB3-0AAE-40B8-9B2E-3AB69B8D6EA0}" type="presParOf" srcId="{3EE7AE30-04DD-4897-935C-447BE5277580}" destId="{2FEBF4D8-4940-4631-BC31-26A9C924B696}" srcOrd="2" destOrd="0" presId="urn:microsoft.com/office/officeart/2005/8/layout/hierarchy1"/>
    <dgm:cxn modelId="{8B626F62-CD74-499D-A0F6-3B99E78F0F89}" type="presParOf" srcId="{3EE7AE30-04DD-4897-935C-447BE5277580}" destId="{1CE7E3AB-EDE0-42B0-8709-85A27B6A28CA}" srcOrd="3" destOrd="0" presId="urn:microsoft.com/office/officeart/2005/8/layout/hierarchy1"/>
    <dgm:cxn modelId="{29C0C16E-7C23-4E7C-B9FA-3458A046E7A7}" type="presParOf" srcId="{1CE7E3AB-EDE0-42B0-8709-85A27B6A28CA}" destId="{0949181C-8FDA-4CE4-B521-1B6FE9040902}" srcOrd="0" destOrd="0" presId="urn:microsoft.com/office/officeart/2005/8/layout/hierarchy1"/>
    <dgm:cxn modelId="{5A2899B9-EA5E-404E-9AAA-3201C47FF698}" type="presParOf" srcId="{0949181C-8FDA-4CE4-B521-1B6FE9040902}" destId="{A4F73171-176D-41BD-830F-86E60FA3E99D}" srcOrd="0" destOrd="0" presId="urn:microsoft.com/office/officeart/2005/8/layout/hierarchy1"/>
    <dgm:cxn modelId="{7D14B142-6EFE-47F1-A05C-D5A37C820226}" type="presParOf" srcId="{0949181C-8FDA-4CE4-B521-1B6FE9040902}" destId="{1855A7BD-9D06-46EE-B232-7B68E6D0ACAF}" srcOrd="1" destOrd="0" presId="urn:microsoft.com/office/officeart/2005/8/layout/hierarchy1"/>
    <dgm:cxn modelId="{0E938566-E144-4132-8006-644F18183B78}" type="presParOf" srcId="{1CE7E3AB-EDE0-42B0-8709-85A27B6A28CA}" destId="{76D6666D-2705-42A5-8634-6B38CFF78BD5}" srcOrd="1" destOrd="0" presId="urn:microsoft.com/office/officeart/2005/8/layout/hierarchy1"/>
    <dgm:cxn modelId="{922A389E-5955-4A26-9045-CF2D09EF2513}" type="presParOf" srcId="{76D6666D-2705-42A5-8634-6B38CFF78BD5}" destId="{92D12A9D-6C6E-4EC6-9722-7612346FFA20}" srcOrd="0" destOrd="0" presId="urn:microsoft.com/office/officeart/2005/8/layout/hierarchy1"/>
    <dgm:cxn modelId="{A53B1AB1-2FAC-40A9-923F-D25AF923EB34}" type="presParOf" srcId="{76D6666D-2705-42A5-8634-6B38CFF78BD5}" destId="{289FB95D-4A56-4A59-8597-57BA2FEA21C0}" srcOrd="1" destOrd="0" presId="urn:microsoft.com/office/officeart/2005/8/layout/hierarchy1"/>
    <dgm:cxn modelId="{A1778C58-C0A8-4451-8D2C-DD2D15333096}" type="presParOf" srcId="{289FB95D-4A56-4A59-8597-57BA2FEA21C0}" destId="{DAFD740A-30D2-486D-9D3D-24A077A440E6}" srcOrd="0" destOrd="0" presId="urn:microsoft.com/office/officeart/2005/8/layout/hierarchy1"/>
    <dgm:cxn modelId="{B4A920D6-FE52-43F9-988F-A8D63D31C8C1}" type="presParOf" srcId="{DAFD740A-30D2-486D-9D3D-24A077A440E6}" destId="{73E34984-7900-44D4-B7B5-1252DA795481}" srcOrd="0" destOrd="0" presId="urn:microsoft.com/office/officeart/2005/8/layout/hierarchy1"/>
    <dgm:cxn modelId="{F247C4BF-769A-4417-B9A6-C8D87A6C26C4}" type="presParOf" srcId="{DAFD740A-30D2-486D-9D3D-24A077A440E6}" destId="{5F1F239F-92C6-4B01-992C-983432104287}" srcOrd="1" destOrd="0" presId="urn:microsoft.com/office/officeart/2005/8/layout/hierarchy1"/>
    <dgm:cxn modelId="{F398937C-3C7A-41B8-B91C-E625E1D264A3}" type="presParOf" srcId="{289FB95D-4A56-4A59-8597-57BA2FEA21C0}" destId="{924335D3-4A0F-415C-A70A-EB91F0A1EB65}" srcOrd="1" destOrd="0" presId="urn:microsoft.com/office/officeart/2005/8/layout/hierarchy1"/>
    <dgm:cxn modelId="{5A980A5D-8984-4842-8F6E-21545DD9D450}" type="presParOf" srcId="{76D6666D-2705-42A5-8634-6B38CFF78BD5}" destId="{93311D97-2775-429E-85F6-B69070DD572E}" srcOrd="2" destOrd="0" presId="urn:microsoft.com/office/officeart/2005/8/layout/hierarchy1"/>
    <dgm:cxn modelId="{BFDB90E8-348B-4DE9-9A7A-85E14141DF3F}" type="presParOf" srcId="{76D6666D-2705-42A5-8634-6B38CFF78BD5}" destId="{1FB6868A-3A13-40BE-94B9-A6CADD67372B}" srcOrd="3" destOrd="0" presId="urn:microsoft.com/office/officeart/2005/8/layout/hierarchy1"/>
    <dgm:cxn modelId="{BCD95318-9EE3-403C-A4F4-CC9161F9C4FB}" type="presParOf" srcId="{1FB6868A-3A13-40BE-94B9-A6CADD67372B}" destId="{037B19DD-12F8-4168-BF4B-A794EA8DC974}" srcOrd="0" destOrd="0" presId="urn:microsoft.com/office/officeart/2005/8/layout/hierarchy1"/>
    <dgm:cxn modelId="{A18183B8-1C7C-4660-BCFB-932ABC33DEB6}" type="presParOf" srcId="{037B19DD-12F8-4168-BF4B-A794EA8DC974}" destId="{6A2394F6-E2F2-49BE-B436-8A988EA96E12}" srcOrd="0" destOrd="0" presId="urn:microsoft.com/office/officeart/2005/8/layout/hierarchy1"/>
    <dgm:cxn modelId="{704565FD-FE66-4ED1-8B34-BF1A0CC8BBFF}" type="presParOf" srcId="{037B19DD-12F8-4168-BF4B-A794EA8DC974}" destId="{B0B10797-9B12-4053-8075-6F6AD5094E66}" srcOrd="1" destOrd="0" presId="urn:microsoft.com/office/officeart/2005/8/layout/hierarchy1"/>
    <dgm:cxn modelId="{20674B1F-3311-49DD-B69A-12F7B6FE70B4}" type="presParOf" srcId="{1FB6868A-3A13-40BE-94B9-A6CADD67372B}" destId="{1B04FBAF-6559-4611-BE2B-5BE6CB8FEB1C}" srcOrd="1" destOrd="0" presId="urn:microsoft.com/office/officeart/2005/8/layout/hierarchy1"/>
    <dgm:cxn modelId="{33D6494E-0B8E-433D-BE1D-C2E53B227E38}" type="presParOf" srcId="{76D6666D-2705-42A5-8634-6B38CFF78BD5}" destId="{DD03473E-C67A-436B-8EE3-4CF639A602E9}" srcOrd="4" destOrd="0" presId="urn:microsoft.com/office/officeart/2005/8/layout/hierarchy1"/>
    <dgm:cxn modelId="{74C20F06-7A1D-447C-BF11-0887466297C0}" type="presParOf" srcId="{76D6666D-2705-42A5-8634-6B38CFF78BD5}" destId="{1FCC1D20-A6B5-4E81-906A-FE7E015947ED}" srcOrd="5" destOrd="0" presId="urn:microsoft.com/office/officeart/2005/8/layout/hierarchy1"/>
    <dgm:cxn modelId="{EC913B37-CC50-4D74-8D03-2730F1F9022A}" type="presParOf" srcId="{1FCC1D20-A6B5-4E81-906A-FE7E015947ED}" destId="{075668FB-F27C-420A-9E4D-E644854D9434}" srcOrd="0" destOrd="0" presId="urn:microsoft.com/office/officeart/2005/8/layout/hierarchy1"/>
    <dgm:cxn modelId="{7665E2F4-7BA1-4E8F-BA23-7855A2E6F28E}" type="presParOf" srcId="{075668FB-F27C-420A-9E4D-E644854D9434}" destId="{DEA6E11B-3E56-4B3E-BF28-BBF3B591B1E5}" srcOrd="0" destOrd="0" presId="urn:microsoft.com/office/officeart/2005/8/layout/hierarchy1"/>
    <dgm:cxn modelId="{04528E7E-8491-4E9F-A2D2-5CEF971DF59D}" type="presParOf" srcId="{075668FB-F27C-420A-9E4D-E644854D9434}" destId="{7C990C44-2518-4AC4-9A42-9C43AEEAC1A4}" srcOrd="1" destOrd="0" presId="urn:microsoft.com/office/officeart/2005/8/layout/hierarchy1"/>
    <dgm:cxn modelId="{08697409-0D6E-4CFB-8DB5-762F8AECC3EB}" type="presParOf" srcId="{1FCC1D20-A6B5-4E81-906A-FE7E015947ED}" destId="{56A57F3F-1EEB-4A27-A615-3848762B27C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5DE1AE2-1F98-47AA-B530-F0E109959717}"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3E8219E5-1708-47D5-A4D5-30C9D652627C}">
      <dgm:prSet phldrT="[Text]" custT="1"/>
      <dgm:spPr>
        <a:solidFill>
          <a:srgbClr val="00B050"/>
        </a:solidFill>
      </dgm:spPr>
      <dgm:t>
        <a:bodyPr/>
        <a:lstStyle/>
        <a:p>
          <a:r>
            <a:rPr lang="en-US" sz="1800" dirty="0">
              <a:latin typeface="Times New Roman" panose="02020603050405020304" pitchFamily="18" charset="0"/>
              <a:cs typeface="Times New Roman" panose="02020603050405020304" pitchFamily="18" charset="0"/>
            </a:rPr>
            <a:t>Statement of problem under consideration</a:t>
          </a:r>
        </a:p>
      </dgm:t>
    </dgm:pt>
    <dgm:pt modelId="{A484AD7C-4D3F-42AF-9928-D198B29B5589}" type="parTrans" cxnId="{C9AA3916-74E9-4D3E-8D83-60C89EB9ADD4}">
      <dgm:prSet/>
      <dgm:spPr/>
      <dgm:t>
        <a:bodyPr/>
        <a:lstStyle/>
        <a:p>
          <a:endParaRPr lang="en-IN"/>
        </a:p>
      </dgm:t>
    </dgm:pt>
    <dgm:pt modelId="{E08C323F-2FFF-4CD5-836A-4F1D20085B06}" type="sibTrans" cxnId="{C9AA3916-74E9-4D3E-8D83-60C89EB9ADD4}">
      <dgm:prSet custT="1"/>
      <dgm:spPr/>
      <dgm:t>
        <a:bodyPr/>
        <a:lstStyle/>
        <a:p>
          <a:endParaRPr lang="en-IN" sz="1800">
            <a:latin typeface="Times New Roman" panose="02020603050405020304" pitchFamily="18" charset="0"/>
            <a:cs typeface="Times New Roman" panose="02020603050405020304" pitchFamily="18" charset="0"/>
          </a:endParaRPr>
        </a:p>
      </dgm:t>
    </dgm:pt>
    <dgm:pt modelId="{726F0178-07B0-4A20-890C-0BD14774171E}">
      <dgm:prSet phldrT="[Text]" custT="1"/>
      <dgm:spPr>
        <a:solidFill>
          <a:srgbClr val="00B050"/>
        </a:solidFill>
      </dgm:spPr>
      <dgm:t>
        <a:bodyPr/>
        <a:lstStyle/>
        <a:p>
          <a:r>
            <a:rPr lang="en-US" sz="1800" dirty="0">
              <a:latin typeface="Times New Roman" panose="02020603050405020304" pitchFamily="18" charset="0"/>
              <a:cs typeface="Times New Roman" panose="02020603050405020304" pitchFamily="18" charset="0"/>
            </a:rPr>
            <a:t>Choice of relevant variables</a:t>
          </a:r>
        </a:p>
      </dgm:t>
    </dgm:pt>
    <dgm:pt modelId="{D91920B1-60BB-4D05-A4C0-5C47C6866945}" type="parTrans" cxnId="{788A0C01-3DCC-4A53-A55E-EC92C73CEA90}">
      <dgm:prSet/>
      <dgm:spPr/>
      <dgm:t>
        <a:bodyPr/>
        <a:lstStyle/>
        <a:p>
          <a:endParaRPr lang="en-IN"/>
        </a:p>
      </dgm:t>
    </dgm:pt>
    <dgm:pt modelId="{0664A63A-7D13-4290-A48D-AFF71E80C46F}" type="sibTrans" cxnId="{788A0C01-3DCC-4A53-A55E-EC92C73CEA90}">
      <dgm:prSet custT="1"/>
      <dgm:spPr/>
      <dgm:t>
        <a:bodyPr/>
        <a:lstStyle/>
        <a:p>
          <a:endParaRPr lang="en-IN" sz="1800">
            <a:latin typeface="Times New Roman" panose="02020603050405020304" pitchFamily="18" charset="0"/>
            <a:cs typeface="Times New Roman" panose="02020603050405020304" pitchFamily="18" charset="0"/>
          </a:endParaRPr>
        </a:p>
      </dgm:t>
    </dgm:pt>
    <dgm:pt modelId="{18EF1B6A-9E53-42CD-AF07-322A621DD462}">
      <dgm:prSet phldrT="[Text]" custT="1"/>
      <dgm:spPr>
        <a:solidFill>
          <a:srgbClr val="00B050"/>
        </a:solidFill>
      </dgm:spPr>
      <dgm:t>
        <a:bodyPr/>
        <a:lstStyle/>
        <a:p>
          <a:r>
            <a:rPr lang="en-US" sz="1800" dirty="0">
              <a:latin typeface="Times New Roman" panose="02020603050405020304" pitchFamily="18" charset="0"/>
              <a:cs typeface="Times New Roman" panose="02020603050405020304" pitchFamily="18" charset="0"/>
            </a:rPr>
            <a:t>Collection of data on relevant variables</a:t>
          </a:r>
        </a:p>
      </dgm:t>
    </dgm:pt>
    <dgm:pt modelId="{1AE48923-C6B6-43DA-A2DB-03C84D8D0F72}" type="parTrans" cxnId="{FE9085CB-49DD-4EEB-A5FE-FECC35C5AB08}">
      <dgm:prSet/>
      <dgm:spPr/>
      <dgm:t>
        <a:bodyPr/>
        <a:lstStyle/>
        <a:p>
          <a:endParaRPr lang="en-IN"/>
        </a:p>
      </dgm:t>
    </dgm:pt>
    <dgm:pt modelId="{AEEC6B10-D390-4AF1-AA2E-A50F1FE679FC}" type="sibTrans" cxnId="{FE9085CB-49DD-4EEB-A5FE-FECC35C5AB08}">
      <dgm:prSet custT="1"/>
      <dgm:spPr/>
      <dgm:t>
        <a:bodyPr/>
        <a:lstStyle/>
        <a:p>
          <a:endParaRPr lang="en-IN" sz="1800">
            <a:latin typeface="Times New Roman" panose="02020603050405020304" pitchFamily="18" charset="0"/>
            <a:cs typeface="Times New Roman" panose="02020603050405020304" pitchFamily="18" charset="0"/>
          </a:endParaRPr>
        </a:p>
      </dgm:t>
    </dgm:pt>
    <dgm:pt modelId="{4F5247F0-4128-4622-9A23-C1888B35909B}">
      <dgm:prSet phldrT="[Text]" custT="1"/>
      <dgm:spPr>
        <a:solidFill>
          <a:srgbClr val="00B050"/>
        </a:solidFill>
      </dgm:spPr>
      <dgm:t>
        <a:bodyPr/>
        <a:lstStyle/>
        <a:p>
          <a:r>
            <a:rPr lang="en-US" sz="1800" dirty="0">
              <a:latin typeface="Times New Roman" panose="02020603050405020304" pitchFamily="18" charset="0"/>
              <a:cs typeface="Times New Roman" panose="02020603050405020304" pitchFamily="18" charset="0"/>
            </a:rPr>
            <a:t>Specification of model </a:t>
          </a:r>
        </a:p>
      </dgm:t>
    </dgm:pt>
    <dgm:pt modelId="{47D28EE8-6E1E-468F-BB8B-375EF30CDE28}" type="parTrans" cxnId="{8DD2A469-7D00-41BF-911B-0EBC2B682CFE}">
      <dgm:prSet/>
      <dgm:spPr/>
      <dgm:t>
        <a:bodyPr/>
        <a:lstStyle/>
        <a:p>
          <a:endParaRPr lang="en-IN"/>
        </a:p>
      </dgm:t>
    </dgm:pt>
    <dgm:pt modelId="{B3DA5A70-9D90-4691-8C0B-E165768D99E3}" type="sibTrans" cxnId="{8DD2A469-7D00-41BF-911B-0EBC2B682CFE}">
      <dgm:prSet custT="1"/>
      <dgm:spPr/>
      <dgm:t>
        <a:bodyPr/>
        <a:lstStyle/>
        <a:p>
          <a:endParaRPr lang="en-IN" sz="1800">
            <a:latin typeface="Times New Roman" panose="02020603050405020304" pitchFamily="18" charset="0"/>
            <a:cs typeface="Times New Roman" panose="02020603050405020304" pitchFamily="18" charset="0"/>
          </a:endParaRPr>
        </a:p>
      </dgm:t>
    </dgm:pt>
    <dgm:pt modelId="{87E85C3F-EDD0-4430-A8FB-C343346D9496}">
      <dgm:prSet phldrT="[Text]" custT="1"/>
      <dgm:spPr>
        <a:solidFill>
          <a:srgbClr val="00B050"/>
        </a:solidFill>
      </dgm:spPr>
      <dgm:t>
        <a:bodyPr/>
        <a:lstStyle/>
        <a:p>
          <a:r>
            <a:rPr lang="en-US" sz="1800" dirty="0">
              <a:latin typeface="Times New Roman" panose="02020603050405020304" pitchFamily="18" charset="0"/>
              <a:cs typeface="Times New Roman" panose="02020603050405020304" pitchFamily="18" charset="0"/>
            </a:rPr>
            <a:t>Choice of method for fitting the data</a:t>
          </a:r>
        </a:p>
      </dgm:t>
    </dgm:pt>
    <dgm:pt modelId="{A4561BC7-76FE-4520-B62B-169B87DF58C7}" type="parTrans" cxnId="{BE837433-6686-4BB6-9187-62FCE5E65B63}">
      <dgm:prSet/>
      <dgm:spPr/>
      <dgm:t>
        <a:bodyPr/>
        <a:lstStyle/>
        <a:p>
          <a:endParaRPr lang="en-IN"/>
        </a:p>
      </dgm:t>
    </dgm:pt>
    <dgm:pt modelId="{6B952228-701B-4400-B3FD-129764D1DF7D}" type="sibTrans" cxnId="{BE837433-6686-4BB6-9187-62FCE5E65B63}">
      <dgm:prSet custT="1"/>
      <dgm:spPr/>
      <dgm:t>
        <a:bodyPr/>
        <a:lstStyle/>
        <a:p>
          <a:endParaRPr lang="en-IN" sz="1800">
            <a:latin typeface="Times New Roman" panose="02020603050405020304" pitchFamily="18" charset="0"/>
            <a:cs typeface="Times New Roman" panose="02020603050405020304" pitchFamily="18" charset="0"/>
          </a:endParaRPr>
        </a:p>
      </dgm:t>
    </dgm:pt>
    <dgm:pt modelId="{549F251E-BCB7-48CF-8C6E-CD284298A3D9}">
      <dgm:prSet custT="1"/>
      <dgm:spPr>
        <a:solidFill>
          <a:srgbClr val="00B050"/>
        </a:solidFill>
      </dgm:spPr>
      <dgm:t>
        <a:bodyPr/>
        <a:lstStyle/>
        <a:p>
          <a:r>
            <a:rPr lang="en-US" sz="1800">
              <a:latin typeface="Times New Roman" panose="02020603050405020304" pitchFamily="18" charset="0"/>
              <a:cs typeface="Times New Roman" panose="02020603050405020304" pitchFamily="18" charset="0"/>
            </a:rPr>
            <a:t>Fitting of model</a:t>
          </a:r>
          <a:endParaRPr lang="en-US" sz="1800" dirty="0">
            <a:latin typeface="Times New Roman" panose="02020603050405020304" pitchFamily="18" charset="0"/>
            <a:cs typeface="Times New Roman" panose="02020603050405020304" pitchFamily="18" charset="0"/>
          </a:endParaRPr>
        </a:p>
      </dgm:t>
    </dgm:pt>
    <dgm:pt modelId="{0C323952-4185-42CB-A519-8E48D3072D7F}" type="parTrans" cxnId="{DDA54D8F-6320-4C6D-AF60-428EC9A5AFA1}">
      <dgm:prSet/>
      <dgm:spPr/>
      <dgm:t>
        <a:bodyPr/>
        <a:lstStyle/>
        <a:p>
          <a:endParaRPr lang="en-IN"/>
        </a:p>
      </dgm:t>
    </dgm:pt>
    <dgm:pt modelId="{22F63C41-A826-4EDD-8661-07DF4E1659BF}" type="sibTrans" cxnId="{DDA54D8F-6320-4C6D-AF60-428EC9A5AFA1}">
      <dgm:prSet custT="1"/>
      <dgm:spPr/>
      <dgm:t>
        <a:bodyPr/>
        <a:lstStyle/>
        <a:p>
          <a:endParaRPr lang="en-IN" sz="1800">
            <a:latin typeface="Times New Roman" panose="02020603050405020304" pitchFamily="18" charset="0"/>
            <a:cs typeface="Times New Roman" panose="02020603050405020304" pitchFamily="18" charset="0"/>
          </a:endParaRPr>
        </a:p>
      </dgm:t>
    </dgm:pt>
    <dgm:pt modelId="{736A8A87-1B41-4B01-98B2-058C088B1054}">
      <dgm:prSet custT="1"/>
      <dgm:spPr>
        <a:solidFill>
          <a:srgbClr val="00B050"/>
        </a:solidFill>
      </dgm:spPr>
      <dgm:t>
        <a:bodyPr/>
        <a:lstStyle/>
        <a:p>
          <a:r>
            <a:rPr lang="en-US" sz="1800">
              <a:latin typeface="Times New Roman" panose="02020603050405020304" pitchFamily="18" charset="0"/>
              <a:cs typeface="Times New Roman" panose="02020603050405020304" pitchFamily="18" charset="0"/>
            </a:rPr>
            <a:t>Model validation and criticism</a:t>
          </a:r>
          <a:endParaRPr lang="en-US" sz="1800" dirty="0">
            <a:latin typeface="Times New Roman" panose="02020603050405020304" pitchFamily="18" charset="0"/>
            <a:cs typeface="Times New Roman" panose="02020603050405020304" pitchFamily="18" charset="0"/>
          </a:endParaRPr>
        </a:p>
      </dgm:t>
    </dgm:pt>
    <dgm:pt modelId="{4298C6D9-F223-40A1-8938-EE1EFC316F44}" type="parTrans" cxnId="{79809DA8-F8B1-42D9-98EE-3B6E16624064}">
      <dgm:prSet/>
      <dgm:spPr/>
      <dgm:t>
        <a:bodyPr/>
        <a:lstStyle/>
        <a:p>
          <a:endParaRPr lang="en-IN"/>
        </a:p>
      </dgm:t>
    </dgm:pt>
    <dgm:pt modelId="{DDB84BEE-8488-4A84-AAE3-47B8DD2C14D1}" type="sibTrans" cxnId="{79809DA8-F8B1-42D9-98EE-3B6E16624064}">
      <dgm:prSet custT="1"/>
      <dgm:spPr/>
      <dgm:t>
        <a:bodyPr/>
        <a:lstStyle/>
        <a:p>
          <a:endParaRPr lang="en-IN" sz="1800">
            <a:latin typeface="Times New Roman" panose="02020603050405020304" pitchFamily="18" charset="0"/>
            <a:cs typeface="Times New Roman" panose="02020603050405020304" pitchFamily="18" charset="0"/>
          </a:endParaRPr>
        </a:p>
      </dgm:t>
    </dgm:pt>
    <dgm:pt modelId="{B692CC45-516F-4CD0-87B0-57D9F7F4964D}">
      <dgm:prSet custT="1"/>
      <dgm:spPr>
        <a:solidFill>
          <a:srgbClr val="00B050"/>
        </a:solidFill>
      </dgm:spPr>
      <dgm:t>
        <a:bodyPr/>
        <a:lstStyle/>
        <a:p>
          <a:r>
            <a:rPr lang="en-US" sz="1800" dirty="0">
              <a:latin typeface="Times New Roman" panose="02020603050405020304" pitchFamily="18" charset="0"/>
              <a:cs typeface="Times New Roman" panose="02020603050405020304" pitchFamily="18" charset="0"/>
            </a:rPr>
            <a:t>Model for solution of the proposed problem. </a:t>
          </a:r>
          <a:endParaRPr lang="en-IN" sz="1800" dirty="0">
            <a:latin typeface="Times New Roman" panose="02020603050405020304" pitchFamily="18" charset="0"/>
            <a:cs typeface="Times New Roman" panose="02020603050405020304" pitchFamily="18" charset="0"/>
          </a:endParaRPr>
        </a:p>
      </dgm:t>
    </dgm:pt>
    <dgm:pt modelId="{4C9DE6C0-80A2-4E06-979E-E6ABC39D524E}" type="parTrans" cxnId="{DE071947-D29C-4DE7-908C-96457BE7CBDC}">
      <dgm:prSet/>
      <dgm:spPr/>
      <dgm:t>
        <a:bodyPr/>
        <a:lstStyle/>
        <a:p>
          <a:endParaRPr lang="en-IN"/>
        </a:p>
      </dgm:t>
    </dgm:pt>
    <dgm:pt modelId="{8ACF8A09-81A7-4961-BE23-D41AB127D4AA}" type="sibTrans" cxnId="{DE071947-D29C-4DE7-908C-96457BE7CBDC}">
      <dgm:prSet/>
      <dgm:spPr/>
      <dgm:t>
        <a:bodyPr/>
        <a:lstStyle/>
        <a:p>
          <a:endParaRPr lang="en-IN"/>
        </a:p>
      </dgm:t>
    </dgm:pt>
    <dgm:pt modelId="{99267BB0-06B9-4DA4-9F24-5AADB4A6857A}" type="pres">
      <dgm:prSet presAssocID="{E5DE1AE2-1F98-47AA-B530-F0E109959717}" presName="Name0" presStyleCnt="0">
        <dgm:presLayoutVars>
          <dgm:dir/>
          <dgm:resizeHandles val="exact"/>
        </dgm:presLayoutVars>
      </dgm:prSet>
      <dgm:spPr/>
    </dgm:pt>
    <dgm:pt modelId="{CDA640FE-B07D-4EFC-9081-A56DC8BAA268}" type="pres">
      <dgm:prSet presAssocID="{3E8219E5-1708-47D5-A4D5-30C9D652627C}" presName="node" presStyleLbl="node1" presStyleIdx="0" presStyleCnt="8">
        <dgm:presLayoutVars>
          <dgm:bulletEnabled val="1"/>
        </dgm:presLayoutVars>
      </dgm:prSet>
      <dgm:spPr/>
    </dgm:pt>
    <dgm:pt modelId="{00F68385-9E55-49DC-B4BF-647CD4976682}" type="pres">
      <dgm:prSet presAssocID="{E08C323F-2FFF-4CD5-836A-4F1D20085B06}" presName="sibTrans" presStyleLbl="sibTrans1D1" presStyleIdx="0" presStyleCnt="7"/>
      <dgm:spPr/>
    </dgm:pt>
    <dgm:pt modelId="{1F0A1631-CF3D-4016-B2BA-04EF236CE6FA}" type="pres">
      <dgm:prSet presAssocID="{E08C323F-2FFF-4CD5-836A-4F1D20085B06}" presName="connectorText" presStyleLbl="sibTrans1D1" presStyleIdx="0" presStyleCnt="7"/>
      <dgm:spPr/>
    </dgm:pt>
    <dgm:pt modelId="{11820E9B-7DC2-4712-AF3F-BB445DFD77B2}" type="pres">
      <dgm:prSet presAssocID="{726F0178-07B0-4A20-890C-0BD14774171E}" presName="node" presStyleLbl="node1" presStyleIdx="1" presStyleCnt="8">
        <dgm:presLayoutVars>
          <dgm:bulletEnabled val="1"/>
        </dgm:presLayoutVars>
      </dgm:prSet>
      <dgm:spPr/>
    </dgm:pt>
    <dgm:pt modelId="{CE3135B4-10F1-47EC-821B-6ABED1BC1CDF}" type="pres">
      <dgm:prSet presAssocID="{0664A63A-7D13-4290-A48D-AFF71E80C46F}" presName="sibTrans" presStyleLbl="sibTrans1D1" presStyleIdx="1" presStyleCnt="7"/>
      <dgm:spPr/>
    </dgm:pt>
    <dgm:pt modelId="{2E10EA57-386D-40AD-A142-23EC7C83D4DF}" type="pres">
      <dgm:prSet presAssocID="{0664A63A-7D13-4290-A48D-AFF71E80C46F}" presName="connectorText" presStyleLbl="sibTrans1D1" presStyleIdx="1" presStyleCnt="7"/>
      <dgm:spPr/>
    </dgm:pt>
    <dgm:pt modelId="{D95C28E5-6D73-4CAE-93FA-4128CF3BF1E5}" type="pres">
      <dgm:prSet presAssocID="{18EF1B6A-9E53-42CD-AF07-322A621DD462}" presName="node" presStyleLbl="node1" presStyleIdx="2" presStyleCnt="8">
        <dgm:presLayoutVars>
          <dgm:bulletEnabled val="1"/>
        </dgm:presLayoutVars>
      </dgm:prSet>
      <dgm:spPr/>
    </dgm:pt>
    <dgm:pt modelId="{350F0FB3-06C5-4EFF-B066-F74CAE9C36FE}" type="pres">
      <dgm:prSet presAssocID="{AEEC6B10-D390-4AF1-AA2E-A50F1FE679FC}" presName="sibTrans" presStyleLbl="sibTrans1D1" presStyleIdx="2" presStyleCnt="7"/>
      <dgm:spPr/>
    </dgm:pt>
    <dgm:pt modelId="{39E8201A-22B6-43C0-91DC-45A450C08225}" type="pres">
      <dgm:prSet presAssocID="{AEEC6B10-D390-4AF1-AA2E-A50F1FE679FC}" presName="connectorText" presStyleLbl="sibTrans1D1" presStyleIdx="2" presStyleCnt="7"/>
      <dgm:spPr/>
    </dgm:pt>
    <dgm:pt modelId="{442B9695-BE93-49B0-ACA6-045E5C592D01}" type="pres">
      <dgm:prSet presAssocID="{4F5247F0-4128-4622-9A23-C1888B35909B}" presName="node" presStyleLbl="node1" presStyleIdx="3" presStyleCnt="8">
        <dgm:presLayoutVars>
          <dgm:bulletEnabled val="1"/>
        </dgm:presLayoutVars>
      </dgm:prSet>
      <dgm:spPr/>
    </dgm:pt>
    <dgm:pt modelId="{4E59131F-ABDB-48E0-A6A2-93F7CD807C8A}" type="pres">
      <dgm:prSet presAssocID="{B3DA5A70-9D90-4691-8C0B-E165768D99E3}" presName="sibTrans" presStyleLbl="sibTrans1D1" presStyleIdx="3" presStyleCnt="7"/>
      <dgm:spPr/>
    </dgm:pt>
    <dgm:pt modelId="{C30B6787-AFAC-4A40-AA26-A2A000F47D73}" type="pres">
      <dgm:prSet presAssocID="{B3DA5A70-9D90-4691-8C0B-E165768D99E3}" presName="connectorText" presStyleLbl="sibTrans1D1" presStyleIdx="3" presStyleCnt="7"/>
      <dgm:spPr/>
    </dgm:pt>
    <dgm:pt modelId="{F467FEDD-B9F5-424A-A39F-7C9E1A113920}" type="pres">
      <dgm:prSet presAssocID="{87E85C3F-EDD0-4430-A8FB-C343346D9496}" presName="node" presStyleLbl="node1" presStyleIdx="4" presStyleCnt="8">
        <dgm:presLayoutVars>
          <dgm:bulletEnabled val="1"/>
        </dgm:presLayoutVars>
      </dgm:prSet>
      <dgm:spPr/>
    </dgm:pt>
    <dgm:pt modelId="{3872F827-205C-4872-B837-A2BF0BEAD834}" type="pres">
      <dgm:prSet presAssocID="{6B952228-701B-4400-B3FD-129764D1DF7D}" presName="sibTrans" presStyleLbl="sibTrans1D1" presStyleIdx="4" presStyleCnt="7"/>
      <dgm:spPr/>
    </dgm:pt>
    <dgm:pt modelId="{F0FE2F06-18B9-412A-A7B6-A3C862DB3744}" type="pres">
      <dgm:prSet presAssocID="{6B952228-701B-4400-B3FD-129764D1DF7D}" presName="connectorText" presStyleLbl="sibTrans1D1" presStyleIdx="4" presStyleCnt="7"/>
      <dgm:spPr/>
    </dgm:pt>
    <dgm:pt modelId="{FDD3408D-0F69-480A-96F5-2BCF26A38C1D}" type="pres">
      <dgm:prSet presAssocID="{549F251E-BCB7-48CF-8C6E-CD284298A3D9}" presName="node" presStyleLbl="node1" presStyleIdx="5" presStyleCnt="8">
        <dgm:presLayoutVars>
          <dgm:bulletEnabled val="1"/>
        </dgm:presLayoutVars>
      </dgm:prSet>
      <dgm:spPr/>
    </dgm:pt>
    <dgm:pt modelId="{74E25A18-5089-4524-81EB-262A6EFFE9E1}" type="pres">
      <dgm:prSet presAssocID="{22F63C41-A826-4EDD-8661-07DF4E1659BF}" presName="sibTrans" presStyleLbl="sibTrans1D1" presStyleIdx="5" presStyleCnt="7"/>
      <dgm:spPr/>
    </dgm:pt>
    <dgm:pt modelId="{1162DEA1-48B3-43C9-BAB4-D8B5BF974423}" type="pres">
      <dgm:prSet presAssocID="{22F63C41-A826-4EDD-8661-07DF4E1659BF}" presName="connectorText" presStyleLbl="sibTrans1D1" presStyleIdx="5" presStyleCnt="7"/>
      <dgm:spPr/>
    </dgm:pt>
    <dgm:pt modelId="{4F5FB861-E737-4335-AF1F-C6A2D22BEC14}" type="pres">
      <dgm:prSet presAssocID="{736A8A87-1B41-4B01-98B2-058C088B1054}" presName="node" presStyleLbl="node1" presStyleIdx="6" presStyleCnt="8">
        <dgm:presLayoutVars>
          <dgm:bulletEnabled val="1"/>
        </dgm:presLayoutVars>
      </dgm:prSet>
      <dgm:spPr/>
    </dgm:pt>
    <dgm:pt modelId="{5FDEBB48-9CF2-4628-A1AE-6BB53CDCFFDB}" type="pres">
      <dgm:prSet presAssocID="{DDB84BEE-8488-4A84-AAE3-47B8DD2C14D1}" presName="sibTrans" presStyleLbl="sibTrans1D1" presStyleIdx="6" presStyleCnt="7"/>
      <dgm:spPr/>
    </dgm:pt>
    <dgm:pt modelId="{6CB069C3-3E0D-4DDC-8F83-6D5D3E1C377E}" type="pres">
      <dgm:prSet presAssocID="{DDB84BEE-8488-4A84-AAE3-47B8DD2C14D1}" presName="connectorText" presStyleLbl="sibTrans1D1" presStyleIdx="6" presStyleCnt="7"/>
      <dgm:spPr/>
    </dgm:pt>
    <dgm:pt modelId="{8E1F8A48-C2FB-4A5C-8175-D3481F08A980}" type="pres">
      <dgm:prSet presAssocID="{B692CC45-516F-4CD0-87B0-57D9F7F4964D}" presName="node" presStyleLbl="node1" presStyleIdx="7" presStyleCnt="8">
        <dgm:presLayoutVars>
          <dgm:bulletEnabled val="1"/>
        </dgm:presLayoutVars>
      </dgm:prSet>
      <dgm:spPr/>
    </dgm:pt>
  </dgm:ptLst>
  <dgm:cxnLst>
    <dgm:cxn modelId="{788A0C01-3DCC-4A53-A55E-EC92C73CEA90}" srcId="{E5DE1AE2-1F98-47AA-B530-F0E109959717}" destId="{726F0178-07B0-4A20-890C-0BD14774171E}" srcOrd="1" destOrd="0" parTransId="{D91920B1-60BB-4D05-A4C0-5C47C6866945}" sibTransId="{0664A63A-7D13-4290-A48D-AFF71E80C46F}"/>
    <dgm:cxn modelId="{C9AA3916-74E9-4D3E-8D83-60C89EB9ADD4}" srcId="{E5DE1AE2-1F98-47AA-B530-F0E109959717}" destId="{3E8219E5-1708-47D5-A4D5-30C9D652627C}" srcOrd="0" destOrd="0" parTransId="{A484AD7C-4D3F-42AF-9928-D198B29B5589}" sibTransId="{E08C323F-2FFF-4CD5-836A-4F1D20085B06}"/>
    <dgm:cxn modelId="{2C61F91D-C127-4B51-AE29-ACE41A046B4F}" type="presOf" srcId="{726F0178-07B0-4A20-890C-0BD14774171E}" destId="{11820E9B-7DC2-4712-AF3F-BB445DFD77B2}" srcOrd="0" destOrd="0" presId="urn:microsoft.com/office/officeart/2005/8/layout/bProcess3"/>
    <dgm:cxn modelId="{3C7FCF26-3EB1-4240-810A-616EE8253DBF}" type="presOf" srcId="{AEEC6B10-D390-4AF1-AA2E-A50F1FE679FC}" destId="{39E8201A-22B6-43C0-91DC-45A450C08225}" srcOrd="1" destOrd="0" presId="urn:microsoft.com/office/officeart/2005/8/layout/bProcess3"/>
    <dgm:cxn modelId="{BE837433-6686-4BB6-9187-62FCE5E65B63}" srcId="{E5DE1AE2-1F98-47AA-B530-F0E109959717}" destId="{87E85C3F-EDD0-4430-A8FB-C343346D9496}" srcOrd="4" destOrd="0" parTransId="{A4561BC7-76FE-4520-B62B-169B87DF58C7}" sibTransId="{6B952228-701B-4400-B3FD-129764D1DF7D}"/>
    <dgm:cxn modelId="{7D610F5C-6F20-4046-876E-098916B3B685}" type="presOf" srcId="{DDB84BEE-8488-4A84-AAE3-47B8DD2C14D1}" destId="{5FDEBB48-9CF2-4628-A1AE-6BB53CDCFFDB}" srcOrd="0" destOrd="0" presId="urn:microsoft.com/office/officeart/2005/8/layout/bProcess3"/>
    <dgm:cxn modelId="{38550664-876B-4C80-829E-D576EE5ED890}" type="presOf" srcId="{E08C323F-2FFF-4CD5-836A-4F1D20085B06}" destId="{1F0A1631-CF3D-4016-B2BA-04EF236CE6FA}" srcOrd="1" destOrd="0" presId="urn:microsoft.com/office/officeart/2005/8/layout/bProcess3"/>
    <dgm:cxn modelId="{DE071947-D29C-4DE7-908C-96457BE7CBDC}" srcId="{E5DE1AE2-1F98-47AA-B530-F0E109959717}" destId="{B692CC45-516F-4CD0-87B0-57D9F7F4964D}" srcOrd="7" destOrd="0" parTransId="{4C9DE6C0-80A2-4E06-979E-E6ABC39D524E}" sibTransId="{8ACF8A09-81A7-4961-BE23-D41AB127D4AA}"/>
    <dgm:cxn modelId="{0D8B7569-8002-48E1-B03B-995892FD42C5}" type="presOf" srcId="{18EF1B6A-9E53-42CD-AF07-322A621DD462}" destId="{D95C28E5-6D73-4CAE-93FA-4128CF3BF1E5}" srcOrd="0" destOrd="0" presId="urn:microsoft.com/office/officeart/2005/8/layout/bProcess3"/>
    <dgm:cxn modelId="{8DD2A469-7D00-41BF-911B-0EBC2B682CFE}" srcId="{E5DE1AE2-1F98-47AA-B530-F0E109959717}" destId="{4F5247F0-4128-4622-9A23-C1888B35909B}" srcOrd="3" destOrd="0" parTransId="{47D28EE8-6E1E-468F-BB8B-375EF30CDE28}" sibTransId="{B3DA5A70-9D90-4691-8C0B-E165768D99E3}"/>
    <dgm:cxn modelId="{006E176D-05E4-4696-BBBB-9066C819D3EE}" type="presOf" srcId="{6B952228-701B-4400-B3FD-129764D1DF7D}" destId="{3872F827-205C-4872-B837-A2BF0BEAD834}" srcOrd="0" destOrd="0" presId="urn:microsoft.com/office/officeart/2005/8/layout/bProcess3"/>
    <dgm:cxn modelId="{8E581273-326A-4D12-831A-6D082E3D0D32}" type="presOf" srcId="{DDB84BEE-8488-4A84-AAE3-47B8DD2C14D1}" destId="{6CB069C3-3E0D-4DDC-8F83-6D5D3E1C377E}" srcOrd="1" destOrd="0" presId="urn:microsoft.com/office/officeart/2005/8/layout/bProcess3"/>
    <dgm:cxn modelId="{675A637C-933A-419B-80D6-93EA46EDA56C}" type="presOf" srcId="{4F5247F0-4128-4622-9A23-C1888B35909B}" destId="{442B9695-BE93-49B0-ACA6-045E5C592D01}" srcOrd="0" destOrd="0" presId="urn:microsoft.com/office/officeart/2005/8/layout/bProcess3"/>
    <dgm:cxn modelId="{D7CE7A81-2C0C-45D3-8F6C-4FEF2CDA1FD9}" type="presOf" srcId="{E08C323F-2FFF-4CD5-836A-4F1D20085B06}" destId="{00F68385-9E55-49DC-B4BF-647CD4976682}" srcOrd="0" destOrd="0" presId="urn:microsoft.com/office/officeart/2005/8/layout/bProcess3"/>
    <dgm:cxn modelId="{12B18C85-1E07-40E7-B07A-DF93BD559CE5}" type="presOf" srcId="{22F63C41-A826-4EDD-8661-07DF4E1659BF}" destId="{74E25A18-5089-4524-81EB-262A6EFFE9E1}" srcOrd="0" destOrd="0" presId="urn:microsoft.com/office/officeart/2005/8/layout/bProcess3"/>
    <dgm:cxn modelId="{132BB988-4FFA-4DAF-A605-174054E1F4BE}" type="presOf" srcId="{B3DA5A70-9D90-4691-8C0B-E165768D99E3}" destId="{4E59131F-ABDB-48E0-A6A2-93F7CD807C8A}" srcOrd="0" destOrd="0" presId="urn:microsoft.com/office/officeart/2005/8/layout/bProcess3"/>
    <dgm:cxn modelId="{DDA54D8F-6320-4C6D-AF60-428EC9A5AFA1}" srcId="{E5DE1AE2-1F98-47AA-B530-F0E109959717}" destId="{549F251E-BCB7-48CF-8C6E-CD284298A3D9}" srcOrd="5" destOrd="0" parTransId="{0C323952-4185-42CB-A519-8E48D3072D7F}" sibTransId="{22F63C41-A826-4EDD-8661-07DF4E1659BF}"/>
    <dgm:cxn modelId="{A3F11E90-07DE-424B-ACFF-72F03F79CFDB}" type="presOf" srcId="{AEEC6B10-D390-4AF1-AA2E-A50F1FE679FC}" destId="{350F0FB3-06C5-4EFF-B066-F74CAE9C36FE}" srcOrd="0" destOrd="0" presId="urn:microsoft.com/office/officeart/2005/8/layout/bProcess3"/>
    <dgm:cxn modelId="{32B1F399-7EA7-49BC-ABA4-CC6E8CD018EC}" type="presOf" srcId="{B3DA5A70-9D90-4691-8C0B-E165768D99E3}" destId="{C30B6787-AFAC-4A40-AA26-A2A000F47D73}" srcOrd="1" destOrd="0" presId="urn:microsoft.com/office/officeart/2005/8/layout/bProcess3"/>
    <dgm:cxn modelId="{407A68A5-7436-4F03-A08A-A2A1578C092A}" type="presOf" srcId="{E5DE1AE2-1F98-47AA-B530-F0E109959717}" destId="{99267BB0-06B9-4DA4-9F24-5AADB4A6857A}" srcOrd="0" destOrd="0" presId="urn:microsoft.com/office/officeart/2005/8/layout/bProcess3"/>
    <dgm:cxn modelId="{79809DA8-F8B1-42D9-98EE-3B6E16624064}" srcId="{E5DE1AE2-1F98-47AA-B530-F0E109959717}" destId="{736A8A87-1B41-4B01-98B2-058C088B1054}" srcOrd="6" destOrd="0" parTransId="{4298C6D9-F223-40A1-8938-EE1EFC316F44}" sibTransId="{DDB84BEE-8488-4A84-AAE3-47B8DD2C14D1}"/>
    <dgm:cxn modelId="{EF4A7FAF-EEB6-4ABA-888F-1DE8B66BB10C}" type="presOf" srcId="{0664A63A-7D13-4290-A48D-AFF71E80C46F}" destId="{CE3135B4-10F1-47EC-821B-6ABED1BC1CDF}" srcOrd="0" destOrd="0" presId="urn:microsoft.com/office/officeart/2005/8/layout/bProcess3"/>
    <dgm:cxn modelId="{5A792DBA-8688-4AFC-81C5-40941E4B7983}" type="presOf" srcId="{549F251E-BCB7-48CF-8C6E-CD284298A3D9}" destId="{FDD3408D-0F69-480A-96F5-2BCF26A38C1D}" srcOrd="0" destOrd="0" presId="urn:microsoft.com/office/officeart/2005/8/layout/bProcess3"/>
    <dgm:cxn modelId="{FE9085CB-49DD-4EEB-A5FE-FECC35C5AB08}" srcId="{E5DE1AE2-1F98-47AA-B530-F0E109959717}" destId="{18EF1B6A-9E53-42CD-AF07-322A621DD462}" srcOrd="2" destOrd="0" parTransId="{1AE48923-C6B6-43DA-A2DB-03C84D8D0F72}" sibTransId="{AEEC6B10-D390-4AF1-AA2E-A50F1FE679FC}"/>
    <dgm:cxn modelId="{E183A9CE-2B8D-4FF8-A997-B1775AE09E6D}" type="presOf" srcId="{87E85C3F-EDD0-4430-A8FB-C343346D9496}" destId="{F467FEDD-B9F5-424A-A39F-7C9E1A113920}" srcOrd="0" destOrd="0" presId="urn:microsoft.com/office/officeart/2005/8/layout/bProcess3"/>
    <dgm:cxn modelId="{DDE8D0CF-6205-4A7F-8AE7-CA4C721E8C98}" type="presOf" srcId="{22F63C41-A826-4EDD-8661-07DF4E1659BF}" destId="{1162DEA1-48B3-43C9-BAB4-D8B5BF974423}" srcOrd="1" destOrd="0" presId="urn:microsoft.com/office/officeart/2005/8/layout/bProcess3"/>
    <dgm:cxn modelId="{3CDA19E8-559D-496A-9F56-9C31DE861220}" type="presOf" srcId="{B692CC45-516F-4CD0-87B0-57D9F7F4964D}" destId="{8E1F8A48-C2FB-4A5C-8175-D3481F08A980}" srcOrd="0" destOrd="0" presId="urn:microsoft.com/office/officeart/2005/8/layout/bProcess3"/>
    <dgm:cxn modelId="{CF13A3ED-F107-43CB-91C8-A476EA2413F5}" type="presOf" srcId="{0664A63A-7D13-4290-A48D-AFF71E80C46F}" destId="{2E10EA57-386D-40AD-A142-23EC7C83D4DF}" srcOrd="1" destOrd="0" presId="urn:microsoft.com/office/officeart/2005/8/layout/bProcess3"/>
    <dgm:cxn modelId="{43C4BDF4-CD1C-41E8-9B0E-6FC17A808E89}" type="presOf" srcId="{6B952228-701B-4400-B3FD-129764D1DF7D}" destId="{F0FE2F06-18B9-412A-A7B6-A3C862DB3744}" srcOrd="1" destOrd="0" presId="urn:microsoft.com/office/officeart/2005/8/layout/bProcess3"/>
    <dgm:cxn modelId="{7A4E28F5-F61A-4218-984C-B1226AE22C12}" type="presOf" srcId="{736A8A87-1B41-4B01-98B2-058C088B1054}" destId="{4F5FB861-E737-4335-AF1F-C6A2D22BEC14}" srcOrd="0" destOrd="0" presId="urn:microsoft.com/office/officeart/2005/8/layout/bProcess3"/>
    <dgm:cxn modelId="{D7BD4CFC-C3D8-4A1C-85AF-359E5F83CAAB}" type="presOf" srcId="{3E8219E5-1708-47D5-A4D5-30C9D652627C}" destId="{CDA640FE-B07D-4EFC-9081-A56DC8BAA268}" srcOrd="0" destOrd="0" presId="urn:microsoft.com/office/officeart/2005/8/layout/bProcess3"/>
    <dgm:cxn modelId="{18B0B447-115B-4B27-A5E6-DA79DDBC3174}" type="presParOf" srcId="{99267BB0-06B9-4DA4-9F24-5AADB4A6857A}" destId="{CDA640FE-B07D-4EFC-9081-A56DC8BAA268}" srcOrd="0" destOrd="0" presId="urn:microsoft.com/office/officeart/2005/8/layout/bProcess3"/>
    <dgm:cxn modelId="{DFD8CF34-C66E-474B-A351-2ACB9040255C}" type="presParOf" srcId="{99267BB0-06B9-4DA4-9F24-5AADB4A6857A}" destId="{00F68385-9E55-49DC-B4BF-647CD4976682}" srcOrd="1" destOrd="0" presId="urn:microsoft.com/office/officeart/2005/8/layout/bProcess3"/>
    <dgm:cxn modelId="{667BBF66-CA10-4915-9ED4-49C60A9939EB}" type="presParOf" srcId="{00F68385-9E55-49DC-B4BF-647CD4976682}" destId="{1F0A1631-CF3D-4016-B2BA-04EF236CE6FA}" srcOrd="0" destOrd="0" presId="urn:microsoft.com/office/officeart/2005/8/layout/bProcess3"/>
    <dgm:cxn modelId="{D6CA3F05-D3D7-442F-8D12-AC0AD05316B8}" type="presParOf" srcId="{99267BB0-06B9-4DA4-9F24-5AADB4A6857A}" destId="{11820E9B-7DC2-4712-AF3F-BB445DFD77B2}" srcOrd="2" destOrd="0" presId="urn:microsoft.com/office/officeart/2005/8/layout/bProcess3"/>
    <dgm:cxn modelId="{4998D3DD-71E2-439F-98C2-6672D9B8E5DA}" type="presParOf" srcId="{99267BB0-06B9-4DA4-9F24-5AADB4A6857A}" destId="{CE3135B4-10F1-47EC-821B-6ABED1BC1CDF}" srcOrd="3" destOrd="0" presId="urn:microsoft.com/office/officeart/2005/8/layout/bProcess3"/>
    <dgm:cxn modelId="{50D90764-2086-4128-A8B6-70F80D9E8013}" type="presParOf" srcId="{CE3135B4-10F1-47EC-821B-6ABED1BC1CDF}" destId="{2E10EA57-386D-40AD-A142-23EC7C83D4DF}" srcOrd="0" destOrd="0" presId="urn:microsoft.com/office/officeart/2005/8/layout/bProcess3"/>
    <dgm:cxn modelId="{D517A8B9-9377-44C4-A5F8-E7F8123CD2BD}" type="presParOf" srcId="{99267BB0-06B9-4DA4-9F24-5AADB4A6857A}" destId="{D95C28E5-6D73-4CAE-93FA-4128CF3BF1E5}" srcOrd="4" destOrd="0" presId="urn:microsoft.com/office/officeart/2005/8/layout/bProcess3"/>
    <dgm:cxn modelId="{9D82A157-EB93-480D-A78F-F01D90005766}" type="presParOf" srcId="{99267BB0-06B9-4DA4-9F24-5AADB4A6857A}" destId="{350F0FB3-06C5-4EFF-B066-F74CAE9C36FE}" srcOrd="5" destOrd="0" presId="urn:microsoft.com/office/officeart/2005/8/layout/bProcess3"/>
    <dgm:cxn modelId="{AE594C22-FC59-427E-9B1D-A0056F702824}" type="presParOf" srcId="{350F0FB3-06C5-4EFF-B066-F74CAE9C36FE}" destId="{39E8201A-22B6-43C0-91DC-45A450C08225}" srcOrd="0" destOrd="0" presId="urn:microsoft.com/office/officeart/2005/8/layout/bProcess3"/>
    <dgm:cxn modelId="{BB4B6B62-9117-4848-8655-91B74A9B1A66}" type="presParOf" srcId="{99267BB0-06B9-4DA4-9F24-5AADB4A6857A}" destId="{442B9695-BE93-49B0-ACA6-045E5C592D01}" srcOrd="6" destOrd="0" presId="urn:microsoft.com/office/officeart/2005/8/layout/bProcess3"/>
    <dgm:cxn modelId="{1E34F7C5-6A79-4F22-85FE-96955B81E04B}" type="presParOf" srcId="{99267BB0-06B9-4DA4-9F24-5AADB4A6857A}" destId="{4E59131F-ABDB-48E0-A6A2-93F7CD807C8A}" srcOrd="7" destOrd="0" presId="urn:microsoft.com/office/officeart/2005/8/layout/bProcess3"/>
    <dgm:cxn modelId="{700B7BBD-D1CB-4C02-B702-332432DE4A7E}" type="presParOf" srcId="{4E59131F-ABDB-48E0-A6A2-93F7CD807C8A}" destId="{C30B6787-AFAC-4A40-AA26-A2A000F47D73}" srcOrd="0" destOrd="0" presId="urn:microsoft.com/office/officeart/2005/8/layout/bProcess3"/>
    <dgm:cxn modelId="{E8F9F5DE-7E63-4645-A338-D7F37AF11E35}" type="presParOf" srcId="{99267BB0-06B9-4DA4-9F24-5AADB4A6857A}" destId="{F467FEDD-B9F5-424A-A39F-7C9E1A113920}" srcOrd="8" destOrd="0" presId="urn:microsoft.com/office/officeart/2005/8/layout/bProcess3"/>
    <dgm:cxn modelId="{52DE1088-D341-4A25-86E1-1C42E86BE4C7}" type="presParOf" srcId="{99267BB0-06B9-4DA4-9F24-5AADB4A6857A}" destId="{3872F827-205C-4872-B837-A2BF0BEAD834}" srcOrd="9" destOrd="0" presId="urn:microsoft.com/office/officeart/2005/8/layout/bProcess3"/>
    <dgm:cxn modelId="{43B129C0-DBDB-495D-872C-7C837ACE5EC2}" type="presParOf" srcId="{3872F827-205C-4872-B837-A2BF0BEAD834}" destId="{F0FE2F06-18B9-412A-A7B6-A3C862DB3744}" srcOrd="0" destOrd="0" presId="urn:microsoft.com/office/officeart/2005/8/layout/bProcess3"/>
    <dgm:cxn modelId="{DC342B76-4619-4161-BA5E-968AC16186E0}" type="presParOf" srcId="{99267BB0-06B9-4DA4-9F24-5AADB4A6857A}" destId="{FDD3408D-0F69-480A-96F5-2BCF26A38C1D}" srcOrd="10" destOrd="0" presId="urn:microsoft.com/office/officeart/2005/8/layout/bProcess3"/>
    <dgm:cxn modelId="{7AC904EA-08BF-4136-9943-C20B38A6EFC7}" type="presParOf" srcId="{99267BB0-06B9-4DA4-9F24-5AADB4A6857A}" destId="{74E25A18-5089-4524-81EB-262A6EFFE9E1}" srcOrd="11" destOrd="0" presId="urn:microsoft.com/office/officeart/2005/8/layout/bProcess3"/>
    <dgm:cxn modelId="{7309D545-0F00-473A-AE70-0515FA0C03BB}" type="presParOf" srcId="{74E25A18-5089-4524-81EB-262A6EFFE9E1}" destId="{1162DEA1-48B3-43C9-BAB4-D8B5BF974423}" srcOrd="0" destOrd="0" presId="urn:microsoft.com/office/officeart/2005/8/layout/bProcess3"/>
    <dgm:cxn modelId="{51A03044-B64D-4244-B51E-196251317B40}" type="presParOf" srcId="{99267BB0-06B9-4DA4-9F24-5AADB4A6857A}" destId="{4F5FB861-E737-4335-AF1F-C6A2D22BEC14}" srcOrd="12" destOrd="0" presId="urn:microsoft.com/office/officeart/2005/8/layout/bProcess3"/>
    <dgm:cxn modelId="{EBADFC46-4638-4A81-9C3A-3EEC1B4FA411}" type="presParOf" srcId="{99267BB0-06B9-4DA4-9F24-5AADB4A6857A}" destId="{5FDEBB48-9CF2-4628-A1AE-6BB53CDCFFDB}" srcOrd="13" destOrd="0" presId="urn:microsoft.com/office/officeart/2005/8/layout/bProcess3"/>
    <dgm:cxn modelId="{FF0CDA23-9A76-4CA6-8231-3D931040BE02}" type="presParOf" srcId="{5FDEBB48-9CF2-4628-A1AE-6BB53CDCFFDB}" destId="{6CB069C3-3E0D-4DDC-8F83-6D5D3E1C377E}" srcOrd="0" destOrd="0" presId="urn:microsoft.com/office/officeart/2005/8/layout/bProcess3"/>
    <dgm:cxn modelId="{36C12AB9-E929-4697-ADBA-643440120F25}" type="presParOf" srcId="{99267BB0-06B9-4DA4-9F24-5AADB4A6857A}" destId="{8E1F8A48-C2FB-4A5C-8175-D3481F08A980}"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1D7714B-D712-4FCA-888A-8777166A105D}"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IN"/>
        </a:p>
      </dgm:t>
    </dgm:pt>
    <dgm:pt modelId="{15ADC6A7-5E35-4D4D-B0EB-FD9E92035699}">
      <dgm:prSet phldrT="[Text]" custT="1"/>
      <dgm:spPr/>
      <dgm:t>
        <a:bodyPr/>
        <a:lstStyle/>
        <a:p>
          <a:pPr algn="ctr"/>
          <a:r>
            <a:rPr lang="en-IN" sz="1600" b="1" dirty="0">
              <a:latin typeface="Times New Roman" panose="02020603050405020304" pitchFamily="18" charset="0"/>
              <a:cs typeface="Times New Roman" panose="02020603050405020304" pitchFamily="18" charset="0"/>
            </a:rPr>
            <a:t>Modern/Advanced   </a:t>
          </a:r>
          <a:endParaRPr lang="en-IN" sz="1600" dirty="0"/>
        </a:p>
      </dgm:t>
    </dgm:pt>
    <dgm:pt modelId="{64792653-ADA7-4C19-AB37-B057C3B374FB}" type="parTrans" cxnId="{70995F88-0293-4584-AE5A-0A2EF370B21B}">
      <dgm:prSet/>
      <dgm:spPr/>
      <dgm:t>
        <a:bodyPr/>
        <a:lstStyle/>
        <a:p>
          <a:endParaRPr lang="en-IN"/>
        </a:p>
      </dgm:t>
    </dgm:pt>
    <dgm:pt modelId="{4C0B78EC-98CC-40ED-89F7-7AB43F84A796}" type="sibTrans" cxnId="{70995F88-0293-4584-AE5A-0A2EF370B21B}">
      <dgm:prSet/>
      <dgm:spPr/>
      <dgm:t>
        <a:bodyPr/>
        <a:lstStyle/>
        <a:p>
          <a:endParaRPr lang="en-IN"/>
        </a:p>
      </dgm:t>
    </dgm:pt>
    <dgm:pt modelId="{C2BA2438-C760-4C28-A892-34CF1E73152C}">
      <dgm:prSet phldrT="[Text]" custT="1"/>
      <dgm:spPr/>
      <dgm:t>
        <a:bodyPr/>
        <a:lstStyle/>
        <a:p>
          <a:pPr>
            <a:buFont typeface="Arial" panose="020B0604020202020204" pitchFamily="34" charset="0"/>
            <a:buChar char="•"/>
          </a:pPr>
          <a:endParaRPr lang="en-IN" sz="16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IN" sz="1600" dirty="0">
              <a:solidFill>
                <a:schemeClr val="bg1"/>
              </a:solidFill>
              <a:latin typeface="Times New Roman" panose="02020603050405020304" pitchFamily="18" charset="0"/>
              <a:cs typeface="Times New Roman" panose="02020603050405020304" pitchFamily="18" charset="0"/>
            </a:rPr>
            <a:t>Artificial Neural Networks (ANN) </a:t>
          </a:r>
        </a:p>
        <a:p>
          <a:pPr>
            <a:buFont typeface="Arial" panose="020B0604020202020204" pitchFamily="34" charset="0"/>
            <a:buNone/>
          </a:pPr>
          <a:r>
            <a:rPr lang="en-IN" sz="1600" dirty="0">
              <a:solidFill>
                <a:schemeClr val="bg1"/>
              </a:solidFill>
              <a:latin typeface="Times New Roman" panose="02020603050405020304" pitchFamily="18" charset="0"/>
              <a:cs typeface="Times New Roman" panose="02020603050405020304" pitchFamily="18" charset="0"/>
            </a:rPr>
            <a:t>Expert Based Systems</a:t>
          </a:r>
          <a:endParaRPr lang="en-IN" sz="1600" dirty="0">
            <a:solidFill>
              <a:schemeClr val="bg1"/>
            </a:solidFill>
          </a:endParaRPr>
        </a:p>
      </dgm:t>
    </dgm:pt>
    <dgm:pt modelId="{EA152009-A404-4870-8CEC-549FC541A30E}" type="parTrans" cxnId="{AA027E17-7E09-4726-9A7A-F6DD125C0BAB}">
      <dgm:prSet/>
      <dgm:spPr/>
      <dgm:t>
        <a:bodyPr/>
        <a:lstStyle/>
        <a:p>
          <a:endParaRPr lang="en-IN"/>
        </a:p>
      </dgm:t>
    </dgm:pt>
    <dgm:pt modelId="{C18E930B-AC6A-4DA2-A764-524DD502E88B}" type="sibTrans" cxnId="{AA027E17-7E09-4726-9A7A-F6DD125C0BAB}">
      <dgm:prSet/>
      <dgm:spPr/>
      <dgm:t>
        <a:bodyPr/>
        <a:lstStyle/>
        <a:p>
          <a:endParaRPr lang="en-IN"/>
        </a:p>
      </dgm:t>
    </dgm:pt>
    <dgm:pt modelId="{37286252-8461-4744-B0EF-740D13A44A68}">
      <dgm:prSet phldrT="[Text]" custT="1"/>
      <dgm:spPr/>
      <dgm:t>
        <a:bodyPr/>
        <a:lstStyle/>
        <a:p>
          <a:pPr algn="r">
            <a:buNone/>
          </a:pPr>
          <a:endParaRPr lang="en-US" sz="1600" b="1" dirty="0">
            <a:latin typeface="Times New Roman" panose="02020603050405020304" pitchFamily="18" charset="0"/>
            <a:cs typeface="Times New Roman" panose="02020603050405020304" pitchFamily="18" charset="0"/>
          </a:endParaRPr>
        </a:p>
        <a:p>
          <a:pPr algn="ctr">
            <a:buNone/>
          </a:pPr>
          <a:r>
            <a:rPr lang="en-US" sz="1600" b="1" dirty="0">
              <a:latin typeface="Times New Roman" panose="02020603050405020304" pitchFamily="18" charset="0"/>
              <a:cs typeface="Times New Roman" panose="02020603050405020304" pitchFamily="18" charset="0"/>
            </a:rPr>
            <a:t>Traditional/Simple  </a:t>
          </a:r>
        </a:p>
        <a:p>
          <a:pPr algn="r">
            <a:buNone/>
          </a:pPr>
          <a:endParaRPr lang="en-IN" sz="1600" dirty="0"/>
        </a:p>
      </dgm:t>
    </dgm:pt>
    <dgm:pt modelId="{EE8A8EE1-E153-423A-AF07-3BC97D8E7003}" type="parTrans" cxnId="{8D32CDA1-794C-43F8-AD2A-B960590D1CE9}">
      <dgm:prSet/>
      <dgm:spPr/>
      <dgm:t>
        <a:bodyPr/>
        <a:lstStyle/>
        <a:p>
          <a:endParaRPr lang="en-IN"/>
        </a:p>
      </dgm:t>
    </dgm:pt>
    <dgm:pt modelId="{68EF9FA3-9D8E-46E5-AA5A-ED3F6BD719C5}" type="sibTrans" cxnId="{8D32CDA1-794C-43F8-AD2A-B960590D1CE9}">
      <dgm:prSet/>
      <dgm:spPr/>
      <dgm:t>
        <a:bodyPr/>
        <a:lstStyle/>
        <a:p>
          <a:endParaRPr lang="en-IN"/>
        </a:p>
      </dgm:t>
    </dgm:pt>
    <dgm:pt modelId="{58DA6F72-40CC-4CDD-9928-04D3044EDE1D}">
      <dgm:prSet phldrT="[Text]" custT="1"/>
      <dgm:spPr/>
      <dgm:t>
        <a:bodyPr/>
        <a:lstStyle/>
        <a:p>
          <a:pPr>
            <a:buNone/>
          </a:pPr>
          <a:r>
            <a:rPr lang="en-US" sz="1600" dirty="0">
              <a:latin typeface="Times New Roman" panose="02020603050405020304" pitchFamily="18" charset="0"/>
              <a:cs typeface="Times New Roman" panose="02020603050405020304" pitchFamily="18" charset="0"/>
            </a:rPr>
            <a:t>Regression approach </a:t>
          </a:r>
          <a:endParaRPr lang="en-IN" sz="1600" dirty="0"/>
        </a:p>
      </dgm:t>
    </dgm:pt>
    <dgm:pt modelId="{B60008FC-0AE4-414E-A70B-CCACE31F70B5}" type="parTrans" cxnId="{A0A037EF-E8BE-4782-B100-D8066695CBCA}">
      <dgm:prSet/>
      <dgm:spPr/>
      <dgm:t>
        <a:bodyPr/>
        <a:lstStyle/>
        <a:p>
          <a:endParaRPr lang="en-IN"/>
        </a:p>
      </dgm:t>
    </dgm:pt>
    <dgm:pt modelId="{78F9610E-6297-4C8A-B8AA-0BE77A21FD1E}" type="sibTrans" cxnId="{A0A037EF-E8BE-4782-B100-D8066695CBCA}">
      <dgm:prSet/>
      <dgm:spPr/>
      <dgm:t>
        <a:bodyPr/>
        <a:lstStyle/>
        <a:p>
          <a:endParaRPr lang="en-IN"/>
        </a:p>
      </dgm:t>
    </dgm:pt>
    <dgm:pt modelId="{03CC0010-E265-43BC-84EA-326B1F55E6F4}">
      <dgm:prSet custT="1"/>
      <dgm:spPr/>
      <dgm:t>
        <a:bodyPr/>
        <a:lstStyle/>
        <a:p>
          <a:r>
            <a:rPr lang="en-US" sz="1600" dirty="0">
              <a:latin typeface="Times New Roman" panose="02020603050405020304" pitchFamily="18" charset="0"/>
              <a:cs typeface="Times New Roman" panose="02020603050405020304" pitchFamily="18" charset="0"/>
            </a:rPr>
            <a:t>Multiple regression </a:t>
          </a:r>
        </a:p>
      </dgm:t>
    </dgm:pt>
    <dgm:pt modelId="{27E30C03-6AC3-4EFA-AA9A-7E29389E455D}" type="parTrans" cxnId="{6980DAA1-41B8-44FB-BEC7-8B74386793FB}">
      <dgm:prSet/>
      <dgm:spPr/>
      <dgm:t>
        <a:bodyPr/>
        <a:lstStyle/>
        <a:p>
          <a:endParaRPr lang="en-IN"/>
        </a:p>
      </dgm:t>
    </dgm:pt>
    <dgm:pt modelId="{0EA4E13B-7229-49E8-A26D-A0A5ED3479CC}" type="sibTrans" cxnId="{6980DAA1-41B8-44FB-BEC7-8B74386793FB}">
      <dgm:prSet/>
      <dgm:spPr/>
      <dgm:t>
        <a:bodyPr/>
        <a:lstStyle/>
        <a:p>
          <a:endParaRPr lang="en-IN"/>
        </a:p>
      </dgm:t>
    </dgm:pt>
    <dgm:pt modelId="{94EAFAE4-DBE5-4044-ACB6-7101A5B4624D}">
      <dgm:prSet custT="1"/>
      <dgm:spPr/>
      <dgm:t>
        <a:bodyPr/>
        <a:lstStyle/>
        <a:p>
          <a:r>
            <a:rPr lang="en-US" sz="1600" dirty="0">
              <a:latin typeface="Times New Roman" panose="02020603050405020304" pitchFamily="18" charset="0"/>
              <a:cs typeface="Times New Roman" panose="02020603050405020304" pitchFamily="18" charset="0"/>
            </a:rPr>
            <a:t>Exponential smoothing </a:t>
          </a:r>
        </a:p>
      </dgm:t>
    </dgm:pt>
    <dgm:pt modelId="{327102A6-DE4A-4514-96A3-234158564B83}" type="parTrans" cxnId="{A2E9CC40-2A0F-48BD-AD43-FDA324F9A955}">
      <dgm:prSet/>
      <dgm:spPr/>
      <dgm:t>
        <a:bodyPr/>
        <a:lstStyle/>
        <a:p>
          <a:endParaRPr lang="en-IN"/>
        </a:p>
      </dgm:t>
    </dgm:pt>
    <dgm:pt modelId="{8ACEB190-55D6-41D0-93EB-F870E5FF27ED}" type="sibTrans" cxnId="{A2E9CC40-2A0F-48BD-AD43-FDA324F9A955}">
      <dgm:prSet/>
      <dgm:spPr/>
      <dgm:t>
        <a:bodyPr/>
        <a:lstStyle/>
        <a:p>
          <a:endParaRPr lang="en-IN"/>
        </a:p>
      </dgm:t>
    </dgm:pt>
    <dgm:pt modelId="{B743230A-D931-4729-ACAA-0A6EECAB582F}">
      <dgm:prSet custT="1"/>
      <dgm:spPr/>
      <dgm:t>
        <a:bodyPr/>
        <a:lstStyle/>
        <a:p>
          <a:r>
            <a:rPr lang="en-US" sz="1600" dirty="0">
              <a:latin typeface="Times New Roman" panose="02020603050405020304" pitchFamily="18" charset="0"/>
              <a:cs typeface="Times New Roman" panose="02020603050405020304" pitchFamily="18" charset="0"/>
            </a:rPr>
            <a:t>Iterative reweighted least-squares </a:t>
          </a:r>
        </a:p>
      </dgm:t>
    </dgm:pt>
    <dgm:pt modelId="{83079C18-EEAA-43F0-B2D6-12DB93784FBA}" type="parTrans" cxnId="{195BA155-FFCB-4657-A566-9C404FA160DF}">
      <dgm:prSet/>
      <dgm:spPr/>
      <dgm:t>
        <a:bodyPr/>
        <a:lstStyle/>
        <a:p>
          <a:endParaRPr lang="en-IN"/>
        </a:p>
      </dgm:t>
    </dgm:pt>
    <dgm:pt modelId="{87958D3D-ADB5-475D-8F1C-67D05A63EEDC}" type="sibTrans" cxnId="{195BA155-FFCB-4657-A566-9C404FA160DF}">
      <dgm:prSet/>
      <dgm:spPr/>
      <dgm:t>
        <a:bodyPr/>
        <a:lstStyle/>
        <a:p>
          <a:endParaRPr lang="en-IN"/>
        </a:p>
      </dgm:t>
    </dgm:pt>
    <dgm:pt modelId="{20E2F145-5A29-4E76-85D2-A99BFD075C38}">
      <dgm:prSet custT="1"/>
      <dgm:spPr/>
      <dgm:t>
        <a:bodyPr/>
        <a:lstStyle/>
        <a:p>
          <a:r>
            <a:rPr lang="en-US" sz="1600" dirty="0">
              <a:latin typeface="Times New Roman" panose="02020603050405020304" pitchFamily="18" charset="0"/>
              <a:cs typeface="Times New Roman" panose="02020603050405020304" pitchFamily="18" charset="0"/>
            </a:rPr>
            <a:t>Stochastic time series</a:t>
          </a:r>
        </a:p>
      </dgm:t>
    </dgm:pt>
    <dgm:pt modelId="{3B9C28AE-3567-4CE5-8223-36BB73AF2D24}" type="parTrans" cxnId="{6326863C-4697-44AA-BD21-5373637308B9}">
      <dgm:prSet/>
      <dgm:spPr/>
      <dgm:t>
        <a:bodyPr/>
        <a:lstStyle/>
        <a:p>
          <a:endParaRPr lang="en-IN"/>
        </a:p>
      </dgm:t>
    </dgm:pt>
    <dgm:pt modelId="{79F210AE-9600-4B50-A2B4-7227494543DB}" type="sibTrans" cxnId="{6326863C-4697-44AA-BD21-5373637308B9}">
      <dgm:prSet/>
      <dgm:spPr/>
      <dgm:t>
        <a:bodyPr/>
        <a:lstStyle/>
        <a:p>
          <a:endParaRPr lang="en-IN"/>
        </a:p>
      </dgm:t>
    </dgm:pt>
    <dgm:pt modelId="{765E13A2-60DF-4D22-AB50-F4F2627EEC69}">
      <dgm:prSet custT="1"/>
      <dgm:spPr/>
      <dgm:t>
        <a:bodyPr/>
        <a:lstStyle/>
        <a:p>
          <a:pPr>
            <a:buFont typeface="Arial" panose="020B0604020202020204" pitchFamily="34" charset="0"/>
            <a:buNone/>
          </a:pPr>
          <a:r>
            <a:rPr lang="en-IN" sz="1600" dirty="0">
              <a:solidFill>
                <a:schemeClr val="bg1"/>
              </a:solidFill>
              <a:latin typeface="Times New Roman" panose="02020603050405020304" pitchFamily="18" charset="0"/>
              <a:cs typeface="Times New Roman" panose="02020603050405020304" pitchFamily="18" charset="0"/>
            </a:rPr>
            <a:t>Support vector machine </a:t>
          </a:r>
        </a:p>
      </dgm:t>
    </dgm:pt>
    <dgm:pt modelId="{F38C624E-D41B-47C7-A503-5CD2378A21F7}" type="parTrans" cxnId="{CE211A61-249C-4BFB-B1F4-1B33CFE579D8}">
      <dgm:prSet/>
      <dgm:spPr/>
      <dgm:t>
        <a:bodyPr/>
        <a:lstStyle/>
        <a:p>
          <a:endParaRPr lang="en-IN"/>
        </a:p>
      </dgm:t>
    </dgm:pt>
    <dgm:pt modelId="{BB885F5A-373D-4F5F-997C-E06AB0989682}" type="sibTrans" cxnId="{CE211A61-249C-4BFB-B1F4-1B33CFE579D8}">
      <dgm:prSet/>
      <dgm:spPr/>
      <dgm:t>
        <a:bodyPr/>
        <a:lstStyle/>
        <a:p>
          <a:endParaRPr lang="en-IN"/>
        </a:p>
      </dgm:t>
    </dgm:pt>
    <dgm:pt modelId="{A471E771-6C26-4883-83C5-146635C8DCBA}">
      <dgm:prSet custT="1"/>
      <dgm:spPr/>
      <dgm:t>
        <a:bodyPr/>
        <a:lstStyle/>
        <a:p>
          <a:pPr>
            <a:buFont typeface="Arial" panose="020B0604020202020204" pitchFamily="34" charset="0"/>
            <a:buNone/>
          </a:pPr>
          <a:r>
            <a:rPr lang="en-IN" sz="1600" dirty="0">
              <a:solidFill>
                <a:schemeClr val="bg1"/>
              </a:solidFill>
              <a:latin typeface="Times New Roman" panose="02020603050405020304" pitchFamily="18" charset="0"/>
              <a:cs typeface="Times New Roman" panose="02020603050405020304" pitchFamily="18" charset="0"/>
            </a:rPr>
            <a:t>Genetic Algorithm </a:t>
          </a:r>
        </a:p>
      </dgm:t>
    </dgm:pt>
    <dgm:pt modelId="{33804591-178F-4E68-8EE9-0EC25AA96B36}" type="parTrans" cxnId="{64286699-BA77-4C25-8D57-EFD190389B34}">
      <dgm:prSet/>
      <dgm:spPr/>
      <dgm:t>
        <a:bodyPr/>
        <a:lstStyle/>
        <a:p>
          <a:endParaRPr lang="en-IN"/>
        </a:p>
      </dgm:t>
    </dgm:pt>
    <dgm:pt modelId="{74AF0A14-2AA1-46B3-A9D4-777CDDEB1D1C}" type="sibTrans" cxnId="{64286699-BA77-4C25-8D57-EFD190389B34}">
      <dgm:prSet/>
      <dgm:spPr/>
      <dgm:t>
        <a:bodyPr/>
        <a:lstStyle/>
        <a:p>
          <a:endParaRPr lang="en-IN"/>
        </a:p>
      </dgm:t>
    </dgm:pt>
    <dgm:pt modelId="{1A179E4C-1DA0-45CA-B00F-463E3DE18E2A}">
      <dgm:prSet custT="1"/>
      <dgm:spPr/>
      <dgm:t>
        <a:bodyPr/>
        <a:lstStyle/>
        <a:p>
          <a:pPr>
            <a:buFont typeface="Arial" panose="020B0604020202020204" pitchFamily="34" charset="0"/>
            <a:buNone/>
          </a:pPr>
          <a:r>
            <a:rPr lang="en-IN" sz="1600" dirty="0">
              <a:solidFill>
                <a:schemeClr val="bg1"/>
              </a:solidFill>
              <a:latin typeface="Times New Roman" panose="02020603050405020304" pitchFamily="18" charset="0"/>
              <a:cs typeface="Times New Roman" panose="02020603050405020304" pitchFamily="18" charset="0"/>
            </a:rPr>
            <a:t>Particle Swarm Optimization (PSO) Algorithm</a:t>
          </a:r>
        </a:p>
      </dgm:t>
    </dgm:pt>
    <dgm:pt modelId="{8A812222-7D08-4352-B6F6-696023546714}" type="parTrans" cxnId="{1DED7260-ED47-4190-B7E3-58BCD2595273}">
      <dgm:prSet/>
      <dgm:spPr/>
      <dgm:t>
        <a:bodyPr/>
        <a:lstStyle/>
        <a:p>
          <a:endParaRPr lang="en-IN"/>
        </a:p>
      </dgm:t>
    </dgm:pt>
    <dgm:pt modelId="{FE47F87F-9BC0-43DF-8E82-618E237818CF}" type="sibTrans" cxnId="{1DED7260-ED47-4190-B7E3-58BCD2595273}">
      <dgm:prSet/>
      <dgm:spPr/>
      <dgm:t>
        <a:bodyPr/>
        <a:lstStyle/>
        <a:p>
          <a:endParaRPr lang="en-IN"/>
        </a:p>
      </dgm:t>
    </dgm:pt>
    <dgm:pt modelId="{770DE429-1F50-4F48-99B4-46061A712A3E}">
      <dgm:prSet custT="1"/>
      <dgm:spPr/>
      <dgm:t>
        <a:bodyPr/>
        <a:lstStyle/>
        <a:p>
          <a:pPr>
            <a:buFont typeface="Arial" panose="020B0604020202020204" pitchFamily="34" charset="0"/>
            <a:buNone/>
          </a:pPr>
          <a:r>
            <a:rPr lang="en-IN" sz="1600" dirty="0">
              <a:solidFill>
                <a:schemeClr val="bg1"/>
              </a:solidFill>
              <a:latin typeface="Times New Roman" panose="02020603050405020304" pitchFamily="18" charset="0"/>
              <a:cs typeface="Times New Roman" panose="02020603050405020304" pitchFamily="18" charset="0"/>
            </a:rPr>
            <a:t>Fuzzy Logic system </a:t>
          </a:r>
        </a:p>
      </dgm:t>
    </dgm:pt>
    <dgm:pt modelId="{1245ED96-4792-4998-A179-0F5B14652D34}" type="sibTrans" cxnId="{FC455987-7EC6-479B-86AF-B344AB62EBB5}">
      <dgm:prSet/>
      <dgm:spPr/>
      <dgm:t>
        <a:bodyPr/>
        <a:lstStyle/>
        <a:p>
          <a:endParaRPr lang="en-IN"/>
        </a:p>
      </dgm:t>
    </dgm:pt>
    <dgm:pt modelId="{28D93BE3-B981-4630-99A8-044749D4761F}" type="parTrans" cxnId="{FC455987-7EC6-479B-86AF-B344AB62EBB5}">
      <dgm:prSet/>
      <dgm:spPr/>
      <dgm:t>
        <a:bodyPr/>
        <a:lstStyle/>
        <a:p>
          <a:endParaRPr lang="en-IN"/>
        </a:p>
      </dgm:t>
    </dgm:pt>
    <dgm:pt modelId="{074F03A4-B3AC-47BE-AF0D-71E7D13D3EDB}" type="pres">
      <dgm:prSet presAssocID="{61D7714B-D712-4FCA-888A-8777166A105D}" presName="Name0" presStyleCnt="0">
        <dgm:presLayoutVars>
          <dgm:chMax val="2"/>
          <dgm:dir/>
          <dgm:animOne val="branch"/>
          <dgm:animLvl val="lvl"/>
          <dgm:resizeHandles val="exact"/>
        </dgm:presLayoutVars>
      </dgm:prSet>
      <dgm:spPr/>
    </dgm:pt>
    <dgm:pt modelId="{2AFFE153-F367-44BC-BA49-275ABCB4645E}" type="pres">
      <dgm:prSet presAssocID="{61D7714B-D712-4FCA-888A-8777166A105D}" presName="Background" presStyleLbl="node1" presStyleIdx="0" presStyleCnt="1" custScaleY="120605" custLinFactNeighborX="158" custLinFactNeighborY="-5819"/>
      <dgm:spPr>
        <a:solidFill>
          <a:schemeClr val="accent4">
            <a:lumMod val="50000"/>
          </a:schemeClr>
        </a:solidFill>
      </dgm:spPr>
    </dgm:pt>
    <dgm:pt modelId="{44D05D92-4913-444A-A1EE-1C7142C9E8C4}" type="pres">
      <dgm:prSet presAssocID="{61D7714B-D712-4FCA-888A-8777166A105D}" presName="Divider" presStyleLbl="callout" presStyleIdx="0" presStyleCnt="1"/>
      <dgm:spPr/>
    </dgm:pt>
    <dgm:pt modelId="{88734A3C-1377-4627-8859-45339DCC9774}" type="pres">
      <dgm:prSet presAssocID="{61D7714B-D712-4FCA-888A-8777166A105D}" presName="ChildText1" presStyleLbl="revTx" presStyleIdx="0" presStyleCnt="0" custScaleY="129755" custLinFactNeighborX="3217" custLinFactNeighborY="-18256">
        <dgm:presLayoutVars>
          <dgm:chMax val="0"/>
          <dgm:chPref val="0"/>
          <dgm:bulletEnabled val="1"/>
        </dgm:presLayoutVars>
      </dgm:prSet>
      <dgm:spPr/>
    </dgm:pt>
    <dgm:pt modelId="{EB9C71AC-B258-4C16-9AEA-A528D947AB8E}" type="pres">
      <dgm:prSet presAssocID="{61D7714B-D712-4FCA-888A-8777166A105D}" presName="ChildText2" presStyleLbl="revTx" presStyleIdx="0" presStyleCnt="0" custScaleY="110637" custLinFactNeighborY="-6849">
        <dgm:presLayoutVars>
          <dgm:chMax val="0"/>
          <dgm:chPref val="0"/>
          <dgm:bulletEnabled val="1"/>
        </dgm:presLayoutVars>
      </dgm:prSet>
      <dgm:spPr/>
    </dgm:pt>
    <dgm:pt modelId="{901D9A67-24EA-4EB5-8E87-13FD0A9F151E}" type="pres">
      <dgm:prSet presAssocID="{61D7714B-D712-4FCA-888A-8777166A105D}" presName="ParentText1" presStyleLbl="revTx" presStyleIdx="0" presStyleCnt="0">
        <dgm:presLayoutVars>
          <dgm:chMax val="1"/>
          <dgm:chPref val="1"/>
        </dgm:presLayoutVars>
      </dgm:prSet>
      <dgm:spPr/>
    </dgm:pt>
    <dgm:pt modelId="{93887F55-F411-4952-A1DF-86E516CD046A}" type="pres">
      <dgm:prSet presAssocID="{61D7714B-D712-4FCA-888A-8777166A105D}" presName="ParentShape1" presStyleLbl="alignImgPlace1" presStyleIdx="0" presStyleCnt="2" custScaleY="128334" custLinFactNeighborY="8779">
        <dgm:presLayoutVars/>
      </dgm:prSet>
      <dgm:spPr/>
    </dgm:pt>
    <dgm:pt modelId="{86DAC7B2-BE4A-4A3C-9BCA-E1E1A451F857}" type="pres">
      <dgm:prSet presAssocID="{61D7714B-D712-4FCA-888A-8777166A105D}" presName="ParentText2" presStyleLbl="revTx" presStyleIdx="0" presStyleCnt="0">
        <dgm:presLayoutVars>
          <dgm:chMax val="1"/>
          <dgm:chPref val="1"/>
        </dgm:presLayoutVars>
      </dgm:prSet>
      <dgm:spPr/>
    </dgm:pt>
    <dgm:pt modelId="{70E11D8E-1421-4021-B573-30FF5343C479}" type="pres">
      <dgm:prSet presAssocID="{61D7714B-D712-4FCA-888A-8777166A105D}" presName="ParentShape2" presStyleLbl="alignImgPlace1" presStyleIdx="1" presStyleCnt="2" custScaleY="130952" custLinFactNeighborX="938" custLinFactNeighborY="-29073">
        <dgm:presLayoutVars/>
      </dgm:prSet>
      <dgm:spPr/>
    </dgm:pt>
  </dgm:ptLst>
  <dgm:cxnLst>
    <dgm:cxn modelId="{0A171B14-C58F-4177-AF41-5DD056A7926F}" type="presOf" srcId="{B743230A-D931-4729-ACAA-0A6EECAB582F}" destId="{EB9C71AC-B258-4C16-9AEA-A528D947AB8E}" srcOrd="0" destOrd="3" presId="urn:microsoft.com/office/officeart/2009/3/layout/OpposingIdeas"/>
    <dgm:cxn modelId="{AA027E17-7E09-4726-9A7A-F6DD125C0BAB}" srcId="{15ADC6A7-5E35-4D4D-B0EB-FD9E92035699}" destId="{C2BA2438-C760-4C28-A892-34CF1E73152C}" srcOrd="0" destOrd="0" parTransId="{EA152009-A404-4870-8CEC-549FC541A30E}" sibTransId="{C18E930B-AC6A-4DA2-A764-524DD502E88B}"/>
    <dgm:cxn modelId="{75A3FB1F-34D8-4D1A-BE2A-A43DAF4287CD}" type="presOf" srcId="{A471E771-6C26-4883-83C5-146635C8DCBA}" destId="{88734A3C-1377-4627-8859-45339DCC9774}" srcOrd="0" destOrd="3" presId="urn:microsoft.com/office/officeart/2009/3/layout/OpposingIdeas"/>
    <dgm:cxn modelId="{2F83642D-EE62-48AD-9142-FBB993022DA9}" type="presOf" srcId="{770DE429-1F50-4F48-99B4-46061A712A3E}" destId="{88734A3C-1377-4627-8859-45339DCC9774}" srcOrd="0" destOrd="1" presId="urn:microsoft.com/office/officeart/2009/3/layout/OpposingIdeas"/>
    <dgm:cxn modelId="{6326863C-4697-44AA-BD21-5373637308B9}" srcId="{37286252-8461-4744-B0EF-740D13A44A68}" destId="{20E2F145-5A29-4E76-85D2-A99BFD075C38}" srcOrd="4" destOrd="0" parTransId="{3B9C28AE-3567-4CE5-8223-36BB73AF2D24}" sibTransId="{79F210AE-9600-4B50-A2B4-7227494543DB}"/>
    <dgm:cxn modelId="{A2E9CC40-2A0F-48BD-AD43-FDA324F9A955}" srcId="{37286252-8461-4744-B0EF-740D13A44A68}" destId="{94EAFAE4-DBE5-4044-ACB6-7101A5B4624D}" srcOrd="2" destOrd="0" parTransId="{327102A6-DE4A-4514-96A3-234158564B83}" sibTransId="{8ACEB190-55D6-41D0-93EB-F870E5FF27ED}"/>
    <dgm:cxn modelId="{1DED7260-ED47-4190-B7E3-58BCD2595273}" srcId="{15ADC6A7-5E35-4D4D-B0EB-FD9E92035699}" destId="{1A179E4C-1DA0-45CA-B00F-463E3DE18E2A}" srcOrd="4" destOrd="0" parTransId="{8A812222-7D08-4352-B6F6-696023546714}" sibTransId="{FE47F87F-9BC0-43DF-8E82-618E237818CF}"/>
    <dgm:cxn modelId="{CE211A61-249C-4BFB-B1F4-1B33CFE579D8}" srcId="{15ADC6A7-5E35-4D4D-B0EB-FD9E92035699}" destId="{765E13A2-60DF-4D22-AB50-F4F2627EEC69}" srcOrd="2" destOrd="0" parTransId="{F38C624E-D41B-47C7-A503-5CD2378A21F7}" sibTransId="{BB885F5A-373D-4F5F-997C-E06AB0989682}"/>
    <dgm:cxn modelId="{4014F841-3EC5-4967-95BA-0CB0B06E8495}" type="presOf" srcId="{37286252-8461-4744-B0EF-740D13A44A68}" destId="{86DAC7B2-BE4A-4A3C-9BCA-E1E1A451F857}" srcOrd="0" destOrd="0" presId="urn:microsoft.com/office/officeart/2009/3/layout/OpposingIdeas"/>
    <dgm:cxn modelId="{8A86B751-E94D-4966-A725-F35745B2847A}" type="presOf" srcId="{94EAFAE4-DBE5-4044-ACB6-7101A5B4624D}" destId="{EB9C71AC-B258-4C16-9AEA-A528D947AB8E}" srcOrd="0" destOrd="2" presId="urn:microsoft.com/office/officeart/2009/3/layout/OpposingIdeas"/>
    <dgm:cxn modelId="{195BA155-FFCB-4657-A566-9C404FA160DF}" srcId="{37286252-8461-4744-B0EF-740D13A44A68}" destId="{B743230A-D931-4729-ACAA-0A6EECAB582F}" srcOrd="3" destOrd="0" parTransId="{83079C18-EEAA-43F0-B2D6-12DB93784FBA}" sibTransId="{87958D3D-ADB5-475D-8F1C-67D05A63EEDC}"/>
    <dgm:cxn modelId="{00B05787-953B-4C28-BA1D-B4428169D01D}" type="presOf" srcId="{C2BA2438-C760-4C28-A892-34CF1E73152C}" destId="{88734A3C-1377-4627-8859-45339DCC9774}" srcOrd="0" destOrd="0" presId="urn:microsoft.com/office/officeart/2009/3/layout/OpposingIdeas"/>
    <dgm:cxn modelId="{FC455987-7EC6-479B-86AF-B344AB62EBB5}" srcId="{15ADC6A7-5E35-4D4D-B0EB-FD9E92035699}" destId="{770DE429-1F50-4F48-99B4-46061A712A3E}" srcOrd="1" destOrd="0" parTransId="{28D93BE3-B981-4630-99A8-044749D4761F}" sibTransId="{1245ED96-4792-4998-A179-0F5B14652D34}"/>
    <dgm:cxn modelId="{70995F88-0293-4584-AE5A-0A2EF370B21B}" srcId="{61D7714B-D712-4FCA-888A-8777166A105D}" destId="{15ADC6A7-5E35-4D4D-B0EB-FD9E92035699}" srcOrd="0" destOrd="0" parTransId="{64792653-ADA7-4C19-AB37-B057C3B374FB}" sibTransId="{4C0B78EC-98CC-40ED-89F7-7AB43F84A796}"/>
    <dgm:cxn modelId="{64286699-BA77-4C25-8D57-EFD190389B34}" srcId="{15ADC6A7-5E35-4D4D-B0EB-FD9E92035699}" destId="{A471E771-6C26-4883-83C5-146635C8DCBA}" srcOrd="3" destOrd="0" parTransId="{33804591-178F-4E68-8EE9-0EC25AA96B36}" sibTransId="{74AF0A14-2AA1-46B3-A9D4-777CDDEB1D1C}"/>
    <dgm:cxn modelId="{64CAD09F-7C8F-48F4-82F8-49E3FC19EE40}" type="presOf" srcId="{20E2F145-5A29-4E76-85D2-A99BFD075C38}" destId="{EB9C71AC-B258-4C16-9AEA-A528D947AB8E}" srcOrd="0" destOrd="4" presId="urn:microsoft.com/office/officeart/2009/3/layout/OpposingIdeas"/>
    <dgm:cxn modelId="{8D32CDA1-794C-43F8-AD2A-B960590D1CE9}" srcId="{61D7714B-D712-4FCA-888A-8777166A105D}" destId="{37286252-8461-4744-B0EF-740D13A44A68}" srcOrd="1" destOrd="0" parTransId="{EE8A8EE1-E153-423A-AF07-3BC97D8E7003}" sibTransId="{68EF9FA3-9D8E-46E5-AA5A-ED3F6BD719C5}"/>
    <dgm:cxn modelId="{6980DAA1-41B8-44FB-BEC7-8B74386793FB}" srcId="{37286252-8461-4744-B0EF-740D13A44A68}" destId="{03CC0010-E265-43BC-84EA-326B1F55E6F4}" srcOrd="1" destOrd="0" parTransId="{27E30C03-6AC3-4EFA-AA9A-7E29389E455D}" sibTransId="{0EA4E13B-7229-49E8-A26D-A0A5ED3479CC}"/>
    <dgm:cxn modelId="{017950A2-B9DE-4496-A070-00F82F443031}" type="presOf" srcId="{61D7714B-D712-4FCA-888A-8777166A105D}" destId="{074F03A4-B3AC-47BE-AF0D-71E7D13D3EDB}" srcOrd="0" destOrd="0" presId="urn:microsoft.com/office/officeart/2009/3/layout/OpposingIdeas"/>
    <dgm:cxn modelId="{FD11AFAB-7998-499F-8C17-FDFD51E6AD85}" type="presOf" srcId="{58DA6F72-40CC-4CDD-9928-04D3044EDE1D}" destId="{EB9C71AC-B258-4C16-9AEA-A528D947AB8E}" srcOrd="0" destOrd="0" presId="urn:microsoft.com/office/officeart/2009/3/layout/OpposingIdeas"/>
    <dgm:cxn modelId="{FEE854BE-1515-4AC8-B749-F5E2FA8E02CE}" type="presOf" srcId="{37286252-8461-4744-B0EF-740D13A44A68}" destId="{70E11D8E-1421-4021-B573-30FF5343C479}" srcOrd="1" destOrd="0" presId="urn:microsoft.com/office/officeart/2009/3/layout/OpposingIdeas"/>
    <dgm:cxn modelId="{CFDC42C0-F321-4B90-8953-FDE8590D2752}" type="presOf" srcId="{03CC0010-E265-43BC-84EA-326B1F55E6F4}" destId="{EB9C71AC-B258-4C16-9AEA-A528D947AB8E}" srcOrd="0" destOrd="1" presId="urn:microsoft.com/office/officeart/2009/3/layout/OpposingIdeas"/>
    <dgm:cxn modelId="{570C10E0-4523-4F9D-8FD8-6BF1417F8743}" type="presOf" srcId="{15ADC6A7-5E35-4D4D-B0EB-FD9E92035699}" destId="{901D9A67-24EA-4EB5-8E87-13FD0A9F151E}" srcOrd="0" destOrd="0" presId="urn:microsoft.com/office/officeart/2009/3/layout/OpposingIdeas"/>
    <dgm:cxn modelId="{E186EFE3-452A-449F-A8BB-3EB053887631}" type="presOf" srcId="{15ADC6A7-5E35-4D4D-B0EB-FD9E92035699}" destId="{93887F55-F411-4952-A1DF-86E516CD046A}" srcOrd="1" destOrd="0" presId="urn:microsoft.com/office/officeart/2009/3/layout/OpposingIdeas"/>
    <dgm:cxn modelId="{3D0084E5-7DE1-41EF-A9A5-54C98EB1FC11}" type="presOf" srcId="{765E13A2-60DF-4D22-AB50-F4F2627EEC69}" destId="{88734A3C-1377-4627-8859-45339DCC9774}" srcOrd="0" destOrd="2" presId="urn:microsoft.com/office/officeart/2009/3/layout/OpposingIdeas"/>
    <dgm:cxn modelId="{A0A037EF-E8BE-4782-B100-D8066695CBCA}" srcId="{37286252-8461-4744-B0EF-740D13A44A68}" destId="{58DA6F72-40CC-4CDD-9928-04D3044EDE1D}" srcOrd="0" destOrd="0" parTransId="{B60008FC-0AE4-414E-A70B-CCACE31F70B5}" sibTransId="{78F9610E-6297-4C8A-B8AA-0BE77A21FD1E}"/>
    <dgm:cxn modelId="{585240F5-B131-436D-A5BA-31655FF6744B}" type="presOf" srcId="{1A179E4C-1DA0-45CA-B00F-463E3DE18E2A}" destId="{88734A3C-1377-4627-8859-45339DCC9774}" srcOrd="0" destOrd="4" presId="urn:microsoft.com/office/officeart/2009/3/layout/OpposingIdeas"/>
    <dgm:cxn modelId="{1B97C41C-4628-4EA6-BA1F-A8738526D286}" type="presParOf" srcId="{074F03A4-B3AC-47BE-AF0D-71E7D13D3EDB}" destId="{2AFFE153-F367-44BC-BA49-275ABCB4645E}" srcOrd="0" destOrd="0" presId="urn:microsoft.com/office/officeart/2009/3/layout/OpposingIdeas"/>
    <dgm:cxn modelId="{430425E2-CB6B-4438-85BE-53467DE95434}" type="presParOf" srcId="{074F03A4-B3AC-47BE-AF0D-71E7D13D3EDB}" destId="{44D05D92-4913-444A-A1EE-1C7142C9E8C4}" srcOrd="1" destOrd="0" presId="urn:microsoft.com/office/officeart/2009/3/layout/OpposingIdeas"/>
    <dgm:cxn modelId="{EBC8C39D-CCBC-494A-BEE8-95C6B9717986}" type="presParOf" srcId="{074F03A4-B3AC-47BE-AF0D-71E7D13D3EDB}" destId="{88734A3C-1377-4627-8859-45339DCC9774}" srcOrd="2" destOrd="0" presId="urn:microsoft.com/office/officeart/2009/3/layout/OpposingIdeas"/>
    <dgm:cxn modelId="{3F3B4C5C-761C-4E7E-AD2D-FB28840777F0}" type="presParOf" srcId="{074F03A4-B3AC-47BE-AF0D-71E7D13D3EDB}" destId="{EB9C71AC-B258-4C16-9AEA-A528D947AB8E}" srcOrd="3" destOrd="0" presId="urn:microsoft.com/office/officeart/2009/3/layout/OpposingIdeas"/>
    <dgm:cxn modelId="{0452D896-C302-4ADC-98E0-21BE9E5304D3}" type="presParOf" srcId="{074F03A4-B3AC-47BE-AF0D-71E7D13D3EDB}" destId="{901D9A67-24EA-4EB5-8E87-13FD0A9F151E}" srcOrd="4" destOrd="0" presId="urn:microsoft.com/office/officeart/2009/3/layout/OpposingIdeas"/>
    <dgm:cxn modelId="{F3BD09C9-80F9-492A-9C94-27F2823AD0DF}" type="presParOf" srcId="{074F03A4-B3AC-47BE-AF0D-71E7D13D3EDB}" destId="{93887F55-F411-4952-A1DF-86E516CD046A}" srcOrd="5" destOrd="0" presId="urn:microsoft.com/office/officeart/2009/3/layout/OpposingIdeas"/>
    <dgm:cxn modelId="{698B309F-8F6B-42C8-BE38-97F5AAE6C8D9}" type="presParOf" srcId="{074F03A4-B3AC-47BE-AF0D-71E7D13D3EDB}" destId="{86DAC7B2-BE4A-4A3C-9BCA-E1E1A451F857}" srcOrd="6" destOrd="0" presId="urn:microsoft.com/office/officeart/2009/3/layout/OpposingIdeas"/>
    <dgm:cxn modelId="{9319C596-000A-4CF2-A692-9C899C3C4C20}" type="presParOf" srcId="{074F03A4-B3AC-47BE-AF0D-71E7D13D3EDB}" destId="{70E11D8E-1421-4021-B573-30FF5343C479}"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059CC13-D51C-4B49-BC27-C5D16F2713A5}"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IN"/>
        </a:p>
      </dgm:t>
    </dgm:pt>
    <dgm:pt modelId="{7C18AA9F-468D-41A8-BFDF-AA56FA55B58D}">
      <dgm:prSet phldrT="[Text]" custT="1"/>
      <dgm:spPr>
        <a:solidFill>
          <a:srgbClr val="7030A0"/>
        </a:solidFill>
      </dgm:spPr>
      <dgm:t>
        <a:bodyPr/>
        <a:lstStyle/>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Single (SES) (Brown’s method)</a:t>
          </a:r>
          <a:endParaRPr lang="en-IN" sz="1200" dirty="0"/>
        </a:p>
      </dgm:t>
    </dgm:pt>
    <dgm:pt modelId="{2CBF3857-2DDE-4133-B3BE-28F544D18CCC}" type="parTrans" cxnId="{F25FD3C7-12B9-4F3C-8A93-4C6B7D9D61A5}">
      <dgm:prSet/>
      <dgm:spPr/>
      <dgm:t>
        <a:bodyPr/>
        <a:lstStyle/>
        <a:p>
          <a:endParaRPr lang="en-IN"/>
        </a:p>
      </dgm:t>
    </dgm:pt>
    <dgm:pt modelId="{3544068B-F8D1-4C91-8409-5D3D38A6D735}" type="sibTrans" cxnId="{F25FD3C7-12B9-4F3C-8A93-4C6B7D9D61A5}">
      <dgm:prSet/>
      <dgm:spPr/>
      <dgm:t>
        <a:bodyPr/>
        <a:lstStyle/>
        <a:p>
          <a:endParaRPr lang="en-IN"/>
        </a:p>
      </dgm:t>
    </dgm:pt>
    <dgm:pt modelId="{0F54F698-E823-481F-9350-C735F30D1086}">
      <dgm:prSet phldrT="[Text]" custT="1"/>
      <dgm:spPr>
        <a:solidFill>
          <a:srgbClr val="7030A0"/>
        </a:solidFill>
      </dgm:spPr>
      <dgm:t>
        <a:bodyPr/>
        <a:lstStyle/>
        <a:p>
          <a:pPr algn="l">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Requires little calculation </a:t>
          </a:r>
        </a:p>
        <a:p>
          <a:pPr algn="l">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Data pattern neither has cyclical or seasonal variation, nor trend in historical data</a:t>
          </a:r>
          <a:endParaRPr lang="en-IN" sz="1200" dirty="0"/>
        </a:p>
      </dgm:t>
    </dgm:pt>
    <dgm:pt modelId="{BFB922CE-6A7D-4C05-8531-DEDC286AF4F5}" type="parTrans" cxnId="{DA05AB0D-01D9-4E71-9835-C6CB5F6E947B}">
      <dgm:prSet/>
      <dgm:spPr/>
      <dgm:t>
        <a:bodyPr/>
        <a:lstStyle/>
        <a:p>
          <a:endParaRPr lang="en-IN"/>
        </a:p>
      </dgm:t>
    </dgm:pt>
    <dgm:pt modelId="{CE129AB9-6931-44FA-A59B-41D03BE5F4FE}" type="sibTrans" cxnId="{DA05AB0D-01D9-4E71-9835-C6CB5F6E947B}">
      <dgm:prSet/>
      <dgm:spPr/>
      <dgm:t>
        <a:bodyPr/>
        <a:lstStyle/>
        <a:p>
          <a:endParaRPr lang="en-IN"/>
        </a:p>
      </dgm:t>
    </dgm:pt>
    <dgm:pt modelId="{33D36691-7E63-44D5-B254-745D3BF9D1A0}">
      <dgm:prSet phldrT="[Text]" custT="1"/>
      <dgm:spPr>
        <a:solidFill>
          <a:srgbClr val="00B0F0"/>
        </a:solidFill>
      </dgm:spPr>
      <dgm:t>
        <a:bodyPr/>
        <a:lstStyle/>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Double (DES) (Holt’s method)  </a:t>
          </a:r>
          <a:endParaRPr lang="en-IN" sz="1200" dirty="0"/>
        </a:p>
      </dgm:t>
    </dgm:pt>
    <dgm:pt modelId="{CAEC5D67-0ECF-4EA2-BCF9-44B211CF5589}" type="parTrans" cxnId="{AC77B23E-7CBF-49B0-B795-BF45119A479F}">
      <dgm:prSet/>
      <dgm:spPr/>
      <dgm:t>
        <a:bodyPr/>
        <a:lstStyle/>
        <a:p>
          <a:endParaRPr lang="en-IN"/>
        </a:p>
      </dgm:t>
    </dgm:pt>
    <dgm:pt modelId="{C0B2F5A3-69CE-4006-8006-4D513AC106C6}" type="sibTrans" cxnId="{AC77B23E-7CBF-49B0-B795-BF45119A479F}">
      <dgm:prSet/>
      <dgm:spPr/>
      <dgm:t>
        <a:bodyPr/>
        <a:lstStyle/>
        <a:p>
          <a:endParaRPr lang="en-IN"/>
        </a:p>
      </dgm:t>
    </dgm:pt>
    <dgm:pt modelId="{FFF3A141-8E26-4F89-B400-EF25B6F5D894}">
      <dgm:prSet phldrT="[Text]" custT="1"/>
      <dgm:spPr>
        <a:solidFill>
          <a:srgbClr val="00B0F0"/>
        </a:solidFill>
      </dgm:spPr>
      <dgm:t>
        <a:bodyPr/>
        <a:lstStyle/>
        <a:p>
          <a:pPr algn="l">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Used in economics</a:t>
          </a:r>
        </a:p>
        <a:p>
          <a:pPr algn="l">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Enable the forecasted values with a trend included</a:t>
          </a:r>
          <a:endParaRPr lang="en-IN" sz="1200" dirty="0"/>
        </a:p>
      </dgm:t>
    </dgm:pt>
    <dgm:pt modelId="{BDC8918A-AE2D-4E5B-85EA-9661891D4AAE}" type="parTrans" cxnId="{39F32021-856B-4BF5-9271-6BFC9B61FF73}">
      <dgm:prSet/>
      <dgm:spPr/>
      <dgm:t>
        <a:bodyPr/>
        <a:lstStyle/>
        <a:p>
          <a:endParaRPr lang="en-IN"/>
        </a:p>
      </dgm:t>
    </dgm:pt>
    <dgm:pt modelId="{D532E395-1924-4433-A2ED-D20804692E15}" type="sibTrans" cxnId="{39F32021-856B-4BF5-9271-6BFC9B61FF73}">
      <dgm:prSet/>
      <dgm:spPr/>
      <dgm:t>
        <a:bodyPr/>
        <a:lstStyle/>
        <a:p>
          <a:endParaRPr lang="en-IN"/>
        </a:p>
      </dgm:t>
    </dgm:pt>
    <dgm:pt modelId="{FDE97D49-C99F-4C7D-9D51-C22334F6CAC4}">
      <dgm:prSet phldrT="[Text]" custT="1"/>
      <dgm:spPr/>
      <dgm:t>
        <a:bodyPr/>
        <a:lstStyle/>
        <a:p>
          <a:r>
            <a:rPr lang="en-US" sz="1200" dirty="0">
              <a:latin typeface="Times New Roman" panose="02020603050405020304" pitchFamily="18" charset="0"/>
              <a:cs typeface="Times New Roman" panose="02020603050405020304" pitchFamily="18" charset="0"/>
            </a:rPr>
            <a:t>Triple (TES) (Holt-Winters method)</a:t>
          </a:r>
          <a:endParaRPr lang="en-IN" sz="1200" dirty="0"/>
        </a:p>
      </dgm:t>
    </dgm:pt>
    <dgm:pt modelId="{884D5AD9-7D0E-4F18-9C7E-9A7E8F376CD3}" type="parTrans" cxnId="{DA4FA6E2-70BA-4E69-BA04-59E97DE85D37}">
      <dgm:prSet/>
      <dgm:spPr/>
      <dgm:t>
        <a:bodyPr/>
        <a:lstStyle/>
        <a:p>
          <a:endParaRPr lang="en-IN"/>
        </a:p>
      </dgm:t>
    </dgm:pt>
    <dgm:pt modelId="{D5FB8573-230F-4B8D-8C9A-53F1DF9DAD3B}" type="sibTrans" cxnId="{DA4FA6E2-70BA-4E69-BA04-59E97DE85D37}">
      <dgm:prSet/>
      <dgm:spPr/>
      <dgm:t>
        <a:bodyPr/>
        <a:lstStyle/>
        <a:p>
          <a:endParaRPr lang="en-IN"/>
        </a:p>
      </dgm:t>
    </dgm:pt>
    <dgm:pt modelId="{D3B755B2-274E-4C8E-ACA7-77D330A87CB2}">
      <dgm:prSet phldrT="[Text]" custT="1"/>
      <dgm:spPr/>
      <dgm:t>
        <a:bodyPr/>
        <a:lstStyle/>
        <a:p>
          <a:pPr algn="ctr">
            <a:lnSpc>
              <a:spcPct val="150000"/>
            </a:lnSpc>
            <a:buFont typeface="Arial" panose="020B0604020202020204" pitchFamily="34" charset="0"/>
            <a:buNone/>
          </a:pPr>
          <a:r>
            <a:rPr lang="en-US" sz="1200" b="1" i="1" dirty="0">
              <a:solidFill>
                <a:schemeClr val="tx1"/>
              </a:solidFill>
              <a:latin typeface="Times New Roman" panose="02020603050405020304" pitchFamily="18" charset="0"/>
              <a:cs typeface="Times New Roman" panose="02020603050405020304" pitchFamily="18" charset="0"/>
            </a:rPr>
            <a:t>Additive</a:t>
          </a:r>
          <a:r>
            <a:rPr lang="en-US" sz="1200" dirty="0">
              <a:latin typeface="Times New Roman" panose="02020603050405020304" pitchFamily="18" charset="0"/>
              <a:cs typeface="Times New Roman" panose="02020603050405020304" pitchFamily="18" charset="0"/>
            </a:rPr>
            <a:t> </a:t>
          </a:r>
        </a:p>
        <a:p>
          <a:pPr algn="l">
            <a:lnSpc>
              <a:spcPct val="90000"/>
            </a:lnSpc>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If original data shows stable seasonal functions</a:t>
          </a:r>
          <a:endParaRPr lang="en-IN" sz="1200" dirty="0"/>
        </a:p>
      </dgm:t>
    </dgm:pt>
    <dgm:pt modelId="{DC5FB129-676B-479B-814B-AE37AE1606BB}" type="parTrans" cxnId="{670B6B86-7124-4FA4-B522-F6E07554031A}">
      <dgm:prSet/>
      <dgm:spPr/>
      <dgm:t>
        <a:bodyPr/>
        <a:lstStyle/>
        <a:p>
          <a:endParaRPr lang="en-IN"/>
        </a:p>
      </dgm:t>
    </dgm:pt>
    <dgm:pt modelId="{BD2860B7-3211-4FA4-ACEC-FB9D4E1243B1}" type="sibTrans" cxnId="{670B6B86-7124-4FA4-B522-F6E07554031A}">
      <dgm:prSet/>
      <dgm:spPr/>
      <dgm:t>
        <a:bodyPr/>
        <a:lstStyle/>
        <a:p>
          <a:endParaRPr lang="en-IN"/>
        </a:p>
      </dgm:t>
    </dgm:pt>
    <dgm:pt modelId="{F51FD63E-29BC-4525-9AB9-68BA19F11453}">
      <dgm:prSet custT="1"/>
      <dgm:spPr>
        <a:solidFill>
          <a:srgbClr val="C00000"/>
        </a:solidFill>
      </dgm:spPr>
      <dgm:t>
        <a:bodyPr/>
        <a:lstStyle/>
        <a:p>
          <a:r>
            <a:rPr lang="en-US" sz="1200" dirty="0">
              <a:latin typeface="Times New Roman" panose="02020603050405020304" pitchFamily="18" charset="0"/>
              <a:cs typeface="Times New Roman" panose="02020603050405020304" pitchFamily="18" charset="0"/>
            </a:rPr>
            <a:t>Simple</a:t>
          </a:r>
        </a:p>
      </dgm:t>
    </dgm:pt>
    <dgm:pt modelId="{1CB369B9-94B8-48AA-A55E-166CBD517BD8}" type="parTrans" cxnId="{43D053ED-1AA0-441B-80B2-EFE99484EAAA}">
      <dgm:prSet/>
      <dgm:spPr/>
      <dgm:t>
        <a:bodyPr/>
        <a:lstStyle/>
        <a:p>
          <a:endParaRPr lang="en-IN"/>
        </a:p>
      </dgm:t>
    </dgm:pt>
    <dgm:pt modelId="{05B69EF9-D5A2-4238-96C8-8D6CF169B1DF}" type="sibTrans" cxnId="{43D053ED-1AA0-441B-80B2-EFE99484EAAA}">
      <dgm:prSet/>
      <dgm:spPr/>
      <dgm:t>
        <a:bodyPr/>
        <a:lstStyle/>
        <a:p>
          <a:endParaRPr lang="en-IN"/>
        </a:p>
      </dgm:t>
    </dgm:pt>
    <dgm:pt modelId="{730F6B9A-CFF3-4BF9-84D8-3B0284F6F589}">
      <dgm:prSet phldrT="[Text]" custT="1"/>
      <dgm:spPr/>
      <dgm:t>
        <a:bodyPr/>
        <a:lstStyle/>
        <a:p>
          <a:pPr algn="l">
            <a:lnSpc>
              <a:spcPct val="9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200" b="1" i="1" dirty="0">
              <a:solidFill>
                <a:schemeClr val="tx1"/>
              </a:solidFill>
              <a:latin typeface="Times New Roman" panose="02020603050405020304" pitchFamily="18" charset="0"/>
              <a:cs typeface="Times New Roman" panose="02020603050405020304" pitchFamily="18" charset="0"/>
            </a:rPr>
            <a:t>Multiplicative</a:t>
          </a:r>
        </a:p>
        <a:p>
          <a:pPr algn="l">
            <a:lnSpc>
              <a:spcPct val="9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If original data reflects variations of seasonal fluctuations</a:t>
          </a:r>
        </a:p>
        <a:p>
          <a:pPr algn="l">
            <a:lnSpc>
              <a:spcPct val="90000"/>
            </a:lnSpc>
            <a:buFont typeface="Arial" panose="020B0604020202020204" pitchFamily="34" charset="0"/>
            <a:buChar char="•"/>
          </a:pPr>
          <a:endParaRPr lang="en-IN" sz="1200" dirty="0"/>
        </a:p>
      </dgm:t>
    </dgm:pt>
    <dgm:pt modelId="{07D4C506-6E20-4F3D-89C0-0980720F4F69}" type="parTrans" cxnId="{98708124-52E0-4CF8-AE9E-93818DA65F6F}">
      <dgm:prSet/>
      <dgm:spPr/>
      <dgm:t>
        <a:bodyPr/>
        <a:lstStyle/>
        <a:p>
          <a:endParaRPr lang="en-IN"/>
        </a:p>
      </dgm:t>
    </dgm:pt>
    <dgm:pt modelId="{3A531E97-33E2-42A7-99AA-C7B82105E126}" type="sibTrans" cxnId="{98708124-52E0-4CF8-AE9E-93818DA65F6F}">
      <dgm:prSet/>
      <dgm:spPr/>
      <dgm:t>
        <a:bodyPr/>
        <a:lstStyle/>
        <a:p>
          <a:endParaRPr lang="en-IN"/>
        </a:p>
      </dgm:t>
    </dgm:pt>
    <dgm:pt modelId="{75C89EE5-CF7B-49C5-A272-6EC298085642}">
      <dgm:prSet phldrT="[Text]" custT="1"/>
      <dgm:spPr>
        <a:solidFill>
          <a:srgbClr val="FFC000"/>
        </a:solidFill>
      </dgm:spPr>
      <dgm:t>
        <a:bodyPr/>
        <a:lstStyle/>
        <a:p>
          <a:r>
            <a:rPr lang="en-US" sz="2400" dirty="0">
              <a:latin typeface="Times New Roman" panose="02020603050405020304" pitchFamily="18" charset="0"/>
              <a:cs typeface="Times New Roman" panose="02020603050405020304" pitchFamily="18" charset="0"/>
            </a:rPr>
            <a:t>Exponential Smoothing (ES) Techniques</a:t>
          </a:r>
          <a:endParaRPr lang="en-IN" sz="2400" dirty="0">
            <a:latin typeface="Times New Roman" panose="02020603050405020304" pitchFamily="18" charset="0"/>
            <a:cs typeface="Times New Roman" panose="02020603050405020304" pitchFamily="18" charset="0"/>
          </a:endParaRPr>
        </a:p>
      </dgm:t>
    </dgm:pt>
    <dgm:pt modelId="{80DE645B-0AF7-48D6-8963-6570FC4A182E}" type="sibTrans" cxnId="{F095EE6B-8E38-49CF-BA84-6CAD881D3114}">
      <dgm:prSet/>
      <dgm:spPr/>
      <dgm:t>
        <a:bodyPr/>
        <a:lstStyle/>
        <a:p>
          <a:endParaRPr lang="en-IN"/>
        </a:p>
      </dgm:t>
    </dgm:pt>
    <dgm:pt modelId="{242D9622-4EAC-48F6-9974-DAC1F912A022}" type="parTrans" cxnId="{F095EE6B-8E38-49CF-BA84-6CAD881D3114}">
      <dgm:prSet/>
      <dgm:spPr/>
      <dgm:t>
        <a:bodyPr/>
        <a:lstStyle/>
        <a:p>
          <a:endParaRPr lang="en-IN"/>
        </a:p>
      </dgm:t>
    </dgm:pt>
    <dgm:pt modelId="{1021710C-9410-4313-B040-90D6EC4FD05B}" type="pres">
      <dgm:prSet presAssocID="{9059CC13-D51C-4B49-BC27-C5D16F2713A5}" presName="Name0" presStyleCnt="0">
        <dgm:presLayoutVars>
          <dgm:chPref val="1"/>
          <dgm:dir/>
          <dgm:animOne val="branch"/>
          <dgm:animLvl val="lvl"/>
          <dgm:resizeHandles/>
        </dgm:presLayoutVars>
      </dgm:prSet>
      <dgm:spPr/>
    </dgm:pt>
    <dgm:pt modelId="{BC3D60AD-E7D2-455A-930F-C3FAAACB7C0D}" type="pres">
      <dgm:prSet presAssocID="{75C89EE5-CF7B-49C5-A272-6EC298085642}" presName="vertOne" presStyleCnt="0"/>
      <dgm:spPr/>
    </dgm:pt>
    <dgm:pt modelId="{A5779ADB-548B-4F75-ABB9-AEC99210F2E5}" type="pres">
      <dgm:prSet presAssocID="{75C89EE5-CF7B-49C5-A272-6EC298085642}" presName="txOne" presStyleLbl="node0" presStyleIdx="0" presStyleCnt="1">
        <dgm:presLayoutVars>
          <dgm:chPref val="3"/>
        </dgm:presLayoutVars>
      </dgm:prSet>
      <dgm:spPr/>
    </dgm:pt>
    <dgm:pt modelId="{6D2D7C16-04FF-46D6-A9D3-751F9DDA7075}" type="pres">
      <dgm:prSet presAssocID="{75C89EE5-CF7B-49C5-A272-6EC298085642}" presName="parTransOne" presStyleCnt="0"/>
      <dgm:spPr/>
    </dgm:pt>
    <dgm:pt modelId="{C6D9A92A-1704-4E98-BC03-90C8B40B513B}" type="pres">
      <dgm:prSet presAssocID="{75C89EE5-CF7B-49C5-A272-6EC298085642}" presName="horzOne" presStyleCnt="0"/>
      <dgm:spPr/>
    </dgm:pt>
    <dgm:pt modelId="{E88A3BC1-DACC-4416-B35C-94CB4AAEC2A9}" type="pres">
      <dgm:prSet presAssocID="{7C18AA9F-468D-41A8-BFDF-AA56FA55B58D}" presName="vertTwo" presStyleCnt="0"/>
      <dgm:spPr/>
    </dgm:pt>
    <dgm:pt modelId="{56AEEB78-64B9-48A6-9A04-0D914B92130B}" type="pres">
      <dgm:prSet presAssocID="{7C18AA9F-468D-41A8-BFDF-AA56FA55B58D}" presName="txTwo" presStyleLbl="node2" presStyleIdx="0" presStyleCnt="4" custScaleY="55919">
        <dgm:presLayoutVars>
          <dgm:chPref val="3"/>
        </dgm:presLayoutVars>
      </dgm:prSet>
      <dgm:spPr/>
    </dgm:pt>
    <dgm:pt modelId="{CDC11B4B-F192-402D-BE64-1FDEDB80B330}" type="pres">
      <dgm:prSet presAssocID="{7C18AA9F-468D-41A8-BFDF-AA56FA55B58D}" presName="parTransTwo" presStyleCnt="0"/>
      <dgm:spPr/>
    </dgm:pt>
    <dgm:pt modelId="{3E6F7DED-C863-470E-A6A4-7AFA88214D9D}" type="pres">
      <dgm:prSet presAssocID="{7C18AA9F-468D-41A8-BFDF-AA56FA55B58D}" presName="horzTwo" presStyleCnt="0"/>
      <dgm:spPr/>
    </dgm:pt>
    <dgm:pt modelId="{6EE0C786-E513-4A2A-A786-3B527200CE22}" type="pres">
      <dgm:prSet presAssocID="{0F54F698-E823-481F-9350-C735F30D1086}" presName="vertThree" presStyleCnt="0"/>
      <dgm:spPr/>
    </dgm:pt>
    <dgm:pt modelId="{FC4B5424-D4C8-4E11-A49F-A1F2F0CFA5CB}" type="pres">
      <dgm:prSet presAssocID="{0F54F698-E823-481F-9350-C735F30D1086}" presName="txThree" presStyleLbl="node3" presStyleIdx="0" presStyleCnt="4" custScaleX="444428" custScaleY="170486">
        <dgm:presLayoutVars>
          <dgm:chPref val="3"/>
        </dgm:presLayoutVars>
      </dgm:prSet>
      <dgm:spPr/>
    </dgm:pt>
    <dgm:pt modelId="{E5F120C0-3AEF-40D1-AB52-2A91E9658505}" type="pres">
      <dgm:prSet presAssocID="{0F54F698-E823-481F-9350-C735F30D1086}" presName="horzThree" presStyleCnt="0"/>
      <dgm:spPr/>
    </dgm:pt>
    <dgm:pt modelId="{9EC7FDDB-5C22-47A9-BF27-0F9EFE33055F}" type="pres">
      <dgm:prSet presAssocID="{3544068B-F8D1-4C91-8409-5D3D38A6D735}" presName="sibSpaceTwo" presStyleCnt="0"/>
      <dgm:spPr/>
    </dgm:pt>
    <dgm:pt modelId="{0CD3173B-E632-4B60-8DE8-6298DA0A4B8B}" type="pres">
      <dgm:prSet presAssocID="{33D36691-7E63-44D5-B254-745D3BF9D1A0}" presName="vertTwo" presStyleCnt="0"/>
      <dgm:spPr/>
    </dgm:pt>
    <dgm:pt modelId="{9A811807-33D9-466F-8D72-1E5C6E89D0EE}" type="pres">
      <dgm:prSet presAssocID="{33D36691-7E63-44D5-B254-745D3BF9D1A0}" presName="txTwo" presStyleLbl="node2" presStyleIdx="1" presStyleCnt="4" custScaleX="357351" custScaleY="55918" custLinFactNeighborX="38009" custLinFactNeighborY="2089">
        <dgm:presLayoutVars>
          <dgm:chPref val="3"/>
        </dgm:presLayoutVars>
      </dgm:prSet>
      <dgm:spPr/>
    </dgm:pt>
    <dgm:pt modelId="{A1EE6C29-81AD-4A49-A097-3E9C173BD0E4}" type="pres">
      <dgm:prSet presAssocID="{33D36691-7E63-44D5-B254-745D3BF9D1A0}" presName="horzTwo" presStyleCnt="0"/>
      <dgm:spPr/>
    </dgm:pt>
    <dgm:pt modelId="{FC82B1C0-46F4-4A38-A956-0CAB37158A94}" type="pres">
      <dgm:prSet presAssocID="{C0B2F5A3-69CE-4006-8006-4D513AC106C6}" presName="sibSpaceTwo" presStyleCnt="0"/>
      <dgm:spPr/>
    </dgm:pt>
    <dgm:pt modelId="{E5011175-46D4-47D5-902F-E89F04FA9EFA}" type="pres">
      <dgm:prSet presAssocID="{FDE97D49-C99F-4C7D-9D51-C22334F6CAC4}" presName="vertTwo" presStyleCnt="0"/>
      <dgm:spPr/>
    </dgm:pt>
    <dgm:pt modelId="{6CC4D173-9CDB-4170-9926-65833DFB6B97}" type="pres">
      <dgm:prSet presAssocID="{FDE97D49-C99F-4C7D-9D51-C22334F6CAC4}" presName="txTwo" presStyleLbl="node2" presStyleIdx="2" presStyleCnt="4" custScaleX="67738" custScaleY="66099">
        <dgm:presLayoutVars>
          <dgm:chPref val="3"/>
        </dgm:presLayoutVars>
      </dgm:prSet>
      <dgm:spPr/>
    </dgm:pt>
    <dgm:pt modelId="{4CB46F55-CA5A-4702-B717-938FCB3CB703}" type="pres">
      <dgm:prSet presAssocID="{FDE97D49-C99F-4C7D-9D51-C22334F6CAC4}" presName="parTransTwo" presStyleCnt="0"/>
      <dgm:spPr/>
    </dgm:pt>
    <dgm:pt modelId="{ED4D9083-6587-44F1-927E-82CF70B890B0}" type="pres">
      <dgm:prSet presAssocID="{FDE97D49-C99F-4C7D-9D51-C22334F6CAC4}" presName="horzTwo" presStyleCnt="0"/>
      <dgm:spPr/>
    </dgm:pt>
    <dgm:pt modelId="{CE195781-6978-4D72-B553-0C949BDE4CDC}" type="pres">
      <dgm:prSet presAssocID="{FFF3A141-8E26-4F89-B400-EF25B6F5D894}" presName="vertThree" presStyleCnt="0"/>
      <dgm:spPr/>
    </dgm:pt>
    <dgm:pt modelId="{F893EF8E-68C4-4022-974B-13F067F5F382}" type="pres">
      <dgm:prSet presAssocID="{FFF3A141-8E26-4F89-B400-EF25B6F5D894}" presName="txThree" presStyleLbl="node3" presStyleIdx="1" presStyleCnt="4" custScaleX="313728" custScaleY="163712" custLinFactX="-100000" custLinFactNeighborX="-199567" custLinFactNeighborY="-6618">
        <dgm:presLayoutVars>
          <dgm:chPref val="3"/>
        </dgm:presLayoutVars>
      </dgm:prSet>
      <dgm:spPr/>
    </dgm:pt>
    <dgm:pt modelId="{D342DC72-5DE4-4597-982A-E5AD744D3D33}" type="pres">
      <dgm:prSet presAssocID="{FFF3A141-8E26-4F89-B400-EF25B6F5D894}" presName="horzThree" presStyleCnt="0"/>
      <dgm:spPr/>
    </dgm:pt>
    <dgm:pt modelId="{FFA92B2C-55C7-4A80-99BC-D3D9164FDB72}" type="pres">
      <dgm:prSet presAssocID="{D532E395-1924-4433-A2ED-D20804692E15}" presName="sibSpaceThree" presStyleCnt="0"/>
      <dgm:spPr/>
    </dgm:pt>
    <dgm:pt modelId="{1E3FF0BA-FF04-4E1C-BF17-465A9004B186}" type="pres">
      <dgm:prSet presAssocID="{D3B755B2-274E-4C8E-ACA7-77D330A87CB2}" presName="vertThree" presStyleCnt="0"/>
      <dgm:spPr/>
    </dgm:pt>
    <dgm:pt modelId="{8FAF9A4D-40A3-4B07-94D6-E410AEE28A01}" type="pres">
      <dgm:prSet presAssocID="{D3B755B2-274E-4C8E-ACA7-77D330A87CB2}" presName="txThree" presStyleLbl="node3" presStyleIdx="2" presStyleCnt="4" custScaleX="259586" custScaleY="153253" custLinFactX="-49662" custLinFactNeighborX="-100000" custLinFactNeighborY="-1622">
        <dgm:presLayoutVars>
          <dgm:chPref val="3"/>
        </dgm:presLayoutVars>
      </dgm:prSet>
      <dgm:spPr/>
    </dgm:pt>
    <dgm:pt modelId="{B4899C4B-BAE5-4F9A-9CC5-4656F44307A3}" type="pres">
      <dgm:prSet presAssocID="{D3B755B2-274E-4C8E-ACA7-77D330A87CB2}" presName="horzThree" presStyleCnt="0"/>
      <dgm:spPr/>
    </dgm:pt>
    <dgm:pt modelId="{4B6B4547-AD1E-4235-A5FD-1F309B9B33E2}" type="pres">
      <dgm:prSet presAssocID="{BD2860B7-3211-4FA4-ACEC-FB9D4E1243B1}" presName="sibSpaceThree" presStyleCnt="0"/>
      <dgm:spPr/>
    </dgm:pt>
    <dgm:pt modelId="{63A5F281-0309-4909-BBBB-D86F4355A84B}" type="pres">
      <dgm:prSet presAssocID="{730F6B9A-CFF3-4BF9-84D8-3B0284F6F589}" presName="vertThree" presStyleCnt="0"/>
      <dgm:spPr/>
    </dgm:pt>
    <dgm:pt modelId="{3A1B6667-5A76-454D-BB66-51F3F72889A7}" type="pres">
      <dgm:prSet presAssocID="{730F6B9A-CFF3-4BF9-84D8-3B0284F6F589}" presName="txThree" presStyleLbl="node3" presStyleIdx="3" presStyleCnt="4" custScaleX="362960" custScaleY="152365" custLinFactX="-49186" custLinFactNeighborX="-100000" custLinFactNeighborY="280">
        <dgm:presLayoutVars>
          <dgm:chPref val="3"/>
        </dgm:presLayoutVars>
      </dgm:prSet>
      <dgm:spPr/>
    </dgm:pt>
    <dgm:pt modelId="{E627B14B-15C1-44B1-9F73-859EBCB8928B}" type="pres">
      <dgm:prSet presAssocID="{730F6B9A-CFF3-4BF9-84D8-3B0284F6F589}" presName="horzThree" presStyleCnt="0"/>
      <dgm:spPr/>
    </dgm:pt>
    <dgm:pt modelId="{1C26550F-BBD9-480A-85CE-CD69A5BAC545}" type="pres">
      <dgm:prSet presAssocID="{D5FB8573-230F-4B8D-8C9A-53F1DF9DAD3B}" presName="sibSpaceTwo" presStyleCnt="0"/>
      <dgm:spPr/>
    </dgm:pt>
    <dgm:pt modelId="{62B25E37-9BFF-4778-9BA9-F1187342221F}" type="pres">
      <dgm:prSet presAssocID="{F51FD63E-29BC-4525-9AB9-68BA19F11453}" presName="vertTwo" presStyleCnt="0"/>
      <dgm:spPr/>
    </dgm:pt>
    <dgm:pt modelId="{207DCEFC-4809-408F-9A37-53B59A6BE1A5}" type="pres">
      <dgm:prSet presAssocID="{F51FD63E-29BC-4525-9AB9-68BA19F11453}" presName="txTwo" presStyleLbl="node2" presStyleIdx="3" presStyleCnt="4" custScaleX="203551" custScaleY="68298" custLinFactNeighborX="-77317" custLinFactNeighborY="-3313">
        <dgm:presLayoutVars>
          <dgm:chPref val="3"/>
        </dgm:presLayoutVars>
      </dgm:prSet>
      <dgm:spPr/>
    </dgm:pt>
    <dgm:pt modelId="{7171003F-F6A3-4EBF-89F9-73D5C0C9F440}" type="pres">
      <dgm:prSet presAssocID="{F51FD63E-29BC-4525-9AB9-68BA19F11453}" presName="horzTwo" presStyleCnt="0"/>
      <dgm:spPr/>
    </dgm:pt>
  </dgm:ptLst>
  <dgm:cxnLst>
    <dgm:cxn modelId="{72C29309-6753-4F7A-93E4-7B7F88E81600}" type="presOf" srcId="{7C18AA9F-468D-41A8-BFDF-AA56FA55B58D}" destId="{56AEEB78-64B9-48A6-9A04-0D914B92130B}" srcOrd="0" destOrd="0" presId="urn:microsoft.com/office/officeart/2005/8/layout/hierarchy4"/>
    <dgm:cxn modelId="{CE60580B-F89C-464C-AE2B-9972BF36C4CE}" type="presOf" srcId="{FFF3A141-8E26-4F89-B400-EF25B6F5D894}" destId="{F893EF8E-68C4-4022-974B-13F067F5F382}" srcOrd="0" destOrd="0" presId="urn:microsoft.com/office/officeart/2005/8/layout/hierarchy4"/>
    <dgm:cxn modelId="{DA05AB0D-01D9-4E71-9835-C6CB5F6E947B}" srcId="{7C18AA9F-468D-41A8-BFDF-AA56FA55B58D}" destId="{0F54F698-E823-481F-9350-C735F30D1086}" srcOrd="0" destOrd="0" parTransId="{BFB922CE-6A7D-4C05-8531-DEDC286AF4F5}" sibTransId="{CE129AB9-6931-44FA-A59B-41D03BE5F4FE}"/>
    <dgm:cxn modelId="{39F32021-856B-4BF5-9271-6BFC9B61FF73}" srcId="{FDE97D49-C99F-4C7D-9D51-C22334F6CAC4}" destId="{FFF3A141-8E26-4F89-B400-EF25B6F5D894}" srcOrd="0" destOrd="0" parTransId="{BDC8918A-AE2D-4E5B-85EA-9661891D4AAE}" sibTransId="{D532E395-1924-4433-A2ED-D20804692E15}"/>
    <dgm:cxn modelId="{98708124-52E0-4CF8-AE9E-93818DA65F6F}" srcId="{FDE97D49-C99F-4C7D-9D51-C22334F6CAC4}" destId="{730F6B9A-CFF3-4BF9-84D8-3B0284F6F589}" srcOrd="2" destOrd="0" parTransId="{07D4C506-6E20-4F3D-89C0-0980720F4F69}" sibTransId="{3A531E97-33E2-42A7-99AA-C7B82105E126}"/>
    <dgm:cxn modelId="{4EAC7436-0F81-4DE2-BBB2-62D2144414D4}" type="presOf" srcId="{D3B755B2-274E-4C8E-ACA7-77D330A87CB2}" destId="{8FAF9A4D-40A3-4B07-94D6-E410AEE28A01}" srcOrd="0" destOrd="0" presId="urn:microsoft.com/office/officeart/2005/8/layout/hierarchy4"/>
    <dgm:cxn modelId="{AC77B23E-7CBF-49B0-B795-BF45119A479F}" srcId="{75C89EE5-CF7B-49C5-A272-6EC298085642}" destId="{33D36691-7E63-44D5-B254-745D3BF9D1A0}" srcOrd="1" destOrd="0" parTransId="{CAEC5D67-0ECF-4EA2-BCF9-44B211CF5589}" sibTransId="{C0B2F5A3-69CE-4006-8006-4D513AC106C6}"/>
    <dgm:cxn modelId="{F095EE6B-8E38-49CF-BA84-6CAD881D3114}" srcId="{9059CC13-D51C-4B49-BC27-C5D16F2713A5}" destId="{75C89EE5-CF7B-49C5-A272-6EC298085642}" srcOrd="0" destOrd="0" parTransId="{242D9622-4EAC-48F6-9974-DAC1F912A022}" sibTransId="{80DE645B-0AF7-48D6-8963-6570FC4A182E}"/>
    <dgm:cxn modelId="{87DACF56-AB7B-4EEE-86A1-6522F05901D2}" type="presOf" srcId="{0F54F698-E823-481F-9350-C735F30D1086}" destId="{FC4B5424-D4C8-4E11-A49F-A1F2F0CFA5CB}" srcOrd="0" destOrd="0" presId="urn:microsoft.com/office/officeart/2005/8/layout/hierarchy4"/>
    <dgm:cxn modelId="{DF4F4878-3647-428C-9E0A-69F6AA869331}" type="presOf" srcId="{F51FD63E-29BC-4525-9AB9-68BA19F11453}" destId="{207DCEFC-4809-408F-9A37-53B59A6BE1A5}" srcOrd="0" destOrd="0" presId="urn:microsoft.com/office/officeart/2005/8/layout/hierarchy4"/>
    <dgm:cxn modelId="{670B6B86-7124-4FA4-B522-F6E07554031A}" srcId="{FDE97D49-C99F-4C7D-9D51-C22334F6CAC4}" destId="{D3B755B2-274E-4C8E-ACA7-77D330A87CB2}" srcOrd="1" destOrd="0" parTransId="{DC5FB129-676B-479B-814B-AE37AE1606BB}" sibTransId="{BD2860B7-3211-4FA4-ACEC-FB9D4E1243B1}"/>
    <dgm:cxn modelId="{637ACCBB-76A1-4539-8908-32665F36E0CC}" type="presOf" srcId="{9059CC13-D51C-4B49-BC27-C5D16F2713A5}" destId="{1021710C-9410-4313-B040-90D6EC4FD05B}" srcOrd="0" destOrd="0" presId="urn:microsoft.com/office/officeart/2005/8/layout/hierarchy4"/>
    <dgm:cxn modelId="{F25FD3C7-12B9-4F3C-8A93-4C6B7D9D61A5}" srcId="{75C89EE5-CF7B-49C5-A272-6EC298085642}" destId="{7C18AA9F-468D-41A8-BFDF-AA56FA55B58D}" srcOrd="0" destOrd="0" parTransId="{2CBF3857-2DDE-4133-B3BE-28F544D18CCC}" sibTransId="{3544068B-F8D1-4C91-8409-5D3D38A6D735}"/>
    <dgm:cxn modelId="{ABCEF2CE-11C0-40CF-B7D6-0C55FA91598D}" type="presOf" srcId="{33D36691-7E63-44D5-B254-745D3BF9D1A0}" destId="{9A811807-33D9-466F-8D72-1E5C6E89D0EE}" srcOrd="0" destOrd="0" presId="urn:microsoft.com/office/officeart/2005/8/layout/hierarchy4"/>
    <dgm:cxn modelId="{DA4FA6E2-70BA-4E69-BA04-59E97DE85D37}" srcId="{75C89EE5-CF7B-49C5-A272-6EC298085642}" destId="{FDE97D49-C99F-4C7D-9D51-C22334F6CAC4}" srcOrd="2" destOrd="0" parTransId="{884D5AD9-7D0E-4F18-9C7E-9A7E8F376CD3}" sibTransId="{D5FB8573-230F-4B8D-8C9A-53F1DF9DAD3B}"/>
    <dgm:cxn modelId="{C6B33DEA-6BBF-4463-8A45-234DC1ABCA71}" type="presOf" srcId="{FDE97D49-C99F-4C7D-9D51-C22334F6CAC4}" destId="{6CC4D173-9CDB-4170-9926-65833DFB6B97}" srcOrd="0" destOrd="0" presId="urn:microsoft.com/office/officeart/2005/8/layout/hierarchy4"/>
    <dgm:cxn modelId="{43D053ED-1AA0-441B-80B2-EFE99484EAAA}" srcId="{75C89EE5-CF7B-49C5-A272-6EC298085642}" destId="{F51FD63E-29BC-4525-9AB9-68BA19F11453}" srcOrd="3" destOrd="0" parTransId="{1CB369B9-94B8-48AA-A55E-166CBD517BD8}" sibTransId="{05B69EF9-D5A2-4238-96C8-8D6CF169B1DF}"/>
    <dgm:cxn modelId="{8FA87DEF-BE6B-4E6E-A497-E84612B15212}" type="presOf" srcId="{730F6B9A-CFF3-4BF9-84D8-3B0284F6F589}" destId="{3A1B6667-5A76-454D-BB66-51F3F72889A7}" srcOrd="0" destOrd="0" presId="urn:microsoft.com/office/officeart/2005/8/layout/hierarchy4"/>
    <dgm:cxn modelId="{03F036FE-28EE-4D58-B527-DD635CD1A15F}" type="presOf" srcId="{75C89EE5-CF7B-49C5-A272-6EC298085642}" destId="{A5779ADB-548B-4F75-ABB9-AEC99210F2E5}" srcOrd="0" destOrd="0" presId="urn:microsoft.com/office/officeart/2005/8/layout/hierarchy4"/>
    <dgm:cxn modelId="{A50CAFD2-BBAD-46C5-9A7D-4C8C949C4B60}" type="presParOf" srcId="{1021710C-9410-4313-B040-90D6EC4FD05B}" destId="{BC3D60AD-E7D2-455A-930F-C3FAAACB7C0D}" srcOrd="0" destOrd="0" presId="urn:microsoft.com/office/officeart/2005/8/layout/hierarchy4"/>
    <dgm:cxn modelId="{EA5F5E9D-CA19-4D47-96C3-CF3ECA36FF84}" type="presParOf" srcId="{BC3D60AD-E7D2-455A-930F-C3FAAACB7C0D}" destId="{A5779ADB-548B-4F75-ABB9-AEC99210F2E5}" srcOrd="0" destOrd="0" presId="urn:microsoft.com/office/officeart/2005/8/layout/hierarchy4"/>
    <dgm:cxn modelId="{25A132F1-5169-4894-A12F-7EEB004E4A2C}" type="presParOf" srcId="{BC3D60AD-E7D2-455A-930F-C3FAAACB7C0D}" destId="{6D2D7C16-04FF-46D6-A9D3-751F9DDA7075}" srcOrd="1" destOrd="0" presId="urn:microsoft.com/office/officeart/2005/8/layout/hierarchy4"/>
    <dgm:cxn modelId="{23D69725-937A-4D18-934F-B1DD646664A6}" type="presParOf" srcId="{BC3D60AD-E7D2-455A-930F-C3FAAACB7C0D}" destId="{C6D9A92A-1704-4E98-BC03-90C8B40B513B}" srcOrd="2" destOrd="0" presId="urn:microsoft.com/office/officeart/2005/8/layout/hierarchy4"/>
    <dgm:cxn modelId="{A42F6488-3133-4A4F-8440-61819794693E}" type="presParOf" srcId="{C6D9A92A-1704-4E98-BC03-90C8B40B513B}" destId="{E88A3BC1-DACC-4416-B35C-94CB4AAEC2A9}" srcOrd="0" destOrd="0" presId="urn:microsoft.com/office/officeart/2005/8/layout/hierarchy4"/>
    <dgm:cxn modelId="{8991A512-7EA3-4467-8A2F-AE2D42B4B829}" type="presParOf" srcId="{E88A3BC1-DACC-4416-B35C-94CB4AAEC2A9}" destId="{56AEEB78-64B9-48A6-9A04-0D914B92130B}" srcOrd="0" destOrd="0" presId="urn:microsoft.com/office/officeart/2005/8/layout/hierarchy4"/>
    <dgm:cxn modelId="{BC8D1ADF-ABC2-451F-A9A4-06F9BB655632}" type="presParOf" srcId="{E88A3BC1-DACC-4416-B35C-94CB4AAEC2A9}" destId="{CDC11B4B-F192-402D-BE64-1FDEDB80B330}" srcOrd="1" destOrd="0" presId="urn:microsoft.com/office/officeart/2005/8/layout/hierarchy4"/>
    <dgm:cxn modelId="{62FF641E-1B01-4DB5-9261-75EA4C031107}" type="presParOf" srcId="{E88A3BC1-DACC-4416-B35C-94CB4AAEC2A9}" destId="{3E6F7DED-C863-470E-A6A4-7AFA88214D9D}" srcOrd="2" destOrd="0" presId="urn:microsoft.com/office/officeart/2005/8/layout/hierarchy4"/>
    <dgm:cxn modelId="{5915DC78-EC8F-4D67-8637-115491DCAE1F}" type="presParOf" srcId="{3E6F7DED-C863-470E-A6A4-7AFA88214D9D}" destId="{6EE0C786-E513-4A2A-A786-3B527200CE22}" srcOrd="0" destOrd="0" presId="urn:microsoft.com/office/officeart/2005/8/layout/hierarchy4"/>
    <dgm:cxn modelId="{9FFC24B4-51FA-4BBE-A157-BF0AA3E256F8}" type="presParOf" srcId="{6EE0C786-E513-4A2A-A786-3B527200CE22}" destId="{FC4B5424-D4C8-4E11-A49F-A1F2F0CFA5CB}" srcOrd="0" destOrd="0" presId="urn:microsoft.com/office/officeart/2005/8/layout/hierarchy4"/>
    <dgm:cxn modelId="{23090437-74A6-4FAC-B168-C92884B5A4EF}" type="presParOf" srcId="{6EE0C786-E513-4A2A-A786-3B527200CE22}" destId="{E5F120C0-3AEF-40D1-AB52-2A91E9658505}" srcOrd="1" destOrd="0" presId="urn:microsoft.com/office/officeart/2005/8/layout/hierarchy4"/>
    <dgm:cxn modelId="{0958234D-EDA3-4013-9FEC-1E3DF902A792}" type="presParOf" srcId="{C6D9A92A-1704-4E98-BC03-90C8B40B513B}" destId="{9EC7FDDB-5C22-47A9-BF27-0F9EFE33055F}" srcOrd="1" destOrd="0" presId="urn:microsoft.com/office/officeart/2005/8/layout/hierarchy4"/>
    <dgm:cxn modelId="{B4C13955-8133-4476-9519-F1FE9AC88029}" type="presParOf" srcId="{C6D9A92A-1704-4E98-BC03-90C8B40B513B}" destId="{0CD3173B-E632-4B60-8DE8-6298DA0A4B8B}" srcOrd="2" destOrd="0" presId="urn:microsoft.com/office/officeart/2005/8/layout/hierarchy4"/>
    <dgm:cxn modelId="{9FD177F5-67B4-49BC-A361-0BEA3A4D6D2C}" type="presParOf" srcId="{0CD3173B-E632-4B60-8DE8-6298DA0A4B8B}" destId="{9A811807-33D9-466F-8D72-1E5C6E89D0EE}" srcOrd="0" destOrd="0" presId="urn:microsoft.com/office/officeart/2005/8/layout/hierarchy4"/>
    <dgm:cxn modelId="{14036B83-1F39-45C8-BDDB-B2CBB8422A0F}" type="presParOf" srcId="{0CD3173B-E632-4B60-8DE8-6298DA0A4B8B}" destId="{A1EE6C29-81AD-4A49-A097-3E9C173BD0E4}" srcOrd="1" destOrd="0" presId="urn:microsoft.com/office/officeart/2005/8/layout/hierarchy4"/>
    <dgm:cxn modelId="{8AD36D00-A1FD-4403-901E-50E2E97D625F}" type="presParOf" srcId="{C6D9A92A-1704-4E98-BC03-90C8B40B513B}" destId="{FC82B1C0-46F4-4A38-A956-0CAB37158A94}" srcOrd="3" destOrd="0" presId="urn:microsoft.com/office/officeart/2005/8/layout/hierarchy4"/>
    <dgm:cxn modelId="{7D0CAEA0-8185-479E-A8B3-A49F05006C1F}" type="presParOf" srcId="{C6D9A92A-1704-4E98-BC03-90C8B40B513B}" destId="{E5011175-46D4-47D5-902F-E89F04FA9EFA}" srcOrd="4" destOrd="0" presId="urn:microsoft.com/office/officeart/2005/8/layout/hierarchy4"/>
    <dgm:cxn modelId="{0B3E947C-F691-4FE6-A84A-16C74E86FEAA}" type="presParOf" srcId="{E5011175-46D4-47D5-902F-E89F04FA9EFA}" destId="{6CC4D173-9CDB-4170-9926-65833DFB6B97}" srcOrd="0" destOrd="0" presId="urn:microsoft.com/office/officeart/2005/8/layout/hierarchy4"/>
    <dgm:cxn modelId="{DCCA7958-205D-4026-94A6-E8C210B30371}" type="presParOf" srcId="{E5011175-46D4-47D5-902F-E89F04FA9EFA}" destId="{4CB46F55-CA5A-4702-B717-938FCB3CB703}" srcOrd="1" destOrd="0" presId="urn:microsoft.com/office/officeart/2005/8/layout/hierarchy4"/>
    <dgm:cxn modelId="{FDB8010C-0D4F-439D-A86F-0B0264801387}" type="presParOf" srcId="{E5011175-46D4-47D5-902F-E89F04FA9EFA}" destId="{ED4D9083-6587-44F1-927E-82CF70B890B0}" srcOrd="2" destOrd="0" presId="urn:microsoft.com/office/officeart/2005/8/layout/hierarchy4"/>
    <dgm:cxn modelId="{2FE3F44C-2C55-4553-9A71-D8B95AEDCE75}" type="presParOf" srcId="{ED4D9083-6587-44F1-927E-82CF70B890B0}" destId="{CE195781-6978-4D72-B553-0C949BDE4CDC}" srcOrd="0" destOrd="0" presId="urn:microsoft.com/office/officeart/2005/8/layout/hierarchy4"/>
    <dgm:cxn modelId="{D3E13C58-4D6A-47BC-8C05-7EE58F26DEF4}" type="presParOf" srcId="{CE195781-6978-4D72-B553-0C949BDE4CDC}" destId="{F893EF8E-68C4-4022-974B-13F067F5F382}" srcOrd="0" destOrd="0" presId="urn:microsoft.com/office/officeart/2005/8/layout/hierarchy4"/>
    <dgm:cxn modelId="{E01CE606-69E2-4BBE-99A0-11C7712B8DC6}" type="presParOf" srcId="{CE195781-6978-4D72-B553-0C949BDE4CDC}" destId="{D342DC72-5DE4-4597-982A-E5AD744D3D33}" srcOrd="1" destOrd="0" presId="urn:microsoft.com/office/officeart/2005/8/layout/hierarchy4"/>
    <dgm:cxn modelId="{5179B2E4-1C6B-4ADD-891E-B8EEA93CFE47}" type="presParOf" srcId="{ED4D9083-6587-44F1-927E-82CF70B890B0}" destId="{FFA92B2C-55C7-4A80-99BC-D3D9164FDB72}" srcOrd="1" destOrd="0" presId="urn:microsoft.com/office/officeart/2005/8/layout/hierarchy4"/>
    <dgm:cxn modelId="{906BB36D-4760-4E4D-8BD6-8AF605617FD4}" type="presParOf" srcId="{ED4D9083-6587-44F1-927E-82CF70B890B0}" destId="{1E3FF0BA-FF04-4E1C-BF17-465A9004B186}" srcOrd="2" destOrd="0" presId="urn:microsoft.com/office/officeart/2005/8/layout/hierarchy4"/>
    <dgm:cxn modelId="{EF178A1E-80DC-4145-A9BB-F48C62745876}" type="presParOf" srcId="{1E3FF0BA-FF04-4E1C-BF17-465A9004B186}" destId="{8FAF9A4D-40A3-4B07-94D6-E410AEE28A01}" srcOrd="0" destOrd="0" presId="urn:microsoft.com/office/officeart/2005/8/layout/hierarchy4"/>
    <dgm:cxn modelId="{B5A92471-DA49-460B-8E7C-AF9161F28FE7}" type="presParOf" srcId="{1E3FF0BA-FF04-4E1C-BF17-465A9004B186}" destId="{B4899C4B-BAE5-4F9A-9CC5-4656F44307A3}" srcOrd="1" destOrd="0" presId="urn:microsoft.com/office/officeart/2005/8/layout/hierarchy4"/>
    <dgm:cxn modelId="{7587FC4C-C9F7-46A1-9726-9757CAAC7185}" type="presParOf" srcId="{ED4D9083-6587-44F1-927E-82CF70B890B0}" destId="{4B6B4547-AD1E-4235-A5FD-1F309B9B33E2}" srcOrd="3" destOrd="0" presId="urn:microsoft.com/office/officeart/2005/8/layout/hierarchy4"/>
    <dgm:cxn modelId="{B3970F04-80C7-448D-8B50-030496181640}" type="presParOf" srcId="{ED4D9083-6587-44F1-927E-82CF70B890B0}" destId="{63A5F281-0309-4909-BBBB-D86F4355A84B}" srcOrd="4" destOrd="0" presId="urn:microsoft.com/office/officeart/2005/8/layout/hierarchy4"/>
    <dgm:cxn modelId="{49E48F57-52F1-493B-A93E-815FF5A0672B}" type="presParOf" srcId="{63A5F281-0309-4909-BBBB-D86F4355A84B}" destId="{3A1B6667-5A76-454D-BB66-51F3F72889A7}" srcOrd="0" destOrd="0" presId="urn:microsoft.com/office/officeart/2005/8/layout/hierarchy4"/>
    <dgm:cxn modelId="{20EACB7D-B8D5-48C1-9648-27E8CA7BD46D}" type="presParOf" srcId="{63A5F281-0309-4909-BBBB-D86F4355A84B}" destId="{E627B14B-15C1-44B1-9F73-859EBCB8928B}" srcOrd="1" destOrd="0" presId="urn:microsoft.com/office/officeart/2005/8/layout/hierarchy4"/>
    <dgm:cxn modelId="{85F56046-9D3C-4D82-8D56-1FBB8E73CCB9}" type="presParOf" srcId="{C6D9A92A-1704-4E98-BC03-90C8B40B513B}" destId="{1C26550F-BBD9-480A-85CE-CD69A5BAC545}" srcOrd="5" destOrd="0" presId="urn:microsoft.com/office/officeart/2005/8/layout/hierarchy4"/>
    <dgm:cxn modelId="{23657540-08DB-480A-AB01-B1D889775353}" type="presParOf" srcId="{C6D9A92A-1704-4E98-BC03-90C8B40B513B}" destId="{62B25E37-9BFF-4778-9BA9-F1187342221F}" srcOrd="6" destOrd="0" presId="urn:microsoft.com/office/officeart/2005/8/layout/hierarchy4"/>
    <dgm:cxn modelId="{2C806B5D-DBFE-47BC-BB01-1973945E9BC2}" type="presParOf" srcId="{62B25E37-9BFF-4778-9BA9-F1187342221F}" destId="{207DCEFC-4809-408F-9A37-53B59A6BE1A5}" srcOrd="0" destOrd="0" presId="urn:microsoft.com/office/officeart/2005/8/layout/hierarchy4"/>
    <dgm:cxn modelId="{F6C24DE9-6A00-4EC2-BE97-0DA8DB039CAD}" type="presParOf" srcId="{62B25E37-9BFF-4778-9BA9-F1187342221F}" destId="{7171003F-F6A3-4EBF-89F9-73D5C0C9F440}"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93CE41D-A406-45BD-9F86-09525C710E3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2EAA7A6D-A968-4199-9AEE-A3D7B2018B09}">
      <dgm:prSet phldrT="[Text]" custT="1"/>
      <dgm:spPr>
        <a:solidFill>
          <a:schemeClr val="accent1">
            <a:lumMod val="50000"/>
          </a:schemeClr>
        </a:solidFill>
      </dgm:spPr>
      <dgm:t>
        <a:bodyPr/>
        <a:lstStyle/>
        <a:p>
          <a:r>
            <a:rPr lang="en-US" sz="1600" dirty="0">
              <a:latin typeface="Times New Roman" panose="02020603050405020304" pitchFamily="18" charset="0"/>
              <a:cs typeface="Times New Roman" panose="02020603050405020304" pitchFamily="18" charset="0"/>
            </a:rPr>
            <a:t>Time Space</a:t>
          </a:r>
          <a:endParaRPr lang="en-IN" sz="1600" dirty="0">
            <a:latin typeface="Times New Roman" panose="02020603050405020304" pitchFamily="18" charset="0"/>
            <a:cs typeface="Times New Roman" panose="02020603050405020304" pitchFamily="18" charset="0"/>
          </a:endParaRPr>
        </a:p>
      </dgm:t>
    </dgm:pt>
    <dgm:pt modelId="{081420F2-D4E8-4897-8E38-FF3B5ECDB885}" type="parTrans" cxnId="{3DB92BBD-1B15-4A5E-9B1D-BE6DB025C9CA}">
      <dgm:prSet/>
      <dgm:spPr/>
      <dgm:t>
        <a:bodyPr/>
        <a:lstStyle/>
        <a:p>
          <a:endParaRPr lang="en-IN"/>
        </a:p>
      </dgm:t>
    </dgm:pt>
    <dgm:pt modelId="{250628B8-35A8-4AF0-A9F9-A35E0582E10D}" type="sibTrans" cxnId="{3DB92BBD-1B15-4A5E-9B1D-BE6DB025C9CA}">
      <dgm:prSet/>
      <dgm:spPr/>
      <dgm:t>
        <a:bodyPr/>
        <a:lstStyle/>
        <a:p>
          <a:endParaRPr lang="en-IN"/>
        </a:p>
      </dgm:t>
    </dgm:pt>
    <dgm:pt modelId="{3F04AEFE-9B0F-41DA-8431-093737CA52FE}">
      <dgm:prSet phldrT="[Text]" custT="1"/>
      <dgm:spPr/>
      <dgm:t>
        <a:bodyPr/>
        <a:lstStyle/>
        <a:p>
          <a:r>
            <a:rPr lang="en-US" sz="1800" dirty="0">
              <a:latin typeface="Times New Roman" panose="02020603050405020304" pitchFamily="18" charset="0"/>
              <a:cs typeface="Times New Roman" panose="02020603050405020304" pitchFamily="18" charset="0"/>
            </a:rPr>
            <a:t>Simple</a:t>
          </a:r>
          <a:endParaRPr lang="en-IN" sz="1800" dirty="0">
            <a:latin typeface="Times New Roman" panose="02020603050405020304" pitchFamily="18" charset="0"/>
            <a:cs typeface="Times New Roman" panose="02020603050405020304" pitchFamily="18" charset="0"/>
          </a:endParaRPr>
        </a:p>
      </dgm:t>
    </dgm:pt>
    <dgm:pt modelId="{1CB344F2-BD6C-44D9-9E48-52D53A9DA364}" type="parTrans" cxnId="{F8DCC232-437F-4D90-BEC8-4E6A43382BC6}">
      <dgm:prSet/>
      <dgm:spPr/>
      <dgm:t>
        <a:bodyPr/>
        <a:lstStyle/>
        <a:p>
          <a:endParaRPr lang="en-IN"/>
        </a:p>
      </dgm:t>
    </dgm:pt>
    <dgm:pt modelId="{79B7744A-E82C-4813-A773-81BB5413742B}" type="sibTrans" cxnId="{F8DCC232-437F-4D90-BEC8-4E6A43382BC6}">
      <dgm:prSet/>
      <dgm:spPr/>
      <dgm:t>
        <a:bodyPr/>
        <a:lstStyle/>
        <a:p>
          <a:endParaRPr lang="en-IN"/>
        </a:p>
      </dgm:t>
    </dgm:pt>
    <dgm:pt modelId="{EFE7B046-2A85-4648-9C1D-242EA87CD7C8}">
      <dgm:prSet phldrT="[Text]" custT="1"/>
      <dgm:spPr/>
      <dgm:t>
        <a:bodyPr/>
        <a:lstStyle/>
        <a:p>
          <a:r>
            <a:rPr lang="en-US" sz="1800" dirty="0">
              <a:latin typeface="Times New Roman" panose="02020603050405020304" pitchFamily="18" charset="0"/>
              <a:cs typeface="Times New Roman" panose="02020603050405020304" pitchFamily="18" charset="0"/>
            </a:rPr>
            <a:t>Box-Jenkins</a:t>
          </a:r>
          <a:endParaRPr lang="en-IN" sz="1800" dirty="0">
            <a:latin typeface="Times New Roman" panose="02020603050405020304" pitchFamily="18" charset="0"/>
            <a:cs typeface="Times New Roman" panose="02020603050405020304" pitchFamily="18" charset="0"/>
          </a:endParaRPr>
        </a:p>
      </dgm:t>
    </dgm:pt>
    <dgm:pt modelId="{F22CC587-E0A7-46E0-A6DE-4B29C5871FC0}" type="parTrans" cxnId="{356EF0B8-E1DF-4BC0-9882-DB510C4EE525}">
      <dgm:prSet/>
      <dgm:spPr/>
      <dgm:t>
        <a:bodyPr/>
        <a:lstStyle/>
        <a:p>
          <a:endParaRPr lang="en-IN"/>
        </a:p>
      </dgm:t>
    </dgm:pt>
    <dgm:pt modelId="{21EBB494-EF99-4991-81EC-3A33C688A8C8}" type="sibTrans" cxnId="{356EF0B8-E1DF-4BC0-9882-DB510C4EE525}">
      <dgm:prSet/>
      <dgm:spPr/>
      <dgm:t>
        <a:bodyPr/>
        <a:lstStyle/>
        <a:p>
          <a:endParaRPr lang="en-IN"/>
        </a:p>
      </dgm:t>
    </dgm:pt>
    <dgm:pt modelId="{33344245-7C19-4F12-9B22-A8985D65C84D}">
      <dgm:prSet phldrT="[Text]" custT="1"/>
      <dgm:spPr>
        <a:solidFill>
          <a:schemeClr val="accent1">
            <a:lumMod val="50000"/>
          </a:schemeClr>
        </a:solidFill>
      </dgm:spPr>
      <dgm:t>
        <a:bodyPr/>
        <a:lstStyle/>
        <a:p>
          <a:r>
            <a:rPr lang="en-US" sz="1400" dirty="0">
              <a:latin typeface="Times New Roman" panose="02020603050405020304" pitchFamily="18" charset="0"/>
              <a:cs typeface="Times New Roman" panose="02020603050405020304" pitchFamily="18" charset="0"/>
            </a:rPr>
            <a:t>Frequency Space</a:t>
          </a:r>
          <a:endParaRPr lang="en-IN" sz="1400" dirty="0">
            <a:latin typeface="Times New Roman" panose="02020603050405020304" pitchFamily="18" charset="0"/>
            <a:cs typeface="Times New Roman" panose="02020603050405020304" pitchFamily="18" charset="0"/>
          </a:endParaRPr>
        </a:p>
      </dgm:t>
    </dgm:pt>
    <dgm:pt modelId="{8A8C7D62-E174-4133-883A-AD6E3DCCF25B}" type="parTrans" cxnId="{52D22222-10AC-42E4-B751-40A272AB57B1}">
      <dgm:prSet/>
      <dgm:spPr/>
      <dgm:t>
        <a:bodyPr/>
        <a:lstStyle/>
        <a:p>
          <a:endParaRPr lang="en-IN"/>
        </a:p>
      </dgm:t>
    </dgm:pt>
    <dgm:pt modelId="{611E805B-0F3F-48DE-9693-4A06DD246A0F}" type="sibTrans" cxnId="{52D22222-10AC-42E4-B751-40A272AB57B1}">
      <dgm:prSet/>
      <dgm:spPr/>
      <dgm:t>
        <a:bodyPr/>
        <a:lstStyle/>
        <a:p>
          <a:endParaRPr lang="en-IN"/>
        </a:p>
      </dgm:t>
    </dgm:pt>
    <dgm:pt modelId="{CB967BD0-76BC-492D-AC10-07259B32C6E2}">
      <dgm:prSet phldrT="[Text]" custT="1"/>
      <dgm:spPr/>
      <dgm:t>
        <a:bodyPr/>
        <a:lstStyle/>
        <a:p>
          <a:r>
            <a:rPr lang="en-US" sz="1800" dirty="0">
              <a:latin typeface="Times New Roman" panose="02020603050405020304" pitchFamily="18" charset="0"/>
              <a:cs typeface="Times New Roman" panose="02020603050405020304" pitchFamily="18" charset="0"/>
            </a:rPr>
            <a:t>Fourier Analysis</a:t>
          </a:r>
          <a:endParaRPr lang="en-IN" sz="1800" dirty="0">
            <a:latin typeface="Times New Roman" panose="02020603050405020304" pitchFamily="18" charset="0"/>
            <a:cs typeface="Times New Roman" panose="02020603050405020304" pitchFamily="18" charset="0"/>
          </a:endParaRPr>
        </a:p>
      </dgm:t>
    </dgm:pt>
    <dgm:pt modelId="{873996C9-8632-498F-81B1-C964FD74395A}" type="parTrans" cxnId="{8CCE8174-ED38-483A-897B-97A94A830CD8}">
      <dgm:prSet/>
      <dgm:spPr/>
      <dgm:t>
        <a:bodyPr/>
        <a:lstStyle/>
        <a:p>
          <a:endParaRPr lang="en-IN"/>
        </a:p>
      </dgm:t>
    </dgm:pt>
    <dgm:pt modelId="{37F3588D-96A3-46E0-8C9E-E971D27005FF}" type="sibTrans" cxnId="{8CCE8174-ED38-483A-897B-97A94A830CD8}">
      <dgm:prSet/>
      <dgm:spPr/>
      <dgm:t>
        <a:bodyPr/>
        <a:lstStyle/>
        <a:p>
          <a:endParaRPr lang="en-IN"/>
        </a:p>
      </dgm:t>
    </dgm:pt>
    <dgm:pt modelId="{B1F71364-2987-4458-B9F3-EDA3B0B47788}">
      <dgm:prSet phldrT="[Text]" custT="1"/>
      <dgm:spPr/>
      <dgm:t>
        <a:bodyPr/>
        <a:lstStyle/>
        <a:p>
          <a:r>
            <a:rPr lang="en-US" sz="1800" dirty="0">
              <a:latin typeface="Times New Roman" panose="02020603050405020304" pitchFamily="18" charset="0"/>
              <a:cs typeface="Times New Roman" panose="02020603050405020304" pitchFamily="18" charset="0"/>
            </a:rPr>
            <a:t>Harmonic Regression</a:t>
          </a:r>
          <a:endParaRPr lang="en-IN" sz="1800" dirty="0">
            <a:latin typeface="Times New Roman" panose="02020603050405020304" pitchFamily="18" charset="0"/>
            <a:cs typeface="Times New Roman" panose="02020603050405020304" pitchFamily="18" charset="0"/>
          </a:endParaRPr>
        </a:p>
      </dgm:t>
    </dgm:pt>
    <dgm:pt modelId="{2DF0F754-FB3B-4B90-97BA-AAD3EFEA5B6D}" type="parTrans" cxnId="{3B6A5EFF-149C-4CE6-9D2F-F1F71C6ED5B8}">
      <dgm:prSet/>
      <dgm:spPr/>
      <dgm:t>
        <a:bodyPr/>
        <a:lstStyle/>
        <a:p>
          <a:endParaRPr lang="en-IN"/>
        </a:p>
      </dgm:t>
    </dgm:pt>
    <dgm:pt modelId="{A3A01264-F550-42F5-AA68-1DD47DE84CA4}" type="sibTrans" cxnId="{3B6A5EFF-149C-4CE6-9D2F-F1F71C6ED5B8}">
      <dgm:prSet/>
      <dgm:spPr/>
      <dgm:t>
        <a:bodyPr/>
        <a:lstStyle/>
        <a:p>
          <a:endParaRPr lang="en-IN"/>
        </a:p>
      </dgm:t>
    </dgm:pt>
    <dgm:pt modelId="{0E1897FB-5F38-411F-B2FF-6BCD86673D32}">
      <dgm:prSet phldrT="[Text]" custT="1"/>
      <dgm:spPr>
        <a:solidFill>
          <a:schemeClr val="accent1">
            <a:lumMod val="50000"/>
          </a:schemeClr>
        </a:solidFill>
      </dgm:spPr>
      <dgm:t>
        <a:bodyPr/>
        <a:lstStyle/>
        <a:p>
          <a:r>
            <a:rPr lang="en-US" sz="1600" dirty="0">
              <a:latin typeface="Times New Roman" panose="02020603050405020304" pitchFamily="18" charset="0"/>
              <a:cs typeface="Times New Roman" panose="02020603050405020304" pitchFamily="18" charset="0"/>
            </a:rPr>
            <a:t>Phase Space</a:t>
          </a:r>
          <a:endParaRPr lang="en-IN" sz="1600" dirty="0">
            <a:latin typeface="Times New Roman" panose="02020603050405020304" pitchFamily="18" charset="0"/>
            <a:cs typeface="Times New Roman" panose="02020603050405020304" pitchFamily="18" charset="0"/>
          </a:endParaRPr>
        </a:p>
      </dgm:t>
    </dgm:pt>
    <dgm:pt modelId="{E12DF766-2146-4B3E-ACBD-178C0C0213DE}" type="parTrans" cxnId="{F44D39BD-47B6-4584-B0D0-A7718C32B3A8}">
      <dgm:prSet/>
      <dgm:spPr/>
      <dgm:t>
        <a:bodyPr/>
        <a:lstStyle/>
        <a:p>
          <a:endParaRPr lang="en-IN"/>
        </a:p>
      </dgm:t>
    </dgm:pt>
    <dgm:pt modelId="{81E50368-A265-4D63-B1D2-3744DFE7D4D1}" type="sibTrans" cxnId="{F44D39BD-47B6-4584-B0D0-A7718C32B3A8}">
      <dgm:prSet/>
      <dgm:spPr/>
      <dgm:t>
        <a:bodyPr/>
        <a:lstStyle/>
        <a:p>
          <a:endParaRPr lang="en-IN"/>
        </a:p>
      </dgm:t>
    </dgm:pt>
    <dgm:pt modelId="{39C1CB28-13D0-44F5-96EA-DB223F2BDEBC}">
      <dgm:prSet phldrT="[Text]" custT="1"/>
      <dgm:spPr/>
      <dgm:t>
        <a:bodyPr/>
        <a:lstStyle/>
        <a:p>
          <a:r>
            <a:rPr lang="en-US" sz="1800" dirty="0">
              <a:latin typeface="Times New Roman" panose="02020603050405020304" pitchFamily="18" charset="0"/>
              <a:cs typeface="Times New Roman" panose="02020603050405020304" pitchFamily="18" charset="0"/>
            </a:rPr>
            <a:t>Artificial Intelligence (AI)</a:t>
          </a:r>
          <a:endParaRPr lang="en-IN" sz="1800" dirty="0">
            <a:latin typeface="Times New Roman" panose="02020603050405020304" pitchFamily="18" charset="0"/>
            <a:cs typeface="Times New Roman" panose="02020603050405020304" pitchFamily="18" charset="0"/>
          </a:endParaRPr>
        </a:p>
      </dgm:t>
    </dgm:pt>
    <dgm:pt modelId="{B7437CF3-C4AC-4C39-A5CD-8D497AA708E4}" type="parTrans" cxnId="{EDD5AD6C-7AFC-458D-B3E3-8A7B83B9DCB8}">
      <dgm:prSet/>
      <dgm:spPr/>
      <dgm:t>
        <a:bodyPr/>
        <a:lstStyle/>
        <a:p>
          <a:endParaRPr lang="en-IN"/>
        </a:p>
      </dgm:t>
    </dgm:pt>
    <dgm:pt modelId="{6D4433FE-CF5A-4C9B-8656-66E83A06993F}" type="sibTrans" cxnId="{EDD5AD6C-7AFC-458D-B3E3-8A7B83B9DCB8}">
      <dgm:prSet/>
      <dgm:spPr/>
      <dgm:t>
        <a:bodyPr/>
        <a:lstStyle/>
        <a:p>
          <a:endParaRPr lang="en-IN"/>
        </a:p>
      </dgm:t>
    </dgm:pt>
    <dgm:pt modelId="{49629530-5C84-45C6-8FD5-1E3D69913E77}">
      <dgm:prSet phldrT="[Text]" custT="1"/>
      <dgm:spPr/>
      <dgm:t>
        <a:bodyPr/>
        <a:lstStyle/>
        <a:p>
          <a:r>
            <a:rPr lang="en-US" sz="1800" dirty="0">
              <a:latin typeface="Times New Roman" panose="02020603050405020304" pitchFamily="18" charset="0"/>
              <a:cs typeface="Times New Roman" panose="02020603050405020304" pitchFamily="18" charset="0"/>
            </a:rPr>
            <a:t>Regression</a:t>
          </a:r>
          <a:endParaRPr lang="en-IN" sz="1800" dirty="0">
            <a:latin typeface="Times New Roman" panose="02020603050405020304" pitchFamily="18" charset="0"/>
            <a:cs typeface="Times New Roman" panose="02020603050405020304" pitchFamily="18" charset="0"/>
          </a:endParaRPr>
        </a:p>
      </dgm:t>
    </dgm:pt>
    <dgm:pt modelId="{9F9B0B3F-074D-43D4-90E4-239AAE95A511}" type="parTrans" cxnId="{5580F312-B02C-401C-A13C-8E60885FFAAD}">
      <dgm:prSet/>
      <dgm:spPr/>
      <dgm:t>
        <a:bodyPr/>
        <a:lstStyle/>
        <a:p>
          <a:endParaRPr lang="en-IN"/>
        </a:p>
      </dgm:t>
    </dgm:pt>
    <dgm:pt modelId="{F1823A3A-BF42-47E0-9288-BF6F217A05BF}" type="sibTrans" cxnId="{5580F312-B02C-401C-A13C-8E60885FFAAD}">
      <dgm:prSet/>
      <dgm:spPr/>
      <dgm:t>
        <a:bodyPr/>
        <a:lstStyle/>
        <a:p>
          <a:endParaRPr lang="en-IN"/>
        </a:p>
      </dgm:t>
    </dgm:pt>
    <dgm:pt modelId="{857AE58C-A298-4A28-8D15-1D3ACD9CDCFA}">
      <dgm:prSet phldrT="[Text]" custT="1"/>
      <dgm:spPr>
        <a:solidFill>
          <a:schemeClr val="accent1">
            <a:lumMod val="50000"/>
          </a:schemeClr>
        </a:solidFill>
      </dgm:spPr>
      <dgm:t>
        <a:bodyPr/>
        <a:lstStyle/>
        <a:p>
          <a:r>
            <a:rPr lang="en-US" sz="1600" dirty="0">
              <a:latin typeface="Times New Roman" panose="02020603050405020304" pitchFamily="18" charset="0"/>
              <a:cs typeface="Times New Roman" panose="02020603050405020304" pitchFamily="18" charset="0"/>
            </a:rPr>
            <a:t>State Space</a:t>
          </a:r>
          <a:endParaRPr lang="en-IN" sz="1600" dirty="0">
            <a:latin typeface="Times New Roman" panose="02020603050405020304" pitchFamily="18" charset="0"/>
            <a:cs typeface="Times New Roman" panose="02020603050405020304" pitchFamily="18" charset="0"/>
          </a:endParaRPr>
        </a:p>
      </dgm:t>
    </dgm:pt>
    <dgm:pt modelId="{BD19B22F-1623-44B4-A495-B7D404664198}" type="parTrans" cxnId="{13B8DBE2-82B6-47A6-82EF-1CAC2CC610B4}">
      <dgm:prSet/>
      <dgm:spPr/>
      <dgm:t>
        <a:bodyPr/>
        <a:lstStyle/>
        <a:p>
          <a:endParaRPr lang="en-IN"/>
        </a:p>
      </dgm:t>
    </dgm:pt>
    <dgm:pt modelId="{08A48D67-DA23-4A0D-BEE1-68846AF46A72}" type="sibTrans" cxnId="{13B8DBE2-82B6-47A6-82EF-1CAC2CC610B4}">
      <dgm:prSet/>
      <dgm:spPr/>
      <dgm:t>
        <a:bodyPr/>
        <a:lstStyle/>
        <a:p>
          <a:endParaRPr lang="en-IN"/>
        </a:p>
      </dgm:t>
    </dgm:pt>
    <dgm:pt modelId="{5D6CC9C5-9E2E-42ED-BF5D-460FED60452D}">
      <dgm:prSet custT="1"/>
      <dgm:spPr/>
      <dgm:t>
        <a:bodyPr/>
        <a:lstStyle/>
        <a:p>
          <a:r>
            <a:rPr lang="en-US" sz="1800" dirty="0">
              <a:latin typeface="Times New Roman" panose="02020603050405020304" pitchFamily="18" charset="0"/>
              <a:cs typeface="Times New Roman" panose="02020603050405020304" pitchFamily="18" charset="0"/>
            </a:rPr>
            <a:t>Non linear dynamics</a:t>
          </a:r>
          <a:endParaRPr lang="en-IN" sz="1800" dirty="0">
            <a:latin typeface="Times New Roman" panose="02020603050405020304" pitchFamily="18" charset="0"/>
            <a:cs typeface="Times New Roman" panose="02020603050405020304" pitchFamily="18" charset="0"/>
          </a:endParaRPr>
        </a:p>
      </dgm:t>
    </dgm:pt>
    <dgm:pt modelId="{ADC41E76-D2E7-4FFC-AA34-E394CA9539D6}" type="parTrans" cxnId="{E31A33EE-BDA4-44E0-9F51-7BE3CFC3BD4D}">
      <dgm:prSet/>
      <dgm:spPr/>
      <dgm:t>
        <a:bodyPr/>
        <a:lstStyle/>
        <a:p>
          <a:endParaRPr lang="en-IN"/>
        </a:p>
      </dgm:t>
    </dgm:pt>
    <dgm:pt modelId="{FAAA0F8E-A377-4D92-BF9F-3B11AE028E1A}" type="sibTrans" cxnId="{E31A33EE-BDA4-44E0-9F51-7BE3CFC3BD4D}">
      <dgm:prSet/>
      <dgm:spPr/>
      <dgm:t>
        <a:bodyPr/>
        <a:lstStyle/>
        <a:p>
          <a:endParaRPr lang="en-IN"/>
        </a:p>
      </dgm:t>
    </dgm:pt>
    <dgm:pt modelId="{E2251EDF-6D63-4D82-9F1B-9B1512955FA3}">
      <dgm:prSet custT="1"/>
      <dgm:spPr/>
      <dgm:t>
        <a:bodyPr/>
        <a:lstStyle/>
        <a:p>
          <a:r>
            <a:rPr lang="en-US" sz="1800" dirty="0">
              <a:latin typeface="Times New Roman" panose="02020603050405020304" pitchFamily="18" charset="0"/>
              <a:cs typeface="Times New Roman" panose="02020603050405020304" pitchFamily="18" charset="0"/>
            </a:rPr>
            <a:t>Chaos Theory</a:t>
          </a:r>
          <a:endParaRPr lang="en-IN" sz="1800" dirty="0">
            <a:latin typeface="Times New Roman" panose="02020603050405020304" pitchFamily="18" charset="0"/>
            <a:cs typeface="Times New Roman" panose="02020603050405020304" pitchFamily="18" charset="0"/>
          </a:endParaRPr>
        </a:p>
      </dgm:t>
    </dgm:pt>
    <dgm:pt modelId="{B4118C9E-5D70-4D3E-A65D-C40E5DA90B60}" type="parTrans" cxnId="{464BF7F7-8493-4C9C-9021-0CF4C3BBC726}">
      <dgm:prSet/>
      <dgm:spPr/>
      <dgm:t>
        <a:bodyPr/>
        <a:lstStyle/>
        <a:p>
          <a:endParaRPr lang="en-IN"/>
        </a:p>
      </dgm:t>
    </dgm:pt>
    <dgm:pt modelId="{A3613E97-AC42-44FF-8B89-3AEF7926CCFF}" type="sibTrans" cxnId="{464BF7F7-8493-4C9C-9021-0CF4C3BBC726}">
      <dgm:prSet/>
      <dgm:spPr/>
      <dgm:t>
        <a:bodyPr/>
        <a:lstStyle/>
        <a:p>
          <a:endParaRPr lang="en-IN"/>
        </a:p>
      </dgm:t>
    </dgm:pt>
    <dgm:pt modelId="{0BAB36BE-93E5-4B01-9AC5-A8A7EF5C8403}">
      <dgm:prSet phldrT="[Text]" custT="1"/>
      <dgm:spPr>
        <a:solidFill>
          <a:schemeClr val="accent1">
            <a:lumMod val="50000"/>
          </a:schemeClr>
        </a:solidFill>
      </dgm:spPr>
      <dgm:t>
        <a:bodyPr/>
        <a:lstStyle/>
        <a:p>
          <a:r>
            <a:rPr lang="en-US" sz="1400" dirty="0">
              <a:latin typeface="Times New Roman" panose="02020603050405020304" pitchFamily="18" charset="0"/>
              <a:cs typeface="Times New Roman" panose="02020603050405020304" pitchFamily="18" charset="0"/>
            </a:rPr>
            <a:t>Modern Approach</a:t>
          </a:r>
          <a:endParaRPr lang="en-IN" sz="1400" dirty="0">
            <a:latin typeface="Times New Roman" panose="02020603050405020304" pitchFamily="18" charset="0"/>
            <a:cs typeface="Times New Roman" panose="02020603050405020304" pitchFamily="18" charset="0"/>
          </a:endParaRPr>
        </a:p>
      </dgm:t>
    </dgm:pt>
    <dgm:pt modelId="{F54A75D9-F558-423B-8A6B-1A4284296544}" type="parTrans" cxnId="{4D713EDA-365D-4940-BB2E-ACB9CBD853AC}">
      <dgm:prSet/>
      <dgm:spPr/>
      <dgm:t>
        <a:bodyPr/>
        <a:lstStyle/>
        <a:p>
          <a:endParaRPr lang="en-IN"/>
        </a:p>
      </dgm:t>
    </dgm:pt>
    <dgm:pt modelId="{AA8FCE78-7448-4E50-93BB-084E85361758}" type="sibTrans" cxnId="{4D713EDA-365D-4940-BB2E-ACB9CBD853AC}">
      <dgm:prSet/>
      <dgm:spPr/>
      <dgm:t>
        <a:bodyPr/>
        <a:lstStyle/>
        <a:p>
          <a:endParaRPr lang="en-IN"/>
        </a:p>
      </dgm:t>
    </dgm:pt>
    <dgm:pt modelId="{BA03F2AC-D5AF-4FEA-96D1-5D47A7B34601}">
      <dgm:prSet custT="1"/>
      <dgm:spPr/>
      <dgm:t>
        <a:bodyPr/>
        <a:lstStyle/>
        <a:p>
          <a:r>
            <a:rPr lang="en-US" sz="1800" dirty="0">
              <a:latin typeface="Times New Roman" panose="02020603050405020304" pitchFamily="18" charset="0"/>
              <a:cs typeface="Times New Roman" panose="02020603050405020304" pitchFamily="18" charset="0"/>
            </a:rPr>
            <a:t>Kalman Filters</a:t>
          </a:r>
          <a:endParaRPr lang="en-IN" sz="1800" dirty="0"/>
        </a:p>
      </dgm:t>
    </dgm:pt>
    <dgm:pt modelId="{B114241D-C3BC-4957-BD40-08D8FEA1BDF5}" type="parTrans" cxnId="{589B58F0-1D4B-4A3C-AAD1-3D81F09996DA}">
      <dgm:prSet/>
      <dgm:spPr/>
      <dgm:t>
        <a:bodyPr/>
        <a:lstStyle/>
        <a:p>
          <a:endParaRPr lang="en-IN"/>
        </a:p>
      </dgm:t>
    </dgm:pt>
    <dgm:pt modelId="{0AF3DD8A-611F-4B37-A342-FE00DA353038}" type="sibTrans" cxnId="{589B58F0-1D4B-4A3C-AAD1-3D81F09996DA}">
      <dgm:prSet/>
      <dgm:spPr/>
      <dgm:t>
        <a:bodyPr/>
        <a:lstStyle/>
        <a:p>
          <a:endParaRPr lang="en-IN"/>
        </a:p>
      </dgm:t>
    </dgm:pt>
    <dgm:pt modelId="{19CAD753-2221-40FE-82DE-4D42B4D5F3AF}">
      <dgm:prSet custT="1"/>
      <dgm:spPr/>
      <dgm:t>
        <a:bodyPr/>
        <a:lstStyle/>
        <a:p>
          <a:r>
            <a:rPr lang="en-US" sz="1800" dirty="0">
              <a:latin typeface="Times New Roman" panose="02020603050405020304" pitchFamily="18" charset="0"/>
              <a:cs typeface="Times New Roman" panose="02020603050405020304" pitchFamily="18" charset="0"/>
            </a:rPr>
            <a:t>Sequential Monte-Carlo Filters</a:t>
          </a:r>
          <a:endParaRPr lang="en-IN" sz="1800" dirty="0">
            <a:latin typeface="Times New Roman" panose="02020603050405020304" pitchFamily="18" charset="0"/>
            <a:cs typeface="Times New Roman" panose="02020603050405020304" pitchFamily="18" charset="0"/>
          </a:endParaRPr>
        </a:p>
      </dgm:t>
    </dgm:pt>
    <dgm:pt modelId="{552A93BE-AB3E-4B93-B969-8C3BF452B767}" type="parTrans" cxnId="{68570322-9399-407E-9849-16BF39AC523D}">
      <dgm:prSet/>
      <dgm:spPr/>
      <dgm:t>
        <a:bodyPr/>
        <a:lstStyle/>
        <a:p>
          <a:endParaRPr lang="en-IN"/>
        </a:p>
      </dgm:t>
    </dgm:pt>
    <dgm:pt modelId="{A2BEF8D3-1F88-409C-96D3-F780FA920744}" type="sibTrans" cxnId="{68570322-9399-407E-9849-16BF39AC523D}">
      <dgm:prSet/>
      <dgm:spPr/>
      <dgm:t>
        <a:bodyPr/>
        <a:lstStyle/>
        <a:p>
          <a:endParaRPr lang="en-IN"/>
        </a:p>
      </dgm:t>
    </dgm:pt>
    <dgm:pt modelId="{D2B6DD41-093E-499A-8411-4870DA47D4C3}">
      <dgm:prSet phldrT="[Text]" custT="1"/>
      <dgm:spPr/>
      <dgm:t>
        <a:bodyPr/>
        <a:lstStyle/>
        <a:p>
          <a:r>
            <a:rPr lang="en-US" sz="1800" dirty="0">
              <a:latin typeface="Times New Roman" panose="02020603050405020304" pitchFamily="18" charset="0"/>
              <a:cs typeface="Times New Roman" panose="02020603050405020304" pitchFamily="18" charset="0"/>
            </a:rPr>
            <a:t>Data Mining</a:t>
          </a:r>
          <a:endParaRPr lang="en-IN" sz="1800" dirty="0">
            <a:latin typeface="Times New Roman" panose="02020603050405020304" pitchFamily="18" charset="0"/>
            <a:cs typeface="Times New Roman" panose="02020603050405020304" pitchFamily="18" charset="0"/>
          </a:endParaRPr>
        </a:p>
      </dgm:t>
    </dgm:pt>
    <dgm:pt modelId="{D368085A-8C7E-4408-BE3C-E310C2E12B21}" type="parTrans" cxnId="{7BD0A849-153F-411A-ADB0-DF4D9D8C0E97}">
      <dgm:prSet/>
      <dgm:spPr/>
      <dgm:t>
        <a:bodyPr/>
        <a:lstStyle/>
        <a:p>
          <a:endParaRPr lang="en-IN"/>
        </a:p>
      </dgm:t>
    </dgm:pt>
    <dgm:pt modelId="{778B3FA0-1D2D-404E-B9E4-90DCADCA6281}" type="sibTrans" cxnId="{7BD0A849-153F-411A-ADB0-DF4D9D8C0E97}">
      <dgm:prSet/>
      <dgm:spPr/>
      <dgm:t>
        <a:bodyPr/>
        <a:lstStyle/>
        <a:p>
          <a:endParaRPr lang="en-IN"/>
        </a:p>
      </dgm:t>
    </dgm:pt>
    <dgm:pt modelId="{53532815-BA65-4010-B115-0C86785A015C}" type="pres">
      <dgm:prSet presAssocID="{093CE41D-A406-45BD-9F86-09525C710E3F}" presName="linearFlow" presStyleCnt="0">
        <dgm:presLayoutVars>
          <dgm:dir/>
          <dgm:animLvl val="lvl"/>
          <dgm:resizeHandles val="exact"/>
        </dgm:presLayoutVars>
      </dgm:prSet>
      <dgm:spPr/>
    </dgm:pt>
    <dgm:pt modelId="{FF27B0C9-AAFC-4B3F-8A13-7F9227F487D7}" type="pres">
      <dgm:prSet presAssocID="{2EAA7A6D-A968-4199-9AEE-A3D7B2018B09}" presName="composite" presStyleCnt="0"/>
      <dgm:spPr/>
    </dgm:pt>
    <dgm:pt modelId="{30BD1870-F7AA-41B7-A7A7-87F7F5BED7DC}" type="pres">
      <dgm:prSet presAssocID="{2EAA7A6D-A968-4199-9AEE-A3D7B2018B09}" presName="parentText" presStyleLbl="alignNode1" presStyleIdx="0" presStyleCnt="5">
        <dgm:presLayoutVars>
          <dgm:chMax val="1"/>
          <dgm:bulletEnabled val="1"/>
        </dgm:presLayoutVars>
      </dgm:prSet>
      <dgm:spPr/>
    </dgm:pt>
    <dgm:pt modelId="{F3A8928C-07CE-4D91-BEFC-1DBCE9A6603A}" type="pres">
      <dgm:prSet presAssocID="{2EAA7A6D-A968-4199-9AEE-A3D7B2018B09}" presName="descendantText" presStyleLbl="alignAcc1" presStyleIdx="0" presStyleCnt="5">
        <dgm:presLayoutVars>
          <dgm:bulletEnabled val="1"/>
        </dgm:presLayoutVars>
      </dgm:prSet>
      <dgm:spPr/>
    </dgm:pt>
    <dgm:pt modelId="{A1F81F22-B6E3-431A-BF74-32824335E9A0}" type="pres">
      <dgm:prSet presAssocID="{250628B8-35A8-4AF0-A9F9-A35E0582E10D}" presName="sp" presStyleCnt="0"/>
      <dgm:spPr/>
    </dgm:pt>
    <dgm:pt modelId="{E4497747-28DE-4CFF-8CC6-B085A494511D}" type="pres">
      <dgm:prSet presAssocID="{33344245-7C19-4F12-9B22-A8985D65C84D}" presName="composite" presStyleCnt="0"/>
      <dgm:spPr/>
    </dgm:pt>
    <dgm:pt modelId="{B709240B-2A16-4C28-B415-82C2F3196808}" type="pres">
      <dgm:prSet presAssocID="{33344245-7C19-4F12-9B22-A8985D65C84D}" presName="parentText" presStyleLbl="alignNode1" presStyleIdx="1" presStyleCnt="5">
        <dgm:presLayoutVars>
          <dgm:chMax val="1"/>
          <dgm:bulletEnabled val="1"/>
        </dgm:presLayoutVars>
      </dgm:prSet>
      <dgm:spPr/>
    </dgm:pt>
    <dgm:pt modelId="{46EA4EF7-E806-44BF-A40F-6D362CB8360F}" type="pres">
      <dgm:prSet presAssocID="{33344245-7C19-4F12-9B22-A8985D65C84D}" presName="descendantText" presStyleLbl="alignAcc1" presStyleIdx="1" presStyleCnt="5">
        <dgm:presLayoutVars>
          <dgm:bulletEnabled val="1"/>
        </dgm:presLayoutVars>
      </dgm:prSet>
      <dgm:spPr/>
    </dgm:pt>
    <dgm:pt modelId="{FADEC4B6-F7CD-4B25-B6AF-CCA07B18A58D}" type="pres">
      <dgm:prSet presAssocID="{611E805B-0F3F-48DE-9693-4A06DD246A0F}" presName="sp" presStyleCnt="0"/>
      <dgm:spPr/>
    </dgm:pt>
    <dgm:pt modelId="{5524BEDA-B25B-4D74-B148-E4838B48B536}" type="pres">
      <dgm:prSet presAssocID="{0E1897FB-5F38-411F-B2FF-6BCD86673D32}" presName="composite" presStyleCnt="0"/>
      <dgm:spPr/>
    </dgm:pt>
    <dgm:pt modelId="{0B21CF8B-C0C3-410A-BFB4-3B2EC334F5AB}" type="pres">
      <dgm:prSet presAssocID="{0E1897FB-5F38-411F-B2FF-6BCD86673D32}" presName="parentText" presStyleLbl="alignNode1" presStyleIdx="2" presStyleCnt="5">
        <dgm:presLayoutVars>
          <dgm:chMax val="1"/>
          <dgm:bulletEnabled val="1"/>
        </dgm:presLayoutVars>
      </dgm:prSet>
      <dgm:spPr/>
    </dgm:pt>
    <dgm:pt modelId="{D6B5B3A8-8753-49ED-B928-4C69CD627649}" type="pres">
      <dgm:prSet presAssocID="{0E1897FB-5F38-411F-B2FF-6BCD86673D32}" presName="descendantText" presStyleLbl="alignAcc1" presStyleIdx="2" presStyleCnt="5">
        <dgm:presLayoutVars>
          <dgm:bulletEnabled val="1"/>
        </dgm:presLayoutVars>
      </dgm:prSet>
      <dgm:spPr/>
    </dgm:pt>
    <dgm:pt modelId="{77942EA1-18AE-4524-B984-7FAB0DA16EC4}" type="pres">
      <dgm:prSet presAssocID="{81E50368-A265-4D63-B1D2-3744DFE7D4D1}" presName="sp" presStyleCnt="0"/>
      <dgm:spPr/>
    </dgm:pt>
    <dgm:pt modelId="{7A4D493A-636B-48DF-9F4F-7A14079FD926}" type="pres">
      <dgm:prSet presAssocID="{857AE58C-A298-4A28-8D15-1D3ACD9CDCFA}" presName="composite" presStyleCnt="0"/>
      <dgm:spPr/>
    </dgm:pt>
    <dgm:pt modelId="{73603BFA-192B-401D-9949-D4262B32E3EC}" type="pres">
      <dgm:prSet presAssocID="{857AE58C-A298-4A28-8D15-1D3ACD9CDCFA}" presName="parentText" presStyleLbl="alignNode1" presStyleIdx="3" presStyleCnt="5">
        <dgm:presLayoutVars>
          <dgm:chMax val="1"/>
          <dgm:bulletEnabled val="1"/>
        </dgm:presLayoutVars>
      </dgm:prSet>
      <dgm:spPr/>
    </dgm:pt>
    <dgm:pt modelId="{40199B9D-F0BA-4FDB-880B-5AEE1E5AEC98}" type="pres">
      <dgm:prSet presAssocID="{857AE58C-A298-4A28-8D15-1D3ACD9CDCFA}" presName="descendantText" presStyleLbl="alignAcc1" presStyleIdx="3" presStyleCnt="5">
        <dgm:presLayoutVars>
          <dgm:bulletEnabled val="1"/>
        </dgm:presLayoutVars>
      </dgm:prSet>
      <dgm:spPr/>
    </dgm:pt>
    <dgm:pt modelId="{AE539839-A206-448C-B087-93CF85A1E2D2}" type="pres">
      <dgm:prSet presAssocID="{08A48D67-DA23-4A0D-BEE1-68846AF46A72}" presName="sp" presStyleCnt="0"/>
      <dgm:spPr/>
    </dgm:pt>
    <dgm:pt modelId="{6D72A8BC-93F4-4D43-A211-74F6FF8B1C06}" type="pres">
      <dgm:prSet presAssocID="{0BAB36BE-93E5-4B01-9AC5-A8A7EF5C8403}" presName="composite" presStyleCnt="0"/>
      <dgm:spPr/>
    </dgm:pt>
    <dgm:pt modelId="{AF1CF7E2-0B53-4493-BE16-6491CE71845D}" type="pres">
      <dgm:prSet presAssocID="{0BAB36BE-93E5-4B01-9AC5-A8A7EF5C8403}" presName="parentText" presStyleLbl="alignNode1" presStyleIdx="4" presStyleCnt="5">
        <dgm:presLayoutVars>
          <dgm:chMax val="1"/>
          <dgm:bulletEnabled val="1"/>
        </dgm:presLayoutVars>
      </dgm:prSet>
      <dgm:spPr/>
    </dgm:pt>
    <dgm:pt modelId="{3AE15C40-4D4D-4815-AA13-102FB24CB5AB}" type="pres">
      <dgm:prSet presAssocID="{0BAB36BE-93E5-4B01-9AC5-A8A7EF5C8403}" presName="descendantText" presStyleLbl="alignAcc1" presStyleIdx="4" presStyleCnt="5">
        <dgm:presLayoutVars>
          <dgm:bulletEnabled val="1"/>
        </dgm:presLayoutVars>
      </dgm:prSet>
      <dgm:spPr/>
    </dgm:pt>
  </dgm:ptLst>
  <dgm:cxnLst>
    <dgm:cxn modelId="{CAB0240A-AC7F-4F19-AFB7-7852EF51C578}" type="presOf" srcId="{BA03F2AC-D5AF-4FEA-96D1-5D47A7B34601}" destId="{40199B9D-F0BA-4FDB-880B-5AEE1E5AEC98}" srcOrd="0" destOrd="0" presId="urn:microsoft.com/office/officeart/2005/8/layout/chevron2"/>
    <dgm:cxn modelId="{5580F312-B02C-401C-A13C-8E60885FFAAD}" srcId="{2EAA7A6D-A968-4199-9AEE-A3D7B2018B09}" destId="{49629530-5C84-45C6-8FD5-1E3D69913E77}" srcOrd="1" destOrd="0" parTransId="{9F9B0B3F-074D-43D4-90E4-239AAE95A511}" sibTransId="{F1823A3A-BF42-47E0-9288-BF6F217A05BF}"/>
    <dgm:cxn modelId="{68570322-9399-407E-9849-16BF39AC523D}" srcId="{857AE58C-A298-4A28-8D15-1D3ACD9CDCFA}" destId="{19CAD753-2221-40FE-82DE-4D42B4D5F3AF}" srcOrd="1" destOrd="0" parTransId="{552A93BE-AB3E-4B93-B969-8C3BF452B767}" sibTransId="{A2BEF8D3-1F88-409C-96D3-F780FA920744}"/>
    <dgm:cxn modelId="{52D22222-10AC-42E4-B751-40A272AB57B1}" srcId="{093CE41D-A406-45BD-9F86-09525C710E3F}" destId="{33344245-7C19-4F12-9B22-A8985D65C84D}" srcOrd="1" destOrd="0" parTransId="{8A8C7D62-E174-4133-883A-AD6E3DCCF25B}" sibTransId="{611E805B-0F3F-48DE-9693-4A06DD246A0F}"/>
    <dgm:cxn modelId="{FD186727-28A9-4484-95DF-B9F5BCA860FB}" type="presOf" srcId="{33344245-7C19-4F12-9B22-A8985D65C84D}" destId="{B709240B-2A16-4C28-B415-82C2F3196808}" srcOrd="0" destOrd="0" presId="urn:microsoft.com/office/officeart/2005/8/layout/chevron2"/>
    <dgm:cxn modelId="{F8DCC232-437F-4D90-BEC8-4E6A43382BC6}" srcId="{2EAA7A6D-A968-4199-9AEE-A3D7B2018B09}" destId="{3F04AEFE-9B0F-41DA-8431-093737CA52FE}" srcOrd="0" destOrd="0" parTransId="{1CB344F2-BD6C-44D9-9E48-52D53A9DA364}" sibTransId="{79B7744A-E82C-4813-A773-81BB5413742B}"/>
    <dgm:cxn modelId="{E5CB5C36-FED3-4A76-ABB7-CAD9E689C17F}" type="presOf" srcId="{EFE7B046-2A85-4648-9C1D-242EA87CD7C8}" destId="{F3A8928C-07CE-4D91-BEFC-1DBCE9A6603A}" srcOrd="0" destOrd="2" presId="urn:microsoft.com/office/officeart/2005/8/layout/chevron2"/>
    <dgm:cxn modelId="{BE83AE37-FB5B-4A01-B7FB-0306A102D080}" type="presOf" srcId="{39C1CB28-13D0-44F5-96EA-DB223F2BDEBC}" destId="{3AE15C40-4D4D-4815-AA13-102FB24CB5AB}" srcOrd="0" destOrd="0" presId="urn:microsoft.com/office/officeart/2005/8/layout/chevron2"/>
    <dgm:cxn modelId="{11BE1A5C-3A74-42F5-97C7-08AB8E7243CF}" type="presOf" srcId="{CB967BD0-76BC-492D-AC10-07259B32C6E2}" destId="{46EA4EF7-E806-44BF-A40F-6D362CB8360F}" srcOrd="0" destOrd="0" presId="urn:microsoft.com/office/officeart/2005/8/layout/chevron2"/>
    <dgm:cxn modelId="{84F90367-5C2E-4170-B475-B374C0E0BBBA}" type="presOf" srcId="{093CE41D-A406-45BD-9F86-09525C710E3F}" destId="{53532815-BA65-4010-B115-0C86785A015C}" srcOrd="0" destOrd="0" presId="urn:microsoft.com/office/officeart/2005/8/layout/chevron2"/>
    <dgm:cxn modelId="{7BD0A849-153F-411A-ADB0-DF4D9D8C0E97}" srcId="{0BAB36BE-93E5-4B01-9AC5-A8A7EF5C8403}" destId="{D2B6DD41-093E-499A-8411-4870DA47D4C3}" srcOrd="1" destOrd="0" parTransId="{D368085A-8C7E-4408-BE3C-E310C2E12B21}" sibTransId="{778B3FA0-1D2D-404E-B9E4-90DCADCA6281}"/>
    <dgm:cxn modelId="{EDD5AD6C-7AFC-458D-B3E3-8A7B83B9DCB8}" srcId="{0BAB36BE-93E5-4B01-9AC5-A8A7EF5C8403}" destId="{39C1CB28-13D0-44F5-96EA-DB223F2BDEBC}" srcOrd="0" destOrd="0" parTransId="{B7437CF3-C4AC-4C39-A5CD-8D497AA708E4}" sibTransId="{6D4433FE-CF5A-4C9B-8656-66E83A06993F}"/>
    <dgm:cxn modelId="{9C820270-3748-466A-BEC3-FF03A0CE24B6}" type="presOf" srcId="{B1F71364-2987-4458-B9F3-EDA3B0B47788}" destId="{46EA4EF7-E806-44BF-A40F-6D362CB8360F}" srcOrd="0" destOrd="1" presId="urn:microsoft.com/office/officeart/2005/8/layout/chevron2"/>
    <dgm:cxn modelId="{8CCE8174-ED38-483A-897B-97A94A830CD8}" srcId="{33344245-7C19-4F12-9B22-A8985D65C84D}" destId="{CB967BD0-76BC-492D-AC10-07259B32C6E2}" srcOrd="0" destOrd="0" parTransId="{873996C9-8632-498F-81B1-C964FD74395A}" sibTransId="{37F3588D-96A3-46E0-8C9E-E971D27005FF}"/>
    <dgm:cxn modelId="{6EC2DC54-0462-490E-A05E-ABA4EB38EC7A}" type="presOf" srcId="{0E1897FB-5F38-411F-B2FF-6BCD86673D32}" destId="{0B21CF8B-C0C3-410A-BFB4-3B2EC334F5AB}" srcOrd="0" destOrd="0" presId="urn:microsoft.com/office/officeart/2005/8/layout/chevron2"/>
    <dgm:cxn modelId="{1189C459-BA46-4C49-B626-A7B69B6F7B92}" type="presOf" srcId="{0BAB36BE-93E5-4B01-9AC5-A8A7EF5C8403}" destId="{AF1CF7E2-0B53-4493-BE16-6491CE71845D}" srcOrd="0" destOrd="0" presId="urn:microsoft.com/office/officeart/2005/8/layout/chevron2"/>
    <dgm:cxn modelId="{DE501C7D-8BE4-4CA5-879C-5CA857000021}" type="presOf" srcId="{5D6CC9C5-9E2E-42ED-BF5D-460FED60452D}" destId="{D6B5B3A8-8753-49ED-B928-4C69CD627649}" srcOrd="0" destOrd="0" presId="urn:microsoft.com/office/officeart/2005/8/layout/chevron2"/>
    <dgm:cxn modelId="{19A32688-20CC-457F-85AE-0B3FB5A8FE41}" type="presOf" srcId="{E2251EDF-6D63-4D82-9F1B-9B1512955FA3}" destId="{D6B5B3A8-8753-49ED-B928-4C69CD627649}" srcOrd="0" destOrd="1" presId="urn:microsoft.com/office/officeart/2005/8/layout/chevron2"/>
    <dgm:cxn modelId="{71A35D9A-6DF6-4ACD-B1DE-F94099390829}" type="presOf" srcId="{857AE58C-A298-4A28-8D15-1D3ACD9CDCFA}" destId="{73603BFA-192B-401D-9949-D4262B32E3EC}" srcOrd="0" destOrd="0" presId="urn:microsoft.com/office/officeart/2005/8/layout/chevron2"/>
    <dgm:cxn modelId="{356EF0B8-E1DF-4BC0-9882-DB510C4EE525}" srcId="{2EAA7A6D-A968-4199-9AEE-A3D7B2018B09}" destId="{EFE7B046-2A85-4648-9C1D-242EA87CD7C8}" srcOrd="2" destOrd="0" parTransId="{F22CC587-E0A7-46E0-A6DE-4B29C5871FC0}" sibTransId="{21EBB494-EF99-4991-81EC-3A33C688A8C8}"/>
    <dgm:cxn modelId="{368664B9-44C1-4890-811C-3426D6A6F067}" type="presOf" srcId="{19CAD753-2221-40FE-82DE-4D42B4D5F3AF}" destId="{40199B9D-F0BA-4FDB-880B-5AEE1E5AEC98}" srcOrd="0" destOrd="1" presId="urn:microsoft.com/office/officeart/2005/8/layout/chevron2"/>
    <dgm:cxn modelId="{D654C9BB-C7C4-410E-B104-BD80AD6F504C}" type="presOf" srcId="{3F04AEFE-9B0F-41DA-8431-093737CA52FE}" destId="{F3A8928C-07CE-4D91-BEFC-1DBCE9A6603A}" srcOrd="0" destOrd="0" presId="urn:microsoft.com/office/officeart/2005/8/layout/chevron2"/>
    <dgm:cxn modelId="{0A191FBC-8B96-4BB9-9CB8-4C289A2C3BEF}" type="presOf" srcId="{2EAA7A6D-A968-4199-9AEE-A3D7B2018B09}" destId="{30BD1870-F7AA-41B7-A7A7-87F7F5BED7DC}" srcOrd="0" destOrd="0" presId="urn:microsoft.com/office/officeart/2005/8/layout/chevron2"/>
    <dgm:cxn modelId="{3DB92BBD-1B15-4A5E-9B1D-BE6DB025C9CA}" srcId="{093CE41D-A406-45BD-9F86-09525C710E3F}" destId="{2EAA7A6D-A968-4199-9AEE-A3D7B2018B09}" srcOrd="0" destOrd="0" parTransId="{081420F2-D4E8-4897-8E38-FF3B5ECDB885}" sibTransId="{250628B8-35A8-4AF0-A9F9-A35E0582E10D}"/>
    <dgm:cxn modelId="{F44D39BD-47B6-4584-B0D0-A7718C32B3A8}" srcId="{093CE41D-A406-45BD-9F86-09525C710E3F}" destId="{0E1897FB-5F38-411F-B2FF-6BCD86673D32}" srcOrd="2" destOrd="0" parTransId="{E12DF766-2146-4B3E-ACBD-178C0C0213DE}" sibTransId="{81E50368-A265-4D63-B1D2-3744DFE7D4D1}"/>
    <dgm:cxn modelId="{2D3001D2-29C3-4979-AAB0-6FDDEA74A43D}" type="presOf" srcId="{D2B6DD41-093E-499A-8411-4870DA47D4C3}" destId="{3AE15C40-4D4D-4815-AA13-102FB24CB5AB}" srcOrd="0" destOrd="1" presId="urn:microsoft.com/office/officeart/2005/8/layout/chevron2"/>
    <dgm:cxn modelId="{4D713EDA-365D-4940-BB2E-ACB9CBD853AC}" srcId="{093CE41D-A406-45BD-9F86-09525C710E3F}" destId="{0BAB36BE-93E5-4B01-9AC5-A8A7EF5C8403}" srcOrd="4" destOrd="0" parTransId="{F54A75D9-F558-423B-8A6B-1A4284296544}" sibTransId="{AA8FCE78-7448-4E50-93BB-084E85361758}"/>
    <dgm:cxn modelId="{13B8DBE2-82B6-47A6-82EF-1CAC2CC610B4}" srcId="{093CE41D-A406-45BD-9F86-09525C710E3F}" destId="{857AE58C-A298-4A28-8D15-1D3ACD9CDCFA}" srcOrd="3" destOrd="0" parTransId="{BD19B22F-1623-44B4-A495-B7D404664198}" sibTransId="{08A48D67-DA23-4A0D-BEE1-68846AF46A72}"/>
    <dgm:cxn modelId="{E31A33EE-BDA4-44E0-9F51-7BE3CFC3BD4D}" srcId="{0E1897FB-5F38-411F-B2FF-6BCD86673D32}" destId="{5D6CC9C5-9E2E-42ED-BF5D-460FED60452D}" srcOrd="0" destOrd="0" parTransId="{ADC41E76-D2E7-4FFC-AA34-E394CA9539D6}" sibTransId="{FAAA0F8E-A377-4D92-BF9F-3B11AE028E1A}"/>
    <dgm:cxn modelId="{589B58F0-1D4B-4A3C-AAD1-3D81F09996DA}" srcId="{857AE58C-A298-4A28-8D15-1D3ACD9CDCFA}" destId="{BA03F2AC-D5AF-4FEA-96D1-5D47A7B34601}" srcOrd="0" destOrd="0" parTransId="{B114241D-C3BC-4957-BD40-08D8FEA1BDF5}" sibTransId="{0AF3DD8A-611F-4B37-A342-FE00DA353038}"/>
    <dgm:cxn modelId="{464BF7F7-8493-4C9C-9021-0CF4C3BBC726}" srcId="{0E1897FB-5F38-411F-B2FF-6BCD86673D32}" destId="{E2251EDF-6D63-4D82-9F1B-9B1512955FA3}" srcOrd="1" destOrd="0" parTransId="{B4118C9E-5D70-4D3E-A65D-C40E5DA90B60}" sibTransId="{A3613E97-AC42-44FF-8B89-3AEF7926CCFF}"/>
    <dgm:cxn modelId="{6B4AF4FE-2F41-4D46-A89D-CDF30D11E5FD}" type="presOf" srcId="{49629530-5C84-45C6-8FD5-1E3D69913E77}" destId="{F3A8928C-07CE-4D91-BEFC-1DBCE9A6603A}" srcOrd="0" destOrd="1" presId="urn:microsoft.com/office/officeart/2005/8/layout/chevron2"/>
    <dgm:cxn modelId="{3B6A5EFF-149C-4CE6-9D2F-F1F71C6ED5B8}" srcId="{33344245-7C19-4F12-9B22-A8985D65C84D}" destId="{B1F71364-2987-4458-B9F3-EDA3B0B47788}" srcOrd="1" destOrd="0" parTransId="{2DF0F754-FB3B-4B90-97BA-AAD3EFEA5B6D}" sibTransId="{A3A01264-F550-42F5-AA68-1DD47DE84CA4}"/>
    <dgm:cxn modelId="{1DA0116C-D8EA-4A55-AE9E-CE5A6791A9B9}" type="presParOf" srcId="{53532815-BA65-4010-B115-0C86785A015C}" destId="{FF27B0C9-AAFC-4B3F-8A13-7F9227F487D7}" srcOrd="0" destOrd="0" presId="urn:microsoft.com/office/officeart/2005/8/layout/chevron2"/>
    <dgm:cxn modelId="{395ED428-3D07-41C3-A0EE-911448CFDE01}" type="presParOf" srcId="{FF27B0C9-AAFC-4B3F-8A13-7F9227F487D7}" destId="{30BD1870-F7AA-41B7-A7A7-87F7F5BED7DC}" srcOrd="0" destOrd="0" presId="urn:microsoft.com/office/officeart/2005/8/layout/chevron2"/>
    <dgm:cxn modelId="{965AAF72-E9F7-488E-890D-7FACA2D1A708}" type="presParOf" srcId="{FF27B0C9-AAFC-4B3F-8A13-7F9227F487D7}" destId="{F3A8928C-07CE-4D91-BEFC-1DBCE9A6603A}" srcOrd="1" destOrd="0" presId="urn:microsoft.com/office/officeart/2005/8/layout/chevron2"/>
    <dgm:cxn modelId="{D393EC77-D61D-4B38-9900-63BEAACE841A}" type="presParOf" srcId="{53532815-BA65-4010-B115-0C86785A015C}" destId="{A1F81F22-B6E3-431A-BF74-32824335E9A0}" srcOrd="1" destOrd="0" presId="urn:microsoft.com/office/officeart/2005/8/layout/chevron2"/>
    <dgm:cxn modelId="{5724B13B-1000-4F67-93A5-3105B2BAA82A}" type="presParOf" srcId="{53532815-BA65-4010-B115-0C86785A015C}" destId="{E4497747-28DE-4CFF-8CC6-B085A494511D}" srcOrd="2" destOrd="0" presId="urn:microsoft.com/office/officeart/2005/8/layout/chevron2"/>
    <dgm:cxn modelId="{3D296B01-F4A6-489B-9819-250EEE0C7CBF}" type="presParOf" srcId="{E4497747-28DE-4CFF-8CC6-B085A494511D}" destId="{B709240B-2A16-4C28-B415-82C2F3196808}" srcOrd="0" destOrd="0" presId="urn:microsoft.com/office/officeart/2005/8/layout/chevron2"/>
    <dgm:cxn modelId="{8FFE8EAC-EE81-4AB1-807E-2E6AB3B49368}" type="presParOf" srcId="{E4497747-28DE-4CFF-8CC6-B085A494511D}" destId="{46EA4EF7-E806-44BF-A40F-6D362CB8360F}" srcOrd="1" destOrd="0" presId="urn:microsoft.com/office/officeart/2005/8/layout/chevron2"/>
    <dgm:cxn modelId="{778BDFF3-5AA0-4683-9D0A-6AFD6DC80BD8}" type="presParOf" srcId="{53532815-BA65-4010-B115-0C86785A015C}" destId="{FADEC4B6-F7CD-4B25-B6AF-CCA07B18A58D}" srcOrd="3" destOrd="0" presId="urn:microsoft.com/office/officeart/2005/8/layout/chevron2"/>
    <dgm:cxn modelId="{B8FDF109-DDB3-4895-8EAC-EC74B92D2EAE}" type="presParOf" srcId="{53532815-BA65-4010-B115-0C86785A015C}" destId="{5524BEDA-B25B-4D74-B148-E4838B48B536}" srcOrd="4" destOrd="0" presId="urn:microsoft.com/office/officeart/2005/8/layout/chevron2"/>
    <dgm:cxn modelId="{839FCC91-10D1-4C0D-AB90-09DD17F9D2F3}" type="presParOf" srcId="{5524BEDA-B25B-4D74-B148-E4838B48B536}" destId="{0B21CF8B-C0C3-410A-BFB4-3B2EC334F5AB}" srcOrd="0" destOrd="0" presId="urn:microsoft.com/office/officeart/2005/8/layout/chevron2"/>
    <dgm:cxn modelId="{0820BF74-26E4-4762-9E03-E3EB00A83B69}" type="presParOf" srcId="{5524BEDA-B25B-4D74-B148-E4838B48B536}" destId="{D6B5B3A8-8753-49ED-B928-4C69CD627649}" srcOrd="1" destOrd="0" presId="urn:microsoft.com/office/officeart/2005/8/layout/chevron2"/>
    <dgm:cxn modelId="{ECEA8701-D254-43A3-9A92-D40EC5FE26C7}" type="presParOf" srcId="{53532815-BA65-4010-B115-0C86785A015C}" destId="{77942EA1-18AE-4524-B984-7FAB0DA16EC4}" srcOrd="5" destOrd="0" presId="urn:microsoft.com/office/officeart/2005/8/layout/chevron2"/>
    <dgm:cxn modelId="{13AB0B46-9CA3-4E62-9B1D-FF32B27C7400}" type="presParOf" srcId="{53532815-BA65-4010-B115-0C86785A015C}" destId="{7A4D493A-636B-48DF-9F4F-7A14079FD926}" srcOrd="6" destOrd="0" presId="urn:microsoft.com/office/officeart/2005/8/layout/chevron2"/>
    <dgm:cxn modelId="{AE0A2C2C-58FB-46EA-A54F-22C2FA733534}" type="presParOf" srcId="{7A4D493A-636B-48DF-9F4F-7A14079FD926}" destId="{73603BFA-192B-401D-9949-D4262B32E3EC}" srcOrd="0" destOrd="0" presId="urn:microsoft.com/office/officeart/2005/8/layout/chevron2"/>
    <dgm:cxn modelId="{9116B218-2BAD-473B-AA91-21BDF6A0E0F1}" type="presParOf" srcId="{7A4D493A-636B-48DF-9F4F-7A14079FD926}" destId="{40199B9D-F0BA-4FDB-880B-5AEE1E5AEC98}" srcOrd="1" destOrd="0" presId="urn:microsoft.com/office/officeart/2005/8/layout/chevron2"/>
    <dgm:cxn modelId="{970B2773-17E1-4A67-8FE2-F3314648D8DC}" type="presParOf" srcId="{53532815-BA65-4010-B115-0C86785A015C}" destId="{AE539839-A206-448C-B087-93CF85A1E2D2}" srcOrd="7" destOrd="0" presId="urn:microsoft.com/office/officeart/2005/8/layout/chevron2"/>
    <dgm:cxn modelId="{3BD1C152-444A-4D6B-B871-A4A203312206}" type="presParOf" srcId="{53532815-BA65-4010-B115-0C86785A015C}" destId="{6D72A8BC-93F4-4D43-A211-74F6FF8B1C06}" srcOrd="8" destOrd="0" presId="urn:microsoft.com/office/officeart/2005/8/layout/chevron2"/>
    <dgm:cxn modelId="{AA1A8E61-E1B0-4BB5-8A06-E19B471B77E5}" type="presParOf" srcId="{6D72A8BC-93F4-4D43-A211-74F6FF8B1C06}" destId="{AF1CF7E2-0B53-4493-BE16-6491CE71845D}" srcOrd="0" destOrd="0" presId="urn:microsoft.com/office/officeart/2005/8/layout/chevron2"/>
    <dgm:cxn modelId="{367EB489-2355-4438-8D5A-D3DB3441A950}" type="presParOf" srcId="{6D72A8BC-93F4-4D43-A211-74F6FF8B1C06}" destId="{3AE15C40-4D4D-4815-AA13-102FB24CB5A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3C2E665-C8FA-4AC5-A4CD-29B80C0E070A}"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IN"/>
        </a:p>
      </dgm:t>
    </dgm:pt>
    <mc:AlternateContent xmlns:mc="http://schemas.openxmlformats.org/markup-compatibility/2006" xmlns:a14="http://schemas.microsoft.com/office/drawing/2010/main">
      <mc:Choice Requires="a14">
        <dgm:pt modelId="{AC855252-7C14-4614-A254-7F45E7505D22}">
          <dgm:prSet phldrT="[Text]" custT="1"/>
          <dgm:spPr/>
          <dgm:t>
            <a:bodyPr/>
            <a:lstStyle/>
            <a:p>
              <a:pPr algn="l">
                <a:buNone/>
              </a:pPr>
              <a:r>
                <a:rPr lang="en-US" sz="1800" b="1" dirty="0">
                  <a:latin typeface="Times New Roman" panose="02020603050405020304" pitchFamily="18" charset="0"/>
                  <a:cs typeface="Times New Roman" panose="02020603050405020304" pitchFamily="18" charset="0"/>
                </a:rPr>
                <a:t>Auto Regressive (AR) Model </a:t>
              </a:r>
              <a:r>
                <a:rPr lang="en-US" sz="1800" b="1" baseline="30000" dirty="0">
                  <a:latin typeface="Times New Roman" panose="02020603050405020304" pitchFamily="18" charset="0"/>
                  <a:cs typeface="Times New Roman" panose="02020603050405020304" pitchFamily="18" charset="0"/>
                </a:rPr>
                <a:t>[1], [5], [7]</a:t>
              </a:r>
            </a:p>
            <a:p>
              <a:pPr algn="l">
                <a:buNone/>
              </a:pPr>
              <a:r>
                <a:rPr lang="en-US" sz="1600" dirty="0">
                  <a:latin typeface="Times New Roman" panose="02020603050405020304" pitchFamily="18" charset="0"/>
                  <a:cs typeface="Times New Roman" panose="02020603050405020304" pitchFamily="18" charset="0"/>
                </a:rPr>
                <a:t>Current value of series 𝑦</a:t>
              </a:r>
              <a:r>
                <a:rPr lang="en-US" sz="1600" baseline="-25000" dirty="0">
                  <a:latin typeface="Times New Roman" panose="02020603050405020304" pitchFamily="18" charset="0"/>
                  <a:cs typeface="Times New Roman" panose="02020603050405020304" pitchFamily="18" charset="0"/>
                </a:rPr>
                <a:t>𝑡 </a:t>
              </a:r>
              <a:r>
                <a:rPr lang="en-US" sz="1600" dirty="0">
                  <a:latin typeface="Times New Roman" panose="02020603050405020304" pitchFamily="18" charset="0"/>
                  <a:cs typeface="Times New Roman" panose="02020603050405020304" pitchFamily="18" charset="0"/>
                </a:rPr>
                <a:t> expressed as a linear combination of previous/past loads to forecast future load values</a:t>
              </a:r>
            </a:p>
            <a:p>
              <a:pPr algn="l">
                <a:buNone/>
              </a:pPr>
              <a:r>
                <a:rPr lang="en-US" sz="1600" dirty="0">
                  <a:latin typeface="Times New Roman" panose="02020603050405020304" pitchFamily="18" charset="0"/>
                  <a:cs typeface="Times New Roman" panose="02020603050405020304" pitchFamily="18" charset="0"/>
                </a:rPr>
                <a:t>A 𝑝</a:t>
              </a:r>
              <a:r>
                <a:rPr lang="en-US" sz="1600" baseline="30000" dirty="0" err="1">
                  <a:latin typeface="Times New Roman" panose="02020603050405020304" pitchFamily="18" charset="0"/>
                  <a:cs typeface="Times New Roman" panose="02020603050405020304" pitchFamily="18" charset="0"/>
                </a:rPr>
                <a:t>th</a:t>
              </a:r>
              <a:r>
                <a:rPr lang="en-US" sz="1600" baseline="30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order AR model, AR(𝑝) is </a:t>
              </a:r>
            </a:p>
            <a:p>
              <a:pPr algn="ctr">
                <a:buNone/>
              </a:pPr>
              <a:r>
                <a:rPr lang="en-US" sz="1600" b="1" dirty="0">
                  <a:latin typeface="Times New Roman" panose="02020603050405020304" pitchFamily="18" charset="0"/>
                  <a:cs typeface="Times New Roman" panose="02020603050405020304" pitchFamily="18" charset="0"/>
                </a:rPr>
                <a:t>y</a:t>
              </a:r>
              <a:r>
                <a:rPr lang="en-US" sz="1600" b="1" baseline="-25000" dirty="0" err="1">
                  <a:latin typeface="Times New Roman" panose="02020603050405020304" pitchFamily="18" charset="0"/>
                  <a:cs typeface="Times New Roman" panose="02020603050405020304" pitchFamily="18" charset="0"/>
                </a:rPr>
                <a:t>t</a:t>
              </a:r>
              <a:r>
                <a:rPr lang="en-US" sz="1600" b="1" dirty="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n-US" sz="1600" b="1" i="1" smtClean="0">
                          <a:latin typeface="Cambria Math" panose="02040503050406030204" pitchFamily="18" charset="0"/>
                          <a:cs typeface="Times New Roman" panose="02020603050405020304" pitchFamily="18" charset="0"/>
                        </a:rPr>
                      </m:ctrlPr>
                    </m:naryPr>
                    <m:sub>
                      <m:r>
                        <m:rPr>
                          <m:brk m:alnAt="23"/>
                        </m:rPr>
                        <a:rPr lang="en-US" sz="1600" b="1" i="1" smtClean="0">
                          <a:latin typeface="Cambria Math" panose="02040503050406030204" pitchFamily="18" charset="0"/>
                          <a:cs typeface="Times New Roman" panose="02020603050405020304" pitchFamily="18" charset="0"/>
                        </a:rPr>
                        <m:t>𝒊</m:t>
                      </m:r>
                      <m:r>
                        <a:rPr lang="en-US" sz="1600" b="1" i="1" smtClean="0">
                          <a:latin typeface="Cambria Math" panose="02040503050406030204" pitchFamily="18" charset="0"/>
                          <a:cs typeface="Times New Roman" panose="02020603050405020304" pitchFamily="18" charset="0"/>
                        </a:rPr>
                        <m:t>=</m:t>
                      </m:r>
                      <m:r>
                        <a:rPr lang="en-US" sz="1600" b="1" i="1" smtClean="0">
                          <a:latin typeface="Cambria Math" panose="02040503050406030204" pitchFamily="18" charset="0"/>
                          <a:cs typeface="Times New Roman" panose="02020603050405020304" pitchFamily="18" charset="0"/>
                        </a:rPr>
                        <m:t>𝟏</m:t>
                      </m:r>
                    </m:sub>
                    <m:sup>
                      <m:r>
                        <a:rPr lang="en-US" sz="1600" b="1" i="1" smtClean="0">
                          <a:latin typeface="Cambria Math" panose="02040503050406030204" pitchFamily="18" charset="0"/>
                          <a:cs typeface="Times New Roman" panose="02020603050405020304" pitchFamily="18" charset="0"/>
                        </a:rPr>
                        <m:t>𝒑</m:t>
                      </m:r>
                    </m:sup>
                    <m:e>
                      <m:sSub>
                        <m:sSubPr>
                          <m:ctrlPr>
                            <a:rPr lang="en-US" sz="1600" b="1" i="1" smtClean="0">
                              <a:latin typeface="Cambria Math" panose="02040503050406030204" pitchFamily="18" charset="0"/>
                              <a:cs typeface="Times New Roman" panose="02020603050405020304" pitchFamily="18" charset="0"/>
                            </a:rPr>
                          </m:ctrlPr>
                        </m:sSubPr>
                        <m:e>
                          <m:r>
                            <a:rPr lang="el-GR" sz="1600" b="1" i="1" smtClean="0">
                              <a:latin typeface="Cambria Math" panose="02040503050406030204" pitchFamily="18" charset="0"/>
                              <a:cs typeface="Times New Roman" panose="02020603050405020304" pitchFamily="18" charset="0"/>
                            </a:rPr>
                            <m:t>𝝓</m:t>
                          </m:r>
                        </m:e>
                        <m:sub>
                          <m:r>
                            <a:rPr lang="en-US" sz="1600" b="1" i="1" smtClean="0">
                              <a:latin typeface="Cambria Math" panose="02040503050406030204" pitchFamily="18" charset="0"/>
                              <a:cs typeface="Times New Roman" panose="02020603050405020304" pitchFamily="18" charset="0"/>
                            </a:rPr>
                            <m:t>𝒊</m:t>
                          </m:r>
                        </m:sub>
                      </m:sSub>
                    </m:e>
                  </m:nary>
                </m:oMath>
              </a14:m>
              <a:r>
                <a:rPr lang="en-US" sz="1600" b="1" dirty="0" err="1">
                  <a:latin typeface="Times New Roman" panose="02020603050405020304" pitchFamily="18" charset="0"/>
                  <a:cs typeface="Times New Roman" panose="02020603050405020304" pitchFamily="18" charset="0"/>
                </a:rPr>
                <a:t>y</a:t>
              </a:r>
              <a:r>
                <a:rPr lang="en-US" sz="1600" b="1" baseline="-25000" dirty="0" err="1">
                  <a:latin typeface="Times New Roman" panose="02020603050405020304" pitchFamily="18" charset="0"/>
                  <a:cs typeface="Times New Roman" panose="02020603050405020304" pitchFamily="18" charset="0"/>
                </a:rPr>
                <a:t>t-i</a:t>
              </a:r>
              <a:r>
                <a:rPr lang="en-US" sz="1600" b="1" dirty="0">
                  <a:latin typeface="Times New Roman" panose="02020603050405020304" pitchFamily="18" charset="0"/>
                  <a:cs typeface="Times New Roman" panose="02020603050405020304" pitchFamily="18" charset="0"/>
                </a:rPr>
                <a:t> = 𝜀</a:t>
              </a:r>
              <a:r>
                <a:rPr lang="en-US" sz="1600" b="1" baseline="-25000" dirty="0">
                  <a:latin typeface="Times New Roman" panose="02020603050405020304" pitchFamily="18" charset="0"/>
                  <a:cs typeface="Times New Roman" panose="02020603050405020304" pitchFamily="18" charset="0"/>
                </a:rPr>
                <a:t>𝑡</a:t>
              </a:r>
            </a:p>
            <a:p>
              <a:pPr algn="l">
                <a:buNone/>
              </a:pPr>
              <a:r>
                <a:rPr lang="el-GR" sz="1600" dirty="0">
                  <a:latin typeface="Times New Roman" panose="02020603050405020304" pitchFamily="18" charset="0"/>
                  <a:cs typeface="Times New Roman" panose="02020603050405020304" pitchFamily="18" charset="0"/>
                </a:rPr>
                <a:t>ϕ</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a:t>
              </a:r>
              <a:r>
                <a:rPr lang="el-GR" sz="1600" dirty="0">
                  <a:latin typeface="Times New Roman" panose="02020603050405020304" pitchFamily="18" charset="0"/>
                  <a:cs typeface="Times New Roman" panose="02020603050405020304" pitchFamily="18" charset="0"/>
                </a:rPr>
                <a:t> ϕ</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a:t>
              </a:r>
              <a:r>
                <a:rPr lang="el-GR" sz="1600" dirty="0">
                  <a:latin typeface="Times New Roman" panose="02020603050405020304" pitchFamily="18" charset="0"/>
                  <a:cs typeface="Times New Roman" panose="02020603050405020304" pitchFamily="18" charset="0"/>
                </a:rPr>
                <a:t> ϕ</a:t>
              </a:r>
              <a:r>
                <a:rPr lang="en-US" sz="1600" baseline="-25000" dirty="0">
                  <a:latin typeface="Times New Roman" panose="02020603050405020304" pitchFamily="18" charset="0"/>
                  <a:cs typeface="Times New Roman" panose="02020603050405020304" pitchFamily="18" charset="0"/>
                </a:rPr>
                <a:t>p</a:t>
              </a:r>
              <a:r>
                <a:rPr lang="el-GR"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are unknown AR coefficients</a:t>
              </a:r>
            </a:p>
            <a:p>
              <a:pPr algn="l">
                <a:buNone/>
              </a:pPr>
              <a:r>
                <a:rPr lang="en-US" sz="1600" dirty="0">
                  <a:latin typeface="Times New Roman" panose="02020603050405020304" pitchFamily="18" charset="0"/>
                  <a:cs typeface="Times New Roman" panose="02020603050405020304" pitchFamily="18" charset="0"/>
                </a:rPr>
                <a:t>𝜀</a:t>
              </a:r>
              <a:r>
                <a:rPr lang="en-US" sz="1600" baseline="-25000" dirty="0">
                  <a:latin typeface="Times New Roman" panose="02020603050405020304" pitchFamily="18" charset="0"/>
                  <a:cs typeface="Times New Roman" panose="02020603050405020304" pitchFamily="18" charset="0"/>
                </a:rPr>
                <a:t>𝑡</a:t>
              </a:r>
              <a:r>
                <a:rPr lang="en-US" sz="1600" dirty="0">
                  <a:latin typeface="Times New Roman" panose="02020603050405020304" pitchFamily="18" charset="0"/>
                  <a:cs typeface="Times New Roman" panose="02020603050405020304" pitchFamily="18" charset="0"/>
                </a:rPr>
                <a:t> is random white noise</a:t>
              </a:r>
            </a:p>
            <a:p>
              <a:pPr algn="l">
                <a:buNone/>
              </a:pPr>
              <a:r>
                <a:rPr lang="en-US" sz="1600" dirty="0">
                  <a:latin typeface="Times New Roman" panose="02020603050405020304" pitchFamily="18" charset="0"/>
                  <a:cs typeface="Times New Roman" panose="02020603050405020304" pitchFamily="18" charset="0"/>
                </a:rPr>
                <a:t>Correlation needed between current values of 𝑦</a:t>
              </a:r>
              <a:r>
                <a:rPr lang="en-US" sz="1600" baseline="-25000" dirty="0">
                  <a:latin typeface="Times New Roman" panose="02020603050405020304" pitchFamily="18" charset="0"/>
                  <a:cs typeface="Times New Roman" panose="02020603050405020304" pitchFamily="18" charset="0"/>
                </a:rPr>
                <a:t>𝑡</a:t>
              </a:r>
              <a:r>
                <a:rPr lang="en-US" sz="1600" dirty="0">
                  <a:latin typeface="Times New Roman" panose="02020603050405020304" pitchFamily="18" charset="0"/>
                  <a:cs typeface="Times New Roman" panose="02020603050405020304" pitchFamily="18" charset="0"/>
                </a:rPr>
                <a:t> and its past values</a:t>
              </a:r>
              <a:endParaRPr lang="en-US" sz="1600" baseline="-25000" dirty="0">
                <a:latin typeface="Times New Roman" panose="02020603050405020304" pitchFamily="18" charset="0"/>
                <a:cs typeface="Times New Roman" panose="02020603050405020304" pitchFamily="18" charset="0"/>
              </a:endParaRPr>
            </a:p>
            <a:p>
              <a:pPr algn="l">
                <a:buNone/>
              </a:pPr>
              <a:r>
                <a:rPr lang="en-US" sz="1600" dirty="0">
                  <a:latin typeface="Times New Roman" panose="02020603050405020304" pitchFamily="18" charset="0"/>
                  <a:cs typeface="Times New Roman" panose="02020603050405020304" pitchFamily="18" charset="0"/>
                </a:rPr>
                <a:t>Applied in economics electric load forecasting and digital signal processing</a:t>
              </a:r>
              <a:endParaRPr lang="en-IN" sz="1600" dirty="0"/>
            </a:p>
            <a:p>
              <a:pPr algn="l">
                <a:buNone/>
              </a:pPr>
              <a:endParaRPr lang="en-IN" sz="1400" dirty="0"/>
            </a:p>
          </dgm:t>
        </dgm:pt>
      </mc:Choice>
      <mc:Fallback xmlns="">
        <dgm:pt modelId="{AC855252-7C14-4614-A254-7F45E7505D22}">
          <dgm:prSet phldrT="[Text]" custT="1"/>
          <dgm:spPr/>
          <dgm:t>
            <a:bodyPr/>
            <a:lstStyle/>
            <a:p>
              <a:pPr algn="l">
                <a:buNone/>
              </a:pPr>
              <a:r>
                <a:rPr lang="en-US" sz="1800" b="1" dirty="0">
                  <a:latin typeface="Times New Roman" panose="02020603050405020304" pitchFamily="18" charset="0"/>
                  <a:cs typeface="Times New Roman" panose="02020603050405020304" pitchFamily="18" charset="0"/>
                </a:rPr>
                <a:t>Auto Regressive (AR) Model </a:t>
              </a:r>
              <a:r>
                <a:rPr lang="en-US" sz="1800" b="1" baseline="30000" dirty="0">
                  <a:latin typeface="Times New Roman" panose="02020603050405020304" pitchFamily="18" charset="0"/>
                  <a:cs typeface="Times New Roman" panose="02020603050405020304" pitchFamily="18" charset="0"/>
                </a:rPr>
                <a:t>[1], [5], [7]</a:t>
              </a:r>
            </a:p>
            <a:p>
              <a:pPr algn="l">
                <a:buNone/>
              </a:pPr>
              <a:r>
                <a:rPr lang="en-US" sz="1600" dirty="0">
                  <a:latin typeface="Times New Roman" panose="02020603050405020304" pitchFamily="18" charset="0"/>
                  <a:cs typeface="Times New Roman" panose="02020603050405020304" pitchFamily="18" charset="0"/>
                </a:rPr>
                <a:t>Current value of series 𝑦</a:t>
              </a:r>
              <a:r>
                <a:rPr lang="en-US" sz="1600" baseline="-25000" dirty="0">
                  <a:latin typeface="Times New Roman" panose="02020603050405020304" pitchFamily="18" charset="0"/>
                  <a:cs typeface="Times New Roman" panose="02020603050405020304" pitchFamily="18" charset="0"/>
                </a:rPr>
                <a:t>𝑡 </a:t>
              </a:r>
              <a:r>
                <a:rPr lang="en-US" sz="1600" dirty="0">
                  <a:latin typeface="Times New Roman" panose="02020603050405020304" pitchFamily="18" charset="0"/>
                  <a:cs typeface="Times New Roman" panose="02020603050405020304" pitchFamily="18" charset="0"/>
                </a:rPr>
                <a:t> expressed as a linear combination of previous/past loads to forecast future load values</a:t>
              </a:r>
            </a:p>
            <a:p>
              <a:pPr algn="l">
                <a:buNone/>
              </a:pPr>
              <a:r>
                <a:rPr lang="en-US" sz="1600" dirty="0">
                  <a:latin typeface="Times New Roman" panose="02020603050405020304" pitchFamily="18" charset="0"/>
                  <a:cs typeface="Times New Roman" panose="02020603050405020304" pitchFamily="18" charset="0"/>
                </a:rPr>
                <a:t>A 𝑝</a:t>
              </a:r>
              <a:r>
                <a:rPr lang="en-US" sz="1600" baseline="30000" dirty="0" err="1">
                  <a:latin typeface="Times New Roman" panose="02020603050405020304" pitchFamily="18" charset="0"/>
                  <a:cs typeface="Times New Roman" panose="02020603050405020304" pitchFamily="18" charset="0"/>
                </a:rPr>
                <a:t>th</a:t>
              </a:r>
              <a:r>
                <a:rPr lang="en-US" sz="1600" baseline="30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order AR model, AR(𝑝) is </a:t>
              </a:r>
            </a:p>
            <a:p>
              <a:pPr algn="ctr">
                <a:buNone/>
              </a:pPr>
              <a:r>
                <a:rPr lang="en-US" sz="1600" b="1" dirty="0">
                  <a:latin typeface="Times New Roman" panose="02020603050405020304" pitchFamily="18" charset="0"/>
                  <a:cs typeface="Times New Roman" panose="02020603050405020304" pitchFamily="18" charset="0"/>
                </a:rPr>
                <a:t>y</a:t>
              </a:r>
              <a:r>
                <a:rPr lang="en-US" sz="1600" b="1" baseline="-25000" dirty="0" err="1">
                  <a:latin typeface="Times New Roman" panose="02020603050405020304" pitchFamily="18" charset="0"/>
                  <a:cs typeface="Times New Roman" panose="02020603050405020304" pitchFamily="18" charset="0"/>
                </a:rPr>
                <a:t>t</a:t>
              </a:r>
              <a:r>
                <a:rPr lang="en-US" sz="1600" b="1" dirty="0">
                  <a:latin typeface="Times New Roman" panose="02020603050405020304" pitchFamily="18" charset="0"/>
                  <a:cs typeface="Times New Roman" panose="02020603050405020304" pitchFamily="18" charset="0"/>
                </a:rPr>
                <a:t> - </a:t>
              </a:r>
              <a:r>
                <a:rPr lang="en-US" sz="1600" b="1" i="0">
                  <a:latin typeface="Cambria Math" panose="02040503050406030204" pitchFamily="18" charset="0"/>
                  <a:cs typeface="Times New Roman" panose="02020603050405020304" pitchFamily="18" charset="0"/>
                </a:rPr>
                <a:t>∑_(𝒊=𝟏)^𝒑▒</a:t>
              </a:r>
              <a:r>
                <a:rPr lang="el-GR" sz="1600" b="1" i="0">
                  <a:latin typeface="Cambria Math" panose="02040503050406030204" pitchFamily="18" charset="0"/>
                  <a:cs typeface="Times New Roman" panose="02020603050405020304" pitchFamily="18" charset="0"/>
                </a:rPr>
                <a:t>𝝓</a:t>
              </a:r>
              <a:r>
                <a:rPr lang="en-US" sz="1600" b="1" i="0">
                  <a:latin typeface="Cambria Math" panose="02040503050406030204" pitchFamily="18" charset="0"/>
                  <a:cs typeface="Times New Roman" panose="02020603050405020304" pitchFamily="18" charset="0"/>
                </a:rPr>
                <a:t>_𝒊 </a:t>
              </a:r>
              <a:r>
                <a:rPr lang="en-US" sz="1600" b="1" dirty="0" err="1">
                  <a:latin typeface="Times New Roman" panose="02020603050405020304" pitchFamily="18" charset="0"/>
                  <a:cs typeface="Times New Roman" panose="02020603050405020304" pitchFamily="18" charset="0"/>
                </a:rPr>
                <a:t>y</a:t>
              </a:r>
              <a:r>
                <a:rPr lang="en-US" sz="1600" b="1" baseline="-25000" dirty="0" err="1">
                  <a:latin typeface="Times New Roman" panose="02020603050405020304" pitchFamily="18" charset="0"/>
                  <a:cs typeface="Times New Roman" panose="02020603050405020304" pitchFamily="18" charset="0"/>
                </a:rPr>
                <a:t>t-i</a:t>
              </a:r>
              <a:r>
                <a:rPr lang="en-US" sz="1600" b="1" dirty="0">
                  <a:latin typeface="Times New Roman" panose="02020603050405020304" pitchFamily="18" charset="0"/>
                  <a:cs typeface="Times New Roman" panose="02020603050405020304" pitchFamily="18" charset="0"/>
                </a:rPr>
                <a:t> = 𝜀</a:t>
              </a:r>
              <a:r>
                <a:rPr lang="en-US" sz="1600" b="1" baseline="-25000" dirty="0">
                  <a:latin typeface="Times New Roman" panose="02020603050405020304" pitchFamily="18" charset="0"/>
                  <a:cs typeface="Times New Roman" panose="02020603050405020304" pitchFamily="18" charset="0"/>
                </a:rPr>
                <a:t>𝑡</a:t>
              </a:r>
            </a:p>
            <a:p>
              <a:pPr algn="l">
                <a:buNone/>
              </a:pPr>
              <a:r>
                <a:rPr lang="el-GR" sz="1600" dirty="0">
                  <a:latin typeface="Times New Roman" panose="02020603050405020304" pitchFamily="18" charset="0"/>
                  <a:cs typeface="Times New Roman" panose="02020603050405020304" pitchFamily="18" charset="0"/>
                </a:rPr>
                <a:t>ϕ</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a:t>
              </a:r>
              <a:r>
                <a:rPr lang="el-GR" sz="1600" dirty="0">
                  <a:latin typeface="Times New Roman" panose="02020603050405020304" pitchFamily="18" charset="0"/>
                  <a:cs typeface="Times New Roman" panose="02020603050405020304" pitchFamily="18" charset="0"/>
                </a:rPr>
                <a:t> ϕ</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a:t>
              </a:r>
              <a:r>
                <a:rPr lang="el-GR" sz="1600" dirty="0">
                  <a:latin typeface="Times New Roman" panose="02020603050405020304" pitchFamily="18" charset="0"/>
                  <a:cs typeface="Times New Roman" panose="02020603050405020304" pitchFamily="18" charset="0"/>
                </a:rPr>
                <a:t> ϕ</a:t>
              </a:r>
              <a:r>
                <a:rPr lang="en-US" sz="1600" baseline="-25000" dirty="0">
                  <a:latin typeface="Times New Roman" panose="02020603050405020304" pitchFamily="18" charset="0"/>
                  <a:cs typeface="Times New Roman" panose="02020603050405020304" pitchFamily="18" charset="0"/>
                </a:rPr>
                <a:t>p</a:t>
              </a:r>
              <a:r>
                <a:rPr lang="el-GR"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are unknown AR coefficients</a:t>
              </a:r>
            </a:p>
            <a:p>
              <a:pPr algn="l">
                <a:buNone/>
              </a:pPr>
              <a:r>
                <a:rPr lang="en-US" sz="1600" dirty="0">
                  <a:latin typeface="Times New Roman" panose="02020603050405020304" pitchFamily="18" charset="0"/>
                  <a:cs typeface="Times New Roman" panose="02020603050405020304" pitchFamily="18" charset="0"/>
                </a:rPr>
                <a:t>𝜀</a:t>
              </a:r>
              <a:r>
                <a:rPr lang="en-US" sz="1600" baseline="-25000" dirty="0">
                  <a:latin typeface="Times New Roman" panose="02020603050405020304" pitchFamily="18" charset="0"/>
                  <a:cs typeface="Times New Roman" panose="02020603050405020304" pitchFamily="18" charset="0"/>
                </a:rPr>
                <a:t>𝑡</a:t>
              </a:r>
              <a:r>
                <a:rPr lang="en-US" sz="1600" dirty="0">
                  <a:latin typeface="Times New Roman" panose="02020603050405020304" pitchFamily="18" charset="0"/>
                  <a:cs typeface="Times New Roman" panose="02020603050405020304" pitchFamily="18" charset="0"/>
                </a:rPr>
                <a:t> is random white noise</a:t>
              </a:r>
            </a:p>
            <a:p>
              <a:pPr algn="l">
                <a:buNone/>
              </a:pPr>
              <a:r>
                <a:rPr lang="en-US" sz="1600" dirty="0">
                  <a:latin typeface="Times New Roman" panose="02020603050405020304" pitchFamily="18" charset="0"/>
                  <a:cs typeface="Times New Roman" panose="02020603050405020304" pitchFamily="18" charset="0"/>
                </a:rPr>
                <a:t>Correlation needed between current values of 𝑦</a:t>
              </a:r>
              <a:r>
                <a:rPr lang="en-US" sz="1600" baseline="-25000" dirty="0">
                  <a:latin typeface="Times New Roman" panose="02020603050405020304" pitchFamily="18" charset="0"/>
                  <a:cs typeface="Times New Roman" panose="02020603050405020304" pitchFamily="18" charset="0"/>
                </a:rPr>
                <a:t>𝑡</a:t>
              </a:r>
              <a:r>
                <a:rPr lang="en-US" sz="1600" dirty="0">
                  <a:latin typeface="Times New Roman" panose="02020603050405020304" pitchFamily="18" charset="0"/>
                  <a:cs typeface="Times New Roman" panose="02020603050405020304" pitchFamily="18" charset="0"/>
                </a:rPr>
                <a:t> and its past values</a:t>
              </a:r>
              <a:endParaRPr lang="en-US" sz="1600" baseline="-25000" dirty="0">
                <a:latin typeface="Times New Roman" panose="02020603050405020304" pitchFamily="18" charset="0"/>
                <a:cs typeface="Times New Roman" panose="02020603050405020304" pitchFamily="18" charset="0"/>
              </a:endParaRPr>
            </a:p>
            <a:p>
              <a:pPr algn="l">
                <a:buNone/>
              </a:pPr>
              <a:r>
                <a:rPr lang="en-US" sz="1600" dirty="0">
                  <a:latin typeface="Times New Roman" panose="02020603050405020304" pitchFamily="18" charset="0"/>
                  <a:cs typeface="Times New Roman" panose="02020603050405020304" pitchFamily="18" charset="0"/>
                </a:rPr>
                <a:t>Applied in economics electric load forecasting and digital signal processing</a:t>
              </a:r>
              <a:endParaRPr lang="en-IN" sz="1600" dirty="0"/>
            </a:p>
            <a:p>
              <a:pPr algn="l">
                <a:buNone/>
              </a:pPr>
              <a:endParaRPr lang="en-IN" sz="1400" dirty="0"/>
            </a:p>
          </dgm:t>
        </dgm:pt>
      </mc:Fallback>
    </mc:AlternateContent>
    <dgm:pt modelId="{D1CAE5BD-1773-4E28-94F9-CA81F0844F37}" type="parTrans" cxnId="{2E779ADF-B8EA-4F6F-9F67-3FD84340AFFF}">
      <dgm:prSet/>
      <dgm:spPr/>
      <dgm:t>
        <a:bodyPr/>
        <a:lstStyle/>
        <a:p>
          <a:endParaRPr lang="en-IN"/>
        </a:p>
      </dgm:t>
    </dgm:pt>
    <dgm:pt modelId="{3D4D09E1-9A6B-46C4-8EBD-66C3D74019C3}" type="sibTrans" cxnId="{2E779ADF-B8EA-4F6F-9F67-3FD84340AFFF}">
      <dgm:prSet/>
      <dgm:spPr/>
      <dgm:t>
        <a:bodyPr/>
        <a:lstStyle/>
        <a:p>
          <a:endParaRPr lang="en-IN"/>
        </a:p>
      </dgm:t>
    </dgm:pt>
    <mc:AlternateContent xmlns:mc="http://schemas.openxmlformats.org/markup-compatibility/2006" xmlns:a14="http://schemas.microsoft.com/office/drawing/2010/main">
      <mc:Choice Requires="a14">
        <dgm:pt modelId="{BB8AB65C-D099-413A-A0FC-CBA65C6A0A1A}">
          <dgm:prSet phldrT="[Text]" custT="1"/>
          <dgm:spPr/>
          <dgm:t>
            <a:bodyPr/>
            <a:lstStyle/>
            <a:p>
              <a:pPr algn="l"/>
              <a:r>
                <a:rPr lang="en-US" sz="1800" b="1" dirty="0">
                  <a:latin typeface="Times New Roman" panose="02020603050405020304" pitchFamily="18" charset="0"/>
                  <a:cs typeface="Times New Roman" panose="02020603050405020304" pitchFamily="18" charset="0"/>
                </a:rPr>
                <a:t>Moving Average (MA) Model </a:t>
              </a:r>
              <a:r>
                <a:rPr lang="en-US" sz="1800" b="1" baseline="30000" dirty="0">
                  <a:latin typeface="Times New Roman" panose="02020603050405020304" pitchFamily="18" charset="0"/>
                  <a:cs typeface="Times New Roman" panose="02020603050405020304" pitchFamily="18" charset="0"/>
                </a:rPr>
                <a:t>[1], [5], [7]</a:t>
              </a:r>
            </a:p>
            <a:p>
              <a:pPr algn="l"/>
              <a:r>
                <a:rPr lang="en-US" sz="1600" dirty="0">
                  <a:latin typeface="Times New Roman" panose="02020603050405020304" pitchFamily="18" charset="0"/>
                  <a:cs typeface="Times New Roman" panose="02020603050405020304" pitchFamily="18" charset="0"/>
                </a:rPr>
                <a:t>Mimics behavior of a MA process</a:t>
              </a:r>
            </a:p>
            <a:p>
              <a:pPr algn="l"/>
              <a:r>
                <a:rPr lang="en-US" sz="1600" dirty="0">
                  <a:latin typeface="Times New Roman" panose="02020603050405020304" pitchFamily="18" charset="0"/>
                  <a:cs typeface="Times New Roman" panose="02020603050405020304" pitchFamily="18" charset="0"/>
                </a:rPr>
                <a:t>Linear regression model that regresses current values against white noise of one or more past values</a:t>
              </a:r>
            </a:p>
            <a:p>
              <a:pPr algn="l"/>
              <a:r>
                <a:rPr lang="en-US" sz="1600" dirty="0">
                  <a:latin typeface="Times New Roman" panose="02020603050405020304" pitchFamily="18" charset="0"/>
                  <a:cs typeface="Times New Roman" panose="02020603050405020304" pitchFamily="18" charset="0"/>
                </a:rPr>
                <a:t>Time series regarded as a MA of a  (unevenly weighted) random shock series 𝜀</a:t>
              </a:r>
              <a:r>
                <a:rPr lang="en-US" sz="1600" baseline="-25000" dirty="0">
                  <a:latin typeface="Times New Roman" panose="02020603050405020304" pitchFamily="18" charset="0"/>
                  <a:cs typeface="Times New Roman" panose="02020603050405020304" pitchFamily="18" charset="0"/>
                </a:rPr>
                <a:t>t</a:t>
              </a:r>
            </a:p>
            <a:p>
              <a:pPr algn="l"/>
              <a:r>
                <a:rPr lang="en-US" sz="1600" dirty="0">
                  <a:latin typeface="Times New Roman" panose="02020603050405020304" pitchFamily="18" charset="0"/>
                  <a:cs typeface="Times New Roman" panose="02020603050405020304" pitchFamily="18" charset="0"/>
                </a:rPr>
                <a:t>MA model of order 𝑞 MA(𝑞) is given as</a:t>
              </a:r>
            </a:p>
            <a:p>
              <a:pPr algn="ctr"/>
              <a:r>
                <a:rPr lang="en-US" sz="1600" b="1" dirty="0">
                  <a:latin typeface="Times New Roman" panose="02020603050405020304" pitchFamily="18" charset="0"/>
                  <a:cs typeface="Times New Roman" panose="02020603050405020304" pitchFamily="18" charset="0"/>
                </a:rPr>
                <a:t>y</a:t>
              </a:r>
              <a:r>
                <a:rPr lang="en-US" sz="1600" b="1" baseline="-25000" dirty="0" err="1">
                  <a:latin typeface="Times New Roman" panose="02020603050405020304" pitchFamily="18" charset="0"/>
                  <a:cs typeface="Times New Roman" panose="02020603050405020304" pitchFamily="18" charset="0"/>
                </a:rPr>
                <a:t>t</a:t>
              </a:r>
              <a:r>
                <a:rPr lang="en-US" sz="1600" b="1" dirty="0">
                  <a:latin typeface="Times New Roman" panose="02020603050405020304" pitchFamily="18" charset="0"/>
                  <a:cs typeface="Times New Roman" panose="02020603050405020304" pitchFamily="18" charset="0"/>
                </a:rPr>
                <a:t> = 𝜀</a:t>
              </a:r>
              <a:r>
                <a:rPr lang="en-US" sz="1600" b="1" baseline="-25000" dirty="0">
                  <a:latin typeface="Times New Roman" panose="02020603050405020304" pitchFamily="18" charset="0"/>
                  <a:cs typeface="Times New Roman" panose="02020603050405020304" pitchFamily="18" charset="0"/>
                </a:rPr>
                <a:t>𝑡 </a:t>
              </a:r>
              <a:r>
                <a:rPr lang="en-US" sz="1600" b="1" dirty="0">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US" sz="1600" b="1" i="1" smtClean="0">
                          <a:latin typeface="Cambria Math" panose="02040503050406030204" pitchFamily="18" charset="0"/>
                          <a:cs typeface="Times New Roman" panose="02020603050405020304" pitchFamily="18" charset="0"/>
                        </a:rPr>
                      </m:ctrlPr>
                    </m:naryPr>
                    <m:sub>
                      <m:r>
                        <m:rPr>
                          <m:brk m:alnAt="23"/>
                        </m:rPr>
                        <a:rPr lang="en-US" sz="1600" b="1" i="1" smtClean="0">
                          <a:latin typeface="Cambria Math" panose="02040503050406030204" pitchFamily="18" charset="0"/>
                          <a:cs typeface="Times New Roman" panose="02020603050405020304" pitchFamily="18" charset="0"/>
                        </a:rPr>
                        <m:t>𝒊</m:t>
                      </m:r>
                      <m:r>
                        <a:rPr lang="en-US" sz="1600" b="1" i="1" smtClean="0">
                          <a:latin typeface="Cambria Math" panose="02040503050406030204" pitchFamily="18" charset="0"/>
                          <a:cs typeface="Times New Roman" panose="02020603050405020304" pitchFamily="18" charset="0"/>
                        </a:rPr>
                        <m:t>=</m:t>
                      </m:r>
                      <m:r>
                        <a:rPr lang="en-US" sz="1600" b="1" i="1" smtClean="0">
                          <a:latin typeface="Cambria Math" panose="02040503050406030204" pitchFamily="18" charset="0"/>
                          <a:cs typeface="Times New Roman" panose="02020603050405020304" pitchFamily="18" charset="0"/>
                        </a:rPr>
                        <m:t>𝟏</m:t>
                      </m:r>
                    </m:sub>
                    <m:sup>
                      <m:r>
                        <a:rPr lang="en-US" sz="1600" b="1" i="1" smtClean="0">
                          <a:latin typeface="Cambria Math" panose="02040503050406030204" pitchFamily="18" charset="0"/>
                          <a:cs typeface="Times New Roman" panose="02020603050405020304" pitchFamily="18" charset="0"/>
                        </a:rPr>
                        <m:t>𝒒</m:t>
                      </m:r>
                    </m:sup>
                    <m:e>
                      <m:sSub>
                        <m:sSubPr>
                          <m:ctrlPr>
                            <a:rPr lang="en-US" sz="1600" b="1" i="1" smtClean="0">
                              <a:latin typeface="Cambria Math" panose="02040503050406030204" pitchFamily="18" charset="0"/>
                              <a:cs typeface="Times New Roman" panose="02020603050405020304" pitchFamily="18" charset="0"/>
                            </a:rPr>
                          </m:ctrlPr>
                        </m:sSubPr>
                        <m:e>
                          <m:r>
                            <a:rPr lang="el-GR" sz="1600" b="1" i="1" smtClean="0">
                              <a:latin typeface="Cambria Math" panose="02040503050406030204" pitchFamily="18" charset="0"/>
                              <a:cs typeface="Times New Roman" panose="02020603050405020304" pitchFamily="18" charset="0"/>
                            </a:rPr>
                            <m:t>Ɵ</m:t>
                          </m:r>
                        </m:e>
                        <m:sub>
                          <m:r>
                            <a:rPr lang="en-US" sz="1600" b="1" i="1" smtClean="0">
                              <a:latin typeface="Cambria Math" panose="02040503050406030204" pitchFamily="18" charset="0"/>
                              <a:cs typeface="Times New Roman" panose="02020603050405020304" pitchFamily="18" charset="0"/>
                            </a:rPr>
                            <m:t>𝒊</m:t>
                          </m:r>
                        </m:sub>
                      </m:sSub>
                      <m:r>
                        <m:rPr>
                          <m:nor/>
                        </m:rPr>
                        <a:rPr lang="en-US" sz="1600" b="1" dirty="0" smtClean="0">
                          <a:latin typeface="Times New Roman" panose="02020603050405020304" pitchFamily="18" charset="0"/>
                          <a:cs typeface="Times New Roman" panose="02020603050405020304" pitchFamily="18" charset="0"/>
                        </a:rPr>
                        <m:t>𝜀</m:t>
                      </m:r>
                    </m:e>
                  </m:nary>
                </m:oMath>
              </a14:m>
              <a:r>
                <a:rPr lang="en-US" sz="1600" b="1" baseline="-25000" dirty="0" err="1">
                  <a:latin typeface="Times New Roman" panose="02020603050405020304" pitchFamily="18" charset="0"/>
                  <a:cs typeface="Times New Roman" panose="02020603050405020304" pitchFamily="18" charset="0"/>
                </a:rPr>
                <a:t>t-i</a:t>
              </a:r>
              <a:endParaRPr lang="en-US" sz="1600" b="1"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Duality/Invertibility between MA and AR model </a:t>
              </a:r>
            </a:p>
            <a:p>
              <a:pPr algn="l"/>
              <a:r>
                <a:rPr lang="en-US" sz="1600" dirty="0">
                  <a:latin typeface="Times New Roman" panose="02020603050405020304" pitchFamily="18" charset="0"/>
                  <a:cs typeface="Times New Roman" panose="02020603050405020304" pitchFamily="18" charset="0"/>
                </a:rPr>
                <a:t>MA model can be rewritten (inverted) into an AR form (of infinite order)</a:t>
              </a:r>
              <a:endParaRPr lang="en-IN" sz="1600" dirty="0"/>
            </a:p>
          </dgm:t>
        </dgm:pt>
      </mc:Choice>
      <mc:Fallback xmlns="">
        <dgm:pt modelId="{BB8AB65C-D099-413A-A0FC-CBA65C6A0A1A}">
          <dgm:prSet phldrT="[Text]" custT="1"/>
          <dgm:spPr/>
          <dgm:t>
            <a:bodyPr/>
            <a:lstStyle/>
            <a:p>
              <a:pPr algn="l"/>
              <a:r>
                <a:rPr lang="en-US" sz="1800" b="1" dirty="0">
                  <a:latin typeface="Times New Roman" panose="02020603050405020304" pitchFamily="18" charset="0"/>
                  <a:cs typeface="Times New Roman" panose="02020603050405020304" pitchFamily="18" charset="0"/>
                </a:rPr>
                <a:t>Moving Average (MA) Model </a:t>
              </a:r>
              <a:r>
                <a:rPr lang="en-US" sz="1800" b="1" baseline="30000" dirty="0">
                  <a:latin typeface="Times New Roman" panose="02020603050405020304" pitchFamily="18" charset="0"/>
                  <a:cs typeface="Times New Roman" panose="02020603050405020304" pitchFamily="18" charset="0"/>
                </a:rPr>
                <a:t>[1], [5], [7]</a:t>
              </a:r>
            </a:p>
            <a:p>
              <a:pPr algn="l"/>
              <a:r>
                <a:rPr lang="en-US" sz="1600" dirty="0">
                  <a:latin typeface="Times New Roman" panose="02020603050405020304" pitchFamily="18" charset="0"/>
                  <a:cs typeface="Times New Roman" panose="02020603050405020304" pitchFamily="18" charset="0"/>
                </a:rPr>
                <a:t>Mimics behavior of a MA process</a:t>
              </a:r>
            </a:p>
            <a:p>
              <a:pPr algn="l"/>
              <a:r>
                <a:rPr lang="en-US" sz="1600" dirty="0">
                  <a:latin typeface="Times New Roman" panose="02020603050405020304" pitchFamily="18" charset="0"/>
                  <a:cs typeface="Times New Roman" panose="02020603050405020304" pitchFamily="18" charset="0"/>
                </a:rPr>
                <a:t>Linear regression model that regresses current values against white noise of one or more past values</a:t>
              </a:r>
            </a:p>
            <a:p>
              <a:pPr algn="l"/>
              <a:r>
                <a:rPr lang="en-US" sz="1600" dirty="0">
                  <a:latin typeface="Times New Roman" panose="02020603050405020304" pitchFamily="18" charset="0"/>
                  <a:cs typeface="Times New Roman" panose="02020603050405020304" pitchFamily="18" charset="0"/>
                </a:rPr>
                <a:t>Time series regarded as a MA of a  (unevenly weighted) random shock series 𝜀</a:t>
              </a:r>
              <a:r>
                <a:rPr lang="en-US" sz="1600" baseline="-25000" dirty="0">
                  <a:latin typeface="Times New Roman" panose="02020603050405020304" pitchFamily="18" charset="0"/>
                  <a:cs typeface="Times New Roman" panose="02020603050405020304" pitchFamily="18" charset="0"/>
                </a:rPr>
                <a:t>t</a:t>
              </a:r>
            </a:p>
            <a:p>
              <a:pPr algn="l"/>
              <a:r>
                <a:rPr lang="en-US" sz="1600" dirty="0">
                  <a:latin typeface="Times New Roman" panose="02020603050405020304" pitchFamily="18" charset="0"/>
                  <a:cs typeface="Times New Roman" panose="02020603050405020304" pitchFamily="18" charset="0"/>
                </a:rPr>
                <a:t>MA model of order 𝑞 MA(𝑞) is given as</a:t>
              </a:r>
            </a:p>
            <a:p>
              <a:pPr algn="ctr"/>
              <a:r>
                <a:rPr lang="en-US" sz="1600" b="1" dirty="0">
                  <a:latin typeface="Times New Roman" panose="02020603050405020304" pitchFamily="18" charset="0"/>
                  <a:cs typeface="Times New Roman" panose="02020603050405020304" pitchFamily="18" charset="0"/>
                </a:rPr>
                <a:t>y</a:t>
              </a:r>
              <a:r>
                <a:rPr lang="en-US" sz="1600" b="1" baseline="-25000" dirty="0" err="1">
                  <a:latin typeface="Times New Roman" panose="02020603050405020304" pitchFamily="18" charset="0"/>
                  <a:cs typeface="Times New Roman" panose="02020603050405020304" pitchFamily="18" charset="0"/>
                </a:rPr>
                <a:t>t</a:t>
              </a:r>
              <a:r>
                <a:rPr lang="en-US" sz="1600" b="1" dirty="0">
                  <a:latin typeface="Times New Roman" panose="02020603050405020304" pitchFamily="18" charset="0"/>
                  <a:cs typeface="Times New Roman" panose="02020603050405020304" pitchFamily="18" charset="0"/>
                </a:rPr>
                <a:t> = 𝜀</a:t>
              </a:r>
              <a:r>
                <a:rPr lang="en-US" sz="1600" b="1" baseline="-25000" dirty="0">
                  <a:latin typeface="Times New Roman" panose="02020603050405020304" pitchFamily="18" charset="0"/>
                  <a:cs typeface="Times New Roman" panose="02020603050405020304" pitchFamily="18" charset="0"/>
                </a:rPr>
                <a:t>𝑡 </a:t>
              </a:r>
              <a:r>
                <a:rPr lang="en-US" sz="1600" b="1" dirty="0">
                  <a:latin typeface="Times New Roman" panose="02020603050405020304" pitchFamily="18" charset="0"/>
                  <a:cs typeface="Times New Roman" panose="02020603050405020304" pitchFamily="18" charset="0"/>
                </a:rPr>
                <a:t>+ </a:t>
              </a:r>
              <a:r>
                <a:rPr lang="en-US" sz="1600" b="1" i="0">
                  <a:latin typeface="Cambria Math" panose="02040503050406030204" pitchFamily="18" charset="0"/>
                  <a:cs typeface="Times New Roman" panose="02020603050405020304" pitchFamily="18" charset="0"/>
                </a:rPr>
                <a:t>∑_(𝒊=𝟏)^𝒒</a:t>
              </a:r>
              <a:r>
                <a:rPr lang="en-US" sz="1600" b="1" i="0" dirty="0">
                  <a:latin typeface="Cambria Math" panose="02040503050406030204" pitchFamily="18" charset="0"/>
                  <a:cs typeface="Times New Roman" panose="02020603050405020304" pitchFamily="18" charset="0"/>
                </a:rPr>
                <a:t>▒</a:t>
              </a:r>
              <a:r>
                <a:rPr lang="en-US" sz="1600" b="1" i="0">
                  <a:latin typeface="Cambria Math" panose="02040503050406030204" pitchFamily="18" charset="0"/>
                  <a:cs typeface="Times New Roman" panose="02020603050405020304" pitchFamily="18" charset="0"/>
                </a:rPr>
                <a:t>〖</a:t>
              </a:r>
              <a:r>
                <a:rPr lang="el-GR" sz="1600" b="1" i="0">
                  <a:latin typeface="Cambria Math" panose="02040503050406030204" pitchFamily="18" charset="0"/>
                  <a:cs typeface="Times New Roman" panose="02020603050405020304" pitchFamily="18" charset="0"/>
                </a:rPr>
                <a:t>Ɵ</a:t>
              </a:r>
              <a:r>
                <a:rPr lang="en-US" sz="1600" b="1" i="0">
                  <a:latin typeface="Cambria Math" panose="02040503050406030204" pitchFamily="18" charset="0"/>
                  <a:cs typeface="Times New Roman" panose="02020603050405020304" pitchFamily="18" charset="0"/>
                </a:rPr>
                <a:t>_𝒊</a:t>
              </a:r>
              <a:r>
                <a:rPr lang="en-US" sz="1600" b="1" i="0" dirty="0">
                  <a:latin typeface="Cambria Math" panose="02040503050406030204" pitchFamily="18" charset="0"/>
                  <a:cs typeface="Times New Roman" panose="02020603050405020304" pitchFamily="18" charset="0"/>
                </a:rPr>
                <a:t> "</a:t>
              </a:r>
              <a:r>
                <a:rPr lang="en-US" sz="1600" b="1" i="0" dirty="0">
                  <a:latin typeface="Times New Roman" panose="02020603050405020304" pitchFamily="18" charset="0"/>
                  <a:cs typeface="Times New Roman" panose="02020603050405020304" pitchFamily="18" charset="0"/>
                </a:rPr>
                <a:t>𝜀</a:t>
              </a:r>
              <a:r>
                <a:rPr lang="en-US" sz="1600" b="1" i="0" dirty="0">
                  <a:latin typeface="Cambria Math" panose="02040503050406030204" pitchFamily="18" charset="0"/>
                  <a:cs typeface="Times New Roman" panose="02020603050405020304" pitchFamily="18" charset="0"/>
                </a:rPr>
                <a:t>" </a:t>
              </a:r>
              <a:r>
                <a:rPr lang="en-US" sz="1600" b="1" i="0">
                  <a:latin typeface="Cambria Math" panose="02040503050406030204" pitchFamily="18" charset="0"/>
                  <a:cs typeface="Times New Roman" panose="02020603050405020304" pitchFamily="18" charset="0"/>
                </a:rPr>
                <a:t>〗</a:t>
              </a:r>
              <a:r>
                <a:rPr lang="en-US" sz="1600" b="1" baseline="-25000" dirty="0" err="1">
                  <a:latin typeface="Times New Roman" panose="02020603050405020304" pitchFamily="18" charset="0"/>
                  <a:cs typeface="Times New Roman" panose="02020603050405020304" pitchFamily="18" charset="0"/>
                </a:rPr>
                <a:t>t-i</a:t>
              </a:r>
              <a:endParaRPr lang="en-US" sz="1600" b="1"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Duality/Invertibility between MA and AR model </a:t>
              </a:r>
            </a:p>
            <a:p>
              <a:pPr algn="l"/>
              <a:r>
                <a:rPr lang="en-US" sz="1600" dirty="0">
                  <a:latin typeface="Times New Roman" panose="02020603050405020304" pitchFamily="18" charset="0"/>
                  <a:cs typeface="Times New Roman" panose="02020603050405020304" pitchFamily="18" charset="0"/>
                </a:rPr>
                <a:t>MA model can be rewritten (inverted) into an AR form (of infinite order)</a:t>
              </a:r>
              <a:endParaRPr lang="en-IN" sz="1600" dirty="0"/>
            </a:p>
          </dgm:t>
        </dgm:pt>
      </mc:Fallback>
    </mc:AlternateContent>
    <dgm:pt modelId="{18C5A5ED-F6F2-4C38-AC2B-1A924CC9213E}" type="parTrans" cxnId="{82EFFD15-F88D-45CB-9A1A-8C9FD89E520D}">
      <dgm:prSet/>
      <dgm:spPr/>
      <dgm:t>
        <a:bodyPr/>
        <a:lstStyle/>
        <a:p>
          <a:endParaRPr lang="en-IN"/>
        </a:p>
      </dgm:t>
    </dgm:pt>
    <dgm:pt modelId="{9DEAF133-1BF9-40D7-A19A-4F224D76069B}" type="sibTrans" cxnId="{82EFFD15-F88D-45CB-9A1A-8C9FD89E520D}">
      <dgm:prSet/>
      <dgm:spPr/>
      <dgm:t>
        <a:bodyPr/>
        <a:lstStyle/>
        <a:p>
          <a:endParaRPr lang="en-IN"/>
        </a:p>
      </dgm:t>
    </dgm:pt>
    <dgm:pt modelId="{AE0B667A-24C1-431B-947D-5F4148A06185}" type="pres">
      <dgm:prSet presAssocID="{93C2E665-C8FA-4AC5-A4CD-29B80C0E070A}" presName="Name0" presStyleCnt="0">
        <dgm:presLayoutVars>
          <dgm:chMax val="2"/>
          <dgm:chPref val="2"/>
          <dgm:animLvl val="lvl"/>
        </dgm:presLayoutVars>
      </dgm:prSet>
      <dgm:spPr/>
    </dgm:pt>
    <dgm:pt modelId="{61B1B7EE-37A0-46C0-86FC-C530E14B924B}" type="pres">
      <dgm:prSet presAssocID="{93C2E665-C8FA-4AC5-A4CD-29B80C0E070A}" presName="LeftText" presStyleLbl="revTx" presStyleIdx="0" presStyleCnt="0">
        <dgm:presLayoutVars>
          <dgm:bulletEnabled val="1"/>
        </dgm:presLayoutVars>
      </dgm:prSet>
      <dgm:spPr/>
    </dgm:pt>
    <dgm:pt modelId="{FF460441-F248-47C0-B74E-C5A4B2FF777D}" type="pres">
      <dgm:prSet presAssocID="{93C2E665-C8FA-4AC5-A4CD-29B80C0E070A}" presName="LeftNode" presStyleLbl="bgImgPlace1" presStyleIdx="0" presStyleCnt="2" custScaleX="157676" custScaleY="126435" custLinFactNeighborX="-25977">
        <dgm:presLayoutVars>
          <dgm:chMax val="2"/>
          <dgm:chPref val="2"/>
        </dgm:presLayoutVars>
      </dgm:prSet>
      <dgm:spPr/>
    </dgm:pt>
    <dgm:pt modelId="{E2A924E1-BEEF-4A3C-A7B9-C29AA8905667}" type="pres">
      <dgm:prSet presAssocID="{93C2E665-C8FA-4AC5-A4CD-29B80C0E070A}" presName="RightText" presStyleLbl="revTx" presStyleIdx="0" presStyleCnt="0">
        <dgm:presLayoutVars>
          <dgm:bulletEnabled val="1"/>
        </dgm:presLayoutVars>
      </dgm:prSet>
      <dgm:spPr/>
    </dgm:pt>
    <dgm:pt modelId="{B9A39794-F1A2-4DEC-8748-9E6CA547258C}" type="pres">
      <dgm:prSet presAssocID="{93C2E665-C8FA-4AC5-A4CD-29B80C0E070A}" presName="RightNode" presStyleLbl="bgImgPlace1" presStyleIdx="1" presStyleCnt="2" custScaleX="167185" custScaleY="125303" custLinFactNeighborX="28145">
        <dgm:presLayoutVars>
          <dgm:chMax val="0"/>
          <dgm:chPref val="0"/>
        </dgm:presLayoutVars>
      </dgm:prSet>
      <dgm:spPr/>
    </dgm:pt>
    <dgm:pt modelId="{D08CEABD-ACD9-4FBF-8A8D-695C7A8219F2}" type="pres">
      <dgm:prSet presAssocID="{93C2E665-C8FA-4AC5-A4CD-29B80C0E070A}" presName="TopArrow" presStyleLbl="node1" presStyleIdx="0" presStyleCnt="2" custScaleX="45997" custScaleY="53642" custLinFactNeighborY="-17179"/>
      <dgm:spPr/>
    </dgm:pt>
    <dgm:pt modelId="{536F493B-A521-4524-911F-AAFA91E42536}" type="pres">
      <dgm:prSet presAssocID="{93C2E665-C8FA-4AC5-A4CD-29B80C0E070A}" presName="BottomArrow" presStyleLbl="node1" presStyleIdx="1" presStyleCnt="2" custScaleX="45938" custScaleY="48928" custLinFactNeighborX="1995" custLinFactNeighborY="21373"/>
      <dgm:spPr/>
    </dgm:pt>
  </dgm:ptLst>
  <dgm:cxnLst>
    <dgm:cxn modelId="{82EFFD15-F88D-45CB-9A1A-8C9FD89E520D}" srcId="{93C2E665-C8FA-4AC5-A4CD-29B80C0E070A}" destId="{BB8AB65C-D099-413A-A0FC-CBA65C6A0A1A}" srcOrd="1" destOrd="0" parTransId="{18C5A5ED-F6F2-4C38-AC2B-1A924CC9213E}" sibTransId="{9DEAF133-1BF9-40D7-A19A-4F224D76069B}"/>
    <dgm:cxn modelId="{DE574F34-5D9E-4AD6-A815-CC18042EB0AD}" type="presOf" srcId="{BB8AB65C-D099-413A-A0FC-CBA65C6A0A1A}" destId="{B9A39794-F1A2-4DEC-8748-9E6CA547258C}" srcOrd="1" destOrd="0" presId="urn:microsoft.com/office/officeart/2009/layout/ReverseList"/>
    <dgm:cxn modelId="{82AD2A4C-6F28-4A9E-8AA1-3DF5FD98E9BC}" type="presOf" srcId="{AC855252-7C14-4614-A254-7F45E7505D22}" destId="{FF460441-F248-47C0-B74E-C5A4B2FF777D}" srcOrd="1" destOrd="0" presId="urn:microsoft.com/office/officeart/2009/layout/ReverseList"/>
    <dgm:cxn modelId="{94625F57-2280-435C-8110-B85751DF129B}" type="presOf" srcId="{BB8AB65C-D099-413A-A0FC-CBA65C6A0A1A}" destId="{E2A924E1-BEEF-4A3C-A7B9-C29AA8905667}" srcOrd="0" destOrd="0" presId="urn:microsoft.com/office/officeart/2009/layout/ReverseList"/>
    <dgm:cxn modelId="{CDA13CC4-E99B-48F6-AB63-D8DBD5359B87}" type="presOf" srcId="{AC855252-7C14-4614-A254-7F45E7505D22}" destId="{61B1B7EE-37A0-46C0-86FC-C530E14B924B}" srcOrd="0" destOrd="0" presId="urn:microsoft.com/office/officeart/2009/layout/ReverseList"/>
    <dgm:cxn modelId="{03CF23D4-3730-491B-97B6-E184C3FD8CDA}" type="presOf" srcId="{93C2E665-C8FA-4AC5-A4CD-29B80C0E070A}" destId="{AE0B667A-24C1-431B-947D-5F4148A06185}" srcOrd="0" destOrd="0" presId="urn:microsoft.com/office/officeart/2009/layout/ReverseList"/>
    <dgm:cxn modelId="{2E779ADF-B8EA-4F6F-9F67-3FD84340AFFF}" srcId="{93C2E665-C8FA-4AC5-A4CD-29B80C0E070A}" destId="{AC855252-7C14-4614-A254-7F45E7505D22}" srcOrd="0" destOrd="0" parTransId="{D1CAE5BD-1773-4E28-94F9-CA81F0844F37}" sibTransId="{3D4D09E1-9A6B-46C4-8EBD-66C3D74019C3}"/>
    <dgm:cxn modelId="{D593052A-B8BB-4733-BD59-9A206956F497}" type="presParOf" srcId="{AE0B667A-24C1-431B-947D-5F4148A06185}" destId="{61B1B7EE-37A0-46C0-86FC-C530E14B924B}" srcOrd="0" destOrd="0" presId="urn:microsoft.com/office/officeart/2009/layout/ReverseList"/>
    <dgm:cxn modelId="{9EFC5676-9D99-411B-A71B-C8F80A5AB250}" type="presParOf" srcId="{AE0B667A-24C1-431B-947D-5F4148A06185}" destId="{FF460441-F248-47C0-B74E-C5A4B2FF777D}" srcOrd="1" destOrd="0" presId="urn:microsoft.com/office/officeart/2009/layout/ReverseList"/>
    <dgm:cxn modelId="{30813CA6-C0E8-49FF-AC2E-F2EAD5C76D5D}" type="presParOf" srcId="{AE0B667A-24C1-431B-947D-5F4148A06185}" destId="{E2A924E1-BEEF-4A3C-A7B9-C29AA8905667}" srcOrd="2" destOrd="0" presId="urn:microsoft.com/office/officeart/2009/layout/ReverseList"/>
    <dgm:cxn modelId="{8EB16634-B43A-4DD1-84E7-07F8407614D1}" type="presParOf" srcId="{AE0B667A-24C1-431B-947D-5F4148A06185}" destId="{B9A39794-F1A2-4DEC-8748-9E6CA547258C}" srcOrd="3" destOrd="0" presId="urn:microsoft.com/office/officeart/2009/layout/ReverseList"/>
    <dgm:cxn modelId="{7A37C0D6-53DE-486F-A3BE-3700FB710207}" type="presParOf" srcId="{AE0B667A-24C1-431B-947D-5F4148A06185}" destId="{D08CEABD-ACD9-4FBF-8A8D-695C7A8219F2}" srcOrd="4" destOrd="0" presId="urn:microsoft.com/office/officeart/2009/layout/ReverseList"/>
    <dgm:cxn modelId="{58E1B109-B771-4675-AF48-A6C903CE851C}" type="presParOf" srcId="{AE0B667A-24C1-431B-947D-5F4148A06185}" destId="{536F493B-A521-4524-911F-AAFA91E42536}" srcOrd="5" destOrd="0" presId="urn:microsoft.com/office/officeart/2009/layout/Revers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3C2E665-C8FA-4AC5-A4CD-29B80C0E070A}"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IN"/>
        </a:p>
      </dgm:t>
    </dgm:pt>
    <dgm:pt modelId="{AC855252-7C14-4614-A254-7F45E7505D22}">
      <dgm:prSet phldrT="[Text]" custT="1"/>
      <dgm:spPr>
        <a:blipFill>
          <a:blip xmlns:r="http://schemas.openxmlformats.org/officeDocument/2006/relationships" r:embed="rId1"/>
          <a:stretch>
            <a:fillRect r="-527"/>
          </a:stretch>
        </a:blipFill>
      </dgm:spPr>
      <dgm:t>
        <a:bodyPr/>
        <a:lstStyle/>
        <a:p>
          <a:r>
            <a:rPr lang="en-IN">
              <a:noFill/>
            </a:rPr>
            <a:t> </a:t>
          </a:r>
        </a:p>
      </dgm:t>
    </dgm:pt>
    <dgm:pt modelId="{D1CAE5BD-1773-4E28-94F9-CA81F0844F37}" type="parTrans" cxnId="{2E779ADF-B8EA-4F6F-9F67-3FD84340AFFF}">
      <dgm:prSet/>
      <dgm:spPr/>
      <dgm:t>
        <a:bodyPr/>
        <a:lstStyle/>
        <a:p>
          <a:endParaRPr lang="en-IN"/>
        </a:p>
      </dgm:t>
    </dgm:pt>
    <dgm:pt modelId="{3D4D09E1-9A6B-46C4-8EBD-66C3D74019C3}" type="sibTrans" cxnId="{2E779ADF-B8EA-4F6F-9F67-3FD84340AFFF}">
      <dgm:prSet/>
      <dgm:spPr/>
      <dgm:t>
        <a:bodyPr/>
        <a:lstStyle/>
        <a:p>
          <a:endParaRPr lang="en-IN"/>
        </a:p>
      </dgm:t>
    </dgm:pt>
    <dgm:pt modelId="{BB8AB65C-D099-413A-A0FC-CBA65C6A0A1A}">
      <dgm:prSet phldrT="[Text]" custT="1"/>
      <dgm:spPr>
        <a:blipFill>
          <a:blip xmlns:r="http://schemas.openxmlformats.org/officeDocument/2006/relationships" r:embed="rId2"/>
          <a:stretch>
            <a:fillRect l="-828"/>
          </a:stretch>
        </a:blipFill>
      </dgm:spPr>
      <dgm:t>
        <a:bodyPr/>
        <a:lstStyle/>
        <a:p>
          <a:r>
            <a:rPr lang="en-IN">
              <a:noFill/>
            </a:rPr>
            <a:t> </a:t>
          </a:r>
        </a:p>
      </dgm:t>
    </dgm:pt>
    <dgm:pt modelId="{18C5A5ED-F6F2-4C38-AC2B-1A924CC9213E}" type="parTrans" cxnId="{82EFFD15-F88D-45CB-9A1A-8C9FD89E520D}">
      <dgm:prSet/>
      <dgm:spPr/>
      <dgm:t>
        <a:bodyPr/>
        <a:lstStyle/>
        <a:p>
          <a:endParaRPr lang="en-IN"/>
        </a:p>
      </dgm:t>
    </dgm:pt>
    <dgm:pt modelId="{9DEAF133-1BF9-40D7-A19A-4F224D76069B}" type="sibTrans" cxnId="{82EFFD15-F88D-45CB-9A1A-8C9FD89E520D}">
      <dgm:prSet/>
      <dgm:spPr/>
      <dgm:t>
        <a:bodyPr/>
        <a:lstStyle/>
        <a:p>
          <a:endParaRPr lang="en-IN"/>
        </a:p>
      </dgm:t>
    </dgm:pt>
    <dgm:pt modelId="{AE0B667A-24C1-431B-947D-5F4148A06185}" type="pres">
      <dgm:prSet presAssocID="{93C2E665-C8FA-4AC5-A4CD-29B80C0E070A}" presName="Name0" presStyleCnt="0">
        <dgm:presLayoutVars>
          <dgm:chMax val="2"/>
          <dgm:chPref val="2"/>
          <dgm:animLvl val="lvl"/>
        </dgm:presLayoutVars>
      </dgm:prSet>
      <dgm:spPr/>
    </dgm:pt>
    <dgm:pt modelId="{61B1B7EE-37A0-46C0-86FC-C530E14B924B}" type="pres">
      <dgm:prSet presAssocID="{93C2E665-C8FA-4AC5-A4CD-29B80C0E070A}" presName="LeftText" presStyleLbl="revTx" presStyleIdx="0" presStyleCnt="0">
        <dgm:presLayoutVars>
          <dgm:bulletEnabled val="1"/>
        </dgm:presLayoutVars>
      </dgm:prSet>
      <dgm:spPr/>
    </dgm:pt>
    <dgm:pt modelId="{FF460441-F248-47C0-B74E-C5A4B2FF777D}" type="pres">
      <dgm:prSet presAssocID="{93C2E665-C8FA-4AC5-A4CD-29B80C0E070A}" presName="LeftNode" presStyleLbl="bgImgPlace1" presStyleIdx="0" presStyleCnt="2" custScaleX="157676" custScaleY="126435" custLinFactNeighborX="-25977">
        <dgm:presLayoutVars>
          <dgm:chMax val="2"/>
          <dgm:chPref val="2"/>
        </dgm:presLayoutVars>
      </dgm:prSet>
      <dgm:spPr/>
    </dgm:pt>
    <dgm:pt modelId="{E2A924E1-BEEF-4A3C-A7B9-C29AA8905667}" type="pres">
      <dgm:prSet presAssocID="{93C2E665-C8FA-4AC5-A4CD-29B80C0E070A}" presName="RightText" presStyleLbl="revTx" presStyleIdx="0" presStyleCnt="0">
        <dgm:presLayoutVars>
          <dgm:bulletEnabled val="1"/>
        </dgm:presLayoutVars>
      </dgm:prSet>
      <dgm:spPr/>
    </dgm:pt>
    <dgm:pt modelId="{B9A39794-F1A2-4DEC-8748-9E6CA547258C}" type="pres">
      <dgm:prSet presAssocID="{93C2E665-C8FA-4AC5-A4CD-29B80C0E070A}" presName="RightNode" presStyleLbl="bgImgPlace1" presStyleIdx="1" presStyleCnt="2" custScaleX="167185" custScaleY="125303" custLinFactNeighborX="28145">
        <dgm:presLayoutVars>
          <dgm:chMax val="0"/>
          <dgm:chPref val="0"/>
        </dgm:presLayoutVars>
      </dgm:prSet>
      <dgm:spPr/>
    </dgm:pt>
    <dgm:pt modelId="{D08CEABD-ACD9-4FBF-8A8D-695C7A8219F2}" type="pres">
      <dgm:prSet presAssocID="{93C2E665-C8FA-4AC5-A4CD-29B80C0E070A}" presName="TopArrow" presStyleLbl="node1" presStyleIdx="0" presStyleCnt="2" custScaleX="45997" custScaleY="53642" custLinFactNeighborY="-17179"/>
      <dgm:spPr/>
    </dgm:pt>
    <dgm:pt modelId="{536F493B-A521-4524-911F-AAFA91E42536}" type="pres">
      <dgm:prSet presAssocID="{93C2E665-C8FA-4AC5-A4CD-29B80C0E070A}" presName="BottomArrow" presStyleLbl="node1" presStyleIdx="1" presStyleCnt="2" custScaleX="45938" custScaleY="48928" custLinFactNeighborX="1995" custLinFactNeighborY="21373"/>
      <dgm:spPr/>
    </dgm:pt>
  </dgm:ptLst>
  <dgm:cxnLst>
    <dgm:cxn modelId="{82EFFD15-F88D-45CB-9A1A-8C9FD89E520D}" srcId="{93C2E665-C8FA-4AC5-A4CD-29B80C0E070A}" destId="{BB8AB65C-D099-413A-A0FC-CBA65C6A0A1A}" srcOrd="1" destOrd="0" parTransId="{18C5A5ED-F6F2-4C38-AC2B-1A924CC9213E}" sibTransId="{9DEAF133-1BF9-40D7-A19A-4F224D76069B}"/>
    <dgm:cxn modelId="{DE574F34-5D9E-4AD6-A815-CC18042EB0AD}" type="presOf" srcId="{BB8AB65C-D099-413A-A0FC-CBA65C6A0A1A}" destId="{B9A39794-F1A2-4DEC-8748-9E6CA547258C}" srcOrd="1" destOrd="0" presId="urn:microsoft.com/office/officeart/2009/layout/ReverseList"/>
    <dgm:cxn modelId="{82AD2A4C-6F28-4A9E-8AA1-3DF5FD98E9BC}" type="presOf" srcId="{AC855252-7C14-4614-A254-7F45E7505D22}" destId="{FF460441-F248-47C0-B74E-C5A4B2FF777D}" srcOrd="1" destOrd="0" presId="urn:microsoft.com/office/officeart/2009/layout/ReverseList"/>
    <dgm:cxn modelId="{94625F57-2280-435C-8110-B85751DF129B}" type="presOf" srcId="{BB8AB65C-D099-413A-A0FC-CBA65C6A0A1A}" destId="{E2A924E1-BEEF-4A3C-A7B9-C29AA8905667}" srcOrd="0" destOrd="0" presId="urn:microsoft.com/office/officeart/2009/layout/ReverseList"/>
    <dgm:cxn modelId="{CDA13CC4-E99B-48F6-AB63-D8DBD5359B87}" type="presOf" srcId="{AC855252-7C14-4614-A254-7F45E7505D22}" destId="{61B1B7EE-37A0-46C0-86FC-C530E14B924B}" srcOrd="0" destOrd="0" presId="urn:microsoft.com/office/officeart/2009/layout/ReverseList"/>
    <dgm:cxn modelId="{03CF23D4-3730-491B-97B6-E184C3FD8CDA}" type="presOf" srcId="{93C2E665-C8FA-4AC5-A4CD-29B80C0E070A}" destId="{AE0B667A-24C1-431B-947D-5F4148A06185}" srcOrd="0" destOrd="0" presId="urn:microsoft.com/office/officeart/2009/layout/ReverseList"/>
    <dgm:cxn modelId="{2E779ADF-B8EA-4F6F-9F67-3FD84340AFFF}" srcId="{93C2E665-C8FA-4AC5-A4CD-29B80C0E070A}" destId="{AC855252-7C14-4614-A254-7F45E7505D22}" srcOrd="0" destOrd="0" parTransId="{D1CAE5BD-1773-4E28-94F9-CA81F0844F37}" sibTransId="{3D4D09E1-9A6B-46C4-8EBD-66C3D74019C3}"/>
    <dgm:cxn modelId="{D593052A-B8BB-4733-BD59-9A206956F497}" type="presParOf" srcId="{AE0B667A-24C1-431B-947D-5F4148A06185}" destId="{61B1B7EE-37A0-46C0-86FC-C530E14B924B}" srcOrd="0" destOrd="0" presId="urn:microsoft.com/office/officeart/2009/layout/ReverseList"/>
    <dgm:cxn modelId="{9EFC5676-9D99-411B-A71B-C8F80A5AB250}" type="presParOf" srcId="{AE0B667A-24C1-431B-947D-5F4148A06185}" destId="{FF460441-F248-47C0-B74E-C5A4B2FF777D}" srcOrd="1" destOrd="0" presId="urn:microsoft.com/office/officeart/2009/layout/ReverseList"/>
    <dgm:cxn modelId="{30813CA6-C0E8-49FF-AC2E-F2EAD5C76D5D}" type="presParOf" srcId="{AE0B667A-24C1-431B-947D-5F4148A06185}" destId="{E2A924E1-BEEF-4A3C-A7B9-C29AA8905667}" srcOrd="2" destOrd="0" presId="urn:microsoft.com/office/officeart/2009/layout/ReverseList"/>
    <dgm:cxn modelId="{8EB16634-B43A-4DD1-84E7-07F8407614D1}" type="presParOf" srcId="{AE0B667A-24C1-431B-947D-5F4148A06185}" destId="{B9A39794-F1A2-4DEC-8748-9E6CA547258C}" srcOrd="3" destOrd="0" presId="urn:microsoft.com/office/officeart/2009/layout/ReverseList"/>
    <dgm:cxn modelId="{7A37C0D6-53DE-486F-A3BE-3700FB710207}" type="presParOf" srcId="{AE0B667A-24C1-431B-947D-5F4148A06185}" destId="{D08CEABD-ACD9-4FBF-8A8D-695C7A8219F2}" srcOrd="4" destOrd="0" presId="urn:microsoft.com/office/officeart/2009/layout/ReverseList"/>
    <dgm:cxn modelId="{58E1B109-B771-4675-AF48-A6C903CE851C}" type="presParOf" srcId="{AE0B667A-24C1-431B-947D-5F4148A06185}" destId="{536F493B-A521-4524-911F-AAFA91E42536}" srcOrd="5" destOrd="0" presId="urn:microsoft.com/office/officeart/2009/layout/Revers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A78F4FA-080D-4A50-AD35-2C4EBB9E17D4}"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IN"/>
        </a:p>
      </dgm:t>
    </dgm:pt>
    <mc:AlternateContent xmlns:mc="http://schemas.openxmlformats.org/markup-compatibility/2006" xmlns:a14="http://schemas.microsoft.com/office/drawing/2010/main">
      <mc:Choice Requires="a14">
        <dgm:pt modelId="{1B0B08F9-2707-4EFA-8320-B801C01149AA}">
          <dgm:prSet phldrT="[Text]" custT="1"/>
          <dgm:spPr>
            <a:solidFill>
              <a:schemeClr val="accent6">
                <a:lumMod val="50000"/>
              </a:schemeClr>
            </a:solidFill>
          </dgm:spPr>
          <dgm:t>
            <a:bodyPr/>
            <a:lstStyle/>
            <a:p>
              <a:pPr algn="ctr"/>
              <a:r>
                <a:rPr lang="en-US" sz="1800" b="1" dirty="0">
                  <a:latin typeface="Times New Roman" panose="02020603050405020304" pitchFamily="18" charset="0"/>
                  <a:cs typeface="Times New Roman" panose="02020603050405020304" pitchFamily="18" charset="0"/>
                </a:rPr>
                <a:t>Auto Regressive Moving Average (ARMA) Model </a:t>
              </a:r>
              <a:r>
                <a:rPr lang="en-US" sz="1800" b="1" baseline="30000" dirty="0">
                  <a:latin typeface="Times New Roman" panose="02020603050405020304" pitchFamily="18" charset="0"/>
                  <a:cs typeface="Times New Roman" panose="02020603050405020304" pitchFamily="18" charset="0"/>
                </a:rPr>
                <a:t>[1], [5], [7]</a:t>
              </a:r>
            </a:p>
            <a:p>
              <a:pPr algn="l"/>
              <a:r>
                <a:rPr lang="en-US" sz="1800" b="0"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ombination of an AR models AR(𝑝) and MA models MA(𝑞)</a:t>
              </a:r>
            </a:p>
            <a:p>
              <a:pPr algn="l"/>
              <a:r>
                <a:rPr lang="en-US" sz="1800" dirty="0">
                  <a:latin typeface="Times New Roman" panose="02020603050405020304" pitchFamily="18" charset="0"/>
                  <a:cs typeface="Times New Roman" panose="02020603050405020304" pitchFamily="18" charset="0"/>
                </a:rPr>
                <a:t>Express current value 𝑦</a:t>
              </a:r>
              <a:r>
                <a:rPr lang="en-US" sz="1800" baseline="-25000" dirty="0">
                  <a:latin typeface="Times New Roman" panose="02020603050405020304" pitchFamily="18" charset="0"/>
                  <a:cs typeface="Times New Roman" panose="02020603050405020304" pitchFamily="18" charset="0"/>
                </a:rPr>
                <a:t>𝑡</a:t>
              </a:r>
              <a:r>
                <a:rPr lang="en-US" sz="1800" dirty="0">
                  <a:latin typeface="Times New Roman" panose="02020603050405020304" pitchFamily="18" charset="0"/>
                  <a:cs typeface="Times New Roman" panose="02020603050405020304" pitchFamily="18" charset="0"/>
                </a:rPr>
                <a:t> linearly in terms of its past values and current, previous values of the noise</a:t>
              </a:r>
            </a:p>
            <a:p>
              <a:pPr algn="l"/>
              <a:r>
                <a:rPr lang="en-US" sz="1800" dirty="0">
                  <a:latin typeface="Times New Roman" panose="02020603050405020304" pitchFamily="18" charset="0"/>
                  <a:cs typeface="Times New Roman" panose="02020603050405020304" pitchFamily="18" charset="0"/>
                </a:rPr>
                <a:t>Mathematically ARMA(𝑝,𝑞) model is written as  </a:t>
              </a:r>
              <a:r>
                <a:rPr lang="en-US" sz="1800" b="1" dirty="0" err="1">
                  <a:latin typeface="Times New Roman" panose="02020603050405020304" pitchFamily="18" charset="0"/>
                  <a:cs typeface="Times New Roman" panose="02020603050405020304" pitchFamily="18" charset="0"/>
                </a:rPr>
                <a:t>y</a:t>
              </a:r>
              <a:r>
                <a:rPr lang="en-US" sz="1800" b="1" baseline="-25000" dirty="0" err="1">
                  <a:latin typeface="Times New Roman" panose="02020603050405020304" pitchFamily="18" charset="0"/>
                  <a:cs typeface="Times New Roman" panose="02020603050405020304" pitchFamily="18" charset="0"/>
                </a:rPr>
                <a:t>t</a:t>
              </a:r>
              <a:r>
                <a:rPr lang="en-US" sz="1800" b="1" dirty="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n-US" sz="1800" b="1" i="1" smtClean="0">
                          <a:latin typeface="Cambria Math" panose="02040503050406030204" pitchFamily="18" charset="0"/>
                          <a:cs typeface="Times New Roman" panose="02020603050405020304" pitchFamily="18" charset="0"/>
                        </a:rPr>
                      </m:ctrlPr>
                    </m:naryPr>
                    <m:sub>
                      <m:r>
                        <m:rPr>
                          <m:brk m:alnAt="23"/>
                        </m:rPr>
                        <a:rPr lang="en-US" sz="1800" b="1" i="1" smtClean="0">
                          <a:latin typeface="Cambria Math" panose="02040503050406030204" pitchFamily="18" charset="0"/>
                          <a:cs typeface="Times New Roman" panose="02020603050405020304" pitchFamily="18" charset="0"/>
                        </a:rPr>
                        <m:t>𝒊</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𝟏</m:t>
                      </m:r>
                    </m:sub>
                    <m:sup>
                      <m:r>
                        <a:rPr lang="en-US" sz="1800" b="1" i="1" smtClean="0">
                          <a:latin typeface="Cambria Math" panose="02040503050406030204" pitchFamily="18" charset="0"/>
                          <a:cs typeface="Times New Roman" panose="02020603050405020304" pitchFamily="18" charset="0"/>
                        </a:rPr>
                        <m:t>𝒑</m:t>
                      </m:r>
                    </m:sup>
                    <m:e>
                      <m:sSub>
                        <m:sSubPr>
                          <m:ctrlPr>
                            <a:rPr lang="en-US" sz="1800" b="1" i="1" smtClean="0">
                              <a:latin typeface="Cambria Math" panose="02040503050406030204" pitchFamily="18" charset="0"/>
                              <a:cs typeface="Times New Roman" panose="02020603050405020304" pitchFamily="18" charset="0"/>
                            </a:rPr>
                          </m:ctrlPr>
                        </m:sSubPr>
                        <m:e>
                          <m:r>
                            <a:rPr lang="el-GR" sz="1800" b="1" i="1" smtClean="0">
                              <a:latin typeface="Cambria Math" panose="02040503050406030204" pitchFamily="18" charset="0"/>
                              <a:cs typeface="Times New Roman" panose="02020603050405020304" pitchFamily="18" charset="0"/>
                            </a:rPr>
                            <m:t>𝝓</m:t>
                          </m:r>
                        </m:e>
                        <m:sub>
                          <m:r>
                            <a:rPr lang="en-US" sz="1800" b="1" i="1" smtClean="0">
                              <a:latin typeface="Cambria Math" panose="02040503050406030204" pitchFamily="18" charset="0"/>
                              <a:cs typeface="Times New Roman" panose="02020603050405020304" pitchFamily="18" charset="0"/>
                            </a:rPr>
                            <m:t>𝒊</m:t>
                          </m:r>
                        </m:sub>
                      </m:sSub>
                    </m:e>
                  </m:nary>
                </m:oMath>
              </a14:m>
              <a:r>
                <a:rPr lang="en-US" sz="1800" b="1" dirty="0" err="1">
                  <a:latin typeface="Times New Roman" panose="02020603050405020304" pitchFamily="18" charset="0"/>
                  <a:cs typeface="Times New Roman" panose="02020603050405020304" pitchFamily="18" charset="0"/>
                </a:rPr>
                <a:t>y</a:t>
              </a:r>
              <a:r>
                <a:rPr lang="en-US" sz="1800" b="1" baseline="-25000" dirty="0" err="1">
                  <a:latin typeface="Times New Roman" panose="02020603050405020304" pitchFamily="18" charset="0"/>
                  <a:cs typeface="Times New Roman" panose="02020603050405020304" pitchFamily="18" charset="0"/>
                </a:rPr>
                <a:t>t-i</a:t>
              </a:r>
              <a:r>
                <a:rPr lang="en-US" sz="1800" b="1" dirty="0">
                  <a:latin typeface="Times New Roman" panose="02020603050405020304" pitchFamily="18" charset="0"/>
                  <a:cs typeface="Times New Roman" panose="02020603050405020304" pitchFamily="18" charset="0"/>
                </a:rPr>
                <a:t> = 𝜀</a:t>
              </a:r>
              <a:r>
                <a:rPr lang="en-US" sz="1800" b="1" baseline="-25000" dirty="0">
                  <a:latin typeface="Times New Roman" panose="02020603050405020304" pitchFamily="18" charset="0"/>
                  <a:cs typeface="Times New Roman" panose="02020603050405020304" pitchFamily="18" charset="0"/>
                </a:rPr>
                <a:t>𝑡 </a:t>
              </a:r>
              <a:r>
                <a:rPr lang="en-US" sz="1800" b="1" dirty="0">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US" sz="1800" b="1" i="1" smtClean="0">
                          <a:latin typeface="Cambria Math" panose="02040503050406030204" pitchFamily="18" charset="0"/>
                          <a:cs typeface="Times New Roman" panose="02020603050405020304" pitchFamily="18" charset="0"/>
                        </a:rPr>
                      </m:ctrlPr>
                    </m:naryPr>
                    <m:sub>
                      <m:r>
                        <m:rPr>
                          <m:brk m:alnAt="23"/>
                        </m:rPr>
                        <a:rPr lang="en-US" sz="1800" b="1" i="1" smtClean="0">
                          <a:latin typeface="Cambria Math" panose="02040503050406030204" pitchFamily="18" charset="0"/>
                          <a:cs typeface="Times New Roman" panose="02020603050405020304" pitchFamily="18" charset="0"/>
                        </a:rPr>
                        <m:t>𝒊</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𝟏</m:t>
                      </m:r>
                    </m:sub>
                    <m:sup>
                      <m:r>
                        <a:rPr lang="en-US" sz="1800" b="1" i="1" smtClean="0">
                          <a:latin typeface="Cambria Math" panose="02040503050406030204" pitchFamily="18" charset="0"/>
                          <a:cs typeface="Times New Roman" panose="02020603050405020304" pitchFamily="18" charset="0"/>
                        </a:rPr>
                        <m:t>𝒒</m:t>
                      </m:r>
                    </m:sup>
                    <m:e>
                      <m:sSub>
                        <m:sSubPr>
                          <m:ctrlPr>
                            <a:rPr lang="en-US" sz="1800" b="1" i="1" smtClean="0">
                              <a:latin typeface="Cambria Math" panose="02040503050406030204" pitchFamily="18" charset="0"/>
                              <a:cs typeface="Times New Roman" panose="02020603050405020304" pitchFamily="18" charset="0"/>
                            </a:rPr>
                          </m:ctrlPr>
                        </m:sSubPr>
                        <m:e>
                          <m:r>
                            <a:rPr lang="el-GR" sz="1800" b="1" i="1" smtClean="0">
                              <a:latin typeface="Cambria Math" panose="02040503050406030204" pitchFamily="18" charset="0"/>
                              <a:cs typeface="Times New Roman" panose="02020603050405020304" pitchFamily="18" charset="0"/>
                            </a:rPr>
                            <m:t>Ɵ</m:t>
                          </m:r>
                        </m:e>
                        <m:sub>
                          <m:r>
                            <a:rPr lang="en-US" sz="1800" b="1" i="1" smtClean="0">
                              <a:latin typeface="Cambria Math" panose="02040503050406030204" pitchFamily="18" charset="0"/>
                              <a:cs typeface="Times New Roman" panose="02020603050405020304" pitchFamily="18" charset="0"/>
                            </a:rPr>
                            <m:t>𝒊</m:t>
                          </m:r>
                        </m:sub>
                      </m:sSub>
                      <m:r>
                        <m:rPr>
                          <m:nor/>
                        </m:rPr>
                        <a:rPr lang="en-US" sz="1800" b="1" dirty="0" smtClean="0">
                          <a:latin typeface="Times New Roman" panose="02020603050405020304" pitchFamily="18" charset="0"/>
                          <a:cs typeface="Times New Roman" panose="02020603050405020304" pitchFamily="18" charset="0"/>
                        </a:rPr>
                        <m:t>𝜀</m:t>
                      </m:r>
                    </m:e>
                  </m:nary>
                </m:oMath>
              </a14:m>
              <a:r>
                <a:rPr lang="en-US" sz="1800" b="1" baseline="-25000" dirty="0">
                  <a:latin typeface="Times New Roman" panose="02020603050405020304" pitchFamily="18" charset="0"/>
                  <a:cs typeface="Times New Roman" panose="02020603050405020304" pitchFamily="18" charset="0"/>
                </a:rPr>
                <a:t>t-i</a:t>
              </a:r>
              <a:endParaRPr lang="en-US" sz="1800" b="1"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Relatively simple and effective</a:t>
              </a:r>
              <a:endParaRPr lang="en-IN" sz="1800" dirty="0"/>
            </a:p>
          </dgm:t>
        </dgm:pt>
      </mc:Choice>
      <mc:Fallback xmlns="">
        <dgm:pt modelId="{1B0B08F9-2707-4EFA-8320-B801C01149AA}">
          <dgm:prSet phldrT="[Text]" custT="1"/>
          <dgm:spPr>
            <a:solidFill>
              <a:schemeClr val="accent6">
                <a:lumMod val="50000"/>
              </a:schemeClr>
            </a:solidFill>
          </dgm:spPr>
          <dgm:t>
            <a:bodyPr/>
            <a:lstStyle/>
            <a:p>
              <a:pPr algn="ctr"/>
              <a:r>
                <a:rPr lang="en-US" sz="1800" b="1" dirty="0">
                  <a:latin typeface="Times New Roman" panose="02020603050405020304" pitchFamily="18" charset="0"/>
                  <a:cs typeface="Times New Roman" panose="02020603050405020304" pitchFamily="18" charset="0"/>
                </a:rPr>
                <a:t>Auto Regressive Moving Average (ARMA) Model </a:t>
              </a:r>
              <a:r>
                <a:rPr lang="en-US" sz="1800" b="1" baseline="30000" dirty="0">
                  <a:latin typeface="Times New Roman" panose="02020603050405020304" pitchFamily="18" charset="0"/>
                  <a:cs typeface="Times New Roman" panose="02020603050405020304" pitchFamily="18" charset="0"/>
                </a:rPr>
                <a:t>[1], [5], [7]</a:t>
              </a:r>
            </a:p>
            <a:p>
              <a:pPr algn="l"/>
              <a:r>
                <a:rPr lang="en-US" sz="1800" b="0"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ombination of an AR models AR(𝑝) and MA models MA(𝑞)</a:t>
              </a:r>
            </a:p>
            <a:p>
              <a:pPr algn="l"/>
              <a:r>
                <a:rPr lang="en-US" sz="1800" dirty="0">
                  <a:latin typeface="Times New Roman" panose="02020603050405020304" pitchFamily="18" charset="0"/>
                  <a:cs typeface="Times New Roman" panose="02020603050405020304" pitchFamily="18" charset="0"/>
                </a:rPr>
                <a:t>Express current value 𝑦</a:t>
              </a:r>
              <a:r>
                <a:rPr lang="en-US" sz="1800" baseline="-25000" dirty="0">
                  <a:latin typeface="Times New Roman" panose="02020603050405020304" pitchFamily="18" charset="0"/>
                  <a:cs typeface="Times New Roman" panose="02020603050405020304" pitchFamily="18" charset="0"/>
                </a:rPr>
                <a:t>𝑡</a:t>
              </a:r>
              <a:r>
                <a:rPr lang="en-US" sz="1800" dirty="0">
                  <a:latin typeface="Times New Roman" panose="02020603050405020304" pitchFamily="18" charset="0"/>
                  <a:cs typeface="Times New Roman" panose="02020603050405020304" pitchFamily="18" charset="0"/>
                </a:rPr>
                <a:t> linearly in terms of its past values and current, previous values of the noise</a:t>
              </a:r>
            </a:p>
            <a:p>
              <a:pPr algn="l"/>
              <a:r>
                <a:rPr lang="en-US" sz="1800" dirty="0">
                  <a:latin typeface="Times New Roman" panose="02020603050405020304" pitchFamily="18" charset="0"/>
                  <a:cs typeface="Times New Roman" panose="02020603050405020304" pitchFamily="18" charset="0"/>
                </a:rPr>
                <a:t>Mathematically ARMA(𝑝,𝑞) model is written as  </a:t>
              </a:r>
              <a:r>
                <a:rPr lang="en-US" sz="1800" b="1" dirty="0" err="1">
                  <a:latin typeface="Times New Roman" panose="02020603050405020304" pitchFamily="18" charset="0"/>
                  <a:cs typeface="Times New Roman" panose="02020603050405020304" pitchFamily="18" charset="0"/>
                </a:rPr>
                <a:t>y</a:t>
              </a:r>
              <a:r>
                <a:rPr lang="en-US" sz="1800" b="1" baseline="-25000" dirty="0" err="1">
                  <a:latin typeface="Times New Roman" panose="02020603050405020304" pitchFamily="18" charset="0"/>
                  <a:cs typeface="Times New Roman" panose="02020603050405020304" pitchFamily="18" charset="0"/>
                </a:rPr>
                <a:t>t</a:t>
              </a:r>
              <a:r>
                <a:rPr lang="en-US" sz="1800" b="1" dirty="0">
                  <a:latin typeface="Times New Roman" panose="02020603050405020304" pitchFamily="18" charset="0"/>
                  <a:cs typeface="Times New Roman" panose="02020603050405020304" pitchFamily="18" charset="0"/>
                </a:rPr>
                <a:t> - </a:t>
              </a:r>
              <a:r>
                <a:rPr lang="en-US" sz="1800" b="1" i="0">
                  <a:latin typeface="Cambria Math" panose="02040503050406030204" pitchFamily="18" charset="0"/>
                  <a:cs typeface="Times New Roman" panose="02020603050405020304" pitchFamily="18" charset="0"/>
                </a:rPr>
                <a:t>∑_(𝒊=𝟏)^𝒑▒</a:t>
              </a:r>
              <a:r>
                <a:rPr lang="el-GR" sz="1800" b="1" i="0">
                  <a:latin typeface="Cambria Math" panose="02040503050406030204" pitchFamily="18" charset="0"/>
                  <a:cs typeface="Times New Roman" panose="02020603050405020304" pitchFamily="18" charset="0"/>
                </a:rPr>
                <a:t>𝝓</a:t>
              </a:r>
              <a:r>
                <a:rPr lang="en-US" sz="1800" b="1" i="0">
                  <a:latin typeface="Cambria Math" panose="02040503050406030204" pitchFamily="18" charset="0"/>
                  <a:cs typeface="Times New Roman" panose="02020603050405020304" pitchFamily="18" charset="0"/>
                </a:rPr>
                <a:t>_𝒊 </a:t>
              </a:r>
              <a:r>
                <a:rPr lang="en-US" sz="1800" b="1" dirty="0" err="1">
                  <a:latin typeface="Times New Roman" panose="02020603050405020304" pitchFamily="18" charset="0"/>
                  <a:cs typeface="Times New Roman" panose="02020603050405020304" pitchFamily="18" charset="0"/>
                </a:rPr>
                <a:t>y</a:t>
              </a:r>
              <a:r>
                <a:rPr lang="en-US" sz="1800" b="1" baseline="-25000" dirty="0" err="1">
                  <a:latin typeface="Times New Roman" panose="02020603050405020304" pitchFamily="18" charset="0"/>
                  <a:cs typeface="Times New Roman" panose="02020603050405020304" pitchFamily="18" charset="0"/>
                </a:rPr>
                <a:t>t-i</a:t>
              </a:r>
              <a:r>
                <a:rPr lang="en-US" sz="1800" b="1" dirty="0">
                  <a:latin typeface="Times New Roman" panose="02020603050405020304" pitchFamily="18" charset="0"/>
                  <a:cs typeface="Times New Roman" panose="02020603050405020304" pitchFamily="18" charset="0"/>
                </a:rPr>
                <a:t> = 𝜀</a:t>
              </a:r>
              <a:r>
                <a:rPr lang="en-US" sz="1800" b="1" baseline="-25000" dirty="0">
                  <a:latin typeface="Times New Roman" panose="02020603050405020304" pitchFamily="18" charset="0"/>
                  <a:cs typeface="Times New Roman" panose="02020603050405020304" pitchFamily="18" charset="0"/>
                </a:rPr>
                <a:t>𝑡 </a:t>
              </a:r>
              <a:r>
                <a:rPr lang="en-US" sz="1800" b="1" dirty="0">
                  <a:latin typeface="Times New Roman" panose="02020603050405020304" pitchFamily="18" charset="0"/>
                  <a:cs typeface="Times New Roman" panose="02020603050405020304" pitchFamily="18" charset="0"/>
                </a:rPr>
                <a:t>+ </a:t>
              </a:r>
              <a:r>
                <a:rPr lang="en-US" sz="1800" b="1" i="0">
                  <a:latin typeface="Cambria Math" panose="02040503050406030204" pitchFamily="18" charset="0"/>
                  <a:cs typeface="Times New Roman" panose="02020603050405020304" pitchFamily="18" charset="0"/>
                </a:rPr>
                <a:t>∑_(𝒊=𝟏)^𝒒</a:t>
              </a:r>
              <a:r>
                <a:rPr lang="en-US" sz="1800" b="1" i="0" dirty="0">
                  <a:latin typeface="Cambria Math" panose="02040503050406030204" pitchFamily="18" charset="0"/>
                  <a:cs typeface="Times New Roman" panose="02020603050405020304" pitchFamily="18" charset="0"/>
                </a:rPr>
                <a:t>▒</a:t>
              </a:r>
              <a:r>
                <a:rPr lang="en-US" sz="1800" b="1" i="0">
                  <a:latin typeface="Cambria Math" panose="02040503050406030204" pitchFamily="18" charset="0"/>
                  <a:cs typeface="Times New Roman" panose="02020603050405020304" pitchFamily="18" charset="0"/>
                </a:rPr>
                <a:t>〖</a:t>
              </a:r>
              <a:r>
                <a:rPr lang="el-GR" sz="1800" b="1" i="0">
                  <a:latin typeface="Cambria Math" panose="02040503050406030204" pitchFamily="18" charset="0"/>
                  <a:cs typeface="Times New Roman" panose="02020603050405020304" pitchFamily="18" charset="0"/>
                </a:rPr>
                <a:t>Ɵ</a:t>
              </a:r>
              <a:r>
                <a:rPr lang="en-US" sz="1800" b="1" i="0">
                  <a:latin typeface="Cambria Math" panose="02040503050406030204" pitchFamily="18" charset="0"/>
                  <a:cs typeface="Times New Roman" panose="02020603050405020304" pitchFamily="18" charset="0"/>
                </a:rPr>
                <a:t>_𝒊</a:t>
              </a:r>
              <a:r>
                <a:rPr lang="en-US" sz="1800" b="1" i="0" dirty="0">
                  <a:latin typeface="Cambria Math" panose="02040503050406030204" pitchFamily="18" charset="0"/>
                  <a:cs typeface="Times New Roman" panose="02020603050405020304" pitchFamily="18" charset="0"/>
                </a:rPr>
                <a:t> "</a:t>
              </a:r>
              <a:r>
                <a:rPr lang="en-US" sz="1800" b="1" i="0" dirty="0">
                  <a:latin typeface="Times New Roman" panose="02020603050405020304" pitchFamily="18" charset="0"/>
                  <a:cs typeface="Times New Roman" panose="02020603050405020304" pitchFamily="18" charset="0"/>
                </a:rPr>
                <a:t>𝜀</a:t>
              </a:r>
              <a:r>
                <a:rPr lang="en-US" sz="1800" b="1" i="0" dirty="0">
                  <a:latin typeface="Cambria Math" panose="02040503050406030204" pitchFamily="18" charset="0"/>
                  <a:cs typeface="Times New Roman" panose="02020603050405020304" pitchFamily="18" charset="0"/>
                </a:rPr>
                <a:t>" </a:t>
              </a:r>
              <a:r>
                <a:rPr lang="en-US" sz="1800" b="1" i="0">
                  <a:latin typeface="Cambria Math" panose="02040503050406030204" pitchFamily="18" charset="0"/>
                  <a:cs typeface="Times New Roman" panose="02020603050405020304" pitchFamily="18" charset="0"/>
                </a:rPr>
                <a:t>〗</a:t>
              </a:r>
              <a:r>
                <a:rPr lang="en-US" sz="1800" b="1" baseline="-25000" dirty="0">
                  <a:latin typeface="Times New Roman" panose="02020603050405020304" pitchFamily="18" charset="0"/>
                  <a:cs typeface="Times New Roman" panose="02020603050405020304" pitchFamily="18" charset="0"/>
                </a:rPr>
                <a:t>t-i</a:t>
              </a:r>
              <a:endParaRPr lang="en-US" sz="1800" b="1"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Relatively simple and effective</a:t>
              </a:r>
              <a:endParaRPr lang="en-IN" sz="1800" dirty="0"/>
            </a:p>
          </dgm:t>
        </dgm:pt>
      </mc:Fallback>
    </mc:AlternateContent>
    <dgm:pt modelId="{49C80184-8D1A-48C5-AB9A-6BD55A81A309}" type="parTrans" cxnId="{CA3675E7-485D-4521-8DE4-12E553721C1B}">
      <dgm:prSet/>
      <dgm:spPr/>
      <dgm:t>
        <a:bodyPr/>
        <a:lstStyle/>
        <a:p>
          <a:endParaRPr lang="en-IN"/>
        </a:p>
      </dgm:t>
    </dgm:pt>
    <dgm:pt modelId="{93D7BF04-341A-42E1-8663-32CEAAFE5B95}" type="sibTrans" cxnId="{CA3675E7-485D-4521-8DE4-12E553721C1B}">
      <dgm:prSet/>
      <dgm:spPr/>
      <dgm:t>
        <a:bodyPr/>
        <a:lstStyle/>
        <a:p>
          <a:endParaRPr lang="en-IN"/>
        </a:p>
      </dgm:t>
    </dgm:pt>
    <mc:AlternateContent xmlns:mc="http://schemas.openxmlformats.org/markup-compatibility/2006" xmlns:a14="http://schemas.microsoft.com/office/drawing/2010/main">
      <mc:Choice Requires="a14">
        <dgm:pt modelId="{AAF7623A-F017-4782-B29F-C18FF5051BAB}">
          <dgm:prSet phldrT="[Text]" custT="1"/>
          <dgm:spPr>
            <a:solidFill>
              <a:srgbClr val="C00000"/>
            </a:solidFill>
          </dgm:spPr>
          <dgm:t>
            <a:bodyPr/>
            <a:lstStyle/>
            <a:p>
              <a:pPr algn="ctr"/>
              <a:endParaRPr lang="en-IN" sz="1600" b="1" dirty="0">
                <a:latin typeface="Times New Roman" panose="02020603050405020304" pitchFamily="18" charset="0"/>
                <a:cs typeface="Times New Roman" panose="02020603050405020304" pitchFamily="18" charset="0"/>
              </a:endParaRPr>
            </a:p>
            <a:p>
              <a:pPr algn="ctr"/>
              <a:r>
                <a:rPr lang="en-IN" sz="1600" b="1" dirty="0">
                  <a:latin typeface="Times New Roman" panose="02020603050405020304" pitchFamily="18" charset="0"/>
                  <a:cs typeface="Times New Roman" panose="02020603050405020304" pitchFamily="18" charset="0"/>
                </a:rPr>
                <a:t>ARMAX &amp; ARIMAX Models (with exogenous inputs) </a:t>
              </a:r>
              <a:r>
                <a:rPr lang="en-US" sz="1600" b="1" baseline="30000" dirty="0">
                  <a:latin typeface="Times New Roman" panose="02020603050405020304" pitchFamily="18" charset="0"/>
                  <a:cs typeface="Times New Roman" panose="02020603050405020304" pitchFamily="18" charset="0"/>
                </a:rPr>
                <a:t>[1], [5], [7]</a:t>
              </a:r>
              <a:endParaRPr lang="en-IN" sz="1600" b="1" baseline="30000" dirty="0">
                <a:latin typeface="Times New Roman" panose="02020603050405020304" pitchFamily="18" charset="0"/>
                <a:cs typeface="Times New Roman" panose="02020603050405020304" pitchFamily="18" charset="0"/>
              </a:endParaRPr>
            </a:p>
            <a:p>
              <a:pPr algn="ctr"/>
              <a:endParaRPr lang="en-IN" sz="1600" b="1" dirty="0">
                <a:latin typeface="Times New Roman" panose="02020603050405020304" pitchFamily="18" charset="0"/>
                <a:cs typeface="Times New Roman" panose="02020603050405020304" pitchFamily="18" charset="0"/>
              </a:endParaRPr>
            </a:p>
            <a:p>
              <a:pPr algn="l"/>
              <a:r>
                <a:rPr lang="en-IN" sz="1700" dirty="0">
                  <a:latin typeface="Times New Roman" panose="02020603050405020304" pitchFamily="18" charset="0"/>
                  <a:cs typeface="Times New Roman" panose="02020603050405020304" pitchFamily="18" charset="0"/>
                </a:rPr>
                <a:t>Loads depend on weather, time etc. given as exogenous variables</a:t>
              </a:r>
            </a:p>
            <a:p>
              <a:pPr algn="l"/>
              <a:r>
                <a:rPr lang="en-IN" sz="1700" dirty="0">
                  <a:latin typeface="Times New Roman" panose="02020603050405020304" pitchFamily="18" charset="0"/>
                  <a:cs typeface="Times New Roman" panose="02020603050405020304" pitchFamily="18" charset="0"/>
                </a:rPr>
                <a:t>Current value of time series 𝑦𝑡 is expressed linearly in terms of its past values, current and previous values of noise and in terms of present and past values of the exogenous variables</a:t>
              </a:r>
            </a:p>
            <a:p>
              <a:pPr algn="l"/>
              <a:r>
                <a:rPr lang="en-IN" sz="1700" dirty="0">
                  <a:latin typeface="Times New Roman" panose="02020603050405020304" pitchFamily="18" charset="0"/>
                  <a:cs typeface="Times New Roman" panose="02020603050405020304" pitchFamily="18" charset="0"/>
                </a:rPr>
                <a:t>The ARMAX(𝑝, 𝑞, 𝑟1, … … , 𝑟𝑘) is given as</a:t>
              </a:r>
            </a:p>
            <a:p>
              <a:pPr algn="ctr"/>
              <a:r>
                <a:rPr lang="el-GR" sz="1700" b="1" dirty="0">
                  <a:latin typeface="Times New Roman" panose="02020603050405020304" pitchFamily="18" charset="0"/>
                  <a:cs typeface="Times New Roman" panose="02020603050405020304" pitchFamily="18" charset="0"/>
                </a:rPr>
                <a:t>ϕ</a:t>
              </a:r>
              <a:r>
                <a:rPr lang="en-US" sz="1700" b="1" dirty="0">
                  <a:latin typeface="Times New Roman" panose="02020603050405020304" pitchFamily="18" charset="0"/>
                  <a:cs typeface="Times New Roman" panose="02020603050405020304" pitchFamily="18" charset="0"/>
                </a:rPr>
                <a:t>(𝐵).𝑦</a:t>
              </a:r>
              <a:r>
                <a:rPr lang="en-US" sz="1700" b="1" baseline="-25000" dirty="0">
                  <a:latin typeface="Times New Roman" panose="02020603050405020304" pitchFamily="18" charset="0"/>
                  <a:cs typeface="Times New Roman" panose="02020603050405020304" pitchFamily="18" charset="0"/>
                </a:rPr>
                <a:t>𝑡</a:t>
              </a:r>
              <a:r>
                <a:rPr lang="en-US" sz="1700" b="1" dirty="0">
                  <a:latin typeface="Times New Roman" panose="02020603050405020304" pitchFamily="18" charset="0"/>
                  <a:cs typeface="Times New Roman" panose="02020603050405020304" pitchFamily="18" charset="0"/>
                </a:rPr>
                <a:t> = θ(𝐵). 𝜀</a:t>
              </a:r>
              <a:r>
                <a:rPr lang="en-US" sz="1700" b="1" baseline="-25000" dirty="0">
                  <a:latin typeface="Times New Roman" panose="02020603050405020304" pitchFamily="18" charset="0"/>
                  <a:cs typeface="Times New Roman" panose="02020603050405020304" pitchFamily="18" charset="0"/>
                </a:rPr>
                <a:t>𝑡</a:t>
              </a:r>
              <a:r>
                <a:rPr lang="en-US" sz="1700" b="1" dirty="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n-US" sz="1700" b="1" i="1" smtClean="0">
                          <a:latin typeface="Cambria Math" panose="02040503050406030204" pitchFamily="18" charset="0"/>
                          <a:cs typeface="Times New Roman" panose="02020603050405020304" pitchFamily="18" charset="0"/>
                        </a:rPr>
                      </m:ctrlPr>
                    </m:naryPr>
                    <m:sub>
                      <m:r>
                        <m:rPr>
                          <m:brk m:alnAt="23"/>
                        </m:rPr>
                        <a:rPr lang="en-US" sz="1700" b="1" i="1" smtClean="0">
                          <a:latin typeface="Cambria Math" panose="02040503050406030204" pitchFamily="18" charset="0"/>
                          <a:cs typeface="Times New Roman" panose="02020603050405020304" pitchFamily="18" charset="0"/>
                        </a:rPr>
                        <m:t>𝒊</m:t>
                      </m:r>
                      <m:r>
                        <a:rPr lang="en-US" sz="1700" b="1" i="1" smtClean="0">
                          <a:latin typeface="Cambria Math" panose="02040503050406030204" pitchFamily="18" charset="0"/>
                          <a:cs typeface="Times New Roman" panose="02020603050405020304" pitchFamily="18" charset="0"/>
                        </a:rPr>
                        <m:t>=</m:t>
                      </m:r>
                      <m:r>
                        <a:rPr lang="en-US" sz="1700" b="1" i="1" smtClean="0">
                          <a:latin typeface="Cambria Math" panose="02040503050406030204" pitchFamily="18" charset="0"/>
                          <a:cs typeface="Times New Roman" panose="02020603050405020304" pitchFamily="18" charset="0"/>
                        </a:rPr>
                        <m:t>𝟏</m:t>
                      </m:r>
                    </m:sub>
                    <m:sup>
                      <m:r>
                        <a:rPr lang="en-US" sz="1700" b="1" i="1" smtClean="0">
                          <a:latin typeface="Cambria Math" panose="02040503050406030204" pitchFamily="18" charset="0"/>
                          <a:cs typeface="Times New Roman" panose="02020603050405020304" pitchFamily="18" charset="0"/>
                        </a:rPr>
                        <m:t>𝒌</m:t>
                      </m:r>
                    </m:sup>
                    <m:e>
                      <m:r>
                        <a:rPr lang="el-GR" sz="1700" b="1" i="1" smtClean="0">
                          <a:latin typeface="Cambria Math" panose="02040503050406030204" pitchFamily="18" charset="0"/>
                          <a:cs typeface="Times New Roman" panose="02020603050405020304" pitchFamily="18" charset="0"/>
                        </a:rPr>
                        <m:t>𝜳</m:t>
                      </m:r>
                    </m:e>
                  </m:nary>
                </m:oMath>
              </a14:m>
              <a:r>
                <a:rPr lang="en-US" sz="1700" b="1" baseline="30000" dirty="0" err="1">
                  <a:latin typeface="Times New Roman" panose="02020603050405020304" pitchFamily="18" charset="0"/>
                  <a:cs typeface="Times New Roman" panose="02020603050405020304" pitchFamily="18" charset="0"/>
                </a:rPr>
                <a:t>i</a:t>
              </a:r>
              <a:r>
                <a:rPr lang="en-US" sz="1700" b="1" dirty="0">
                  <a:latin typeface="Times New Roman" panose="02020603050405020304" pitchFamily="18" charset="0"/>
                  <a:cs typeface="Times New Roman" panose="02020603050405020304" pitchFamily="18" charset="0"/>
                </a:rPr>
                <a:t>(B).</a:t>
              </a:r>
              <a:r>
                <a:rPr lang="en-US" sz="1700" b="1" i="1" dirty="0" err="1">
                  <a:latin typeface="Times New Roman" panose="02020603050405020304" pitchFamily="18" charset="0"/>
                  <a:cs typeface="Times New Roman" panose="02020603050405020304" pitchFamily="18" charset="0"/>
                </a:rPr>
                <a:t>v</a:t>
              </a:r>
              <a:r>
                <a:rPr lang="en-US" sz="1700" b="1" i="1" baseline="-25000" dirty="0" err="1">
                  <a:latin typeface="Times New Roman" panose="02020603050405020304" pitchFamily="18" charset="0"/>
                  <a:cs typeface="Times New Roman" panose="02020603050405020304" pitchFamily="18" charset="0"/>
                </a:rPr>
                <a:t>t</a:t>
              </a:r>
              <a:r>
                <a:rPr lang="en-US" sz="1700" b="1" i="1" baseline="30000" dirty="0" err="1">
                  <a:latin typeface="Times New Roman" panose="02020603050405020304" pitchFamily="18" charset="0"/>
                  <a:cs typeface="Times New Roman" panose="02020603050405020304" pitchFamily="18" charset="0"/>
                </a:rPr>
                <a:t>i</a:t>
              </a:r>
              <a:r>
                <a:rPr lang="en-US" sz="1700" b="1" dirty="0">
                  <a:latin typeface="Times New Roman" panose="02020603050405020304" pitchFamily="18" charset="0"/>
                  <a:cs typeface="Times New Roman" panose="02020603050405020304" pitchFamily="18" charset="0"/>
                </a:rPr>
                <a:t> </a:t>
              </a:r>
            </a:p>
            <a:p>
              <a:pPr algn="l"/>
              <a:r>
                <a:rPr lang="en-IN" sz="1700" dirty="0">
                  <a:latin typeface="Times New Roman" panose="02020603050405020304" pitchFamily="18" charset="0"/>
                  <a:cs typeface="Times New Roman" panose="02020603050405020304" pitchFamily="18" charset="0"/>
                </a:rPr>
                <a:t>where the 𝑟i’s are the orders of the exogenous factors (variables) </a:t>
              </a:r>
            </a:p>
            <a:p>
              <a:pPr algn="l"/>
              <a:r>
                <a:rPr lang="en-IN" sz="1700" dirty="0">
                  <a:latin typeface="Times New Roman" panose="02020603050405020304" pitchFamily="18" charset="0"/>
                  <a:cs typeface="Times New Roman" panose="02020603050405020304" pitchFamily="18" charset="0"/>
                </a:rPr>
                <a:t>𝑣</a:t>
              </a:r>
              <a:r>
                <a:rPr lang="en-IN" sz="1700" baseline="-25000" dirty="0">
                  <a:latin typeface="Times New Roman" panose="02020603050405020304" pitchFamily="18" charset="0"/>
                  <a:cs typeface="Times New Roman" panose="02020603050405020304" pitchFamily="18" charset="0"/>
                </a:rPr>
                <a:t>𝑡</a:t>
              </a:r>
              <a:r>
                <a:rPr lang="en-IN" sz="1700" baseline="30000" dirty="0">
                  <a:latin typeface="Times New Roman" panose="02020603050405020304" pitchFamily="18" charset="0"/>
                  <a:cs typeface="Times New Roman" panose="02020603050405020304" pitchFamily="18" charset="0"/>
                </a:rPr>
                <a:t>𝑖</a:t>
              </a:r>
              <a:r>
                <a:rPr lang="en-IN" sz="1700" dirty="0">
                  <a:latin typeface="Times New Roman" panose="02020603050405020304" pitchFamily="18" charset="0"/>
                  <a:cs typeface="Times New Roman" panose="02020603050405020304" pitchFamily="18" charset="0"/>
                </a:rPr>
                <a:t> and 𝜓</a:t>
              </a:r>
              <a:r>
                <a:rPr lang="en-IN" sz="1700" baseline="30000" dirty="0">
                  <a:latin typeface="Times New Roman" panose="02020603050405020304" pitchFamily="18" charset="0"/>
                  <a:cs typeface="Times New Roman" panose="02020603050405020304" pitchFamily="18" charset="0"/>
                </a:rPr>
                <a:t>𝑖</a:t>
              </a:r>
              <a:r>
                <a:rPr lang="en-IN" sz="1700" dirty="0">
                  <a:latin typeface="Times New Roman" panose="02020603050405020304" pitchFamily="18" charset="0"/>
                  <a:cs typeface="Times New Roman" panose="02020603050405020304" pitchFamily="18" charset="0"/>
                </a:rPr>
                <a:t>(B) is a shorthand notation for </a:t>
              </a:r>
            </a:p>
            <a:p>
              <a:pPr algn="l"/>
              <a:r>
                <a:rPr lang="en-IN" sz="1700" dirty="0">
                  <a:latin typeface="Times New Roman" panose="02020603050405020304" pitchFamily="18" charset="0"/>
                  <a:cs typeface="Times New Roman" panose="02020603050405020304" pitchFamily="18" charset="0"/>
                </a:rPr>
                <a:t>𝜓</a:t>
              </a:r>
              <a:r>
                <a:rPr lang="en-IN" sz="1700" baseline="30000" dirty="0">
                  <a:latin typeface="Times New Roman" panose="02020603050405020304" pitchFamily="18" charset="0"/>
                  <a:cs typeface="Times New Roman" panose="02020603050405020304" pitchFamily="18" charset="0"/>
                </a:rPr>
                <a:t>𝑖</a:t>
              </a:r>
              <a:r>
                <a:rPr lang="en-IN" sz="1700" dirty="0">
                  <a:latin typeface="Times New Roman" panose="02020603050405020304" pitchFamily="18" charset="0"/>
                  <a:cs typeface="Times New Roman" panose="02020603050405020304" pitchFamily="18" charset="0"/>
                </a:rPr>
                <a:t>(B) = (𝜓</a:t>
              </a:r>
              <a:r>
                <a:rPr lang="en-IN" sz="1700" baseline="-25000" dirty="0">
                  <a:latin typeface="Times New Roman" panose="02020603050405020304" pitchFamily="18" charset="0"/>
                  <a:cs typeface="Times New Roman" panose="02020603050405020304" pitchFamily="18" charset="0"/>
                </a:rPr>
                <a:t>0</a:t>
              </a:r>
              <a:r>
                <a:rPr lang="en-IN" sz="1700" baseline="30000" dirty="0">
                  <a:latin typeface="Times New Roman" panose="02020603050405020304" pitchFamily="18" charset="0"/>
                  <a:cs typeface="Times New Roman" panose="02020603050405020304" pitchFamily="18" charset="0"/>
                </a:rPr>
                <a:t>𝑖</a:t>
              </a:r>
              <a:r>
                <a:rPr lang="en-IN" sz="1700" dirty="0">
                  <a:latin typeface="Times New Roman" panose="02020603050405020304" pitchFamily="18" charset="0"/>
                  <a:cs typeface="Times New Roman" panose="02020603050405020304" pitchFamily="18" charset="0"/>
                </a:rPr>
                <a:t> + 𝜓</a:t>
              </a:r>
              <a:r>
                <a:rPr lang="en-IN" sz="1700" baseline="-25000" dirty="0">
                  <a:latin typeface="Times New Roman" panose="02020603050405020304" pitchFamily="18" charset="0"/>
                  <a:cs typeface="Times New Roman" panose="02020603050405020304" pitchFamily="18" charset="0"/>
                </a:rPr>
                <a:t>1</a:t>
              </a:r>
              <a:r>
                <a:rPr lang="en-IN" sz="1700" baseline="30000" dirty="0">
                  <a:latin typeface="Times New Roman" panose="02020603050405020304" pitchFamily="18" charset="0"/>
                  <a:cs typeface="Times New Roman" panose="02020603050405020304" pitchFamily="18" charset="0"/>
                </a:rPr>
                <a:t>𝑖</a:t>
              </a:r>
              <a:r>
                <a:rPr lang="en-IN" sz="1700" dirty="0">
                  <a:latin typeface="Times New Roman" panose="02020603050405020304" pitchFamily="18" charset="0"/>
                  <a:cs typeface="Times New Roman" panose="02020603050405020304" pitchFamily="18" charset="0"/>
                </a:rPr>
                <a:t>.B + ⋯ + 𝜓</a:t>
              </a:r>
              <a:r>
                <a:rPr lang="en-IN" sz="1700" baseline="-25000" dirty="0">
                  <a:latin typeface="Times New Roman" panose="02020603050405020304" pitchFamily="18" charset="0"/>
                  <a:cs typeface="Times New Roman" panose="02020603050405020304" pitchFamily="18" charset="0"/>
                </a:rPr>
                <a:t>𝑟𝑖</a:t>
              </a:r>
              <a:r>
                <a:rPr lang="en-IN" sz="1700" i="1" baseline="30000" dirty="0" err="1">
                  <a:latin typeface="Times New Roman" panose="02020603050405020304" pitchFamily="18" charset="0"/>
                  <a:cs typeface="Times New Roman" panose="02020603050405020304" pitchFamily="18" charset="0"/>
                </a:rPr>
                <a:t>i</a:t>
              </a:r>
              <a:r>
                <a:rPr lang="en-IN" sz="1700" dirty="0">
                  <a:latin typeface="Times New Roman" panose="02020603050405020304" pitchFamily="18" charset="0"/>
                  <a:cs typeface="Times New Roman" panose="02020603050405020304" pitchFamily="18" charset="0"/>
                </a:rPr>
                <a:t> .𝐵</a:t>
              </a:r>
              <a:r>
                <a:rPr lang="en-IN" sz="1700" baseline="30000" dirty="0">
                  <a:latin typeface="Times New Roman" panose="02020603050405020304" pitchFamily="18" charset="0"/>
                  <a:cs typeface="Times New Roman" panose="02020603050405020304" pitchFamily="18" charset="0"/>
                </a:rPr>
                <a:t>𝑟</a:t>
              </a:r>
              <a:r>
                <a:rPr lang="en-IN" sz="1700" baseline="30000" dirty="0" err="1">
                  <a:latin typeface="Times New Roman" panose="02020603050405020304" pitchFamily="18" charset="0"/>
                  <a:cs typeface="Times New Roman" panose="02020603050405020304" pitchFamily="18" charset="0"/>
                </a:rPr>
                <a:t>i</a:t>
              </a:r>
              <a:r>
                <a:rPr lang="en-IN" sz="1700" dirty="0">
                  <a:latin typeface="Times New Roman" panose="02020603050405020304" pitchFamily="18" charset="0"/>
                  <a:cs typeface="Times New Roman" panose="02020603050405020304" pitchFamily="18" charset="0"/>
                </a:rPr>
                <a:t> ) </a:t>
              </a:r>
            </a:p>
            <a:p>
              <a:pPr algn="l"/>
              <a:r>
                <a:rPr lang="en-IN" sz="1700" dirty="0">
                  <a:latin typeface="Times New Roman" panose="02020603050405020304" pitchFamily="18" charset="0"/>
                  <a:cs typeface="Times New Roman" panose="02020603050405020304" pitchFamily="18" charset="0"/>
                </a:rPr>
                <a:t>with the 𝜓</a:t>
              </a:r>
              <a:r>
                <a:rPr lang="en-IN" sz="1700" baseline="-25000" dirty="0">
                  <a:latin typeface="Times New Roman" panose="02020603050405020304" pitchFamily="18" charset="0"/>
                  <a:cs typeface="Times New Roman" panose="02020603050405020304" pitchFamily="18" charset="0"/>
                </a:rPr>
                <a:t>𝑗</a:t>
              </a:r>
              <a:r>
                <a:rPr lang="en-IN" sz="1700" baseline="30000" dirty="0">
                  <a:latin typeface="Times New Roman" panose="02020603050405020304" pitchFamily="18" charset="0"/>
                  <a:cs typeface="Times New Roman" panose="02020603050405020304" pitchFamily="18" charset="0"/>
                </a:rPr>
                <a:t>𝑖</a:t>
              </a:r>
              <a:r>
                <a:rPr lang="en-IN" sz="1700" dirty="0">
                  <a:latin typeface="Times New Roman" panose="02020603050405020304" pitchFamily="18" charset="0"/>
                  <a:cs typeface="Times New Roman" panose="02020603050405020304" pitchFamily="18" charset="0"/>
                </a:rPr>
                <a:t>’s being the corresponding coefficients</a:t>
              </a:r>
            </a:p>
            <a:p>
              <a:pPr algn="ctr"/>
              <a:endParaRPr lang="en-IN" sz="1600" dirty="0"/>
            </a:p>
          </dgm:t>
        </dgm:pt>
      </mc:Choice>
      <mc:Fallback xmlns="">
        <dgm:pt modelId="{AAF7623A-F017-4782-B29F-C18FF5051BAB}">
          <dgm:prSet phldrT="[Text]" custT="1"/>
          <dgm:spPr>
            <a:solidFill>
              <a:srgbClr val="C00000"/>
            </a:solidFill>
          </dgm:spPr>
          <dgm:t>
            <a:bodyPr/>
            <a:lstStyle/>
            <a:p>
              <a:pPr algn="ctr"/>
              <a:endParaRPr lang="en-IN" sz="1600" b="1" dirty="0">
                <a:latin typeface="Times New Roman" panose="02020603050405020304" pitchFamily="18" charset="0"/>
                <a:cs typeface="Times New Roman" panose="02020603050405020304" pitchFamily="18" charset="0"/>
              </a:endParaRPr>
            </a:p>
            <a:p>
              <a:pPr algn="ctr"/>
              <a:r>
                <a:rPr lang="en-IN" sz="1600" b="1" dirty="0">
                  <a:latin typeface="Times New Roman" panose="02020603050405020304" pitchFamily="18" charset="0"/>
                  <a:cs typeface="Times New Roman" panose="02020603050405020304" pitchFamily="18" charset="0"/>
                </a:rPr>
                <a:t>ARMAX &amp; ARIMAX Models (with exogenous inputs) </a:t>
              </a:r>
              <a:r>
                <a:rPr lang="en-US" sz="1600" b="1" baseline="30000" dirty="0">
                  <a:latin typeface="Times New Roman" panose="02020603050405020304" pitchFamily="18" charset="0"/>
                  <a:cs typeface="Times New Roman" panose="02020603050405020304" pitchFamily="18" charset="0"/>
                </a:rPr>
                <a:t>[1], [5], [7]</a:t>
              </a:r>
              <a:endParaRPr lang="en-IN" sz="1600" b="1" baseline="30000" dirty="0">
                <a:latin typeface="Times New Roman" panose="02020603050405020304" pitchFamily="18" charset="0"/>
                <a:cs typeface="Times New Roman" panose="02020603050405020304" pitchFamily="18" charset="0"/>
              </a:endParaRPr>
            </a:p>
            <a:p>
              <a:pPr algn="ctr"/>
              <a:endParaRPr lang="en-IN" sz="1600" b="1" dirty="0">
                <a:latin typeface="Times New Roman" panose="02020603050405020304" pitchFamily="18" charset="0"/>
                <a:cs typeface="Times New Roman" panose="02020603050405020304" pitchFamily="18" charset="0"/>
              </a:endParaRPr>
            </a:p>
            <a:p>
              <a:pPr algn="l"/>
              <a:r>
                <a:rPr lang="en-IN" sz="1700" dirty="0">
                  <a:latin typeface="Times New Roman" panose="02020603050405020304" pitchFamily="18" charset="0"/>
                  <a:cs typeface="Times New Roman" panose="02020603050405020304" pitchFamily="18" charset="0"/>
                </a:rPr>
                <a:t>Loads depend on weather, time etc. given as exogenous variables</a:t>
              </a:r>
            </a:p>
            <a:p>
              <a:pPr algn="l"/>
              <a:r>
                <a:rPr lang="en-IN" sz="1700" dirty="0">
                  <a:latin typeface="Times New Roman" panose="02020603050405020304" pitchFamily="18" charset="0"/>
                  <a:cs typeface="Times New Roman" panose="02020603050405020304" pitchFamily="18" charset="0"/>
                </a:rPr>
                <a:t>Current value of time series 𝑦𝑡 is expressed linearly in terms of its past values, current and previous values of noise and in terms of present and past values of the exogenous variables</a:t>
              </a:r>
            </a:p>
            <a:p>
              <a:pPr algn="l"/>
              <a:r>
                <a:rPr lang="en-IN" sz="1700" dirty="0">
                  <a:latin typeface="Times New Roman" panose="02020603050405020304" pitchFamily="18" charset="0"/>
                  <a:cs typeface="Times New Roman" panose="02020603050405020304" pitchFamily="18" charset="0"/>
                </a:rPr>
                <a:t>The ARMAX(𝑝, 𝑞, 𝑟1, … … , 𝑟𝑘) is given as</a:t>
              </a:r>
            </a:p>
            <a:p>
              <a:pPr algn="ctr"/>
              <a:r>
                <a:rPr lang="el-GR" sz="1700" b="1" dirty="0">
                  <a:latin typeface="Times New Roman" panose="02020603050405020304" pitchFamily="18" charset="0"/>
                  <a:cs typeface="Times New Roman" panose="02020603050405020304" pitchFamily="18" charset="0"/>
                </a:rPr>
                <a:t>ϕ</a:t>
              </a:r>
              <a:r>
                <a:rPr lang="en-US" sz="1700" b="1" dirty="0">
                  <a:latin typeface="Times New Roman" panose="02020603050405020304" pitchFamily="18" charset="0"/>
                  <a:cs typeface="Times New Roman" panose="02020603050405020304" pitchFamily="18" charset="0"/>
                </a:rPr>
                <a:t>(𝐵).𝑦</a:t>
              </a:r>
              <a:r>
                <a:rPr lang="en-US" sz="1700" b="1" baseline="-25000" dirty="0">
                  <a:latin typeface="Times New Roman" panose="02020603050405020304" pitchFamily="18" charset="0"/>
                  <a:cs typeface="Times New Roman" panose="02020603050405020304" pitchFamily="18" charset="0"/>
                </a:rPr>
                <a:t>𝑡</a:t>
              </a:r>
              <a:r>
                <a:rPr lang="en-US" sz="1700" b="1" dirty="0">
                  <a:latin typeface="Times New Roman" panose="02020603050405020304" pitchFamily="18" charset="0"/>
                  <a:cs typeface="Times New Roman" panose="02020603050405020304" pitchFamily="18" charset="0"/>
                </a:rPr>
                <a:t> = θ(𝐵). 𝜀</a:t>
              </a:r>
              <a:r>
                <a:rPr lang="en-US" sz="1700" b="1" baseline="-25000" dirty="0">
                  <a:latin typeface="Times New Roman" panose="02020603050405020304" pitchFamily="18" charset="0"/>
                  <a:cs typeface="Times New Roman" panose="02020603050405020304" pitchFamily="18" charset="0"/>
                </a:rPr>
                <a:t>𝑡</a:t>
              </a:r>
              <a:r>
                <a:rPr lang="en-US" sz="1700" b="1" dirty="0">
                  <a:latin typeface="Times New Roman" panose="02020603050405020304" pitchFamily="18" charset="0"/>
                  <a:cs typeface="Times New Roman" panose="02020603050405020304" pitchFamily="18" charset="0"/>
                </a:rPr>
                <a:t> + </a:t>
              </a:r>
              <a:r>
                <a:rPr lang="en-US" sz="1700" b="1" i="0">
                  <a:latin typeface="Cambria Math" panose="02040503050406030204" pitchFamily="18" charset="0"/>
                  <a:cs typeface="Times New Roman" panose="02020603050405020304" pitchFamily="18" charset="0"/>
                </a:rPr>
                <a:t>∑_(𝒊=𝟏)^𝒌</a:t>
              </a:r>
              <a:r>
                <a:rPr lang="el-GR" sz="1700" b="1" i="0">
                  <a:latin typeface="Cambria Math" panose="02040503050406030204" pitchFamily="18" charset="0"/>
                  <a:cs typeface="Times New Roman" panose="02020603050405020304" pitchFamily="18" charset="0"/>
                </a:rPr>
                <a:t>▒𝜳</a:t>
              </a:r>
              <a:r>
                <a:rPr lang="en-US" sz="1700" b="1" baseline="30000" dirty="0" err="1">
                  <a:latin typeface="Times New Roman" panose="02020603050405020304" pitchFamily="18" charset="0"/>
                  <a:cs typeface="Times New Roman" panose="02020603050405020304" pitchFamily="18" charset="0"/>
                </a:rPr>
                <a:t>i</a:t>
              </a:r>
              <a:r>
                <a:rPr lang="en-US" sz="1700" b="1" dirty="0">
                  <a:latin typeface="Times New Roman" panose="02020603050405020304" pitchFamily="18" charset="0"/>
                  <a:cs typeface="Times New Roman" panose="02020603050405020304" pitchFamily="18" charset="0"/>
                </a:rPr>
                <a:t>(B).</a:t>
              </a:r>
              <a:r>
                <a:rPr lang="en-US" sz="1700" b="1" i="1" dirty="0" err="1">
                  <a:latin typeface="Times New Roman" panose="02020603050405020304" pitchFamily="18" charset="0"/>
                  <a:cs typeface="Times New Roman" panose="02020603050405020304" pitchFamily="18" charset="0"/>
                </a:rPr>
                <a:t>v</a:t>
              </a:r>
              <a:r>
                <a:rPr lang="en-US" sz="1700" b="1" i="1" baseline="-25000" dirty="0" err="1">
                  <a:latin typeface="Times New Roman" panose="02020603050405020304" pitchFamily="18" charset="0"/>
                  <a:cs typeface="Times New Roman" panose="02020603050405020304" pitchFamily="18" charset="0"/>
                </a:rPr>
                <a:t>t</a:t>
              </a:r>
              <a:r>
                <a:rPr lang="en-US" sz="1700" b="1" i="1" baseline="30000" dirty="0" err="1">
                  <a:latin typeface="Times New Roman" panose="02020603050405020304" pitchFamily="18" charset="0"/>
                  <a:cs typeface="Times New Roman" panose="02020603050405020304" pitchFamily="18" charset="0"/>
                </a:rPr>
                <a:t>i</a:t>
              </a:r>
              <a:r>
                <a:rPr lang="en-US" sz="1700" b="1" dirty="0">
                  <a:latin typeface="Times New Roman" panose="02020603050405020304" pitchFamily="18" charset="0"/>
                  <a:cs typeface="Times New Roman" panose="02020603050405020304" pitchFamily="18" charset="0"/>
                </a:rPr>
                <a:t> </a:t>
              </a:r>
            </a:p>
            <a:p>
              <a:pPr algn="l"/>
              <a:r>
                <a:rPr lang="en-IN" sz="1700" dirty="0">
                  <a:latin typeface="Times New Roman" panose="02020603050405020304" pitchFamily="18" charset="0"/>
                  <a:cs typeface="Times New Roman" panose="02020603050405020304" pitchFamily="18" charset="0"/>
                </a:rPr>
                <a:t>where the 𝑟i’s are the orders of the exogenous factors (variables) </a:t>
              </a:r>
            </a:p>
            <a:p>
              <a:pPr algn="l"/>
              <a:r>
                <a:rPr lang="en-IN" sz="1700" dirty="0">
                  <a:latin typeface="Times New Roman" panose="02020603050405020304" pitchFamily="18" charset="0"/>
                  <a:cs typeface="Times New Roman" panose="02020603050405020304" pitchFamily="18" charset="0"/>
                </a:rPr>
                <a:t>𝑣</a:t>
              </a:r>
              <a:r>
                <a:rPr lang="en-IN" sz="1700" baseline="-25000" dirty="0">
                  <a:latin typeface="Times New Roman" panose="02020603050405020304" pitchFamily="18" charset="0"/>
                  <a:cs typeface="Times New Roman" panose="02020603050405020304" pitchFamily="18" charset="0"/>
                </a:rPr>
                <a:t>𝑡</a:t>
              </a:r>
              <a:r>
                <a:rPr lang="en-IN" sz="1700" baseline="30000" dirty="0">
                  <a:latin typeface="Times New Roman" panose="02020603050405020304" pitchFamily="18" charset="0"/>
                  <a:cs typeface="Times New Roman" panose="02020603050405020304" pitchFamily="18" charset="0"/>
                </a:rPr>
                <a:t>𝑖</a:t>
              </a:r>
              <a:r>
                <a:rPr lang="en-IN" sz="1700" dirty="0">
                  <a:latin typeface="Times New Roman" panose="02020603050405020304" pitchFamily="18" charset="0"/>
                  <a:cs typeface="Times New Roman" panose="02020603050405020304" pitchFamily="18" charset="0"/>
                </a:rPr>
                <a:t> and 𝜓</a:t>
              </a:r>
              <a:r>
                <a:rPr lang="en-IN" sz="1700" baseline="30000" dirty="0">
                  <a:latin typeface="Times New Roman" panose="02020603050405020304" pitchFamily="18" charset="0"/>
                  <a:cs typeface="Times New Roman" panose="02020603050405020304" pitchFamily="18" charset="0"/>
                </a:rPr>
                <a:t>𝑖</a:t>
              </a:r>
              <a:r>
                <a:rPr lang="en-IN" sz="1700" dirty="0">
                  <a:latin typeface="Times New Roman" panose="02020603050405020304" pitchFamily="18" charset="0"/>
                  <a:cs typeface="Times New Roman" panose="02020603050405020304" pitchFamily="18" charset="0"/>
                </a:rPr>
                <a:t>(B) is a shorthand notation for </a:t>
              </a:r>
            </a:p>
            <a:p>
              <a:pPr algn="l"/>
              <a:r>
                <a:rPr lang="en-IN" sz="1700" dirty="0">
                  <a:latin typeface="Times New Roman" panose="02020603050405020304" pitchFamily="18" charset="0"/>
                  <a:cs typeface="Times New Roman" panose="02020603050405020304" pitchFamily="18" charset="0"/>
                </a:rPr>
                <a:t>𝜓</a:t>
              </a:r>
              <a:r>
                <a:rPr lang="en-IN" sz="1700" baseline="30000" dirty="0">
                  <a:latin typeface="Times New Roman" panose="02020603050405020304" pitchFamily="18" charset="0"/>
                  <a:cs typeface="Times New Roman" panose="02020603050405020304" pitchFamily="18" charset="0"/>
                </a:rPr>
                <a:t>𝑖</a:t>
              </a:r>
              <a:r>
                <a:rPr lang="en-IN" sz="1700" dirty="0">
                  <a:latin typeface="Times New Roman" panose="02020603050405020304" pitchFamily="18" charset="0"/>
                  <a:cs typeface="Times New Roman" panose="02020603050405020304" pitchFamily="18" charset="0"/>
                </a:rPr>
                <a:t>(B) = (𝜓</a:t>
              </a:r>
              <a:r>
                <a:rPr lang="en-IN" sz="1700" baseline="-25000" dirty="0">
                  <a:latin typeface="Times New Roman" panose="02020603050405020304" pitchFamily="18" charset="0"/>
                  <a:cs typeface="Times New Roman" panose="02020603050405020304" pitchFamily="18" charset="0"/>
                </a:rPr>
                <a:t>0</a:t>
              </a:r>
              <a:r>
                <a:rPr lang="en-IN" sz="1700" baseline="30000" dirty="0">
                  <a:latin typeface="Times New Roman" panose="02020603050405020304" pitchFamily="18" charset="0"/>
                  <a:cs typeface="Times New Roman" panose="02020603050405020304" pitchFamily="18" charset="0"/>
                </a:rPr>
                <a:t>𝑖</a:t>
              </a:r>
              <a:r>
                <a:rPr lang="en-IN" sz="1700" dirty="0">
                  <a:latin typeface="Times New Roman" panose="02020603050405020304" pitchFamily="18" charset="0"/>
                  <a:cs typeface="Times New Roman" panose="02020603050405020304" pitchFamily="18" charset="0"/>
                </a:rPr>
                <a:t> + 𝜓</a:t>
              </a:r>
              <a:r>
                <a:rPr lang="en-IN" sz="1700" baseline="-25000" dirty="0">
                  <a:latin typeface="Times New Roman" panose="02020603050405020304" pitchFamily="18" charset="0"/>
                  <a:cs typeface="Times New Roman" panose="02020603050405020304" pitchFamily="18" charset="0"/>
                </a:rPr>
                <a:t>1</a:t>
              </a:r>
              <a:r>
                <a:rPr lang="en-IN" sz="1700" baseline="30000" dirty="0">
                  <a:latin typeface="Times New Roman" panose="02020603050405020304" pitchFamily="18" charset="0"/>
                  <a:cs typeface="Times New Roman" panose="02020603050405020304" pitchFamily="18" charset="0"/>
                </a:rPr>
                <a:t>𝑖</a:t>
              </a:r>
              <a:r>
                <a:rPr lang="en-IN" sz="1700" dirty="0">
                  <a:latin typeface="Times New Roman" panose="02020603050405020304" pitchFamily="18" charset="0"/>
                  <a:cs typeface="Times New Roman" panose="02020603050405020304" pitchFamily="18" charset="0"/>
                </a:rPr>
                <a:t>.B + ⋯ + 𝜓</a:t>
              </a:r>
              <a:r>
                <a:rPr lang="en-IN" sz="1700" baseline="-25000" dirty="0">
                  <a:latin typeface="Times New Roman" panose="02020603050405020304" pitchFamily="18" charset="0"/>
                  <a:cs typeface="Times New Roman" panose="02020603050405020304" pitchFamily="18" charset="0"/>
                </a:rPr>
                <a:t>𝑟𝑖</a:t>
              </a:r>
              <a:r>
                <a:rPr lang="en-IN" sz="1700" i="1" baseline="30000" dirty="0" err="1">
                  <a:latin typeface="Times New Roman" panose="02020603050405020304" pitchFamily="18" charset="0"/>
                  <a:cs typeface="Times New Roman" panose="02020603050405020304" pitchFamily="18" charset="0"/>
                </a:rPr>
                <a:t>i</a:t>
              </a:r>
              <a:r>
                <a:rPr lang="en-IN" sz="1700" dirty="0">
                  <a:latin typeface="Times New Roman" panose="02020603050405020304" pitchFamily="18" charset="0"/>
                  <a:cs typeface="Times New Roman" panose="02020603050405020304" pitchFamily="18" charset="0"/>
                </a:rPr>
                <a:t> .𝐵</a:t>
              </a:r>
              <a:r>
                <a:rPr lang="en-IN" sz="1700" baseline="30000" dirty="0">
                  <a:latin typeface="Times New Roman" panose="02020603050405020304" pitchFamily="18" charset="0"/>
                  <a:cs typeface="Times New Roman" panose="02020603050405020304" pitchFamily="18" charset="0"/>
                </a:rPr>
                <a:t>𝑟</a:t>
              </a:r>
              <a:r>
                <a:rPr lang="en-IN" sz="1700" baseline="30000" dirty="0" err="1">
                  <a:latin typeface="Times New Roman" panose="02020603050405020304" pitchFamily="18" charset="0"/>
                  <a:cs typeface="Times New Roman" panose="02020603050405020304" pitchFamily="18" charset="0"/>
                </a:rPr>
                <a:t>i</a:t>
              </a:r>
              <a:r>
                <a:rPr lang="en-IN" sz="1700" dirty="0">
                  <a:latin typeface="Times New Roman" panose="02020603050405020304" pitchFamily="18" charset="0"/>
                  <a:cs typeface="Times New Roman" panose="02020603050405020304" pitchFamily="18" charset="0"/>
                </a:rPr>
                <a:t> ) </a:t>
              </a:r>
            </a:p>
            <a:p>
              <a:pPr algn="l"/>
              <a:r>
                <a:rPr lang="en-IN" sz="1700" dirty="0">
                  <a:latin typeface="Times New Roman" panose="02020603050405020304" pitchFamily="18" charset="0"/>
                  <a:cs typeface="Times New Roman" panose="02020603050405020304" pitchFamily="18" charset="0"/>
                </a:rPr>
                <a:t>with the 𝜓</a:t>
              </a:r>
              <a:r>
                <a:rPr lang="en-IN" sz="1700" baseline="-25000" dirty="0">
                  <a:latin typeface="Times New Roman" panose="02020603050405020304" pitchFamily="18" charset="0"/>
                  <a:cs typeface="Times New Roman" panose="02020603050405020304" pitchFamily="18" charset="0"/>
                </a:rPr>
                <a:t>𝑗</a:t>
              </a:r>
              <a:r>
                <a:rPr lang="en-IN" sz="1700" baseline="30000" dirty="0">
                  <a:latin typeface="Times New Roman" panose="02020603050405020304" pitchFamily="18" charset="0"/>
                  <a:cs typeface="Times New Roman" panose="02020603050405020304" pitchFamily="18" charset="0"/>
                </a:rPr>
                <a:t>𝑖</a:t>
              </a:r>
              <a:r>
                <a:rPr lang="en-IN" sz="1700" dirty="0">
                  <a:latin typeface="Times New Roman" panose="02020603050405020304" pitchFamily="18" charset="0"/>
                  <a:cs typeface="Times New Roman" panose="02020603050405020304" pitchFamily="18" charset="0"/>
                </a:rPr>
                <a:t>’s being the corresponding coefficients</a:t>
              </a:r>
            </a:p>
            <a:p>
              <a:pPr algn="ctr"/>
              <a:endParaRPr lang="en-IN" sz="1600" dirty="0"/>
            </a:p>
          </dgm:t>
        </dgm:pt>
      </mc:Fallback>
    </mc:AlternateContent>
    <dgm:pt modelId="{CC6803E0-F804-4880-A82E-0186CE742B2D}" type="parTrans" cxnId="{37AC7E04-B810-4859-BC7A-AA1F9B0D6458}">
      <dgm:prSet/>
      <dgm:spPr/>
      <dgm:t>
        <a:bodyPr/>
        <a:lstStyle/>
        <a:p>
          <a:endParaRPr lang="en-IN"/>
        </a:p>
      </dgm:t>
    </dgm:pt>
    <dgm:pt modelId="{E3A0ECB7-87A2-481F-858E-B6A3EA8A6EFD}" type="sibTrans" cxnId="{37AC7E04-B810-4859-BC7A-AA1F9B0D6458}">
      <dgm:prSet/>
      <dgm:spPr/>
      <dgm:t>
        <a:bodyPr/>
        <a:lstStyle/>
        <a:p>
          <a:endParaRPr lang="en-IN"/>
        </a:p>
      </dgm:t>
    </dgm:pt>
    <dgm:pt modelId="{C8F90208-40E4-4267-A840-D626F41EEF0B}">
      <dgm:prSet phldrT="[Text]" custT="1"/>
      <dgm:spPr>
        <a:solidFill>
          <a:schemeClr val="accent4">
            <a:lumMod val="75000"/>
          </a:schemeClr>
        </a:solidFill>
      </dgm:spPr>
      <dgm:t>
        <a:bodyPr/>
        <a:lstStyle/>
        <a:p>
          <a:pPr algn="ctr">
            <a:buNone/>
          </a:pPr>
          <a:r>
            <a:rPr lang="en-US" sz="1800" b="1" dirty="0">
              <a:latin typeface="Times New Roman" panose="02020603050405020304" pitchFamily="18" charset="0"/>
              <a:cs typeface="Times New Roman" panose="02020603050405020304" pitchFamily="18" charset="0"/>
            </a:rPr>
            <a:t>AR Integrated MA (ARIMA) Model </a:t>
          </a:r>
          <a:r>
            <a:rPr lang="en-US" sz="1800" b="1" baseline="30000" dirty="0">
              <a:latin typeface="Times New Roman" panose="02020603050405020304" pitchFamily="18" charset="0"/>
              <a:cs typeface="Times New Roman" panose="02020603050405020304" pitchFamily="18" charset="0"/>
            </a:rPr>
            <a:t>[1], [5], [7]</a:t>
          </a:r>
        </a:p>
        <a:p>
          <a:pPr algn="ctr">
            <a:buNone/>
          </a:pPr>
          <a:endParaRPr lang="en-US" sz="1800" b="1" dirty="0">
            <a:latin typeface="Times New Roman" panose="02020603050405020304" pitchFamily="18" charset="0"/>
            <a:cs typeface="Times New Roman" panose="02020603050405020304" pitchFamily="18" charset="0"/>
          </a:endParaRPr>
        </a:p>
        <a:p>
          <a:pPr algn="l">
            <a:buNone/>
          </a:pPr>
          <a:r>
            <a:rPr lang="en-US" sz="1700" dirty="0">
              <a:latin typeface="Times New Roman" panose="02020603050405020304" pitchFamily="18" charset="0"/>
              <a:cs typeface="Times New Roman" panose="02020603050405020304" pitchFamily="18" charset="0"/>
            </a:rPr>
            <a:t>AR, MA, or ARMA are suitable for stationary time series data</a:t>
          </a:r>
        </a:p>
        <a:p>
          <a:pPr algn="l">
            <a:buNone/>
          </a:pPr>
          <a:r>
            <a:rPr lang="en-US" sz="1700" dirty="0">
              <a:latin typeface="Times New Roman" panose="02020603050405020304" pitchFamily="18" charset="0"/>
              <a:cs typeface="Times New Roman" panose="02020603050405020304" pitchFamily="18" charset="0"/>
            </a:rPr>
            <a:t>So ARIMA is for business &amp; economic non-stationary behavior</a:t>
          </a:r>
        </a:p>
        <a:p>
          <a:pPr algn="l">
            <a:buNone/>
          </a:pP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i</a:t>
          </a:r>
          <a:r>
            <a:rPr lang="en-US" sz="1700" dirty="0">
              <a:latin typeface="Times New Roman" panose="02020603050405020304" pitchFamily="18" charset="0"/>
              <a:cs typeface="Times New Roman" panose="02020603050405020304" pitchFamily="18" charset="0"/>
            </a:rPr>
            <a:t>) AR parameters (</a:t>
          </a:r>
          <a:r>
            <a:rPr lang="el-GR" sz="1700" dirty="0">
              <a:latin typeface="Times New Roman" panose="02020603050405020304" pitchFamily="18" charset="0"/>
              <a:cs typeface="Times New Roman" panose="02020603050405020304" pitchFamily="18" charset="0"/>
            </a:rPr>
            <a:t>ϕ</a:t>
          </a:r>
          <a:r>
            <a:rPr lang="en-US" sz="1700" baseline="-25000" dirty="0">
              <a:latin typeface="Times New Roman" panose="02020603050405020304" pitchFamily="18" charset="0"/>
              <a:cs typeface="Times New Roman" panose="02020603050405020304" pitchFamily="18" charset="0"/>
            </a:rPr>
            <a:t>1</a:t>
          </a:r>
          <a:r>
            <a:rPr lang="en-US" sz="1700" dirty="0">
              <a:latin typeface="Times New Roman" panose="02020603050405020304" pitchFamily="18" charset="0"/>
              <a:cs typeface="Times New Roman" panose="02020603050405020304" pitchFamily="18" charset="0"/>
            </a:rPr>
            <a:t>,</a:t>
          </a:r>
          <a:r>
            <a:rPr lang="el-GR" sz="1700" dirty="0">
              <a:latin typeface="Times New Roman" panose="02020603050405020304" pitchFamily="18" charset="0"/>
              <a:cs typeface="Times New Roman" panose="02020603050405020304" pitchFamily="18" charset="0"/>
            </a:rPr>
            <a:t> ϕ</a:t>
          </a:r>
          <a:r>
            <a:rPr lang="en-US" sz="1700" baseline="-25000" dirty="0">
              <a:latin typeface="Times New Roman" panose="02020603050405020304" pitchFamily="18" charset="0"/>
              <a:cs typeface="Times New Roman" panose="02020603050405020304" pitchFamily="18" charset="0"/>
            </a:rPr>
            <a:t>2</a:t>
          </a:r>
          <a:r>
            <a:rPr lang="en-US" sz="1700" dirty="0">
              <a:latin typeface="Times New Roman" panose="02020603050405020304" pitchFamily="18" charset="0"/>
              <a:cs typeface="Times New Roman" panose="02020603050405020304" pitchFamily="18" charset="0"/>
            </a:rPr>
            <a:t>,…</a:t>
          </a:r>
          <a:r>
            <a:rPr lang="el-GR" sz="1700" dirty="0">
              <a:latin typeface="Times New Roman" panose="02020603050405020304" pitchFamily="18" charset="0"/>
              <a:cs typeface="Times New Roman" panose="02020603050405020304" pitchFamily="18" charset="0"/>
            </a:rPr>
            <a:t>ϕ</a:t>
          </a:r>
          <a:r>
            <a:rPr lang="en-US" sz="1700" baseline="-25000" dirty="0">
              <a:latin typeface="Times New Roman" panose="02020603050405020304" pitchFamily="18" charset="0"/>
              <a:cs typeface="Times New Roman" panose="02020603050405020304" pitchFamily="18" charset="0"/>
            </a:rPr>
            <a:t>p</a:t>
          </a:r>
          <a:r>
            <a:rPr lang="en-US" sz="1700" dirty="0">
              <a:latin typeface="Times New Roman" panose="02020603050405020304" pitchFamily="18" charset="0"/>
              <a:cs typeface="Times New Roman" panose="02020603050405020304" pitchFamily="18" charset="0"/>
            </a:rPr>
            <a:t>) (ii) MA parameters (θ</a:t>
          </a:r>
          <a:r>
            <a:rPr lang="en-US" sz="1700" baseline="-25000" dirty="0">
              <a:latin typeface="Times New Roman" panose="02020603050405020304" pitchFamily="18" charset="0"/>
              <a:cs typeface="Times New Roman" panose="02020603050405020304" pitchFamily="18" charset="0"/>
            </a:rPr>
            <a:t>1</a:t>
          </a:r>
          <a:r>
            <a:rPr lang="en-US" sz="1700" dirty="0">
              <a:latin typeface="Times New Roman" panose="02020603050405020304" pitchFamily="18" charset="0"/>
              <a:cs typeface="Times New Roman" panose="02020603050405020304" pitchFamily="18" charset="0"/>
            </a:rPr>
            <a:t>, θ</a:t>
          </a:r>
          <a:r>
            <a:rPr lang="en-US" sz="1700" baseline="-25000" dirty="0">
              <a:latin typeface="Times New Roman" panose="02020603050405020304" pitchFamily="18" charset="0"/>
              <a:cs typeface="Times New Roman" panose="02020603050405020304" pitchFamily="18" charset="0"/>
            </a:rPr>
            <a:t>2,</a:t>
          </a:r>
          <a:r>
            <a:rPr lang="en-US" sz="1700" dirty="0">
              <a:latin typeface="Times New Roman" panose="02020603050405020304" pitchFamily="18" charset="0"/>
              <a:cs typeface="Times New Roman" panose="02020603050405020304" pitchFamily="18" charset="0"/>
            </a:rPr>
            <a:t>…θ</a:t>
          </a:r>
          <a:r>
            <a:rPr lang="en-US" sz="1700" baseline="-25000" dirty="0">
              <a:latin typeface="Times New Roman" panose="02020603050405020304" pitchFamily="18" charset="0"/>
              <a:cs typeface="Times New Roman" panose="02020603050405020304" pitchFamily="18" charset="0"/>
            </a:rPr>
            <a:t>𝑞</a:t>
          </a:r>
          <a:r>
            <a:rPr lang="en-US" sz="1700" dirty="0">
              <a:latin typeface="Times New Roman" panose="02020603050405020304" pitchFamily="18" charset="0"/>
              <a:cs typeface="Times New Roman" panose="02020603050405020304" pitchFamily="18" charset="0"/>
            </a:rPr>
            <a:t>) and (iii) number of differencing (d) conducted to (1- B)</a:t>
          </a:r>
        </a:p>
        <a:p>
          <a:pPr algn="l">
            <a:buNone/>
          </a:pPr>
          <a:r>
            <a:rPr lang="en-US" sz="1700" dirty="0">
              <a:latin typeface="Times New Roman" panose="02020603050405020304" pitchFamily="18" charset="0"/>
              <a:cs typeface="Times New Roman" panose="02020603050405020304" pitchFamily="18" charset="0"/>
            </a:rPr>
            <a:t>where B represents a lag operator</a:t>
          </a:r>
        </a:p>
        <a:p>
          <a:pPr algn="l">
            <a:buNone/>
          </a:pPr>
          <a:r>
            <a:rPr lang="en-US" sz="1700" dirty="0">
              <a:latin typeface="Times New Roman" panose="02020603050405020304" pitchFamily="18" charset="0"/>
              <a:cs typeface="Times New Roman" panose="02020603050405020304" pitchFamily="18" charset="0"/>
            </a:rPr>
            <a:t>Seasonal variants of ARIMA are SARIMA models</a:t>
          </a:r>
        </a:p>
        <a:p>
          <a:pPr algn="l"/>
          <a:r>
            <a:rPr lang="en-US" sz="1700" dirty="0">
              <a:latin typeface="Times New Roman" panose="02020603050405020304" pitchFamily="18" charset="0"/>
              <a:cs typeface="Times New Roman" panose="02020603050405020304" pitchFamily="18" charset="0"/>
            </a:rPr>
            <a:t>Generalized as AR Fractionally Integrated MA (ARFIMA) model allows non-integer values of differencing parameter 𝑑</a:t>
          </a:r>
        </a:p>
        <a:p>
          <a:pPr algn="l"/>
          <a:r>
            <a:rPr lang="en-US" sz="1700" dirty="0">
              <a:latin typeface="Times New Roman" panose="02020603050405020304" pitchFamily="18" charset="0"/>
              <a:cs typeface="Times New Roman" panose="02020603050405020304" pitchFamily="18" charset="0"/>
            </a:rPr>
            <a:t>ARFIMA models time series with a long memory</a:t>
          </a:r>
        </a:p>
        <a:p>
          <a:pPr algn="l"/>
          <a:r>
            <a:rPr lang="en-US" sz="1700" dirty="0">
              <a:latin typeface="Times New Roman" panose="02020603050405020304" pitchFamily="18" charset="0"/>
              <a:cs typeface="Times New Roman" panose="02020603050405020304" pitchFamily="18" charset="0"/>
            </a:rPr>
            <a:t>Random noise disturbs the whole process</a:t>
          </a:r>
        </a:p>
        <a:p>
          <a:pPr algn="ctr">
            <a:buNone/>
          </a:pPr>
          <a:endParaRPr lang="en-IN" sz="1500" dirty="0"/>
        </a:p>
      </dgm:t>
    </dgm:pt>
    <dgm:pt modelId="{B0866B01-EC79-47F2-8266-91AD0C667FB4}" type="parTrans" cxnId="{1ED5BA9B-3D4D-476C-A526-ED0DC37EA1F1}">
      <dgm:prSet/>
      <dgm:spPr/>
      <dgm:t>
        <a:bodyPr/>
        <a:lstStyle/>
        <a:p>
          <a:endParaRPr lang="en-IN"/>
        </a:p>
      </dgm:t>
    </dgm:pt>
    <dgm:pt modelId="{AF2606FB-6226-4B37-846A-B87CD7C3DCB4}" type="sibTrans" cxnId="{1ED5BA9B-3D4D-476C-A526-ED0DC37EA1F1}">
      <dgm:prSet/>
      <dgm:spPr/>
      <dgm:t>
        <a:bodyPr/>
        <a:lstStyle/>
        <a:p>
          <a:endParaRPr lang="en-IN"/>
        </a:p>
      </dgm:t>
    </dgm:pt>
    <dgm:pt modelId="{C871D580-6A27-4D7F-BD94-236003683ECE}" type="pres">
      <dgm:prSet presAssocID="{4A78F4FA-080D-4A50-AD35-2C4EBB9E17D4}" presName="Name0" presStyleCnt="0">
        <dgm:presLayoutVars>
          <dgm:dir/>
          <dgm:resizeHandles val="exact"/>
        </dgm:presLayoutVars>
      </dgm:prSet>
      <dgm:spPr/>
    </dgm:pt>
    <dgm:pt modelId="{314869A5-28F0-4C1B-85B0-B88AF8E8449C}" type="pres">
      <dgm:prSet presAssocID="{1B0B08F9-2707-4EFA-8320-B801C01149AA}" presName="node" presStyleLbl="node1" presStyleIdx="0" presStyleCnt="3" custScaleX="348257" custScaleY="110140" custRadScaleRad="80262" custRadScaleInc="1994">
        <dgm:presLayoutVars>
          <dgm:bulletEnabled val="1"/>
        </dgm:presLayoutVars>
      </dgm:prSet>
      <dgm:spPr/>
    </dgm:pt>
    <dgm:pt modelId="{D09C1326-571C-4DF0-9867-7B41A40B6323}" type="pres">
      <dgm:prSet presAssocID="{93D7BF04-341A-42E1-8663-32CEAAFE5B95}" presName="sibTrans" presStyleLbl="sibTrans2D1" presStyleIdx="0" presStyleCnt="3"/>
      <dgm:spPr/>
    </dgm:pt>
    <dgm:pt modelId="{F33112D5-A816-468F-ABE0-01F65AB99C9E}" type="pres">
      <dgm:prSet presAssocID="{93D7BF04-341A-42E1-8663-32CEAAFE5B95}" presName="connectorText" presStyleLbl="sibTrans2D1" presStyleIdx="0" presStyleCnt="3"/>
      <dgm:spPr/>
    </dgm:pt>
    <dgm:pt modelId="{0A42B4C7-08CB-4FCB-8888-0485A116F9EA}" type="pres">
      <dgm:prSet presAssocID="{AAF7623A-F017-4782-B29F-C18FF5051BAB}" presName="node" presStyleLbl="node1" presStyleIdx="1" presStyleCnt="3" custScaleX="171430" custScaleY="248818" custRadScaleRad="99269" custRadScaleInc="-21793">
        <dgm:presLayoutVars>
          <dgm:bulletEnabled val="1"/>
        </dgm:presLayoutVars>
      </dgm:prSet>
      <dgm:spPr/>
    </dgm:pt>
    <dgm:pt modelId="{B860A268-35A7-4F90-9566-9197828BC579}" type="pres">
      <dgm:prSet presAssocID="{E3A0ECB7-87A2-481F-858E-B6A3EA8A6EFD}" presName="sibTrans" presStyleLbl="sibTrans2D1" presStyleIdx="1" presStyleCnt="3"/>
      <dgm:spPr/>
    </dgm:pt>
    <dgm:pt modelId="{785726BF-ECDC-417D-8A0E-5945A83446D0}" type="pres">
      <dgm:prSet presAssocID="{E3A0ECB7-87A2-481F-858E-B6A3EA8A6EFD}" presName="connectorText" presStyleLbl="sibTrans2D1" presStyleIdx="1" presStyleCnt="3"/>
      <dgm:spPr/>
    </dgm:pt>
    <dgm:pt modelId="{89BE5E4A-9C53-4863-92F9-8F201944D31E}" type="pres">
      <dgm:prSet presAssocID="{C8F90208-40E4-4267-A840-D626F41EEF0B}" presName="node" presStyleLbl="node1" presStyleIdx="2" presStyleCnt="3" custScaleX="173827" custScaleY="248894" custRadScaleRad="96445" custRadScaleInc="21550">
        <dgm:presLayoutVars>
          <dgm:bulletEnabled val="1"/>
        </dgm:presLayoutVars>
      </dgm:prSet>
      <dgm:spPr/>
    </dgm:pt>
    <dgm:pt modelId="{5F325C02-A479-4809-9609-522B1B8FC45E}" type="pres">
      <dgm:prSet presAssocID="{AF2606FB-6226-4B37-846A-B87CD7C3DCB4}" presName="sibTrans" presStyleLbl="sibTrans2D1" presStyleIdx="2" presStyleCnt="3" custScaleX="111092" custScaleY="97747"/>
      <dgm:spPr/>
    </dgm:pt>
    <dgm:pt modelId="{33A0DA74-FF1F-4887-B8FD-4F22D266EE93}" type="pres">
      <dgm:prSet presAssocID="{AF2606FB-6226-4B37-846A-B87CD7C3DCB4}" presName="connectorText" presStyleLbl="sibTrans2D1" presStyleIdx="2" presStyleCnt="3"/>
      <dgm:spPr/>
    </dgm:pt>
  </dgm:ptLst>
  <dgm:cxnLst>
    <dgm:cxn modelId="{37AC7E04-B810-4859-BC7A-AA1F9B0D6458}" srcId="{4A78F4FA-080D-4A50-AD35-2C4EBB9E17D4}" destId="{AAF7623A-F017-4782-B29F-C18FF5051BAB}" srcOrd="1" destOrd="0" parTransId="{CC6803E0-F804-4880-A82E-0186CE742B2D}" sibTransId="{E3A0ECB7-87A2-481F-858E-B6A3EA8A6EFD}"/>
    <dgm:cxn modelId="{D09BB916-82F6-4339-B172-800C9D40DCBF}" type="presOf" srcId="{93D7BF04-341A-42E1-8663-32CEAAFE5B95}" destId="{D09C1326-571C-4DF0-9867-7B41A40B6323}" srcOrd="0" destOrd="0" presId="urn:microsoft.com/office/officeart/2005/8/layout/cycle7"/>
    <dgm:cxn modelId="{C04E4E4C-D970-4192-A4D6-C0F04F4D449D}" type="presOf" srcId="{AF2606FB-6226-4B37-846A-B87CD7C3DCB4}" destId="{33A0DA74-FF1F-4887-B8FD-4F22D266EE93}" srcOrd="1" destOrd="0" presId="urn:microsoft.com/office/officeart/2005/8/layout/cycle7"/>
    <dgm:cxn modelId="{D9EB5876-8C40-4655-B04A-E8897D793A2E}" type="presOf" srcId="{93D7BF04-341A-42E1-8663-32CEAAFE5B95}" destId="{F33112D5-A816-468F-ABE0-01F65AB99C9E}" srcOrd="1" destOrd="0" presId="urn:microsoft.com/office/officeart/2005/8/layout/cycle7"/>
    <dgm:cxn modelId="{682C4591-B2E2-4158-94D2-758A04BA358B}" type="presOf" srcId="{E3A0ECB7-87A2-481F-858E-B6A3EA8A6EFD}" destId="{785726BF-ECDC-417D-8A0E-5945A83446D0}" srcOrd="1" destOrd="0" presId="urn:microsoft.com/office/officeart/2005/8/layout/cycle7"/>
    <dgm:cxn modelId="{1ED5BA9B-3D4D-476C-A526-ED0DC37EA1F1}" srcId="{4A78F4FA-080D-4A50-AD35-2C4EBB9E17D4}" destId="{C8F90208-40E4-4267-A840-D626F41EEF0B}" srcOrd="2" destOrd="0" parTransId="{B0866B01-EC79-47F2-8266-91AD0C667FB4}" sibTransId="{AF2606FB-6226-4B37-846A-B87CD7C3DCB4}"/>
    <dgm:cxn modelId="{BC9B46A6-9C16-4004-A2BE-9A0CF3B6BEA9}" type="presOf" srcId="{AAF7623A-F017-4782-B29F-C18FF5051BAB}" destId="{0A42B4C7-08CB-4FCB-8888-0485A116F9EA}" srcOrd="0" destOrd="0" presId="urn:microsoft.com/office/officeart/2005/8/layout/cycle7"/>
    <dgm:cxn modelId="{DFCF64AB-65EA-4BA0-91D7-2EFB8364E43A}" type="presOf" srcId="{AF2606FB-6226-4B37-846A-B87CD7C3DCB4}" destId="{5F325C02-A479-4809-9609-522B1B8FC45E}" srcOrd="0" destOrd="0" presId="urn:microsoft.com/office/officeart/2005/8/layout/cycle7"/>
    <dgm:cxn modelId="{084C7BC4-D3B1-4EC6-9A1F-379B36E0F974}" type="presOf" srcId="{1B0B08F9-2707-4EFA-8320-B801C01149AA}" destId="{314869A5-28F0-4C1B-85B0-B88AF8E8449C}" srcOrd="0" destOrd="0" presId="urn:microsoft.com/office/officeart/2005/8/layout/cycle7"/>
    <dgm:cxn modelId="{CA3675E7-485D-4521-8DE4-12E553721C1B}" srcId="{4A78F4FA-080D-4A50-AD35-2C4EBB9E17D4}" destId="{1B0B08F9-2707-4EFA-8320-B801C01149AA}" srcOrd="0" destOrd="0" parTransId="{49C80184-8D1A-48C5-AB9A-6BD55A81A309}" sibTransId="{93D7BF04-341A-42E1-8663-32CEAAFE5B95}"/>
    <dgm:cxn modelId="{ADFCB2E7-5EED-4A78-8224-48512FCFA966}" type="presOf" srcId="{C8F90208-40E4-4267-A840-D626F41EEF0B}" destId="{89BE5E4A-9C53-4863-92F9-8F201944D31E}" srcOrd="0" destOrd="0" presId="urn:microsoft.com/office/officeart/2005/8/layout/cycle7"/>
    <dgm:cxn modelId="{3FCB73EC-BBF0-44D4-8991-65F7742A1C07}" type="presOf" srcId="{E3A0ECB7-87A2-481F-858E-B6A3EA8A6EFD}" destId="{B860A268-35A7-4F90-9566-9197828BC579}" srcOrd="0" destOrd="0" presId="urn:microsoft.com/office/officeart/2005/8/layout/cycle7"/>
    <dgm:cxn modelId="{75C758FD-89DB-4286-8A0B-7CE10F3A0A77}" type="presOf" srcId="{4A78F4FA-080D-4A50-AD35-2C4EBB9E17D4}" destId="{C871D580-6A27-4D7F-BD94-236003683ECE}" srcOrd="0" destOrd="0" presId="urn:microsoft.com/office/officeart/2005/8/layout/cycle7"/>
    <dgm:cxn modelId="{2B8AD093-8A2F-4933-AF73-9284F17330B0}" type="presParOf" srcId="{C871D580-6A27-4D7F-BD94-236003683ECE}" destId="{314869A5-28F0-4C1B-85B0-B88AF8E8449C}" srcOrd="0" destOrd="0" presId="urn:microsoft.com/office/officeart/2005/8/layout/cycle7"/>
    <dgm:cxn modelId="{06504261-051A-4239-A887-E588307C08F8}" type="presParOf" srcId="{C871D580-6A27-4D7F-BD94-236003683ECE}" destId="{D09C1326-571C-4DF0-9867-7B41A40B6323}" srcOrd="1" destOrd="0" presId="urn:microsoft.com/office/officeart/2005/8/layout/cycle7"/>
    <dgm:cxn modelId="{BB8F317A-9B73-4EAC-B57C-E648880CCC11}" type="presParOf" srcId="{D09C1326-571C-4DF0-9867-7B41A40B6323}" destId="{F33112D5-A816-468F-ABE0-01F65AB99C9E}" srcOrd="0" destOrd="0" presId="urn:microsoft.com/office/officeart/2005/8/layout/cycle7"/>
    <dgm:cxn modelId="{C927166E-B635-4E46-BE7C-2143DFF595A9}" type="presParOf" srcId="{C871D580-6A27-4D7F-BD94-236003683ECE}" destId="{0A42B4C7-08CB-4FCB-8888-0485A116F9EA}" srcOrd="2" destOrd="0" presId="urn:microsoft.com/office/officeart/2005/8/layout/cycle7"/>
    <dgm:cxn modelId="{D096F78A-9822-4C8A-A564-6ED5C14F9364}" type="presParOf" srcId="{C871D580-6A27-4D7F-BD94-236003683ECE}" destId="{B860A268-35A7-4F90-9566-9197828BC579}" srcOrd="3" destOrd="0" presId="urn:microsoft.com/office/officeart/2005/8/layout/cycle7"/>
    <dgm:cxn modelId="{2117BE7B-04CD-4C33-A340-9A2B997EAC12}" type="presParOf" srcId="{B860A268-35A7-4F90-9566-9197828BC579}" destId="{785726BF-ECDC-417D-8A0E-5945A83446D0}" srcOrd="0" destOrd="0" presId="urn:microsoft.com/office/officeart/2005/8/layout/cycle7"/>
    <dgm:cxn modelId="{26FE23A8-81FE-4B88-A1C5-8CA5BF07F771}" type="presParOf" srcId="{C871D580-6A27-4D7F-BD94-236003683ECE}" destId="{89BE5E4A-9C53-4863-92F9-8F201944D31E}" srcOrd="4" destOrd="0" presId="urn:microsoft.com/office/officeart/2005/8/layout/cycle7"/>
    <dgm:cxn modelId="{0B540BDE-3DE4-40A5-AB83-DC4C9E0BE052}" type="presParOf" srcId="{C871D580-6A27-4D7F-BD94-236003683ECE}" destId="{5F325C02-A479-4809-9609-522B1B8FC45E}" srcOrd="5" destOrd="0" presId="urn:microsoft.com/office/officeart/2005/8/layout/cycle7"/>
    <dgm:cxn modelId="{A7DEE240-8EB8-4E79-9376-55C28A994B2C}" type="presParOf" srcId="{5F325C02-A479-4809-9609-522B1B8FC45E}" destId="{33A0DA74-FF1F-4887-B8FD-4F22D266EE93}"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A78F4FA-080D-4A50-AD35-2C4EBB9E17D4}"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IN"/>
        </a:p>
      </dgm:t>
    </dgm:pt>
    <dgm:pt modelId="{1B0B08F9-2707-4EFA-8320-B801C01149AA}">
      <dgm:prSet phldrT="[Text]" custT="1"/>
      <dgm:spPr>
        <a:blipFill>
          <a:blip xmlns:r="http://schemas.openxmlformats.org/officeDocument/2006/relationships" r:embed="rId1"/>
          <a:stretch>
            <a:fillRect l="-51" t="-1597" b="-12141"/>
          </a:stretch>
        </a:blipFill>
      </dgm:spPr>
      <dgm:t>
        <a:bodyPr/>
        <a:lstStyle/>
        <a:p>
          <a:r>
            <a:rPr lang="en-IN">
              <a:noFill/>
            </a:rPr>
            <a:t> </a:t>
          </a:r>
        </a:p>
      </dgm:t>
    </dgm:pt>
    <dgm:pt modelId="{49C80184-8D1A-48C5-AB9A-6BD55A81A309}" type="parTrans" cxnId="{CA3675E7-485D-4521-8DE4-12E553721C1B}">
      <dgm:prSet/>
      <dgm:spPr/>
      <dgm:t>
        <a:bodyPr/>
        <a:lstStyle/>
        <a:p>
          <a:endParaRPr lang="en-IN"/>
        </a:p>
      </dgm:t>
    </dgm:pt>
    <dgm:pt modelId="{93D7BF04-341A-42E1-8663-32CEAAFE5B95}" type="sibTrans" cxnId="{CA3675E7-485D-4521-8DE4-12E553721C1B}">
      <dgm:prSet/>
      <dgm:spPr/>
      <dgm:t>
        <a:bodyPr/>
        <a:lstStyle/>
        <a:p>
          <a:endParaRPr lang="en-IN"/>
        </a:p>
      </dgm:t>
    </dgm:pt>
    <dgm:pt modelId="{AAF7623A-F017-4782-B29F-C18FF5051BAB}">
      <dgm:prSet phldrT="[Text]" custT="1"/>
      <dgm:spPr>
        <a:blipFill>
          <a:blip xmlns:r="http://schemas.openxmlformats.org/officeDocument/2006/relationships" r:embed="rId2"/>
          <a:stretch>
            <a:fillRect/>
          </a:stretch>
        </a:blipFill>
      </dgm:spPr>
      <dgm:t>
        <a:bodyPr/>
        <a:lstStyle/>
        <a:p>
          <a:r>
            <a:rPr lang="en-IN">
              <a:noFill/>
            </a:rPr>
            <a:t> </a:t>
          </a:r>
        </a:p>
      </dgm:t>
    </dgm:pt>
    <dgm:pt modelId="{CC6803E0-F804-4880-A82E-0186CE742B2D}" type="parTrans" cxnId="{37AC7E04-B810-4859-BC7A-AA1F9B0D6458}">
      <dgm:prSet/>
      <dgm:spPr/>
      <dgm:t>
        <a:bodyPr/>
        <a:lstStyle/>
        <a:p>
          <a:endParaRPr lang="en-IN"/>
        </a:p>
      </dgm:t>
    </dgm:pt>
    <dgm:pt modelId="{E3A0ECB7-87A2-481F-858E-B6A3EA8A6EFD}" type="sibTrans" cxnId="{37AC7E04-B810-4859-BC7A-AA1F9B0D6458}">
      <dgm:prSet/>
      <dgm:spPr/>
      <dgm:t>
        <a:bodyPr/>
        <a:lstStyle/>
        <a:p>
          <a:endParaRPr lang="en-IN"/>
        </a:p>
      </dgm:t>
    </dgm:pt>
    <dgm:pt modelId="{C8F90208-40E4-4267-A840-D626F41EEF0B}">
      <dgm:prSet phldrT="[Text]" custT="1"/>
      <dgm:spPr>
        <a:solidFill>
          <a:schemeClr val="accent4">
            <a:lumMod val="75000"/>
          </a:schemeClr>
        </a:solidFill>
      </dgm:spPr>
      <dgm:t>
        <a:bodyPr/>
        <a:lstStyle/>
        <a:p>
          <a:pPr algn="ctr">
            <a:buNone/>
          </a:pPr>
          <a:r>
            <a:rPr lang="en-US" sz="1800" b="1" dirty="0">
              <a:latin typeface="Times New Roman" panose="02020603050405020304" pitchFamily="18" charset="0"/>
              <a:cs typeface="Times New Roman" panose="02020603050405020304" pitchFamily="18" charset="0"/>
            </a:rPr>
            <a:t>AR Integrated MA (ARIMA) Model </a:t>
          </a:r>
          <a:r>
            <a:rPr lang="en-US" sz="1800" b="1" baseline="30000" dirty="0">
              <a:latin typeface="Times New Roman" panose="02020603050405020304" pitchFamily="18" charset="0"/>
              <a:cs typeface="Times New Roman" panose="02020603050405020304" pitchFamily="18" charset="0"/>
            </a:rPr>
            <a:t>[1], [5], [7]</a:t>
          </a:r>
        </a:p>
        <a:p>
          <a:pPr algn="ctr">
            <a:buNone/>
          </a:pPr>
          <a:endParaRPr lang="en-US" sz="1800" b="1" dirty="0">
            <a:latin typeface="Times New Roman" panose="02020603050405020304" pitchFamily="18" charset="0"/>
            <a:cs typeface="Times New Roman" panose="02020603050405020304" pitchFamily="18" charset="0"/>
          </a:endParaRPr>
        </a:p>
        <a:p>
          <a:pPr algn="l">
            <a:buNone/>
          </a:pPr>
          <a:r>
            <a:rPr lang="en-US" sz="1700" dirty="0">
              <a:latin typeface="Times New Roman" panose="02020603050405020304" pitchFamily="18" charset="0"/>
              <a:cs typeface="Times New Roman" panose="02020603050405020304" pitchFamily="18" charset="0"/>
            </a:rPr>
            <a:t>AR, MA, or ARMA are suitable for stationary time series data</a:t>
          </a:r>
        </a:p>
        <a:p>
          <a:pPr algn="l">
            <a:buNone/>
          </a:pPr>
          <a:r>
            <a:rPr lang="en-US" sz="1700" dirty="0">
              <a:latin typeface="Times New Roman" panose="02020603050405020304" pitchFamily="18" charset="0"/>
              <a:cs typeface="Times New Roman" panose="02020603050405020304" pitchFamily="18" charset="0"/>
            </a:rPr>
            <a:t>So ARIMA is for business &amp; economic non-stationary behavior</a:t>
          </a:r>
        </a:p>
        <a:p>
          <a:pPr algn="l">
            <a:buNone/>
          </a:pP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i</a:t>
          </a:r>
          <a:r>
            <a:rPr lang="en-US" sz="1700" dirty="0">
              <a:latin typeface="Times New Roman" panose="02020603050405020304" pitchFamily="18" charset="0"/>
              <a:cs typeface="Times New Roman" panose="02020603050405020304" pitchFamily="18" charset="0"/>
            </a:rPr>
            <a:t>) AR parameters (</a:t>
          </a:r>
          <a:r>
            <a:rPr lang="el-GR" sz="1700" dirty="0">
              <a:latin typeface="Times New Roman" panose="02020603050405020304" pitchFamily="18" charset="0"/>
              <a:cs typeface="Times New Roman" panose="02020603050405020304" pitchFamily="18" charset="0"/>
            </a:rPr>
            <a:t>ϕ</a:t>
          </a:r>
          <a:r>
            <a:rPr lang="en-US" sz="1700" baseline="-25000" dirty="0">
              <a:latin typeface="Times New Roman" panose="02020603050405020304" pitchFamily="18" charset="0"/>
              <a:cs typeface="Times New Roman" panose="02020603050405020304" pitchFamily="18" charset="0"/>
            </a:rPr>
            <a:t>1</a:t>
          </a:r>
          <a:r>
            <a:rPr lang="en-US" sz="1700" dirty="0">
              <a:latin typeface="Times New Roman" panose="02020603050405020304" pitchFamily="18" charset="0"/>
              <a:cs typeface="Times New Roman" panose="02020603050405020304" pitchFamily="18" charset="0"/>
            </a:rPr>
            <a:t>,</a:t>
          </a:r>
          <a:r>
            <a:rPr lang="el-GR" sz="1700" dirty="0">
              <a:latin typeface="Times New Roman" panose="02020603050405020304" pitchFamily="18" charset="0"/>
              <a:cs typeface="Times New Roman" panose="02020603050405020304" pitchFamily="18" charset="0"/>
            </a:rPr>
            <a:t> ϕ</a:t>
          </a:r>
          <a:r>
            <a:rPr lang="en-US" sz="1700" baseline="-25000" dirty="0">
              <a:latin typeface="Times New Roman" panose="02020603050405020304" pitchFamily="18" charset="0"/>
              <a:cs typeface="Times New Roman" panose="02020603050405020304" pitchFamily="18" charset="0"/>
            </a:rPr>
            <a:t>2</a:t>
          </a:r>
          <a:r>
            <a:rPr lang="en-US" sz="1700" dirty="0">
              <a:latin typeface="Times New Roman" panose="02020603050405020304" pitchFamily="18" charset="0"/>
              <a:cs typeface="Times New Roman" panose="02020603050405020304" pitchFamily="18" charset="0"/>
            </a:rPr>
            <a:t>,…</a:t>
          </a:r>
          <a:r>
            <a:rPr lang="el-GR" sz="1700" dirty="0">
              <a:latin typeface="Times New Roman" panose="02020603050405020304" pitchFamily="18" charset="0"/>
              <a:cs typeface="Times New Roman" panose="02020603050405020304" pitchFamily="18" charset="0"/>
            </a:rPr>
            <a:t>ϕ</a:t>
          </a:r>
          <a:r>
            <a:rPr lang="en-US" sz="1700" baseline="-25000" dirty="0">
              <a:latin typeface="Times New Roman" panose="02020603050405020304" pitchFamily="18" charset="0"/>
              <a:cs typeface="Times New Roman" panose="02020603050405020304" pitchFamily="18" charset="0"/>
            </a:rPr>
            <a:t>p</a:t>
          </a:r>
          <a:r>
            <a:rPr lang="en-US" sz="1700" dirty="0">
              <a:latin typeface="Times New Roman" panose="02020603050405020304" pitchFamily="18" charset="0"/>
              <a:cs typeface="Times New Roman" panose="02020603050405020304" pitchFamily="18" charset="0"/>
            </a:rPr>
            <a:t>) (ii) MA parameters (θ</a:t>
          </a:r>
          <a:r>
            <a:rPr lang="en-US" sz="1700" baseline="-25000" dirty="0">
              <a:latin typeface="Times New Roman" panose="02020603050405020304" pitchFamily="18" charset="0"/>
              <a:cs typeface="Times New Roman" panose="02020603050405020304" pitchFamily="18" charset="0"/>
            </a:rPr>
            <a:t>1</a:t>
          </a:r>
          <a:r>
            <a:rPr lang="en-US" sz="1700" dirty="0">
              <a:latin typeface="Times New Roman" panose="02020603050405020304" pitchFamily="18" charset="0"/>
              <a:cs typeface="Times New Roman" panose="02020603050405020304" pitchFamily="18" charset="0"/>
            </a:rPr>
            <a:t>, θ</a:t>
          </a:r>
          <a:r>
            <a:rPr lang="en-US" sz="1700" baseline="-25000" dirty="0">
              <a:latin typeface="Times New Roman" panose="02020603050405020304" pitchFamily="18" charset="0"/>
              <a:cs typeface="Times New Roman" panose="02020603050405020304" pitchFamily="18" charset="0"/>
            </a:rPr>
            <a:t>2,</a:t>
          </a:r>
          <a:r>
            <a:rPr lang="en-US" sz="1700" dirty="0">
              <a:latin typeface="Times New Roman" panose="02020603050405020304" pitchFamily="18" charset="0"/>
              <a:cs typeface="Times New Roman" panose="02020603050405020304" pitchFamily="18" charset="0"/>
            </a:rPr>
            <a:t>…θ</a:t>
          </a:r>
          <a:r>
            <a:rPr lang="en-US" sz="1700" baseline="-25000" dirty="0">
              <a:latin typeface="Times New Roman" panose="02020603050405020304" pitchFamily="18" charset="0"/>
              <a:cs typeface="Times New Roman" panose="02020603050405020304" pitchFamily="18" charset="0"/>
            </a:rPr>
            <a:t>𝑞</a:t>
          </a:r>
          <a:r>
            <a:rPr lang="en-US" sz="1700" dirty="0">
              <a:latin typeface="Times New Roman" panose="02020603050405020304" pitchFamily="18" charset="0"/>
              <a:cs typeface="Times New Roman" panose="02020603050405020304" pitchFamily="18" charset="0"/>
            </a:rPr>
            <a:t>) and (iii) number of differencing (d) conducted to (1- B)</a:t>
          </a:r>
        </a:p>
        <a:p>
          <a:pPr algn="l">
            <a:buNone/>
          </a:pPr>
          <a:r>
            <a:rPr lang="en-US" sz="1700" dirty="0">
              <a:latin typeface="Times New Roman" panose="02020603050405020304" pitchFamily="18" charset="0"/>
              <a:cs typeface="Times New Roman" panose="02020603050405020304" pitchFamily="18" charset="0"/>
            </a:rPr>
            <a:t>where B represents a lag operator</a:t>
          </a:r>
        </a:p>
        <a:p>
          <a:pPr algn="l">
            <a:buNone/>
          </a:pPr>
          <a:r>
            <a:rPr lang="en-US" sz="1700" dirty="0">
              <a:latin typeface="Times New Roman" panose="02020603050405020304" pitchFamily="18" charset="0"/>
              <a:cs typeface="Times New Roman" panose="02020603050405020304" pitchFamily="18" charset="0"/>
            </a:rPr>
            <a:t>Seasonal variants of ARIMA are SARIMA models</a:t>
          </a:r>
        </a:p>
        <a:p>
          <a:pPr algn="l"/>
          <a:r>
            <a:rPr lang="en-US" sz="1700" dirty="0">
              <a:latin typeface="Times New Roman" panose="02020603050405020304" pitchFamily="18" charset="0"/>
              <a:cs typeface="Times New Roman" panose="02020603050405020304" pitchFamily="18" charset="0"/>
            </a:rPr>
            <a:t>Generalized as AR Fractionally Integrated MA (ARFIMA) model allows non-integer values of differencing parameter 𝑑</a:t>
          </a:r>
        </a:p>
        <a:p>
          <a:pPr algn="l"/>
          <a:r>
            <a:rPr lang="en-US" sz="1700" dirty="0">
              <a:latin typeface="Times New Roman" panose="02020603050405020304" pitchFamily="18" charset="0"/>
              <a:cs typeface="Times New Roman" panose="02020603050405020304" pitchFamily="18" charset="0"/>
            </a:rPr>
            <a:t>ARFIMA models time series with a long memory</a:t>
          </a:r>
        </a:p>
        <a:p>
          <a:pPr algn="l"/>
          <a:r>
            <a:rPr lang="en-US" sz="1700" dirty="0">
              <a:latin typeface="Times New Roman" panose="02020603050405020304" pitchFamily="18" charset="0"/>
              <a:cs typeface="Times New Roman" panose="02020603050405020304" pitchFamily="18" charset="0"/>
            </a:rPr>
            <a:t>Random noise disturbs the whole process</a:t>
          </a:r>
        </a:p>
        <a:p>
          <a:pPr algn="ctr">
            <a:buNone/>
          </a:pPr>
          <a:endParaRPr lang="en-IN" sz="1500" dirty="0"/>
        </a:p>
      </dgm:t>
    </dgm:pt>
    <dgm:pt modelId="{B0866B01-EC79-47F2-8266-91AD0C667FB4}" type="parTrans" cxnId="{1ED5BA9B-3D4D-476C-A526-ED0DC37EA1F1}">
      <dgm:prSet/>
      <dgm:spPr/>
      <dgm:t>
        <a:bodyPr/>
        <a:lstStyle/>
        <a:p>
          <a:endParaRPr lang="en-IN"/>
        </a:p>
      </dgm:t>
    </dgm:pt>
    <dgm:pt modelId="{AF2606FB-6226-4B37-846A-B87CD7C3DCB4}" type="sibTrans" cxnId="{1ED5BA9B-3D4D-476C-A526-ED0DC37EA1F1}">
      <dgm:prSet/>
      <dgm:spPr/>
      <dgm:t>
        <a:bodyPr/>
        <a:lstStyle/>
        <a:p>
          <a:endParaRPr lang="en-IN"/>
        </a:p>
      </dgm:t>
    </dgm:pt>
    <dgm:pt modelId="{C871D580-6A27-4D7F-BD94-236003683ECE}" type="pres">
      <dgm:prSet presAssocID="{4A78F4FA-080D-4A50-AD35-2C4EBB9E17D4}" presName="Name0" presStyleCnt="0">
        <dgm:presLayoutVars>
          <dgm:dir/>
          <dgm:resizeHandles val="exact"/>
        </dgm:presLayoutVars>
      </dgm:prSet>
      <dgm:spPr/>
    </dgm:pt>
    <dgm:pt modelId="{314869A5-28F0-4C1B-85B0-B88AF8E8449C}" type="pres">
      <dgm:prSet presAssocID="{1B0B08F9-2707-4EFA-8320-B801C01149AA}" presName="node" presStyleLbl="node1" presStyleIdx="0" presStyleCnt="3" custScaleX="348257" custScaleY="110140" custRadScaleRad="80262" custRadScaleInc="1994">
        <dgm:presLayoutVars>
          <dgm:bulletEnabled val="1"/>
        </dgm:presLayoutVars>
      </dgm:prSet>
      <dgm:spPr/>
    </dgm:pt>
    <dgm:pt modelId="{D09C1326-571C-4DF0-9867-7B41A40B6323}" type="pres">
      <dgm:prSet presAssocID="{93D7BF04-341A-42E1-8663-32CEAAFE5B95}" presName="sibTrans" presStyleLbl="sibTrans2D1" presStyleIdx="0" presStyleCnt="3"/>
      <dgm:spPr/>
    </dgm:pt>
    <dgm:pt modelId="{F33112D5-A816-468F-ABE0-01F65AB99C9E}" type="pres">
      <dgm:prSet presAssocID="{93D7BF04-341A-42E1-8663-32CEAAFE5B95}" presName="connectorText" presStyleLbl="sibTrans2D1" presStyleIdx="0" presStyleCnt="3"/>
      <dgm:spPr/>
    </dgm:pt>
    <dgm:pt modelId="{0A42B4C7-08CB-4FCB-8888-0485A116F9EA}" type="pres">
      <dgm:prSet presAssocID="{AAF7623A-F017-4782-B29F-C18FF5051BAB}" presName="node" presStyleLbl="node1" presStyleIdx="1" presStyleCnt="3" custScaleX="171430" custScaleY="248818" custRadScaleRad="99269" custRadScaleInc="-21793">
        <dgm:presLayoutVars>
          <dgm:bulletEnabled val="1"/>
        </dgm:presLayoutVars>
      </dgm:prSet>
      <dgm:spPr/>
    </dgm:pt>
    <dgm:pt modelId="{B860A268-35A7-4F90-9566-9197828BC579}" type="pres">
      <dgm:prSet presAssocID="{E3A0ECB7-87A2-481F-858E-B6A3EA8A6EFD}" presName="sibTrans" presStyleLbl="sibTrans2D1" presStyleIdx="1" presStyleCnt="3"/>
      <dgm:spPr/>
    </dgm:pt>
    <dgm:pt modelId="{785726BF-ECDC-417D-8A0E-5945A83446D0}" type="pres">
      <dgm:prSet presAssocID="{E3A0ECB7-87A2-481F-858E-B6A3EA8A6EFD}" presName="connectorText" presStyleLbl="sibTrans2D1" presStyleIdx="1" presStyleCnt="3"/>
      <dgm:spPr/>
    </dgm:pt>
    <dgm:pt modelId="{89BE5E4A-9C53-4863-92F9-8F201944D31E}" type="pres">
      <dgm:prSet presAssocID="{C8F90208-40E4-4267-A840-D626F41EEF0B}" presName="node" presStyleLbl="node1" presStyleIdx="2" presStyleCnt="3" custScaleX="173827" custScaleY="248894" custRadScaleRad="96445" custRadScaleInc="21550">
        <dgm:presLayoutVars>
          <dgm:bulletEnabled val="1"/>
        </dgm:presLayoutVars>
      </dgm:prSet>
      <dgm:spPr/>
    </dgm:pt>
    <dgm:pt modelId="{5F325C02-A479-4809-9609-522B1B8FC45E}" type="pres">
      <dgm:prSet presAssocID="{AF2606FB-6226-4B37-846A-B87CD7C3DCB4}" presName="sibTrans" presStyleLbl="sibTrans2D1" presStyleIdx="2" presStyleCnt="3" custScaleX="111092" custScaleY="97747"/>
      <dgm:spPr/>
    </dgm:pt>
    <dgm:pt modelId="{33A0DA74-FF1F-4887-B8FD-4F22D266EE93}" type="pres">
      <dgm:prSet presAssocID="{AF2606FB-6226-4B37-846A-B87CD7C3DCB4}" presName="connectorText" presStyleLbl="sibTrans2D1" presStyleIdx="2" presStyleCnt="3"/>
      <dgm:spPr/>
    </dgm:pt>
  </dgm:ptLst>
  <dgm:cxnLst>
    <dgm:cxn modelId="{37AC7E04-B810-4859-BC7A-AA1F9B0D6458}" srcId="{4A78F4FA-080D-4A50-AD35-2C4EBB9E17D4}" destId="{AAF7623A-F017-4782-B29F-C18FF5051BAB}" srcOrd="1" destOrd="0" parTransId="{CC6803E0-F804-4880-A82E-0186CE742B2D}" sibTransId="{E3A0ECB7-87A2-481F-858E-B6A3EA8A6EFD}"/>
    <dgm:cxn modelId="{D09BB916-82F6-4339-B172-800C9D40DCBF}" type="presOf" srcId="{93D7BF04-341A-42E1-8663-32CEAAFE5B95}" destId="{D09C1326-571C-4DF0-9867-7B41A40B6323}" srcOrd="0" destOrd="0" presId="urn:microsoft.com/office/officeart/2005/8/layout/cycle7"/>
    <dgm:cxn modelId="{C04E4E4C-D970-4192-A4D6-C0F04F4D449D}" type="presOf" srcId="{AF2606FB-6226-4B37-846A-B87CD7C3DCB4}" destId="{33A0DA74-FF1F-4887-B8FD-4F22D266EE93}" srcOrd="1" destOrd="0" presId="urn:microsoft.com/office/officeart/2005/8/layout/cycle7"/>
    <dgm:cxn modelId="{D9EB5876-8C40-4655-B04A-E8897D793A2E}" type="presOf" srcId="{93D7BF04-341A-42E1-8663-32CEAAFE5B95}" destId="{F33112D5-A816-468F-ABE0-01F65AB99C9E}" srcOrd="1" destOrd="0" presId="urn:microsoft.com/office/officeart/2005/8/layout/cycle7"/>
    <dgm:cxn modelId="{682C4591-B2E2-4158-94D2-758A04BA358B}" type="presOf" srcId="{E3A0ECB7-87A2-481F-858E-B6A3EA8A6EFD}" destId="{785726BF-ECDC-417D-8A0E-5945A83446D0}" srcOrd="1" destOrd="0" presId="urn:microsoft.com/office/officeart/2005/8/layout/cycle7"/>
    <dgm:cxn modelId="{1ED5BA9B-3D4D-476C-A526-ED0DC37EA1F1}" srcId="{4A78F4FA-080D-4A50-AD35-2C4EBB9E17D4}" destId="{C8F90208-40E4-4267-A840-D626F41EEF0B}" srcOrd="2" destOrd="0" parTransId="{B0866B01-EC79-47F2-8266-91AD0C667FB4}" sibTransId="{AF2606FB-6226-4B37-846A-B87CD7C3DCB4}"/>
    <dgm:cxn modelId="{BC9B46A6-9C16-4004-A2BE-9A0CF3B6BEA9}" type="presOf" srcId="{AAF7623A-F017-4782-B29F-C18FF5051BAB}" destId="{0A42B4C7-08CB-4FCB-8888-0485A116F9EA}" srcOrd="0" destOrd="0" presId="urn:microsoft.com/office/officeart/2005/8/layout/cycle7"/>
    <dgm:cxn modelId="{DFCF64AB-65EA-4BA0-91D7-2EFB8364E43A}" type="presOf" srcId="{AF2606FB-6226-4B37-846A-B87CD7C3DCB4}" destId="{5F325C02-A479-4809-9609-522B1B8FC45E}" srcOrd="0" destOrd="0" presId="urn:microsoft.com/office/officeart/2005/8/layout/cycle7"/>
    <dgm:cxn modelId="{084C7BC4-D3B1-4EC6-9A1F-379B36E0F974}" type="presOf" srcId="{1B0B08F9-2707-4EFA-8320-B801C01149AA}" destId="{314869A5-28F0-4C1B-85B0-B88AF8E8449C}" srcOrd="0" destOrd="0" presId="urn:microsoft.com/office/officeart/2005/8/layout/cycle7"/>
    <dgm:cxn modelId="{CA3675E7-485D-4521-8DE4-12E553721C1B}" srcId="{4A78F4FA-080D-4A50-AD35-2C4EBB9E17D4}" destId="{1B0B08F9-2707-4EFA-8320-B801C01149AA}" srcOrd="0" destOrd="0" parTransId="{49C80184-8D1A-48C5-AB9A-6BD55A81A309}" sibTransId="{93D7BF04-341A-42E1-8663-32CEAAFE5B95}"/>
    <dgm:cxn modelId="{ADFCB2E7-5EED-4A78-8224-48512FCFA966}" type="presOf" srcId="{C8F90208-40E4-4267-A840-D626F41EEF0B}" destId="{89BE5E4A-9C53-4863-92F9-8F201944D31E}" srcOrd="0" destOrd="0" presId="urn:microsoft.com/office/officeart/2005/8/layout/cycle7"/>
    <dgm:cxn modelId="{3FCB73EC-BBF0-44D4-8991-65F7742A1C07}" type="presOf" srcId="{E3A0ECB7-87A2-481F-858E-B6A3EA8A6EFD}" destId="{B860A268-35A7-4F90-9566-9197828BC579}" srcOrd="0" destOrd="0" presId="urn:microsoft.com/office/officeart/2005/8/layout/cycle7"/>
    <dgm:cxn modelId="{75C758FD-89DB-4286-8A0B-7CE10F3A0A77}" type="presOf" srcId="{4A78F4FA-080D-4A50-AD35-2C4EBB9E17D4}" destId="{C871D580-6A27-4D7F-BD94-236003683ECE}" srcOrd="0" destOrd="0" presId="urn:microsoft.com/office/officeart/2005/8/layout/cycle7"/>
    <dgm:cxn modelId="{2B8AD093-8A2F-4933-AF73-9284F17330B0}" type="presParOf" srcId="{C871D580-6A27-4D7F-BD94-236003683ECE}" destId="{314869A5-28F0-4C1B-85B0-B88AF8E8449C}" srcOrd="0" destOrd="0" presId="urn:microsoft.com/office/officeart/2005/8/layout/cycle7"/>
    <dgm:cxn modelId="{06504261-051A-4239-A887-E588307C08F8}" type="presParOf" srcId="{C871D580-6A27-4D7F-BD94-236003683ECE}" destId="{D09C1326-571C-4DF0-9867-7B41A40B6323}" srcOrd="1" destOrd="0" presId="urn:microsoft.com/office/officeart/2005/8/layout/cycle7"/>
    <dgm:cxn modelId="{BB8F317A-9B73-4EAC-B57C-E648880CCC11}" type="presParOf" srcId="{D09C1326-571C-4DF0-9867-7B41A40B6323}" destId="{F33112D5-A816-468F-ABE0-01F65AB99C9E}" srcOrd="0" destOrd="0" presId="urn:microsoft.com/office/officeart/2005/8/layout/cycle7"/>
    <dgm:cxn modelId="{C927166E-B635-4E46-BE7C-2143DFF595A9}" type="presParOf" srcId="{C871D580-6A27-4D7F-BD94-236003683ECE}" destId="{0A42B4C7-08CB-4FCB-8888-0485A116F9EA}" srcOrd="2" destOrd="0" presId="urn:microsoft.com/office/officeart/2005/8/layout/cycle7"/>
    <dgm:cxn modelId="{D096F78A-9822-4C8A-A564-6ED5C14F9364}" type="presParOf" srcId="{C871D580-6A27-4D7F-BD94-236003683ECE}" destId="{B860A268-35A7-4F90-9566-9197828BC579}" srcOrd="3" destOrd="0" presId="urn:microsoft.com/office/officeart/2005/8/layout/cycle7"/>
    <dgm:cxn modelId="{2117BE7B-04CD-4C33-A340-9A2B997EAC12}" type="presParOf" srcId="{B860A268-35A7-4F90-9566-9197828BC579}" destId="{785726BF-ECDC-417D-8A0E-5945A83446D0}" srcOrd="0" destOrd="0" presId="urn:microsoft.com/office/officeart/2005/8/layout/cycle7"/>
    <dgm:cxn modelId="{26FE23A8-81FE-4B88-A1C5-8CA5BF07F771}" type="presParOf" srcId="{C871D580-6A27-4D7F-BD94-236003683ECE}" destId="{89BE5E4A-9C53-4863-92F9-8F201944D31E}" srcOrd="4" destOrd="0" presId="urn:microsoft.com/office/officeart/2005/8/layout/cycle7"/>
    <dgm:cxn modelId="{0B540BDE-3DE4-40A5-AB83-DC4C9E0BE052}" type="presParOf" srcId="{C871D580-6A27-4D7F-BD94-236003683ECE}" destId="{5F325C02-A479-4809-9609-522B1B8FC45E}" srcOrd="5" destOrd="0" presId="urn:microsoft.com/office/officeart/2005/8/layout/cycle7"/>
    <dgm:cxn modelId="{A7DEE240-8EB8-4E79-9376-55C28A994B2C}" type="presParOf" srcId="{5F325C02-A479-4809-9609-522B1B8FC45E}" destId="{33A0DA74-FF1F-4887-B8FD-4F22D266EE93}"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49D768-02CC-4FB4-A4BA-A4258A1CEE99}"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0F616293-6255-40AD-93EC-08F4E08D5404}">
      <dgm:prSet phldrT="[Text]" custT="1"/>
      <dgm:spPr>
        <a:solidFill>
          <a:srgbClr val="FFFF00"/>
        </a:solidFill>
      </dgm:spPr>
      <dgm:t>
        <a:bodyPr/>
        <a:lstStyle/>
        <a:p>
          <a:r>
            <a:rPr lang="en-US" sz="1800" b="1" dirty="0">
              <a:solidFill>
                <a:schemeClr val="tx1"/>
              </a:solidFill>
              <a:latin typeface="Times New Roman" panose="02020603050405020304" pitchFamily="18" charset="0"/>
              <a:cs typeface="Times New Roman" panose="02020603050405020304" pitchFamily="18" charset="0"/>
            </a:rPr>
            <a:t>Electricity Load Forecasting</a:t>
          </a:r>
          <a:endParaRPr lang="en-IN" sz="1800" b="1" dirty="0">
            <a:solidFill>
              <a:schemeClr val="tx1"/>
            </a:solidFill>
            <a:latin typeface="Times New Roman" panose="02020603050405020304" pitchFamily="18" charset="0"/>
            <a:cs typeface="Times New Roman" panose="02020603050405020304" pitchFamily="18" charset="0"/>
          </a:endParaRPr>
        </a:p>
      </dgm:t>
    </dgm:pt>
    <dgm:pt modelId="{4E371692-FE3F-4466-9757-3A066C7D971A}" type="parTrans" cxnId="{2C00F8D8-D578-4075-A222-237B875E4063}">
      <dgm:prSet/>
      <dgm:spPr/>
      <dgm:t>
        <a:bodyPr/>
        <a:lstStyle/>
        <a:p>
          <a:endParaRPr lang="en-IN"/>
        </a:p>
      </dgm:t>
    </dgm:pt>
    <dgm:pt modelId="{1FF31758-65CF-460D-AD64-91C7276ABB76}" type="sibTrans" cxnId="{2C00F8D8-D578-4075-A222-237B875E4063}">
      <dgm:prSet/>
      <dgm:spPr/>
      <dgm:t>
        <a:bodyPr/>
        <a:lstStyle/>
        <a:p>
          <a:endParaRPr lang="en-IN"/>
        </a:p>
      </dgm:t>
    </dgm:pt>
    <dgm:pt modelId="{EDDDECE7-92BC-4EF0-B495-01BC13ADC03C}">
      <dgm:prSet phldrT="[Text]" custT="1"/>
      <dgm:spPr>
        <a:solidFill>
          <a:schemeClr val="bg1">
            <a:lumMod val="50000"/>
          </a:schemeClr>
        </a:solidFill>
      </dgm:spPr>
      <dgm:t>
        <a:bodyPr/>
        <a:lstStyle/>
        <a:p>
          <a:r>
            <a:rPr lang="en-US" sz="1600" dirty="0">
              <a:latin typeface="Times New Roman" panose="02020603050405020304" pitchFamily="18" charset="0"/>
              <a:cs typeface="Times New Roman" panose="02020603050405020304" pitchFamily="18" charset="0"/>
            </a:rPr>
            <a:t>Capacity Scheduling</a:t>
          </a:r>
          <a:endParaRPr lang="en-IN" sz="1600" dirty="0">
            <a:latin typeface="Times New Roman" panose="02020603050405020304" pitchFamily="18" charset="0"/>
            <a:cs typeface="Times New Roman" panose="02020603050405020304" pitchFamily="18" charset="0"/>
          </a:endParaRPr>
        </a:p>
      </dgm:t>
    </dgm:pt>
    <dgm:pt modelId="{AF30E64F-C7B2-4BC7-9FC0-E33EEDA3735F}" type="parTrans" cxnId="{0FE1D844-9058-43C2-82B8-A8DC2F98565F}">
      <dgm:prSet/>
      <dgm:spPr/>
      <dgm:t>
        <a:bodyPr/>
        <a:lstStyle/>
        <a:p>
          <a:endParaRPr lang="en-IN" sz="1600">
            <a:latin typeface="Times New Roman" panose="02020603050405020304" pitchFamily="18" charset="0"/>
            <a:cs typeface="Times New Roman" panose="02020603050405020304" pitchFamily="18" charset="0"/>
          </a:endParaRPr>
        </a:p>
      </dgm:t>
    </dgm:pt>
    <dgm:pt modelId="{0F1B733A-4513-473D-B36D-662CC29E8262}" type="sibTrans" cxnId="{0FE1D844-9058-43C2-82B8-A8DC2F98565F}">
      <dgm:prSet/>
      <dgm:spPr/>
      <dgm:t>
        <a:bodyPr/>
        <a:lstStyle/>
        <a:p>
          <a:endParaRPr lang="en-IN"/>
        </a:p>
      </dgm:t>
    </dgm:pt>
    <dgm:pt modelId="{8FC00FF8-37B4-4265-B2C7-B043357EEB72}">
      <dgm:prSet phldrT="[Text]" custT="1"/>
      <dgm:spPr>
        <a:solidFill>
          <a:schemeClr val="bg1">
            <a:lumMod val="50000"/>
          </a:schemeClr>
        </a:solidFill>
      </dgm:spPr>
      <dgm:t>
        <a:bodyPr/>
        <a:lstStyle/>
        <a:p>
          <a:r>
            <a:rPr lang="en-US" sz="1600" dirty="0">
              <a:latin typeface="Times New Roman" panose="02020603050405020304" pitchFamily="18" charset="0"/>
              <a:cs typeface="Times New Roman" panose="02020603050405020304" pitchFamily="18" charset="0"/>
            </a:rPr>
            <a:t>Power Systems Management</a:t>
          </a:r>
          <a:endParaRPr lang="en-IN" sz="1600" dirty="0">
            <a:latin typeface="Times New Roman" panose="02020603050405020304" pitchFamily="18" charset="0"/>
            <a:cs typeface="Times New Roman" panose="02020603050405020304" pitchFamily="18" charset="0"/>
          </a:endParaRPr>
        </a:p>
      </dgm:t>
    </dgm:pt>
    <dgm:pt modelId="{8B615F5E-33B0-4489-8033-88C11FA2162C}" type="parTrans" cxnId="{67DF42E0-2C79-4639-952A-F7C34B1B72DC}">
      <dgm:prSet/>
      <dgm:spPr/>
      <dgm:t>
        <a:bodyPr/>
        <a:lstStyle/>
        <a:p>
          <a:endParaRPr lang="en-IN" sz="1600">
            <a:latin typeface="Times New Roman" panose="02020603050405020304" pitchFamily="18" charset="0"/>
            <a:cs typeface="Times New Roman" panose="02020603050405020304" pitchFamily="18" charset="0"/>
          </a:endParaRPr>
        </a:p>
      </dgm:t>
    </dgm:pt>
    <dgm:pt modelId="{1FB23504-EBA9-4EDD-9828-6EB004131597}" type="sibTrans" cxnId="{67DF42E0-2C79-4639-952A-F7C34B1B72DC}">
      <dgm:prSet/>
      <dgm:spPr/>
      <dgm:t>
        <a:bodyPr/>
        <a:lstStyle/>
        <a:p>
          <a:endParaRPr lang="en-IN"/>
        </a:p>
      </dgm:t>
    </dgm:pt>
    <dgm:pt modelId="{6767D31E-1FF6-4D05-AADA-186640FB197C}">
      <dgm:prSet phldrT="[Text]" custT="1"/>
      <dgm:spPr>
        <a:solidFill>
          <a:schemeClr val="bg1">
            <a:lumMod val="50000"/>
          </a:schemeClr>
        </a:solidFill>
      </dgm:spPr>
      <dgm:t>
        <a:bodyPr/>
        <a:lstStyle/>
        <a:p>
          <a:r>
            <a:rPr lang="en-US" sz="1600" dirty="0">
              <a:latin typeface="Times New Roman" panose="02020603050405020304" pitchFamily="18" charset="0"/>
              <a:cs typeface="Times New Roman" panose="02020603050405020304" pitchFamily="18" charset="0"/>
            </a:rPr>
            <a:t>Economic development</a:t>
          </a:r>
          <a:endParaRPr lang="en-IN" sz="1600" dirty="0">
            <a:latin typeface="Times New Roman" panose="02020603050405020304" pitchFamily="18" charset="0"/>
            <a:cs typeface="Times New Roman" panose="02020603050405020304" pitchFamily="18" charset="0"/>
          </a:endParaRPr>
        </a:p>
      </dgm:t>
    </dgm:pt>
    <dgm:pt modelId="{73E241B4-7B56-41F6-ACB5-35E672F72BC2}" type="parTrans" cxnId="{8C138EC5-4BE7-4BC6-B363-43B0277F7231}">
      <dgm:prSet/>
      <dgm:spPr/>
      <dgm:t>
        <a:bodyPr/>
        <a:lstStyle/>
        <a:p>
          <a:endParaRPr lang="en-IN" sz="1600">
            <a:latin typeface="Times New Roman" panose="02020603050405020304" pitchFamily="18" charset="0"/>
            <a:cs typeface="Times New Roman" panose="02020603050405020304" pitchFamily="18" charset="0"/>
          </a:endParaRPr>
        </a:p>
      </dgm:t>
    </dgm:pt>
    <dgm:pt modelId="{C6022B15-9ACF-456A-A759-1358E2C22C6C}" type="sibTrans" cxnId="{8C138EC5-4BE7-4BC6-B363-43B0277F7231}">
      <dgm:prSet/>
      <dgm:spPr/>
      <dgm:t>
        <a:bodyPr/>
        <a:lstStyle/>
        <a:p>
          <a:endParaRPr lang="en-IN"/>
        </a:p>
      </dgm:t>
    </dgm:pt>
    <dgm:pt modelId="{E2EDA32D-978D-473A-9D16-58CB914CCB69}">
      <dgm:prSet phldrT="[Text]" custT="1"/>
      <dgm:spPr>
        <a:solidFill>
          <a:schemeClr val="bg1">
            <a:lumMod val="50000"/>
          </a:schemeClr>
        </a:solidFill>
      </dgm:spPr>
      <dgm:t>
        <a:bodyPr/>
        <a:lstStyle/>
        <a:p>
          <a:r>
            <a:rPr lang="en-US" sz="1600" dirty="0">
              <a:latin typeface="Times New Roman" panose="02020603050405020304" pitchFamily="18" charset="0"/>
              <a:cs typeface="Times New Roman" panose="02020603050405020304" pitchFamily="18" charset="0"/>
            </a:rPr>
            <a:t>National Security</a:t>
          </a:r>
          <a:endParaRPr lang="en-IN" sz="1600" dirty="0">
            <a:latin typeface="Times New Roman" panose="02020603050405020304" pitchFamily="18" charset="0"/>
            <a:cs typeface="Times New Roman" panose="02020603050405020304" pitchFamily="18" charset="0"/>
          </a:endParaRPr>
        </a:p>
      </dgm:t>
    </dgm:pt>
    <dgm:pt modelId="{B7B49D53-8B37-4DA9-B2B8-07FA48216F98}" type="parTrans" cxnId="{D4C71D7E-BAE0-4411-8BA9-C624BA5FF398}">
      <dgm:prSet/>
      <dgm:spPr/>
      <dgm:t>
        <a:bodyPr/>
        <a:lstStyle/>
        <a:p>
          <a:endParaRPr lang="en-IN" sz="1600">
            <a:latin typeface="Times New Roman" panose="02020603050405020304" pitchFamily="18" charset="0"/>
            <a:cs typeface="Times New Roman" panose="02020603050405020304" pitchFamily="18" charset="0"/>
          </a:endParaRPr>
        </a:p>
      </dgm:t>
    </dgm:pt>
    <dgm:pt modelId="{98439FF0-C088-4473-90C5-1DE25B51D27B}" type="sibTrans" cxnId="{D4C71D7E-BAE0-4411-8BA9-C624BA5FF398}">
      <dgm:prSet/>
      <dgm:spPr/>
      <dgm:t>
        <a:bodyPr/>
        <a:lstStyle/>
        <a:p>
          <a:endParaRPr lang="en-IN"/>
        </a:p>
      </dgm:t>
    </dgm:pt>
    <dgm:pt modelId="{DDB3C815-8962-4346-AB8F-ACF91EFA4043}">
      <dgm:prSet phldrT="[Text]" custT="1"/>
      <dgm:spPr>
        <a:solidFill>
          <a:schemeClr val="bg1">
            <a:lumMod val="50000"/>
          </a:schemeClr>
        </a:solidFill>
      </dgm:spPr>
      <dgm:t>
        <a:bodyPr/>
        <a:lstStyle/>
        <a:p>
          <a:r>
            <a:rPr lang="en-US" sz="1600" dirty="0">
              <a:latin typeface="Times New Roman" panose="02020603050405020304" pitchFamily="18" charset="0"/>
              <a:cs typeface="Times New Roman" panose="02020603050405020304" pitchFamily="18" charset="0"/>
            </a:rPr>
            <a:t>Daily Operation of society</a:t>
          </a:r>
          <a:endParaRPr lang="en-IN" sz="1600" dirty="0">
            <a:latin typeface="Times New Roman" panose="02020603050405020304" pitchFamily="18" charset="0"/>
            <a:cs typeface="Times New Roman" panose="02020603050405020304" pitchFamily="18" charset="0"/>
          </a:endParaRPr>
        </a:p>
      </dgm:t>
    </dgm:pt>
    <dgm:pt modelId="{5FA9E55B-002C-4CFA-AF28-4CECF5C29400}" type="parTrans" cxnId="{29BD7B70-01DA-4E71-BDEF-29F12A5CBCCF}">
      <dgm:prSet/>
      <dgm:spPr/>
      <dgm:t>
        <a:bodyPr/>
        <a:lstStyle/>
        <a:p>
          <a:endParaRPr lang="en-IN" sz="1600">
            <a:latin typeface="Times New Roman" panose="02020603050405020304" pitchFamily="18" charset="0"/>
            <a:cs typeface="Times New Roman" panose="02020603050405020304" pitchFamily="18" charset="0"/>
          </a:endParaRPr>
        </a:p>
      </dgm:t>
    </dgm:pt>
    <dgm:pt modelId="{A57F0EC9-994D-4B8F-A0AC-FC38BF3A2D86}" type="sibTrans" cxnId="{29BD7B70-01DA-4E71-BDEF-29F12A5CBCCF}">
      <dgm:prSet/>
      <dgm:spPr/>
      <dgm:t>
        <a:bodyPr/>
        <a:lstStyle/>
        <a:p>
          <a:endParaRPr lang="en-IN"/>
        </a:p>
      </dgm:t>
    </dgm:pt>
    <dgm:pt modelId="{E948410D-CBA6-4721-B6AA-32CDBCE4F708}" type="pres">
      <dgm:prSet presAssocID="{CA49D768-02CC-4FB4-A4BA-A4258A1CEE99}" presName="Name0" presStyleCnt="0">
        <dgm:presLayoutVars>
          <dgm:chMax val="1"/>
          <dgm:chPref val="1"/>
          <dgm:dir/>
          <dgm:animOne val="branch"/>
          <dgm:animLvl val="lvl"/>
        </dgm:presLayoutVars>
      </dgm:prSet>
      <dgm:spPr/>
    </dgm:pt>
    <dgm:pt modelId="{A7BF8A1C-7836-46E2-ACAA-1021C69A3AB5}" type="pres">
      <dgm:prSet presAssocID="{0F616293-6255-40AD-93EC-08F4E08D5404}" presName="singleCycle" presStyleCnt="0"/>
      <dgm:spPr/>
    </dgm:pt>
    <dgm:pt modelId="{816270F4-875C-47B9-B99C-D812028B828C}" type="pres">
      <dgm:prSet presAssocID="{0F616293-6255-40AD-93EC-08F4E08D5404}" presName="singleCenter" presStyleLbl="node1" presStyleIdx="0" presStyleCnt="6" custScaleX="124723">
        <dgm:presLayoutVars>
          <dgm:chMax val="7"/>
          <dgm:chPref val="7"/>
        </dgm:presLayoutVars>
      </dgm:prSet>
      <dgm:spPr/>
    </dgm:pt>
    <dgm:pt modelId="{5081F181-680D-4D19-923C-4F31AAF6F9A4}" type="pres">
      <dgm:prSet presAssocID="{AF30E64F-C7B2-4BC7-9FC0-E33EEDA3735F}" presName="Name56" presStyleLbl="parChTrans1D2" presStyleIdx="0" presStyleCnt="5"/>
      <dgm:spPr/>
    </dgm:pt>
    <dgm:pt modelId="{4B7868C8-FA04-45CC-8124-33F45B5CC611}" type="pres">
      <dgm:prSet presAssocID="{EDDDECE7-92BC-4EF0-B495-01BC13ADC03C}" presName="text0" presStyleLbl="node1" presStyleIdx="1" presStyleCnt="6" custScaleX="251687">
        <dgm:presLayoutVars>
          <dgm:bulletEnabled val="1"/>
        </dgm:presLayoutVars>
      </dgm:prSet>
      <dgm:spPr/>
    </dgm:pt>
    <dgm:pt modelId="{FE1FCCB4-437D-45C6-83FB-C0D5BDFD8AE9}" type="pres">
      <dgm:prSet presAssocID="{8B615F5E-33B0-4489-8033-88C11FA2162C}" presName="Name56" presStyleLbl="parChTrans1D2" presStyleIdx="1" presStyleCnt="5"/>
      <dgm:spPr/>
    </dgm:pt>
    <dgm:pt modelId="{13B5B4E2-975E-4A5D-B47C-6F2AB73A8E31}" type="pres">
      <dgm:prSet presAssocID="{8FC00FF8-37B4-4265-B2C7-B043357EEB72}" presName="text0" presStyleLbl="node1" presStyleIdx="2" presStyleCnt="6" custScaleX="230943" custRadScaleRad="128036" custRadScaleInc="-2669">
        <dgm:presLayoutVars>
          <dgm:bulletEnabled val="1"/>
        </dgm:presLayoutVars>
      </dgm:prSet>
      <dgm:spPr/>
    </dgm:pt>
    <dgm:pt modelId="{194A681B-C8CE-4815-BC7E-F6DEB035BABD}" type="pres">
      <dgm:prSet presAssocID="{73E241B4-7B56-41F6-ACB5-35E672F72BC2}" presName="Name56" presStyleLbl="parChTrans1D2" presStyleIdx="2" presStyleCnt="5"/>
      <dgm:spPr/>
    </dgm:pt>
    <dgm:pt modelId="{356DA314-A702-464D-A343-319D2DEEDAEB}" type="pres">
      <dgm:prSet presAssocID="{6767D31E-1FF6-4D05-AADA-186640FB197C}" presName="text0" presStyleLbl="node1" presStyleIdx="3" presStyleCnt="6" custScaleX="182739">
        <dgm:presLayoutVars>
          <dgm:bulletEnabled val="1"/>
        </dgm:presLayoutVars>
      </dgm:prSet>
      <dgm:spPr/>
    </dgm:pt>
    <dgm:pt modelId="{0D971DB5-445D-47F6-A782-5F52BABF9856}" type="pres">
      <dgm:prSet presAssocID="{B7B49D53-8B37-4DA9-B2B8-07FA48216F98}" presName="Name56" presStyleLbl="parChTrans1D2" presStyleIdx="3" presStyleCnt="5"/>
      <dgm:spPr/>
    </dgm:pt>
    <dgm:pt modelId="{1DD06986-5BD4-4C41-B224-03173CD9CD59}" type="pres">
      <dgm:prSet presAssocID="{E2EDA32D-978D-473A-9D16-58CB914CCB69}" presName="text0" presStyleLbl="node1" presStyleIdx="4" presStyleCnt="6" custScaleX="152922" custRadScaleRad="107727" custRadScaleInc="22778">
        <dgm:presLayoutVars>
          <dgm:bulletEnabled val="1"/>
        </dgm:presLayoutVars>
      </dgm:prSet>
      <dgm:spPr/>
    </dgm:pt>
    <dgm:pt modelId="{F7C87841-2F78-43D8-A816-53D612037E7E}" type="pres">
      <dgm:prSet presAssocID="{5FA9E55B-002C-4CFA-AF28-4CECF5C29400}" presName="Name56" presStyleLbl="parChTrans1D2" presStyleIdx="4" presStyleCnt="5"/>
      <dgm:spPr/>
    </dgm:pt>
    <dgm:pt modelId="{1655A4C7-FB06-44AA-837F-187861AD7BB1}" type="pres">
      <dgm:prSet presAssocID="{DDB3C815-8962-4346-AB8F-ACF91EFA4043}" presName="text0" presStyleLbl="node1" presStyleIdx="5" presStyleCnt="6" custScaleX="185079" custScaleY="102695" custRadScaleRad="102776" custRadScaleInc="-1395">
        <dgm:presLayoutVars>
          <dgm:bulletEnabled val="1"/>
        </dgm:presLayoutVars>
      </dgm:prSet>
      <dgm:spPr/>
    </dgm:pt>
  </dgm:ptLst>
  <dgm:cxnLst>
    <dgm:cxn modelId="{4A24EF05-842E-4661-930E-C7EAA8226069}" type="presOf" srcId="{E2EDA32D-978D-473A-9D16-58CB914CCB69}" destId="{1DD06986-5BD4-4C41-B224-03173CD9CD59}" srcOrd="0" destOrd="0" presId="urn:microsoft.com/office/officeart/2008/layout/RadialCluster"/>
    <dgm:cxn modelId="{5F4F851E-A174-49B1-B9DA-F25750F684DB}" type="presOf" srcId="{CA49D768-02CC-4FB4-A4BA-A4258A1CEE99}" destId="{E948410D-CBA6-4721-B6AA-32CDBCE4F708}" srcOrd="0" destOrd="0" presId="urn:microsoft.com/office/officeart/2008/layout/RadialCluster"/>
    <dgm:cxn modelId="{0FE1D844-9058-43C2-82B8-A8DC2F98565F}" srcId="{0F616293-6255-40AD-93EC-08F4E08D5404}" destId="{EDDDECE7-92BC-4EF0-B495-01BC13ADC03C}" srcOrd="0" destOrd="0" parTransId="{AF30E64F-C7B2-4BC7-9FC0-E33EEDA3735F}" sibTransId="{0F1B733A-4513-473D-B36D-662CC29E8262}"/>
    <dgm:cxn modelId="{3D04814E-8913-48DA-8C61-C9ADCE03AC48}" type="presOf" srcId="{B7B49D53-8B37-4DA9-B2B8-07FA48216F98}" destId="{0D971DB5-445D-47F6-A782-5F52BABF9856}" srcOrd="0" destOrd="0" presId="urn:microsoft.com/office/officeart/2008/layout/RadialCluster"/>
    <dgm:cxn modelId="{29BD7B70-01DA-4E71-BDEF-29F12A5CBCCF}" srcId="{0F616293-6255-40AD-93EC-08F4E08D5404}" destId="{DDB3C815-8962-4346-AB8F-ACF91EFA4043}" srcOrd="4" destOrd="0" parTransId="{5FA9E55B-002C-4CFA-AF28-4CECF5C29400}" sibTransId="{A57F0EC9-994D-4B8F-A0AC-FC38BF3A2D86}"/>
    <dgm:cxn modelId="{D4C71D7E-BAE0-4411-8BA9-C624BA5FF398}" srcId="{0F616293-6255-40AD-93EC-08F4E08D5404}" destId="{E2EDA32D-978D-473A-9D16-58CB914CCB69}" srcOrd="3" destOrd="0" parTransId="{B7B49D53-8B37-4DA9-B2B8-07FA48216F98}" sibTransId="{98439FF0-C088-4473-90C5-1DE25B51D27B}"/>
    <dgm:cxn modelId="{6FDDE28C-E941-4321-B030-0BFE95BB1DE2}" type="presOf" srcId="{EDDDECE7-92BC-4EF0-B495-01BC13ADC03C}" destId="{4B7868C8-FA04-45CC-8124-33F45B5CC611}" srcOrd="0" destOrd="0" presId="urn:microsoft.com/office/officeart/2008/layout/RadialCluster"/>
    <dgm:cxn modelId="{7BCE77B0-09E0-4F1F-83BA-A02B30DA84B5}" type="presOf" srcId="{8B615F5E-33B0-4489-8033-88C11FA2162C}" destId="{FE1FCCB4-437D-45C6-83FB-C0D5BDFD8AE9}" srcOrd="0" destOrd="0" presId="urn:microsoft.com/office/officeart/2008/layout/RadialCluster"/>
    <dgm:cxn modelId="{8C138EC5-4BE7-4BC6-B363-43B0277F7231}" srcId="{0F616293-6255-40AD-93EC-08F4E08D5404}" destId="{6767D31E-1FF6-4D05-AADA-186640FB197C}" srcOrd="2" destOrd="0" parTransId="{73E241B4-7B56-41F6-ACB5-35E672F72BC2}" sibTransId="{C6022B15-9ACF-456A-A759-1358E2C22C6C}"/>
    <dgm:cxn modelId="{CAB8F3CB-70E4-4D6E-A7ED-FB9991E0C6E1}" type="presOf" srcId="{6767D31E-1FF6-4D05-AADA-186640FB197C}" destId="{356DA314-A702-464D-A343-319D2DEEDAEB}" srcOrd="0" destOrd="0" presId="urn:microsoft.com/office/officeart/2008/layout/RadialCluster"/>
    <dgm:cxn modelId="{9F3790D0-FCF4-48FC-9EF2-3DA848D171AA}" type="presOf" srcId="{5FA9E55B-002C-4CFA-AF28-4CECF5C29400}" destId="{F7C87841-2F78-43D8-A816-53D612037E7E}" srcOrd="0" destOrd="0" presId="urn:microsoft.com/office/officeart/2008/layout/RadialCluster"/>
    <dgm:cxn modelId="{460446D2-B601-40F9-897A-1770A05FB68B}" type="presOf" srcId="{8FC00FF8-37B4-4265-B2C7-B043357EEB72}" destId="{13B5B4E2-975E-4A5D-B47C-6F2AB73A8E31}" srcOrd="0" destOrd="0" presId="urn:microsoft.com/office/officeart/2008/layout/RadialCluster"/>
    <dgm:cxn modelId="{2C00F8D8-D578-4075-A222-237B875E4063}" srcId="{CA49D768-02CC-4FB4-A4BA-A4258A1CEE99}" destId="{0F616293-6255-40AD-93EC-08F4E08D5404}" srcOrd="0" destOrd="0" parTransId="{4E371692-FE3F-4466-9757-3A066C7D971A}" sibTransId="{1FF31758-65CF-460D-AD64-91C7276ABB76}"/>
    <dgm:cxn modelId="{8C217ED9-B922-4990-AE41-9D4C8F4D233D}" type="presOf" srcId="{AF30E64F-C7B2-4BC7-9FC0-E33EEDA3735F}" destId="{5081F181-680D-4D19-923C-4F31AAF6F9A4}" srcOrd="0" destOrd="0" presId="urn:microsoft.com/office/officeart/2008/layout/RadialCluster"/>
    <dgm:cxn modelId="{CAC72BDC-C706-4314-A79A-01093422E908}" type="presOf" srcId="{0F616293-6255-40AD-93EC-08F4E08D5404}" destId="{816270F4-875C-47B9-B99C-D812028B828C}" srcOrd="0" destOrd="0" presId="urn:microsoft.com/office/officeart/2008/layout/RadialCluster"/>
    <dgm:cxn modelId="{67DF42E0-2C79-4639-952A-F7C34B1B72DC}" srcId="{0F616293-6255-40AD-93EC-08F4E08D5404}" destId="{8FC00FF8-37B4-4265-B2C7-B043357EEB72}" srcOrd="1" destOrd="0" parTransId="{8B615F5E-33B0-4489-8033-88C11FA2162C}" sibTransId="{1FB23504-EBA9-4EDD-9828-6EB004131597}"/>
    <dgm:cxn modelId="{8C5372F2-F654-4349-9E6D-415713A53565}" type="presOf" srcId="{73E241B4-7B56-41F6-ACB5-35E672F72BC2}" destId="{194A681B-C8CE-4815-BC7E-F6DEB035BABD}" srcOrd="0" destOrd="0" presId="urn:microsoft.com/office/officeart/2008/layout/RadialCluster"/>
    <dgm:cxn modelId="{6CBDD4F6-9F4C-4A7A-A76D-DF4F6271EF82}" type="presOf" srcId="{DDB3C815-8962-4346-AB8F-ACF91EFA4043}" destId="{1655A4C7-FB06-44AA-837F-187861AD7BB1}" srcOrd="0" destOrd="0" presId="urn:microsoft.com/office/officeart/2008/layout/RadialCluster"/>
    <dgm:cxn modelId="{ABDF0E18-5AD4-4F37-AE46-B84F8A25FA2B}" type="presParOf" srcId="{E948410D-CBA6-4721-B6AA-32CDBCE4F708}" destId="{A7BF8A1C-7836-46E2-ACAA-1021C69A3AB5}" srcOrd="0" destOrd="0" presId="urn:microsoft.com/office/officeart/2008/layout/RadialCluster"/>
    <dgm:cxn modelId="{3F791053-9D05-4484-A48E-ADC830401D06}" type="presParOf" srcId="{A7BF8A1C-7836-46E2-ACAA-1021C69A3AB5}" destId="{816270F4-875C-47B9-B99C-D812028B828C}" srcOrd="0" destOrd="0" presId="urn:microsoft.com/office/officeart/2008/layout/RadialCluster"/>
    <dgm:cxn modelId="{B975AA04-77A2-4494-B8AC-2D887B4B88B7}" type="presParOf" srcId="{A7BF8A1C-7836-46E2-ACAA-1021C69A3AB5}" destId="{5081F181-680D-4D19-923C-4F31AAF6F9A4}" srcOrd="1" destOrd="0" presId="urn:microsoft.com/office/officeart/2008/layout/RadialCluster"/>
    <dgm:cxn modelId="{AEB16F5A-3AD7-40DA-83D7-05B6DC2B05B0}" type="presParOf" srcId="{A7BF8A1C-7836-46E2-ACAA-1021C69A3AB5}" destId="{4B7868C8-FA04-45CC-8124-33F45B5CC611}" srcOrd="2" destOrd="0" presId="urn:microsoft.com/office/officeart/2008/layout/RadialCluster"/>
    <dgm:cxn modelId="{91F992B3-7FB8-4F9B-B389-5FE906DF4055}" type="presParOf" srcId="{A7BF8A1C-7836-46E2-ACAA-1021C69A3AB5}" destId="{FE1FCCB4-437D-45C6-83FB-C0D5BDFD8AE9}" srcOrd="3" destOrd="0" presId="urn:microsoft.com/office/officeart/2008/layout/RadialCluster"/>
    <dgm:cxn modelId="{49D61755-2110-4001-92EC-F02334D0154E}" type="presParOf" srcId="{A7BF8A1C-7836-46E2-ACAA-1021C69A3AB5}" destId="{13B5B4E2-975E-4A5D-B47C-6F2AB73A8E31}" srcOrd="4" destOrd="0" presId="urn:microsoft.com/office/officeart/2008/layout/RadialCluster"/>
    <dgm:cxn modelId="{7E3EB37A-CEAA-4C16-9D52-041E72128ED6}" type="presParOf" srcId="{A7BF8A1C-7836-46E2-ACAA-1021C69A3AB5}" destId="{194A681B-C8CE-4815-BC7E-F6DEB035BABD}" srcOrd="5" destOrd="0" presId="urn:microsoft.com/office/officeart/2008/layout/RadialCluster"/>
    <dgm:cxn modelId="{D22FE321-9943-4C0C-AAA0-0DC25D59C405}" type="presParOf" srcId="{A7BF8A1C-7836-46E2-ACAA-1021C69A3AB5}" destId="{356DA314-A702-464D-A343-319D2DEEDAEB}" srcOrd="6" destOrd="0" presId="urn:microsoft.com/office/officeart/2008/layout/RadialCluster"/>
    <dgm:cxn modelId="{6AE78FCB-AAC3-47C4-9B5D-75AFE7EB6B50}" type="presParOf" srcId="{A7BF8A1C-7836-46E2-ACAA-1021C69A3AB5}" destId="{0D971DB5-445D-47F6-A782-5F52BABF9856}" srcOrd="7" destOrd="0" presId="urn:microsoft.com/office/officeart/2008/layout/RadialCluster"/>
    <dgm:cxn modelId="{715B2379-D808-43F0-830D-DE44C18A0D69}" type="presParOf" srcId="{A7BF8A1C-7836-46E2-ACAA-1021C69A3AB5}" destId="{1DD06986-5BD4-4C41-B224-03173CD9CD59}" srcOrd="8" destOrd="0" presId="urn:microsoft.com/office/officeart/2008/layout/RadialCluster"/>
    <dgm:cxn modelId="{7F18DD87-C361-4C58-B2BD-49A7E800D6F3}" type="presParOf" srcId="{A7BF8A1C-7836-46E2-ACAA-1021C69A3AB5}" destId="{F7C87841-2F78-43D8-A816-53D612037E7E}" srcOrd="9" destOrd="0" presId="urn:microsoft.com/office/officeart/2008/layout/RadialCluster"/>
    <dgm:cxn modelId="{06DD5F0C-62C7-4B4E-8917-B72F5DD43F6A}" type="presParOf" srcId="{A7BF8A1C-7836-46E2-ACAA-1021C69A3AB5}" destId="{1655A4C7-FB06-44AA-837F-187861AD7BB1}"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F9425A5-9204-43FC-9E98-FFCB30E5B0BD}"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47A962E5-0C5A-4C05-B2A5-8953B3BA2778}">
      <dgm:prSet phldrT="[Text]" custT="1"/>
      <dgm:spPr>
        <a:solidFill>
          <a:schemeClr val="accent5">
            <a:lumMod val="50000"/>
          </a:schemeClr>
        </a:solidFill>
      </dgm:spPr>
      <dgm:t>
        <a:bodyPr/>
        <a:lstStyle/>
        <a:p>
          <a:r>
            <a:rPr lang="en-US" sz="2400" b="1" dirty="0">
              <a:latin typeface="Times New Roman" panose="02020603050405020304" pitchFamily="18" charset="0"/>
              <a:cs typeface="Times New Roman" panose="02020603050405020304" pitchFamily="18" charset="0"/>
            </a:rPr>
            <a:t>Kalman Filtering Algorithm </a:t>
          </a:r>
          <a:r>
            <a:rPr lang="en-US" sz="2400" b="1" baseline="30000" dirty="0">
              <a:latin typeface="Times New Roman" panose="02020603050405020304" pitchFamily="18" charset="0"/>
              <a:cs typeface="Times New Roman" panose="02020603050405020304" pitchFamily="18" charset="0"/>
            </a:rPr>
            <a:t>[5]</a:t>
          </a:r>
          <a:endParaRPr lang="en-IN" sz="2400" b="1" baseline="30000" dirty="0">
            <a:latin typeface="Times New Roman" panose="02020603050405020304" pitchFamily="18" charset="0"/>
            <a:cs typeface="Times New Roman" panose="02020603050405020304" pitchFamily="18" charset="0"/>
          </a:endParaRPr>
        </a:p>
      </dgm:t>
    </dgm:pt>
    <dgm:pt modelId="{04EF14AC-155F-4DAF-80D2-021D3712C73E}" type="parTrans" cxnId="{CE6F1466-0AD3-4DF6-BEF0-DED065B1071B}">
      <dgm:prSet/>
      <dgm:spPr/>
      <dgm:t>
        <a:bodyPr/>
        <a:lstStyle/>
        <a:p>
          <a:endParaRPr lang="en-IN"/>
        </a:p>
      </dgm:t>
    </dgm:pt>
    <dgm:pt modelId="{38B6EB66-A106-48A1-A739-5EDDD9C090C9}" type="sibTrans" cxnId="{CE6F1466-0AD3-4DF6-BEF0-DED065B1071B}">
      <dgm:prSet/>
      <dgm:spPr/>
      <dgm:t>
        <a:bodyPr/>
        <a:lstStyle/>
        <a:p>
          <a:endParaRPr lang="en-IN"/>
        </a:p>
      </dgm:t>
    </dgm:pt>
    <dgm:pt modelId="{CD2C570D-BC4E-42D1-B9CA-EBC96B353BC7}">
      <dgm:prSet phldrT="[Text]" custT="1"/>
      <dgm:spPr>
        <a:solidFill>
          <a:schemeClr val="accent6">
            <a:lumMod val="75000"/>
          </a:schemeClr>
        </a:solidFill>
      </dgm:spPr>
      <dgm:t>
        <a:bodyPr/>
        <a:lstStyle/>
        <a:p>
          <a:pPr algn="ctr"/>
          <a:r>
            <a:rPr lang="en-US" sz="1600" dirty="0">
              <a:latin typeface="Times New Roman" panose="02020603050405020304" pitchFamily="18" charset="0"/>
              <a:cs typeface="Times New Roman" panose="02020603050405020304" pitchFamily="18" charset="0"/>
            </a:rPr>
            <a:t>efficient computational (recursive) means to estimate state of an observed process</a:t>
          </a:r>
          <a:endParaRPr lang="en-IN" sz="1600" dirty="0"/>
        </a:p>
      </dgm:t>
    </dgm:pt>
    <dgm:pt modelId="{ED69963C-FE15-469F-AF10-6BC7ED345E5C}" type="parTrans" cxnId="{3D913442-F310-46B7-951D-D524E08CAD0C}">
      <dgm:prSet/>
      <dgm:spPr/>
      <dgm:t>
        <a:bodyPr/>
        <a:lstStyle/>
        <a:p>
          <a:endParaRPr lang="en-IN"/>
        </a:p>
      </dgm:t>
    </dgm:pt>
    <dgm:pt modelId="{41605A0E-0866-4B69-B67C-C64C54E3BBB7}" type="sibTrans" cxnId="{3D913442-F310-46B7-951D-D524E08CAD0C}">
      <dgm:prSet/>
      <dgm:spPr/>
      <dgm:t>
        <a:bodyPr/>
        <a:lstStyle/>
        <a:p>
          <a:endParaRPr lang="en-IN"/>
        </a:p>
      </dgm:t>
    </dgm:pt>
    <dgm:pt modelId="{4D6DB200-9BF3-47CA-9E9D-66180CFF2174}">
      <dgm:prSet phldrT="[Text]" custT="1"/>
      <dgm:spPr>
        <a:solidFill>
          <a:schemeClr val="accent6">
            <a:lumMod val="75000"/>
          </a:schemeClr>
        </a:solidFill>
      </dgm:spPr>
      <dgm:t>
        <a:bodyPr/>
        <a:lstStyle/>
        <a:p>
          <a:r>
            <a:rPr lang="en-US" sz="1600" dirty="0">
              <a:latin typeface="Times New Roman" panose="02020603050405020304" pitchFamily="18" charset="0"/>
              <a:cs typeface="Times New Roman" panose="02020603050405020304" pitchFamily="18" charset="0"/>
            </a:rPr>
            <a:t>Applied in Tracking, motion prediction &amp; for multi-sensor (inertial-acoustic) fusion</a:t>
          </a:r>
          <a:endParaRPr lang="en-IN" sz="1600" dirty="0"/>
        </a:p>
      </dgm:t>
    </dgm:pt>
    <dgm:pt modelId="{94BAA27B-2D48-44E3-AF7F-465E95398E39}" type="parTrans" cxnId="{B95AE88C-384E-4BF5-AE70-D56A19A76B09}">
      <dgm:prSet/>
      <dgm:spPr/>
      <dgm:t>
        <a:bodyPr/>
        <a:lstStyle/>
        <a:p>
          <a:endParaRPr lang="en-IN"/>
        </a:p>
      </dgm:t>
    </dgm:pt>
    <dgm:pt modelId="{1F568315-76C7-4671-9A2C-D24404B4A635}" type="sibTrans" cxnId="{B95AE88C-384E-4BF5-AE70-D56A19A76B09}">
      <dgm:prSet/>
      <dgm:spPr/>
      <dgm:t>
        <a:bodyPr/>
        <a:lstStyle/>
        <a:p>
          <a:endParaRPr lang="en-IN"/>
        </a:p>
      </dgm:t>
    </dgm:pt>
    <dgm:pt modelId="{0CC456DB-CEB9-43E0-A0AC-5A97F63A59A3}">
      <dgm:prSet phldrT="[Text]" custT="1"/>
      <dgm:spPr>
        <a:solidFill>
          <a:schemeClr val="accent6">
            <a:lumMod val="75000"/>
          </a:schemeClr>
        </a:solidFill>
      </dgm:spPr>
      <dgm:t>
        <a:bodyPr/>
        <a:lstStyle/>
        <a:p>
          <a:r>
            <a:rPr lang="en-US" sz="1600" dirty="0">
              <a:latin typeface="Times New Roman" panose="02020603050405020304" pitchFamily="18" charset="0"/>
              <a:cs typeface="Times New Roman" panose="02020603050405020304" pitchFamily="18" charset="0"/>
            </a:rPr>
            <a:t>Complex factors are given as inputs while weather and time factors are included in the KF</a:t>
          </a:r>
          <a:endParaRPr lang="en-IN" sz="1600" dirty="0"/>
        </a:p>
      </dgm:t>
    </dgm:pt>
    <dgm:pt modelId="{454F9A9A-B8E1-4F69-93A5-C5AA7166B667}" type="parTrans" cxnId="{7119E56D-0F0B-42BC-B9B7-7E0FCA41504A}">
      <dgm:prSet/>
      <dgm:spPr/>
      <dgm:t>
        <a:bodyPr/>
        <a:lstStyle/>
        <a:p>
          <a:endParaRPr lang="en-IN"/>
        </a:p>
      </dgm:t>
    </dgm:pt>
    <dgm:pt modelId="{49654B3D-29A2-43E0-878B-2116256D27A3}" type="sibTrans" cxnId="{7119E56D-0F0B-42BC-B9B7-7E0FCA41504A}">
      <dgm:prSet/>
      <dgm:spPr/>
      <dgm:t>
        <a:bodyPr/>
        <a:lstStyle/>
        <a:p>
          <a:endParaRPr lang="en-IN"/>
        </a:p>
      </dgm:t>
    </dgm:pt>
    <dgm:pt modelId="{872A3B30-9F44-4792-BB9D-FD7F59AA34BC}">
      <dgm:prSet phldrT="[Text]" custT="1"/>
      <dgm:spPr>
        <a:solidFill>
          <a:schemeClr val="accent6">
            <a:lumMod val="75000"/>
          </a:schemeClr>
        </a:solidFill>
      </dgm:spPr>
      <dgm:t>
        <a:bodyPr/>
        <a:lstStyle/>
        <a:p>
          <a:r>
            <a:rPr lang="en-US" sz="1600" dirty="0">
              <a:latin typeface="Times New Roman" panose="02020603050405020304" pitchFamily="18" charset="0"/>
              <a:cs typeface="Times New Roman" panose="02020603050405020304" pitchFamily="18" charset="0"/>
            </a:rPr>
            <a:t>discrete-time linear dynamic system with a set of mathematical equations in state space</a:t>
          </a:r>
          <a:endParaRPr lang="en-IN" sz="1600" dirty="0"/>
        </a:p>
      </dgm:t>
    </dgm:pt>
    <dgm:pt modelId="{C4DAB240-5AEB-41B1-A964-37ADA6AB685A}" type="parTrans" cxnId="{FB97ED08-07EA-425C-8BB8-1B8D96C2105F}">
      <dgm:prSet/>
      <dgm:spPr/>
      <dgm:t>
        <a:bodyPr/>
        <a:lstStyle/>
        <a:p>
          <a:endParaRPr lang="en-IN"/>
        </a:p>
      </dgm:t>
    </dgm:pt>
    <dgm:pt modelId="{C206F1F2-BE00-43D9-BE6C-2AC512886AB3}" type="sibTrans" cxnId="{FB97ED08-07EA-425C-8BB8-1B8D96C2105F}">
      <dgm:prSet/>
      <dgm:spPr/>
      <dgm:t>
        <a:bodyPr/>
        <a:lstStyle/>
        <a:p>
          <a:endParaRPr lang="en-IN"/>
        </a:p>
      </dgm:t>
    </dgm:pt>
    <dgm:pt modelId="{BAA378CE-90A8-446D-A409-A1A7E7293256}">
      <dgm:prSet phldrT="[Text]" custT="1"/>
      <dgm:spPr>
        <a:solidFill>
          <a:schemeClr val="accent6">
            <a:lumMod val="75000"/>
          </a:schemeClr>
        </a:solidFill>
      </dgm:spPr>
      <dgm:t>
        <a:bodyPr/>
        <a:lstStyle/>
        <a:p>
          <a:r>
            <a:rPr lang="en-US" sz="1600" dirty="0">
              <a:latin typeface="Times New Roman" panose="02020603050405020304" pitchFamily="18" charset="0"/>
              <a:cs typeface="Times New Roman" panose="02020603050405020304" pitchFamily="18" charset="0"/>
            </a:rPr>
            <a:t>Works in two steps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Predictor and (ii) Corrector</a:t>
          </a:r>
          <a:endParaRPr lang="en-IN" sz="1600" dirty="0">
            <a:latin typeface="Times New Roman" panose="02020603050405020304" pitchFamily="18" charset="0"/>
            <a:cs typeface="Times New Roman" panose="02020603050405020304" pitchFamily="18" charset="0"/>
          </a:endParaRPr>
        </a:p>
      </dgm:t>
    </dgm:pt>
    <dgm:pt modelId="{5FECFCB8-2333-4D4C-952F-AF5B7B1C8B14}" type="parTrans" cxnId="{6A451F95-CEDC-4210-B3F7-C798784D687F}">
      <dgm:prSet/>
      <dgm:spPr/>
      <dgm:t>
        <a:bodyPr/>
        <a:lstStyle/>
        <a:p>
          <a:endParaRPr lang="en-IN"/>
        </a:p>
      </dgm:t>
    </dgm:pt>
    <dgm:pt modelId="{D0D086B2-762A-4556-93C7-21B6CBAF2302}" type="sibTrans" cxnId="{6A451F95-CEDC-4210-B3F7-C798784D687F}">
      <dgm:prSet/>
      <dgm:spPr/>
      <dgm:t>
        <a:bodyPr/>
        <a:lstStyle/>
        <a:p>
          <a:endParaRPr lang="en-IN"/>
        </a:p>
      </dgm:t>
    </dgm:pt>
    <dgm:pt modelId="{47C0C771-6FDC-4AED-AE98-6A59C577AB00}">
      <dgm:prSet phldrT="[Text]" custT="1"/>
      <dgm:spPr>
        <a:solidFill>
          <a:schemeClr val="accent6">
            <a:lumMod val="75000"/>
          </a:schemeClr>
        </a:solidFill>
      </dgm:spPr>
      <dgm:t>
        <a:bodyPr/>
        <a:lstStyle/>
        <a:p>
          <a:r>
            <a:rPr lang="en-US" sz="1600" dirty="0">
              <a:latin typeface="Times New Roman" panose="02020603050405020304" pitchFamily="18" charset="0"/>
              <a:cs typeface="Times New Roman" panose="02020603050405020304" pitchFamily="18" charset="0"/>
            </a:rPr>
            <a:t>Non linear variants are Extended KF and Unscented KF</a:t>
          </a:r>
          <a:endParaRPr lang="en-IN" sz="1600" dirty="0">
            <a:latin typeface="Times New Roman" panose="02020603050405020304" pitchFamily="18" charset="0"/>
            <a:cs typeface="Times New Roman" panose="02020603050405020304" pitchFamily="18" charset="0"/>
          </a:endParaRPr>
        </a:p>
      </dgm:t>
    </dgm:pt>
    <dgm:pt modelId="{C1DDE41A-6334-4977-A606-90E7A71454EF}" type="parTrans" cxnId="{A0D8ED7F-9539-4199-9E5A-DA924F70E298}">
      <dgm:prSet/>
      <dgm:spPr/>
      <dgm:t>
        <a:bodyPr/>
        <a:lstStyle/>
        <a:p>
          <a:endParaRPr lang="en-IN"/>
        </a:p>
      </dgm:t>
    </dgm:pt>
    <dgm:pt modelId="{A2FBEAE0-1B0A-4313-A2FE-97DAE7C165F4}" type="sibTrans" cxnId="{A0D8ED7F-9539-4199-9E5A-DA924F70E298}">
      <dgm:prSet/>
      <dgm:spPr/>
      <dgm:t>
        <a:bodyPr/>
        <a:lstStyle/>
        <a:p>
          <a:endParaRPr lang="en-IN"/>
        </a:p>
      </dgm:t>
    </dgm:pt>
    <dgm:pt modelId="{AD9AE497-19A3-42DA-AE2C-4BAAC87D8636}">
      <dgm:prSet phldrT="[Text]" custT="1"/>
      <dgm:spPr/>
      <dgm:t>
        <a:bodyPr/>
        <a:lstStyle/>
        <a:p>
          <a:endParaRPr lang="en-IN" sz="1600" dirty="0">
            <a:latin typeface="Times New Roman" panose="02020603050405020304" pitchFamily="18" charset="0"/>
            <a:cs typeface="Times New Roman" panose="02020603050405020304" pitchFamily="18" charset="0"/>
          </a:endParaRPr>
        </a:p>
      </dgm:t>
    </dgm:pt>
    <dgm:pt modelId="{BC27CB0C-E7DF-4E31-BF4A-69AB5151A6A8}" type="parTrans" cxnId="{74E1B541-2970-4735-99EE-6D1BD8785E36}">
      <dgm:prSet/>
      <dgm:spPr/>
      <dgm:t>
        <a:bodyPr/>
        <a:lstStyle/>
        <a:p>
          <a:endParaRPr lang="en-IN"/>
        </a:p>
      </dgm:t>
    </dgm:pt>
    <dgm:pt modelId="{DD1BFD6A-1FDB-4ED8-BB85-196029D40CCC}" type="sibTrans" cxnId="{74E1B541-2970-4735-99EE-6D1BD8785E36}">
      <dgm:prSet/>
      <dgm:spPr/>
      <dgm:t>
        <a:bodyPr/>
        <a:lstStyle/>
        <a:p>
          <a:endParaRPr lang="en-IN"/>
        </a:p>
      </dgm:t>
    </dgm:pt>
    <dgm:pt modelId="{9B4272E3-2F12-44EE-BF6A-8F6625C081A0}" type="pres">
      <dgm:prSet presAssocID="{9F9425A5-9204-43FC-9E98-FFCB30E5B0BD}" presName="Name0" presStyleCnt="0">
        <dgm:presLayoutVars>
          <dgm:chMax val="1"/>
          <dgm:chPref val="1"/>
          <dgm:dir/>
          <dgm:animOne val="branch"/>
          <dgm:animLvl val="lvl"/>
        </dgm:presLayoutVars>
      </dgm:prSet>
      <dgm:spPr/>
    </dgm:pt>
    <dgm:pt modelId="{31D558D2-BCB8-46BE-B877-7E31B0F375B1}" type="pres">
      <dgm:prSet presAssocID="{47A962E5-0C5A-4C05-B2A5-8953B3BA2778}" presName="Parent" presStyleLbl="node0" presStyleIdx="0" presStyleCnt="1">
        <dgm:presLayoutVars>
          <dgm:chMax val="6"/>
          <dgm:chPref val="6"/>
        </dgm:presLayoutVars>
      </dgm:prSet>
      <dgm:spPr/>
    </dgm:pt>
    <dgm:pt modelId="{8E8810A7-D30C-45FF-B65A-9709E3DA4488}" type="pres">
      <dgm:prSet presAssocID="{CD2C570D-BC4E-42D1-B9CA-EBC96B353BC7}" presName="Accent1" presStyleCnt="0"/>
      <dgm:spPr/>
    </dgm:pt>
    <dgm:pt modelId="{AD80E3C8-03A3-4B11-9ABC-C27B6F10F5BA}" type="pres">
      <dgm:prSet presAssocID="{CD2C570D-BC4E-42D1-B9CA-EBC96B353BC7}" presName="Accent" presStyleLbl="bgShp" presStyleIdx="0" presStyleCnt="6"/>
      <dgm:spPr/>
    </dgm:pt>
    <dgm:pt modelId="{BE94725E-75D7-436A-AB5D-EF73497F7B1D}" type="pres">
      <dgm:prSet presAssocID="{CD2C570D-BC4E-42D1-B9CA-EBC96B353BC7}" presName="Child1" presStyleLbl="node1" presStyleIdx="0" presStyleCnt="6" custScaleX="106232">
        <dgm:presLayoutVars>
          <dgm:chMax val="0"/>
          <dgm:chPref val="0"/>
          <dgm:bulletEnabled val="1"/>
        </dgm:presLayoutVars>
      </dgm:prSet>
      <dgm:spPr/>
    </dgm:pt>
    <dgm:pt modelId="{BEAEE315-A98B-4D89-B6BE-BF614A5E64F7}" type="pres">
      <dgm:prSet presAssocID="{4D6DB200-9BF3-47CA-9E9D-66180CFF2174}" presName="Accent2" presStyleCnt="0"/>
      <dgm:spPr/>
    </dgm:pt>
    <dgm:pt modelId="{3902B9F2-2CED-426D-9F42-BBC8A54621F3}" type="pres">
      <dgm:prSet presAssocID="{4D6DB200-9BF3-47CA-9E9D-66180CFF2174}" presName="Accent" presStyleLbl="bgShp" presStyleIdx="1" presStyleCnt="6"/>
      <dgm:spPr/>
    </dgm:pt>
    <dgm:pt modelId="{EB00119C-4719-4196-BE18-706BC1CBF579}" type="pres">
      <dgm:prSet presAssocID="{4D6DB200-9BF3-47CA-9E9D-66180CFF2174}" presName="Child2" presStyleLbl="node1" presStyleIdx="1" presStyleCnt="6" custScaleX="118138" custLinFactNeighborX="7463">
        <dgm:presLayoutVars>
          <dgm:chMax val="0"/>
          <dgm:chPref val="0"/>
          <dgm:bulletEnabled val="1"/>
        </dgm:presLayoutVars>
      </dgm:prSet>
      <dgm:spPr/>
    </dgm:pt>
    <dgm:pt modelId="{087312E6-A0D2-4E56-91E4-ADDBF2030F98}" type="pres">
      <dgm:prSet presAssocID="{0CC456DB-CEB9-43E0-A0AC-5A97F63A59A3}" presName="Accent3" presStyleCnt="0"/>
      <dgm:spPr/>
    </dgm:pt>
    <dgm:pt modelId="{7087A7EB-F910-4285-9E22-BA85107D3386}" type="pres">
      <dgm:prSet presAssocID="{0CC456DB-CEB9-43E0-A0AC-5A97F63A59A3}" presName="Accent" presStyleLbl="bgShp" presStyleIdx="2" presStyleCnt="6"/>
      <dgm:spPr/>
    </dgm:pt>
    <dgm:pt modelId="{9E02281C-560E-4E1C-8575-D25FFBAD219D}" type="pres">
      <dgm:prSet presAssocID="{0CC456DB-CEB9-43E0-A0AC-5A97F63A59A3}" presName="Child3" presStyleLbl="node1" presStyleIdx="2" presStyleCnt="6" custScaleX="118429" custLinFactNeighborX="4390">
        <dgm:presLayoutVars>
          <dgm:chMax val="0"/>
          <dgm:chPref val="0"/>
          <dgm:bulletEnabled val="1"/>
        </dgm:presLayoutVars>
      </dgm:prSet>
      <dgm:spPr/>
    </dgm:pt>
    <dgm:pt modelId="{D457AE0E-1360-4D4F-85FA-D519F069AB82}" type="pres">
      <dgm:prSet presAssocID="{872A3B30-9F44-4792-BB9D-FD7F59AA34BC}" presName="Accent4" presStyleCnt="0"/>
      <dgm:spPr/>
    </dgm:pt>
    <dgm:pt modelId="{5FD5FCC5-9262-4AA1-902C-D5928F9C972B}" type="pres">
      <dgm:prSet presAssocID="{872A3B30-9F44-4792-BB9D-FD7F59AA34BC}" presName="Accent" presStyleLbl="bgShp" presStyleIdx="3" presStyleCnt="6"/>
      <dgm:spPr/>
    </dgm:pt>
    <dgm:pt modelId="{7F56B4C5-E8C7-4081-A559-6BDC3BC515D8}" type="pres">
      <dgm:prSet presAssocID="{872A3B30-9F44-4792-BB9D-FD7F59AA34BC}" presName="Child4" presStyleLbl="node1" presStyleIdx="3" presStyleCnt="6">
        <dgm:presLayoutVars>
          <dgm:chMax val="0"/>
          <dgm:chPref val="0"/>
          <dgm:bulletEnabled val="1"/>
        </dgm:presLayoutVars>
      </dgm:prSet>
      <dgm:spPr/>
    </dgm:pt>
    <dgm:pt modelId="{98A31D8D-F33A-45A0-97EB-BE9DB80BB1F6}" type="pres">
      <dgm:prSet presAssocID="{BAA378CE-90A8-446D-A409-A1A7E7293256}" presName="Accent5" presStyleCnt="0"/>
      <dgm:spPr/>
    </dgm:pt>
    <dgm:pt modelId="{5E0D9EE2-2536-43A7-B314-58777B051122}" type="pres">
      <dgm:prSet presAssocID="{BAA378CE-90A8-446D-A409-A1A7E7293256}" presName="Accent" presStyleLbl="bgShp" presStyleIdx="4" presStyleCnt="6"/>
      <dgm:spPr/>
    </dgm:pt>
    <dgm:pt modelId="{FA2E8C38-B2AE-48F7-9DFA-268CB1532D12}" type="pres">
      <dgm:prSet presAssocID="{BAA378CE-90A8-446D-A409-A1A7E7293256}" presName="Child5" presStyleLbl="node1" presStyleIdx="4" presStyleCnt="6">
        <dgm:presLayoutVars>
          <dgm:chMax val="0"/>
          <dgm:chPref val="0"/>
          <dgm:bulletEnabled val="1"/>
        </dgm:presLayoutVars>
      </dgm:prSet>
      <dgm:spPr/>
    </dgm:pt>
    <dgm:pt modelId="{297C9152-F466-480E-9133-BBD8208997E2}" type="pres">
      <dgm:prSet presAssocID="{47C0C771-6FDC-4AED-AE98-6A59C577AB00}" presName="Accent6" presStyleCnt="0"/>
      <dgm:spPr/>
    </dgm:pt>
    <dgm:pt modelId="{2667B916-23BD-4627-B02B-61008D1F8379}" type="pres">
      <dgm:prSet presAssocID="{47C0C771-6FDC-4AED-AE98-6A59C577AB00}" presName="Accent" presStyleLbl="bgShp" presStyleIdx="5" presStyleCnt="6"/>
      <dgm:spPr/>
    </dgm:pt>
    <dgm:pt modelId="{BC535155-7810-441F-A7ED-C19A6AE6B787}" type="pres">
      <dgm:prSet presAssocID="{47C0C771-6FDC-4AED-AE98-6A59C577AB00}" presName="Child6" presStyleLbl="node1" presStyleIdx="5" presStyleCnt="6">
        <dgm:presLayoutVars>
          <dgm:chMax val="0"/>
          <dgm:chPref val="0"/>
          <dgm:bulletEnabled val="1"/>
        </dgm:presLayoutVars>
      </dgm:prSet>
      <dgm:spPr/>
    </dgm:pt>
  </dgm:ptLst>
  <dgm:cxnLst>
    <dgm:cxn modelId="{FB97ED08-07EA-425C-8BB8-1B8D96C2105F}" srcId="{47A962E5-0C5A-4C05-B2A5-8953B3BA2778}" destId="{872A3B30-9F44-4792-BB9D-FD7F59AA34BC}" srcOrd="3" destOrd="0" parTransId="{C4DAB240-5AEB-41B1-A964-37ADA6AB685A}" sibTransId="{C206F1F2-BE00-43D9-BE6C-2AC512886AB3}"/>
    <dgm:cxn modelId="{BE1C7A15-F1DB-4121-9E87-17343F04828E}" type="presOf" srcId="{872A3B30-9F44-4792-BB9D-FD7F59AA34BC}" destId="{7F56B4C5-E8C7-4081-A559-6BDC3BC515D8}" srcOrd="0" destOrd="0" presId="urn:microsoft.com/office/officeart/2011/layout/HexagonRadial"/>
    <dgm:cxn modelId="{2B4C8416-ED76-44DA-9091-B19F3F102D33}" type="presOf" srcId="{0CC456DB-CEB9-43E0-A0AC-5A97F63A59A3}" destId="{9E02281C-560E-4E1C-8575-D25FFBAD219D}" srcOrd="0" destOrd="0" presId="urn:microsoft.com/office/officeart/2011/layout/HexagonRadial"/>
    <dgm:cxn modelId="{74E1B541-2970-4735-99EE-6D1BD8785E36}" srcId="{47A962E5-0C5A-4C05-B2A5-8953B3BA2778}" destId="{AD9AE497-19A3-42DA-AE2C-4BAAC87D8636}" srcOrd="6" destOrd="0" parTransId="{BC27CB0C-E7DF-4E31-BF4A-69AB5151A6A8}" sibTransId="{DD1BFD6A-1FDB-4ED8-BB85-196029D40CCC}"/>
    <dgm:cxn modelId="{3D913442-F310-46B7-951D-D524E08CAD0C}" srcId="{47A962E5-0C5A-4C05-B2A5-8953B3BA2778}" destId="{CD2C570D-BC4E-42D1-B9CA-EBC96B353BC7}" srcOrd="0" destOrd="0" parTransId="{ED69963C-FE15-469F-AF10-6BC7ED345E5C}" sibTransId="{41605A0E-0866-4B69-B67C-C64C54E3BBB7}"/>
    <dgm:cxn modelId="{CE6F1466-0AD3-4DF6-BEF0-DED065B1071B}" srcId="{9F9425A5-9204-43FC-9E98-FFCB30E5B0BD}" destId="{47A962E5-0C5A-4C05-B2A5-8953B3BA2778}" srcOrd="0" destOrd="0" parTransId="{04EF14AC-155F-4DAF-80D2-021D3712C73E}" sibTransId="{38B6EB66-A106-48A1-A739-5EDDD9C090C9}"/>
    <dgm:cxn modelId="{7119E56D-0F0B-42BC-B9B7-7E0FCA41504A}" srcId="{47A962E5-0C5A-4C05-B2A5-8953B3BA2778}" destId="{0CC456DB-CEB9-43E0-A0AC-5A97F63A59A3}" srcOrd="2" destOrd="0" parTransId="{454F9A9A-B8E1-4F69-93A5-C5AA7166B667}" sibTransId="{49654B3D-29A2-43E0-878B-2116256D27A3}"/>
    <dgm:cxn modelId="{F4914A72-F74E-4CFB-B7B1-E6EE8EA36FBF}" type="presOf" srcId="{4D6DB200-9BF3-47CA-9E9D-66180CFF2174}" destId="{EB00119C-4719-4196-BE18-706BC1CBF579}" srcOrd="0" destOrd="0" presId="urn:microsoft.com/office/officeart/2011/layout/HexagonRadial"/>
    <dgm:cxn modelId="{A0D8ED7F-9539-4199-9E5A-DA924F70E298}" srcId="{47A962E5-0C5A-4C05-B2A5-8953B3BA2778}" destId="{47C0C771-6FDC-4AED-AE98-6A59C577AB00}" srcOrd="5" destOrd="0" parTransId="{C1DDE41A-6334-4977-A606-90E7A71454EF}" sibTransId="{A2FBEAE0-1B0A-4313-A2FE-97DAE7C165F4}"/>
    <dgm:cxn modelId="{B95AE88C-384E-4BF5-AE70-D56A19A76B09}" srcId="{47A962E5-0C5A-4C05-B2A5-8953B3BA2778}" destId="{4D6DB200-9BF3-47CA-9E9D-66180CFF2174}" srcOrd="1" destOrd="0" parTransId="{94BAA27B-2D48-44E3-AF7F-465E95398E39}" sibTransId="{1F568315-76C7-4671-9A2C-D24404B4A635}"/>
    <dgm:cxn modelId="{6A451F95-CEDC-4210-B3F7-C798784D687F}" srcId="{47A962E5-0C5A-4C05-B2A5-8953B3BA2778}" destId="{BAA378CE-90A8-446D-A409-A1A7E7293256}" srcOrd="4" destOrd="0" parTransId="{5FECFCB8-2333-4D4C-952F-AF5B7B1C8B14}" sibTransId="{D0D086B2-762A-4556-93C7-21B6CBAF2302}"/>
    <dgm:cxn modelId="{095725A6-85B4-4F4A-AC5E-9E6D37834965}" type="presOf" srcId="{CD2C570D-BC4E-42D1-B9CA-EBC96B353BC7}" destId="{BE94725E-75D7-436A-AB5D-EF73497F7B1D}" srcOrd="0" destOrd="0" presId="urn:microsoft.com/office/officeart/2011/layout/HexagonRadial"/>
    <dgm:cxn modelId="{A9E07DAF-ED82-4A00-8FBC-7C484DF864BF}" type="presOf" srcId="{47A962E5-0C5A-4C05-B2A5-8953B3BA2778}" destId="{31D558D2-BCB8-46BE-B877-7E31B0F375B1}" srcOrd="0" destOrd="0" presId="urn:microsoft.com/office/officeart/2011/layout/HexagonRadial"/>
    <dgm:cxn modelId="{699536E1-9099-4ACE-8276-DBCA12C1FBD8}" type="presOf" srcId="{47C0C771-6FDC-4AED-AE98-6A59C577AB00}" destId="{BC535155-7810-441F-A7ED-C19A6AE6B787}" srcOrd="0" destOrd="0" presId="urn:microsoft.com/office/officeart/2011/layout/HexagonRadial"/>
    <dgm:cxn modelId="{3D59FCE3-2782-403D-B8EC-ABD4B12DFA6D}" type="presOf" srcId="{BAA378CE-90A8-446D-A409-A1A7E7293256}" destId="{FA2E8C38-B2AE-48F7-9DFA-268CB1532D12}" srcOrd="0" destOrd="0" presId="urn:microsoft.com/office/officeart/2011/layout/HexagonRadial"/>
    <dgm:cxn modelId="{4488EAE7-22FC-40C3-9677-95407AA49AD7}" type="presOf" srcId="{9F9425A5-9204-43FC-9E98-FFCB30E5B0BD}" destId="{9B4272E3-2F12-44EE-BF6A-8F6625C081A0}" srcOrd="0" destOrd="0" presId="urn:microsoft.com/office/officeart/2011/layout/HexagonRadial"/>
    <dgm:cxn modelId="{9456332C-E929-40FD-BC50-9C574B10BED5}" type="presParOf" srcId="{9B4272E3-2F12-44EE-BF6A-8F6625C081A0}" destId="{31D558D2-BCB8-46BE-B877-7E31B0F375B1}" srcOrd="0" destOrd="0" presId="urn:microsoft.com/office/officeart/2011/layout/HexagonRadial"/>
    <dgm:cxn modelId="{2726F3CB-4F13-4ECD-8E21-D20BC09F0AA5}" type="presParOf" srcId="{9B4272E3-2F12-44EE-BF6A-8F6625C081A0}" destId="{8E8810A7-D30C-45FF-B65A-9709E3DA4488}" srcOrd="1" destOrd="0" presId="urn:microsoft.com/office/officeart/2011/layout/HexagonRadial"/>
    <dgm:cxn modelId="{7CF34155-CCC0-48EC-BDD8-035E028A0C65}" type="presParOf" srcId="{8E8810A7-D30C-45FF-B65A-9709E3DA4488}" destId="{AD80E3C8-03A3-4B11-9ABC-C27B6F10F5BA}" srcOrd="0" destOrd="0" presId="urn:microsoft.com/office/officeart/2011/layout/HexagonRadial"/>
    <dgm:cxn modelId="{C53F2225-75D2-4B87-B3F4-33B2F77DB99E}" type="presParOf" srcId="{9B4272E3-2F12-44EE-BF6A-8F6625C081A0}" destId="{BE94725E-75D7-436A-AB5D-EF73497F7B1D}" srcOrd="2" destOrd="0" presId="urn:microsoft.com/office/officeart/2011/layout/HexagonRadial"/>
    <dgm:cxn modelId="{C1D12754-4CD0-41D1-9A2C-8D67B869C96C}" type="presParOf" srcId="{9B4272E3-2F12-44EE-BF6A-8F6625C081A0}" destId="{BEAEE315-A98B-4D89-B6BE-BF614A5E64F7}" srcOrd="3" destOrd="0" presId="urn:microsoft.com/office/officeart/2011/layout/HexagonRadial"/>
    <dgm:cxn modelId="{A3E3A30E-7159-4B00-8F50-A9A9EFBE3307}" type="presParOf" srcId="{BEAEE315-A98B-4D89-B6BE-BF614A5E64F7}" destId="{3902B9F2-2CED-426D-9F42-BBC8A54621F3}" srcOrd="0" destOrd="0" presId="urn:microsoft.com/office/officeart/2011/layout/HexagonRadial"/>
    <dgm:cxn modelId="{F980867A-786E-42D8-BDC6-AF41AB6F784E}" type="presParOf" srcId="{9B4272E3-2F12-44EE-BF6A-8F6625C081A0}" destId="{EB00119C-4719-4196-BE18-706BC1CBF579}" srcOrd="4" destOrd="0" presId="urn:microsoft.com/office/officeart/2011/layout/HexagonRadial"/>
    <dgm:cxn modelId="{3E398C25-8757-4C33-8412-A96214CC9B20}" type="presParOf" srcId="{9B4272E3-2F12-44EE-BF6A-8F6625C081A0}" destId="{087312E6-A0D2-4E56-91E4-ADDBF2030F98}" srcOrd="5" destOrd="0" presId="urn:microsoft.com/office/officeart/2011/layout/HexagonRadial"/>
    <dgm:cxn modelId="{772F0296-6F19-4C4D-8924-028F4E7C855E}" type="presParOf" srcId="{087312E6-A0D2-4E56-91E4-ADDBF2030F98}" destId="{7087A7EB-F910-4285-9E22-BA85107D3386}" srcOrd="0" destOrd="0" presId="urn:microsoft.com/office/officeart/2011/layout/HexagonRadial"/>
    <dgm:cxn modelId="{73CC73D8-861B-4029-A983-71988059ACCE}" type="presParOf" srcId="{9B4272E3-2F12-44EE-BF6A-8F6625C081A0}" destId="{9E02281C-560E-4E1C-8575-D25FFBAD219D}" srcOrd="6" destOrd="0" presId="urn:microsoft.com/office/officeart/2011/layout/HexagonRadial"/>
    <dgm:cxn modelId="{A6D9FBBB-D56C-4C4A-8C16-770CF3974488}" type="presParOf" srcId="{9B4272E3-2F12-44EE-BF6A-8F6625C081A0}" destId="{D457AE0E-1360-4D4F-85FA-D519F069AB82}" srcOrd="7" destOrd="0" presId="urn:microsoft.com/office/officeart/2011/layout/HexagonRadial"/>
    <dgm:cxn modelId="{BFA0EFF5-D0FC-4782-A2FF-1B1E920963E4}" type="presParOf" srcId="{D457AE0E-1360-4D4F-85FA-D519F069AB82}" destId="{5FD5FCC5-9262-4AA1-902C-D5928F9C972B}" srcOrd="0" destOrd="0" presId="urn:microsoft.com/office/officeart/2011/layout/HexagonRadial"/>
    <dgm:cxn modelId="{7CF01344-3A5D-42A4-A479-C4326C7F4865}" type="presParOf" srcId="{9B4272E3-2F12-44EE-BF6A-8F6625C081A0}" destId="{7F56B4C5-E8C7-4081-A559-6BDC3BC515D8}" srcOrd="8" destOrd="0" presId="urn:microsoft.com/office/officeart/2011/layout/HexagonRadial"/>
    <dgm:cxn modelId="{8A45F181-9C0C-4A33-9458-9C97E0084D3A}" type="presParOf" srcId="{9B4272E3-2F12-44EE-BF6A-8F6625C081A0}" destId="{98A31D8D-F33A-45A0-97EB-BE9DB80BB1F6}" srcOrd="9" destOrd="0" presId="urn:microsoft.com/office/officeart/2011/layout/HexagonRadial"/>
    <dgm:cxn modelId="{A9362742-2963-4F4D-91A4-7412BECAC2F0}" type="presParOf" srcId="{98A31D8D-F33A-45A0-97EB-BE9DB80BB1F6}" destId="{5E0D9EE2-2536-43A7-B314-58777B051122}" srcOrd="0" destOrd="0" presId="urn:microsoft.com/office/officeart/2011/layout/HexagonRadial"/>
    <dgm:cxn modelId="{59B72A55-4C4A-4C47-ABD7-7A920136487B}" type="presParOf" srcId="{9B4272E3-2F12-44EE-BF6A-8F6625C081A0}" destId="{FA2E8C38-B2AE-48F7-9DFA-268CB1532D12}" srcOrd="10" destOrd="0" presId="urn:microsoft.com/office/officeart/2011/layout/HexagonRadial"/>
    <dgm:cxn modelId="{DA68A64A-5CCA-4FD9-B057-3B304639502B}" type="presParOf" srcId="{9B4272E3-2F12-44EE-BF6A-8F6625C081A0}" destId="{297C9152-F466-480E-9133-BBD8208997E2}" srcOrd="11" destOrd="0" presId="urn:microsoft.com/office/officeart/2011/layout/HexagonRadial"/>
    <dgm:cxn modelId="{D4F11C05-6E72-4238-AEB2-6149CADA67C4}" type="presParOf" srcId="{297C9152-F466-480E-9133-BBD8208997E2}" destId="{2667B916-23BD-4627-B02B-61008D1F8379}" srcOrd="0" destOrd="0" presId="urn:microsoft.com/office/officeart/2011/layout/HexagonRadial"/>
    <dgm:cxn modelId="{20DE3836-4ED2-47E3-874A-9977B68B6CE1}" type="presParOf" srcId="{9B4272E3-2F12-44EE-BF6A-8F6625C081A0}" destId="{BC535155-7810-441F-A7ED-C19A6AE6B787}"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F244EDE-D37E-448D-AA0F-36C0C0FBD12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6BAADFD3-1FE8-42CA-B3DE-117EAA654C58}">
      <dgm:prSet phldrT="[Text]" custT="1"/>
      <dgm:spPr>
        <a:solidFill>
          <a:srgbClr val="C00000"/>
        </a:solidFill>
      </dgm:spPr>
      <dgm:t>
        <a:bodyPr/>
        <a:lstStyle/>
        <a:p>
          <a:r>
            <a:rPr lang="en-US" sz="1800" b="1" dirty="0">
              <a:latin typeface="Times New Roman" panose="02020603050405020304" pitchFamily="18" charset="0"/>
              <a:cs typeface="Times New Roman" panose="02020603050405020304" pitchFamily="18" charset="0"/>
            </a:rPr>
            <a:t>Grey Models </a:t>
          </a:r>
        </a:p>
        <a:p>
          <a:r>
            <a:rPr lang="en-US" sz="1800" b="1" dirty="0">
              <a:latin typeface="Times New Roman" panose="02020603050405020304" pitchFamily="18" charset="0"/>
              <a:cs typeface="Times New Roman" panose="02020603050405020304" pitchFamily="18" charset="0"/>
            </a:rPr>
            <a:t>Grey System Theory (GST) </a:t>
          </a:r>
          <a:r>
            <a:rPr lang="en-US" sz="1800" b="1" baseline="30000" dirty="0">
              <a:latin typeface="Times New Roman" panose="02020603050405020304" pitchFamily="18" charset="0"/>
              <a:cs typeface="Times New Roman" panose="02020603050405020304" pitchFamily="18" charset="0"/>
            </a:rPr>
            <a:t>[5]</a:t>
          </a:r>
          <a:endParaRPr lang="en-IN" sz="1800" b="1" baseline="30000" dirty="0">
            <a:latin typeface="Times New Roman" panose="02020603050405020304" pitchFamily="18" charset="0"/>
            <a:cs typeface="Times New Roman" panose="02020603050405020304" pitchFamily="18" charset="0"/>
          </a:endParaRPr>
        </a:p>
      </dgm:t>
    </dgm:pt>
    <dgm:pt modelId="{0176CC2C-F920-456D-B26D-7F9984E21CC1}" type="parTrans" cxnId="{8E15A332-B2AB-4CEF-B13E-DB3343C4B5D4}">
      <dgm:prSet/>
      <dgm:spPr/>
      <dgm:t>
        <a:bodyPr/>
        <a:lstStyle/>
        <a:p>
          <a:endParaRPr lang="en-IN"/>
        </a:p>
      </dgm:t>
    </dgm:pt>
    <dgm:pt modelId="{55C77F4E-7EA4-4B25-96B8-93215B491247}" type="sibTrans" cxnId="{8E15A332-B2AB-4CEF-B13E-DB3343C4B5D4}">
      <dgm:prSet/>
      <dgm:spPr/>
      <dgm:t>
        <a:bodyPr/>
        <a:lstStyle/>
        <a:p>
          <a:endParaRPr lang="en-IN"/>
        </a:p>
      </dgm:t>
    </dgm:pt>
    <dgm:pt modelId="{95B1F120-3321-4E52-B9B8-8C0FCC4F0E18}">
      <dgm:prSet phldrT="[Text]" custT="1"/>
      <dgm:spPr>
        <a:solidFill>
          <a:schemeClr val="accent2">
            <a:lumMod val="50000"/>
          </a:schemeClr>
        </a:solidFill>
      </dgm:spPr>
      <dgm:t>
        <a:bodyPr/>
        <a:lstStyle/>
        <a:p>
          <a:r>
            <a:rPr lang="en-US" sz="1600" dirty="0">
              <a:latin typeface="Times New Roman" panose="02020603050405020304" pitchFamily="18" charset="0"/>
              <a:cs typeface="Times New Roman" panose="02020603050405020304" pitchFamily="18" charset="0"/>
            </a:rPr>
            <a:t>GM(1,1) produces forecasts of the future primitive data points</a:t>
          </a:r>
          <a:endParaRPr lang="en-IN" sz="1600" dirty="0"/>
        </a:p>
      </dgm:t>
    </dgm:pt>
    <dgm:pt modelId="{DFB87501-95E9-4535-8BE5-A2CCFD3AAA1E}" type="parTrans" cxnId="{0413D596-4C4B-4F36-8F72-6152476C5DDF}">
      <dgm:prSet/>
      <dgm:spPr/>
      <dgm:t>
        <a:bodyPr/>
        <a:lstStyle/>
        <a:p>
          <a:endParaRPr lang="en-IN"/>
        </a:p>
      </dgm:t>
    </dgm:pt>
    <dgm:pt modelId="{37E6D6B2-7987-4428-9173-FD476777985F}" type="sibTrans" cxnId="{0413D596-4C4B-4F36-8F72-6152476C5DDF}">
      <dgm:prSet/>
      <dgm:spPr/>
      <dgm:t>
        <a:bodyPr/>
        <a:lstStyle/>
        <a:p>
          <a:endParaRPr lang="en-IN"/>
        </a:p>
      </dgm:t>
    </dgm:pt>
    <dgm:pt modelId="{1F415D91-7606-4309-984E-E41DEEA0F307}">
      <dgm:prSet phldrT="[Text]" custT="1"/>
      <dgm:spPr>
        <a:solidFill>
          <a:schemeClr val="accent2">
            <a:lumMod val="50000"/>
          </a:schemeClr>
        </a:solidFill>
      </dgm:spPr>
      <dgm:t>
        <a:bodyPr/>
        <a:lstStyle/>
        <a:p>
          <a:r>
            <a:rPr lang="en-US" sz="1600" dirty="0">
              <a:latin typeface="Times New Roman" panose="02020603050405020304" pitchFamily="18" charset="0"/>
              <a:cs typeface="Times New Roman" panose="02020603050405020304" pitchFamily="18" charset="0"/>
            </a:rPr>
            <a:t>Time series model with differential equation (DE) having time-dependent varying coefficients</a:t>
          </a:r>
          <a:endParaRPr lang="en-IN" sz="1600" dirty="0"/>
        </a:p>
      </dgm:t>
    </dgm:pt>
    <dgm:pt modelId="{B395B079-1824-43E5-8BC4-C7CDE8018D6D}" type="parTrans" cxnId="{D6A1C796-68E9-491A-A382-EECD4C67C4CF}">
      <dgm:prSet/>
      <dgm:spPr/>
      <dgm:t>
        <a:bodyPr/>
        <a:lstStyle/>
        <a:p>
          <a:endParaRPr lang="en-IN"/>
        </a:p>
      </dgm:t>
    </dgm:pt>
    <dgm:pt modelId="{FE00AEAA-FD1D-488D-89A0-5B212FDD7D04}" type="sibTrans" cxnId="{D6A1C796-68E9-491A-A382-EECD4C67C4CF}">
      <dgm:prSet/>
      <dgm:spPr/>
      <dgm:t>
        <a:bodyPr/>
        <a:lstStyle/>
        <a:p>
          <a:endParaRPr lang="en-IN"/>
        </a:p>
      </dgm:t>
    </dgm:pt>
    <dgm:pt modelId="{F6E911FB-1491-45F7-B79C-A67B1D1F4181}">
      <dgm:prSet phldrT="[Text]" custT="1"/>
      <dgm:spPr>
        <a:solidFill>
          <a:schemeClr val="accent2">
            <a:lumMod val="50000"/>
          </a:schemeClr>
        </a:solidFill>
      </dgm:spPr>
      <dgm:t>
        <a:bodyPr/>
        <a:lstStyle/>
        <a:p>
          <a:r>
            <a:rPr lang="en-US" sz="1600" dirty="0">
              <a:latin typeface="Times New Roman" panose="02020603050405020304" pitchFamily="18" charset="0"/>
              <a:cs typeface="Times New Roman" panose="02020603050405020304" pitchFamily="18" charset="0"/>
            </a:rPr>
            <a:t>Accumulated Generation (AG) smoothens and lowers the intensity of uncertainty in system</a:t>
          </a:r>
          <a:endParaRPr lang="en-IN" sz="1600" dirty="0"/>
        </a:p>
      </dgm:t>
    </dgm:pt>
    <dgm:pt modelId="{945FDE9D-449D-4CBF-A59D-D0FAF506D0DC}" type="parTrans" cxnId="{1F02667C-4570-4B36-A4E9-04789F5351C1}">
      <dgm:prSet/>
      <dgm:spPr/>
      <dgm:t>
        <a:bodyPr/>
        <a:lstStyle/>
        <a:p>
          <a:endParaRPr lang="en-IN"/>
        </a:p>
      </dgm:t>
    </dgm:pt>
    <dgm:pt modelId="{312CB43D-68CD-4E4A-A0F9-7A6984F45ED7}" type="sibTrans" cxnId="{1F02667C-4570-4B36-A4E9-04789F5351C1}">
      <dgm:prSet/>
      <dgm:spPr/>
      <dgm:t>
        <a:bodyPr/>
        <a:lstStyle/>
        <a:p>
          <a:endParaRPr lang="en-IN"/>
        </a:p>
      </dgm:t>
    </dgm:pt>
    <dgm:pt modelId="{E62140F8-7BF4-4FE9-A6DD-3FA3DCFE0EB5}">
      <dgm:prSet phldrT="[Text]" custT="1"/>
      <dgm:spPr>
        <a:solidFill>
          <a:schemeClr val="accent2">
            <a:lumMod val="50000"/>
          </a:schemeClr>
        </a:solidFill>
      </dgm:spPr>
      <dgm:t>
        <a:bodyPr/>
        <a:lstStyle/>
        <a:p>
          <a:r>
            <a:rPr lang="en-US" sz="1600" dirty="0">
              <a:latin typeface="Times New Roman" panose="02020603050405020304" pitchFamily="18" charset="0"/>
              <a:cs typeface="Times New Roman" panose="02020603050405020304" pitchFamily="18" charset="0"/>
            </a:rPr>
            <a:t>Used for exponential growth trend problems in short, medium &amp; long term forecasts</a:t>
          </a:r>
          <a:endParaRPr lang="en-IN" sz="1600" dirty="0"/>
        </a:p>
      </dgm:t>
    </dgm:pt>
    <dgm:pt modelId="{C9EC7997-DA40-4AE5-92E3-737F61B85032}" type="parTrans" cxnId="{3AFB8EC2-5C77-4F0D-84CE-A06013B339ED}">
      <dgm:prSet/>
      <dgm:spPr/>
      <dgm:t>
        <a:bodyPr/>
        <a:lstStyle/>
        <a:p>
          <a:endParaRPr lang="en-IN"/>
        </a:p>
      </dgm:t>
    </dgm:pt>
    <dgm:pt modelId="{AF92A594-6FDE-4758-A084-24BDE0B5DF47}" type="sibTrans" cxnId="{3AFB8EC2-5C77-4F0D-84CE-A06013B339ED}">
      <dgm:prSet/>
      <dgm:spPr/>
      <dgm:t>
        <a:bodyPr/>
        <a:lstStyle/>
        <a:p>
          <a:endParaRPr lang="en-IN"/>
        </a:p>
      </dgm:t>
    </dgm:pt>
    <dgm:pt modelId="{8303206B-2C08-405B-98CF-E27B6D5ADD82}">
      <dgm:prSet phldrT="[Text]" custT="1"/>
      <dgm:spPr>
        <a:solidFill>
          <a:schemeClr val="accent2">
            <a:lumMod val="50000"/>
          </a:schemeClr>
        </a:solidFill>
      </dgm:spPr>
      <dgm:t>
        <a:bodyPr/>
        <a:lstStyle/>
        <a:p>
          <a:r>
            <a:rPr lang="en-US" sz="1600" dirty="0">
              <a:latin typeface="Times New Roman" panose="02020603050405020304" pitchFamily="18" charset="0"/>
              <a:cs typeface="Times New Roman" panose="02020603050405020304" pitchFamily="18" charset="0"/>
            </a:rPr>
            <a:t>Deals with systems that have partially unknown parameters</a:t>
          </a:r>
          <a:endParaRPr lang="en-IN" sz="1600" dirty="0">
            <a:latin typeface="Times New Roman" panose="02020603050405020304" pitchFamily="18" charset="0"/>
            <a:cs typeface="Times New Roman" panose="02020603050405020304" pitchFamily="18" charset="0"/>
          </a:endParaRPr>
        </a:p>
      </dgm:t>
    </dgm:pt>
    <dgm:pt modelId="{A4855185-1BFF-4BDA-BCE6-8938C0C04E08}" type="parTrans" cxnId="{43EF10EF-4115-41A8-AA5D-4DE5560E59AB}">
      <dgm:prSet/>
      <dgm:spPr/>
      <dgm:t>
        <a:bodyPr/>
        <a:lstStyle/>
        <a:p>
          <a:endParaRPr lang="en-IN"/>
        </a:p>
      </dgm:t>
    </dgm:pt>
    <dgm:pt modelId="{CB81CD03-E9AC-455C-8B22-FAD239986769}" type="sibTrans" cxnId="{43EF10EF-4115-41A8-AA5D-4DE5560E59AB}">
      <dgm:prSet/>
      <dgm:spPr/>
      <dgm:t>
        <a:bodyPr/>
        <a:lstStyle/>
        <a:p>
          <a:endParaRPr lang="en-IN"/>
        </a:p>
      </dgm:t>
    </dgm:pt>
    <dgm:pt modelId="{7E79CB13-9A43-4DF0-98A9-D305A46EB5D4}">
      <dgm:prSet phldrT="[Text]" custT="1"/>
      <dgm:spPr>
        <a:solidFill>
          <a:schemeClr val="accent2">
            <a:lumMod val="50000"/>
          </a:schemeClr>
        </a:solidFill>
      </dgm:spPr>
      <dgm:t>
        <a:bodyPr/>
        <a:lstStyle/>
        <a:p>
          <a:r>
            <a:rPr lang="en-US" sz="1600" dirty="0">
              <a:latin typeface="Times New Roman" panose="02020603050405020304" pitchFamily="18" charset="0"/>
              <a:cs typeface="Times New Roman" panose="02020603050405020304" pitchFamily="18" charset="0"/>
            </a:rPr>
            <a:t>Estimation of unknown system behavior with limited data</a:t>
          </a:r>
          <a:endParaRPr lang="en-IN" sz="1600" dirty="0">
            <a:latin typeface="Times New Roman" panose="02020603050405020304" pitchFamily="18" charset="0"/>
            <a:cs typeface="Times New Roman" panose="02020603050405020304" pitchFamily="18" charset="0"/>
          </a:endParaRPr>
        </a:p>
      </dgm:t>
    </dgm:pt>
    <dgm:pt modelId="{A13AC08F-F346-456F-9D63-37E8BD7D389A}" type="parTrans" cxnId="{05BB5735-10AB-449F-8374-65017769C629}">
      <dgm:prSet/>
      <dgm:spPr/>
      <dgm:t>
        <a:bodyPr/>
        <a:lstStyle/>
        <a:p>
          <a:endParaRPr lang="en-IN"/>
        </a:p>
      </dgm:t>
    </dgm:pt>
    <dgm:pt modelId="{3FAA4DCC-5707-4E82-BAEA-CE08EB5F6FA8}" type="sibTrans" cxnId="{05BB5735-10AB-449F-8374-65017769C629}">
      <dgm:prSet/>
      <dgm:spPr/>
      <dgm:t>
        <a:bodyPr/>
        <a:lstStyle/>
        <a:p>
          <a:endParaRPr lang="en-IN"/>
        </a:p>
      </dgm:t>
    </dgm:pt>
    <dgm:pt modelId="{B6CC50B2-2040-4BAB-A23D-364843A25DFD}">
      <dgm:prSet phldrT="[Text]" custT="1"/>
      <dgm:spPr>
        <a:solidFill>
          <a:schemeClr val="accent2">
            <a:lumMod val="50000"/>
          </a:schemeClr>
        </a:solidFill>
      </dgm:spPr>
      <dgm:t>
        <a:bodyPr/>
        <a:lstStyle/>
        <a:p>
          <a:r>
            <a:rPr lang="en-US" sz="1600" dirty="0">
              <a:latin typeface="Times New Roman" panose="02020603050405020304" pitchFamily="18" charset="0"/>
              <a:cs typeface="Times New Roman" panose="02020603050405020304" pitchFamily="18" charset="0"/>
            </a:rPr>
            <a:t>Solving DE, n-step predicted value of system can be obtained </a:t>
          </a:r>
          <a:endParaRPr lang="en-IN" sz="1600" dirty="0">
            <a:latin typeface="Times New Roman" panose="02020603050405020304" pitchFamily="18" charset="0"/>
            <a:cs typeface="Times New Roman" panose="02020603050405020304" pitchFamily="18" charset="0"/>
          </a:endParaRPr>
        </a:p>
      </dgm:t>
    </dgm:pt>
    <dgm:pt modelId="{8E809260-3054-4FE8-AB28-8F8AACC139F3}" type="parTrans" cxnId="{43AE1CCD-6D28-4483-8AFE-626732423D84}">
      <dgm:prSet/>
      <dgm:spPr/>
      <dgm:t>
        <a:bodyPr/>
        <a:lstStyle/>
        <a:p>
          <a:endParaRPr lang="en-IN"/>
        </a:p>
      </dgm:t>
    </dgm:pt>
    <dgm:pt modelId="{81C6F1F6-79D8-472D-A2A9-02171AA4CB48}" type="sibTrans" cxnId="{43AE1CCD-6D28-4483-8AFE-626732423D84}">
      <dgm:prSet/>
      <dgm:spPr/>
      <dgm:t>
        <a:bodyPr/>
        <a:lstStyle/>
        <a:p>
          <a:endParaRPr lang="en-IN"/>
        </a:p>
      </dgm:t>
    </dgm:pt>
    <dgm:pt modelId="{79B831F2-0084-4CD9-AE01-3A61241A4F5A}">
      <dgm:prSet custT="1"/>
      <dgm:spPr>
        <a:solidFill>
          <a:schemeClr val="accent2">
            <a:lumMod val="50000"/>
          </a:schemeClr>
        </a:solidFill>
      </dgm:spPr>
      <dgm:t>
        <a:bodyPr/>
        <a:lstStyle/>
        <a:p>
          <a:r>
            <a:rPr lang="en-US" sz="1600" dirty="0">
              <a:latin typeface="Times New Roman" panose="02020603050405020304" pitchFamily="18" charset="0"/>
              <a:cs typeface="Times New Roman" panose="02020603050405020304" pitchFamily="18" charset="0"/>
            </a:rPr>
            <a:t>Inverse AG (IAG) can be applied to extract the predicted values of the original data</a:t>
          </a:r>
        </a:p>
      </dgm:t>
    </dgm:pt>
    <dgm:pt modelId="{7ECBADA7-4E82-4DB6-BE3D-2F9C858133C8}" type="parTrans" cxnId="{A43A284C-9F31-4D26-920F-2096E7D709FA}">
      <dgm:prSet/>
      <dgm:spPr/>
      <dgm:t>
        <a:bodyPr/>
        <a:lstStyle/>
        <a:p>
          <a:endParaRPr lang="en-IN"/>
        </a:p>
      </dgm:t>
    </dgm:pt>
    <dgm:pt modelId="{1E4BBC1F-F211-4A8D-9A50-A3911C7532E3}" type="sibTrans" cxnId="{A43A284C-9F31-4D26-920F-2096E7D709FA}">
      <dgm:prSet/>
      <dgm:spPr/>
      <dgm:t>
        <a:bodyPr/>
        <a:lstStyle/>
        <a:p>
          <a:endParaRPr lang="en-IN"/>
        </a:p>
      </dgm:t>
    </dgm:pt>
    <dgm:pt modelId="{90B007F9-1727-4A1C-9DF4-11B9E9A4F5FB}">
      <dgm:prSet phldrT="[Text]" custT="1"/>
      <dgm:spPr>
        <a:solidFill>
          <a:schemeClr val="accent2">
            <a:lumMod val="50000"/>
          </a:schemeClr>
        </a:solidFill>
      </dgm:spPr>
      <dgm:t>
        <a:bodyPr/>
        <a:lstStyle/>
        <a:p>
          <a:r>
            <a:rPr lang="en-US" sz="1600" dirty="0">
              <a:latin typeface="Times New Roman" panose="02020603050405020304" pitchFamily="18" charset="0"/>
              <a:cs typeface="Times New Roman" panose="02020603050405020304" pitchFamily="18" charset="0"/>
            </a:rPr>
            <a:t>Load distribution and load trend need not be considered</a:t>
          </a:r>
          <a:endParaRPr lang="en-IN" sz="1600" dirty="0">
            <a:latin typeface="Times New Roman" panose="02020603050405020304" pitchFamily="18" charset="0"/>
            <a:cs typeface="Times New Roman" panose="02020603050405020304" pitchFamily="18" charset="0"/>
          </a:endParaRPr>
        </a:p>
      </dgm:t>
    </dgm:pt>
    <dgm:pt modelId="{8A4DC81C-302F-455B-B44A-78C8A5B2E7B5}" type="parTrans" cxnId="{BED910EE-AC47-464B-9038-E05BD94CB061}">
      <dgm:prSet/>
      <dgm:spPr/>
      <dgm:t>
        <a:bodyPr/>
        <a:lstStyle/>
        <a:p>
          <a:endParaRPr lang="en-IN"/>
        </a:p>
      </dgm:t>
    </dgm:pt>
    <dgm:pt modelId="{F31E762D-FE8E-4700-936C-1AA3B310F194}" type="sibTrans" cxnId="{BED910EE-AC47-464B-9038-E05BD94CB061}">
      <dgm:prSet/>
      <dgm:spPr/>
      <dgm:t>
        <a:bodyPr/>
        <a:lstStyle/>
        <a:p>
          <a:endParaRPr lang="en-IN"/>
        </a:p>
      </dgm:t>
    </dgm:pt>
    <dgm:pt modelId="{29223E3D-37D9-40C2-8273-EB2D30431E3B}">
      <dgm:prSet phldrT="[Text]" custT="1"/>
      <dgm:spPr>
        <a:solidFill>
          <a:schemeClr val="accent2">
            <a:lumMod val="50000"/>
          </a:schemeClr>
        </a:solidFill>
      </dgm:spPr>
      <dgm:t>
        <a:bodyPr/>
        <a:lstStyle/>
        <a:p>
          <a:r>
            <a:rPr lang="en-US" sz="1600" dirty="0">
              <a:latin typeface="Times New Roman" panose="02020603050405020304" pitchFamily="18" charset="0"/>
              <a:cs typeface="Times New Roman" panose="02020603050405020304" pitchFamily="18" charset="0"/>
            </a:rPr>
            <a:t>Use random variations as grey quantity which changes in certain interval</a:t>
          </a:r>
          <a:endParaRPr lang="en-IN" sz="1600" dirty="0">
            <a:latin typeface="Times New Roman" panose="02020603050405020304" pitchFamily="18" charset="0"/>
            <a:cs typeface="Times New Roman" panose="02020603050405020304" pitchFamily="18" charset="0"/>
          </a:endParaRPr>
        </a:p>
      </dgm:t>
    </dgm:pt>
    <dgm:pt modelId="{9BDCF7E6-70A2-4096-900A-A0FD8FED97C4}" type="parTrans" cxnId="{E08B7F24-1912-41A9-92AB-EDFB18F229DF}">
      <dgm:prSet/>
      <dgm:spPr/>
      <dgm:t>
        <a:bodyPr/>
        <a:lstStyle/>
        <a:p>
          <a:endParaRPr lang="en-IN"/>
        </a:p>
      </dgm:t>
    </dgm:pt>
    <dgm:pt modelId="{8F6DAB31-9069-4A35-83E4-07EB71A965AC}" type="sibTrans" cxnId="{E08B7F24-1912-41A9-92AB-EDFB18F229DF}">
      <dgm:prSet/>
      <dgm:spPr/>
      <dgm:t>
        <a:bodyPr/>
        <a:lstStyle/>
        <a:p>
          <a:endParaRPr lang="en-IN"/>
        </a:p>
      </dgm:t>
    </dgm:pt>
    <dgm:pt modelId="{63516CE9-FFFB-45AE-AE28-5E2D70522533}" type="pres">
      <dgm:prSet presAssocID="{EF244EDE-D37E-448D-AA0F-36C0C0FBD12F}" presName="diagram" presStyleCnt="0">
        <dgm:presLayoutVars>
          <dgm:dir/>
          <dgm:resizeHandles val="exact"/>
        </dgm:presLayoutVars>
      </dgm:prSet>
      <dgm:spPr/>
    </dgm:pt>
    <dgm:pt modelId="{B488522D-50EC-4FEA-8DD6-1A1F6B8204BC}" type="pres">
      <dgm:prSet presAssocID="{6BAADFD3-1FE8-42CA-B3DE-117EAA654C58}" presName="node" presStyleLbl="node1" presStyleIdx="0" presStyleCnt="11" custScaleX="142659">
        <dgm:presLayoutVars>
          <dgm:bulletEnabled val="1"/>
        </dgm:presLayoutVars>
      </dgm:prSet>
      <dgm:spPr/>
    </dgm:pt>
    <dgm:pt modelId="{08739797-C3A0-4BB2-BEFB-66DD8CBBAB19}" type="pres">
      <dgm:prSet presAssocID="{55C77F4E-7EA4-4B25-96B8-93215B491247}" presName="sibTrans" presStyleCnt="0"/>
      <dgm:spPr/>
    </dgm:pt>
    <dgm:pt modelId="{3229F5BF-7312-4D70-B98F-6CC32CBE77A8}" type="pres">
      <dgm:prSet presAssocID="{8303206B-2C08-405B-98CF-E27B6D5ADD82}" presName="node" presStyleLbl="node1" presStyleIdx="1" presStyleCnt="11" custScaleX="142659">
        <dgm:presLayoutVars>
          <dgm:bulletEnabled val="1"/>
        </dgm:presLayoutVars>
      </dgm:prSet>
      <dgm:spPr/>
    </dgm:pt>
    <dgm:pt modelId="{07903429-98A0-429D-B289-F037046F0A48}" type="pres">
      <dgm:prSet presAssocID="{CB81CD03-E9AC-455C-8B22-FAD239986769}" presName="sibTrans" presStyleCnt="0"/>
      <dgm:spPr/>
    </dgm:pt>
    <dgm:pt modelId="{B5EE5D90-5AC1-469B-A8E9-03CEE4647638}" type="pres">
      <dgm:prSet presAssocID="{7E79CB13-9A43-4DF0-98A9-D305A46EB5D4}" presName="node" presStyleLbl="node1" presStyleIdx="2" presStyleCnt="11" custScaleX="142659">
        <dgm:presLayoutVars>
          <dgm:bulletEnabled val="1"/>
        </dgm:presLayoutVars>
      </dgm:prSet>
      <dgm:spPr/>
    </dgm:pt>
    <dgm:pt modelId="{73915724-DD9A-4D96-80C0-3A6388C17513}" type="pres">
      <dgm:prSet presAssocID="{3FAA4DCC-5707-4E82-BAEA-CE08EB5F6FA8}" presName="sibTrans" presStyleCnt="0"/>
      <dgm:spPr/>
    </dgm:pt>
    <dgm:pt modelId="{183F0A5E-B86A-4E90-901C-CF4833A08C9E}" type="pres">
      <dgm:prSet presAssocID="{B6CC50B2-2040-4BAB-A23D-364843A25DFD}" presName="node" presStyleLbl="node1" presStyleIdx="3" presStyleCnt="11" custScaleX="142659" custLinFactY="100000" custLinFactNeighborY="133351">
        <dgm:presLayoutVars>
          <dgm:bulletEnabled val="1"/>
        </dgm:presLayoutVars>
      </dgm:prSet>
      <dgm:spPr/>
    </dgm:pt>
    <dgm:pt modelId="{44FA7AED-FBF9-4055-95E0-5D76A6ED2D27}" type="pres">
      <dgm:prSet presAssocID="{81C6F1F6-79D8-472D-A2A9-02171AA4CB48}" presName="sibTrans" presStyleCnt="0"/>
      <dgm:spPr/>
    </dgm:pt>
    <dgm:pt modelId="{B3704C7E-131B-471F-88B6-EB302327D883}" type="pres">
      <dgm:prSet presAssocID="{79B831F2-0084-4CD9-AE01-3A61241A4F5A}" presName="node" presStyleLbl="node1" presStyleIdx="4" presStyleCnt="11" custScaleX="141591">
        <dgm:presLayoutVars>
          <dgm:bulletEnabled val="1"/>
        </dgm:presLayoutVars>
      </dgm:prSet>
      <dgm:spPr/>
    </dgm:pt>
    <dgm:pt modelId="{33C71DAF-F673-412D-B990-E6D760677D54}" type="pres">
      <dgm:prSet presAssocID="{1E4BBC1F-F211-4A8D-9A50-A3911C7532E3}" presName="sibTrans" presStyleCnt="0"/>
      <dgm:spPr/>
    </dgm:pt>
    <dgm:pt modelId="{A47692A2-D76B-4B11-A11B-A5FA18F68D89}" type="pres">
      <dgm:prSet presAssocID="{95B1F120-3321-4E52-B9B8-8C0FCC4F0E18}" presName="node" presStyleLbl="node1" presStyleIdx="5" presStyleCnt="11" custScaleX="142659">
        <dgm:presLayoutVars>
          <dgm:bulletEnabled val="1"/>
        </dgm:presLayoutVars>
      </dgm:prSet>
      <dgm:spPr/>
    </dgm:pt>
    <dgm:pt modelId="{E86C2AE9-D2DD-42B1-97D4-0186AD259B56}" type="pres">
      <dgm:prSet presAssocID="{37E6D6B2-7987-4428-9173-FD476777985F}" presName="sibTrans" presStyleCnt="0"/>
      <dgm:spPr/>
    </dgm:pt>
    <dgm:pt modelId="{3E4F996F-D9B5-4F2C-B21C-B30A361BF822}" type="pres">
      <dgm:prSet presAssocID="{1F415D91-7606-4309-984E-E41DEEA0F307}" presName="node" presStyleLbl="node1" presStyleIdx="6" presStyleCnt="11" custScaleX="142659">
        <dgm:presLayoutVars>
          <dgm:bulletEnabled val="1"/>
        </dgm:presLayoutVars>
      </dgm:prSet>
      <dgm:spPr/>
    </dgm:pt>
    <dgm:pt modelId="{4AA5E965-E653-4B84-B3D5-5B0BE5B1A4D3}" type="pres">
      <dgm:prSet presAssocID="{FE00AEAA-FD1D-488D-89A0-5B212FDD7D04}" presName="sibTrans" presStyleCnt="0"/>
      <dgm:spPr/>
    </dgm:pt>
    <dgm:pt modelId="{E305806C-8DD5-413A-BD2A-F0D21D282572}" type="pres">
      <dgm:prSet presAssocID="{F6E911FB-1491-45F7-B79C-A67B1D1F4181}" presName="node" presStyleLbl="node1" presStyleIdx="7" presStyleCnt="11" custScaleX="142659" custLinFactY="-100000" custLinFactNeighborX="2214" custLinFactNeighborY="-123213">
        <dgm:presLayoutVars>
          <dgm:bulletEnabled val="1"/>
        </dgm:presLayoutVars>
      </dgm:prSet>
      <dgm:spPr/>
    </dgm:pt>
    <dgm:pt modelId="{52484195-67E4-49DB-87E2-D55C1F9611E3}" type="pres">
      <dgm:prSet presAssocID="{312CB43D-68CD-4E4A-A0F9-7A6984F45ED7}" presName="sibTrans" presStyleCnt="0"/>
      <dgm:spPr/>
    </dgm:pt>
    <dgm:pt modelId="{55DD88EB-A573-45C5-A80D-8891D816E9E4}" type="pres">
      <dgm:prSet presAssocID="{E62140F8-7BF4-4FE9-A6DD-3FA3DCFE0EB5}" presName="node" presStyleLbl="node1" presStyleIdx="8" presStyleCnt="11" custScaleX="142659" custLinFactNeighborX="-631" custLinFactNeighborY="-972">
        <dgm:presLayoutVars>
          <dgm:bulletEnabled val="1"/>
        </dgm:presLayoutVars>
      </dgm:prSet>
      <dgm:spPr/>
    </dgm:pt>
    <dgm:pt modelId="{C32AE235-4A25-4E3D-B314-E3FAE6DDA128}" type="pres">
      <dgm:prSet presAssocID="{AF92A594-6FDE-4758-A084-24BDE0B5DF47}" presName="sibTrans" presStyleCnt="0"/>
      <dgm:spPr/>
    </dgm:pt>
    <dgm:pt modelId="{516D6289-B8AA-4798-8B90-48D53A150527}" type="pres">
      <dgm:prSet presAssocID="{29223E3D-37D9-40C2-8273-EB2D30431E3B}" presName="node" presStyleLbl="node1" presStyleIdx="9" presStyleCnt="11" custScaleX="143333" custLinFactNeighborX="-1748" custLinFactNeighborY="2914">
        <dgm:presLayoutVars>
          <dgm:bulletEnabled val="1"/>
        </dgm:presLayoutVars>
      </dgm:prSet>
      <dgm:spPr/>
    </dgm:pt>
    <dgm:pt modelId="{D8AEA08F-CA95-4D2C-A152-EBB3158023D0}" type="pres">
      <dgm:prSet presAssocID="{8F6DAB31-9069-4A35-83E4-07EB71A965AC}" presName="sibTrans" presStyleCnt="0"/>
      <dgm:spPr/>
    </dgm:pt>
    <dgm:pt modelId="{06F4D01D-A590-4FEC-9FB3-7BEAC6B20C1F}" type="pres">
      <dgm:prSet presAssocID="{90B007F9-1727-4A1C-9DF4-11B9E9A4F5FB}" presName="node" presStyleLbl="node1" presStyleIdx="10" presStyleCnt="11">
        <dgm:presLayoutVars>
          <dgm:bulletEnabled val="1"/>
        </dgm:presLayoutVars>
      </dgm:prSet>
      <dgm:spPr/>
    </dgm:pt>
  </dgm:ptLst>
  <dgm:cxnLst>
    <dgm:cxn modelId="{6686770A-CE79-46FE-9366-40B7DB4D6087}" type="presOf" srcId="{EF244EDE-D37E-448D-AA0F-36C0C0FBD12F}" destId="{63516CE9-FFFB-45AE-AE28-5E2D70522533}" srcOrd="0" destOrd="0" presId="urn:microsoft.com/office/officeart/2005/8/layout/default"/>
    <dgm:cxn modelId="{E08B7F24-1912-41A9-92AB-EDFB18F229DF}" srcId="{EF244EDE-D37E-448D-AA0F-36C0C0FBD12F}" destId="{29223E3D-37D9-40C2-8273-EB2D30431E3B}" srcOrd="9" destOrd="0" parTransId="{9BDCF7E6-70A2-4096-900A-A0FD8FED97C4}" sibTransId="{8F6DAB31-9069-4A35-83E4-07EB71A965AC}"/>
    <dgm:cxn modelId="{8E15A332-B2AB-4CEF-B13E-DB3343C4B5D4}" srcId="{EF244EDE-D37E-448D-AA0F-36C0C0FBD12F}" destId="{6BAADFD3-1FE8-42CA-B3DE-117EAA654C58}" srcOrd="0" destOrd="0" parTransId="{0176CC2C-F920-456D-B26D-7F9984E21CC1}" sibTransId="{55C77F4E-7EA4-4B25-96B8-93215B491247}"/>
    <dgm:cxn modelId="{05BB5735-10AB-449F-8374-65017769C629}" srcId="{EF244EDE-D37E-448D-AA0F-36C0C0FBD12F}" destId="{7E79CB13-9A43-4DF0-98A9-D305A46EB5D4}" srcOrd="2" destOrd="0" parTransId="{A13AC08F-F346-456F-9D63-37E8BD7D389A}" sibTransId="{3FAA4DCC-5707-4E82-BAEA-CE08EB5F6FA8}"/>
    <dgm:cxn modelId="{C386513F-CC43-4E8D-9E48-AF5E5D628823}" type="presOf" srcId="{E62140F8-7BF4-4FE9-A6DD-3FA3DCFE0EB5}" destId="{55DD88EB-A573-45C5-A80D-8891D816E9E4}" srcOrd="0" destOrd="0" presId="urn:microsoft.com/office/officeart/2005/8/layout/default"/>
    <dgm:cxn modelId="{050A8562-71D5-4AE7-8BD7-E5BB7A0BBB15}" type="presOf" srcId="{90B007F9-1727-4A1C-9DF4-11B9E9A4F5FB}" destId="{06F4D01D-A590-4FEC-9FB3-7BEAC6B20C1F}" srcOrd="0" destOrd="0" presId="urn:microsoft.com/office/officeart/2005/8/layout/default"/>
    <dgm:cxn modelId="{A6129D62-8F9E-4420-BF61-4EB15138399D}" type="presOf" srcId="{8303206B-2C08-405B-98CF-E27B6D5ADD82}" destId="{3229F5BF-7312-4D70-B98F-6CC32CBE77A8}" srcOrd="0" destOrd="0" presId="urn:microsoft.com/office/officeart/2005/8/layout/default"/>
    <dgm:cxn modelId="{A43A284C-9F31-4D26-920F-2096E7D709FA}" srcId="{EF244EDE-D37E-448D-AA0F-36C0C0FBD12F}" destId="{79B831F2-0084-4CD9-AE01-3A61241A4F5A}" srcOrd="4" destOrd="0" parTransId="{7ECBADA7-4E82-4DB6-BE3D-2F9C858133C8}" sibTransId="{1E4BBC1F-F211-4A8D-9A50-A3911C7532E3}"/>
    <dgm:cxn modelId="{46036579-D285-4561-B7F2-AEC553E6A9DC}" type="presOf" srcId="{6BAADFD3-1FE8-42CA-B3DE-117EAA654C58}" destId="{B488522D-50EC-4FEA-8DD6-1A1F6B8204BC}" srcOrd="0" destOrd="0" presId="urn:microsoft.com/office/officeart/2005/8/layout/default"/>
    <dgm:cxn modelId="{1F02667C-4570-4B36-A4E9-04789F5351C1}" srcId="{EF244EDE-D37E-448D-AA0F-36C0C0FBD12F}" destId="{F6E911FB-1491-45F7-B79C-A67B1D1F4181}" srcOrd="7" destOrd="0" parTransId="{945FDE9D-449D-4CBF-A59D-D0FAF506D0DC}" sibTransId="{312CB43D-68CD-4E4A-A0F9-7A6984F45ED7}"/>
    <dgm:cxn modelId="{596EEE8B-E235-40C5-9FC4-034BFE7CC27D}" type="presOf" srcId="{29223E3D-37D9-40C2-8273-EB2D30431E3B}" destId="{516D6289-B8AA-4798-8B90-48D53A150527}" srcOrd="0" destOrd="0" presId="urn:microsoft.com/office/officeart/2005/8/layout/default"/>
    <dgm:cxn modelId="{D6A1C796-68E9-491A-A382-EECD4C67C4CF}" srcId="{EF244EDE-D37E-448D-AA0F-36C0C0FBD12F}" destId="{1F415D91-7606-4309-984E-E41DEEA0F307}" srcOrd="6" destOrd="0" parTransId="{B395B079-1824-43E5-8BC4-C7CDE8018D6D}" sibTransId="{FE00AEAA-FD1D-488D-89A0-5B212FDD7D04}"/>
    <dgm:cxn modelId="{0413D596-4C4B-4F36-8F72-6152476C5DDF}" srcId="{EF244EDE-D37E-448D-AA0F-36C0C0FBD12F}" destId="{95B1F120-3321-4E52-B9B8-8C0FCC4F0E18}" srcOrd="5" destOrd="0" parTransId="{DFB87501-95E9-4535-8BE5-A2CCFD3AAA1E}" sibTransId="{37E6D6B2-7987-4428-9173-FD476777985F}"/>
    <dgm:cxn modelId="{7808FAA6-1742-43A5-B5EB-FC79E375A1F7}" type="presOf" srcId="{B6CC50B2-2040-4BAB-A23D-364843A25DFD}" destId="{183F0A5E-B86A-4E90-901C-CF4833A08C9E}" srcOrd="0" destOrd="0" presId="urn:microsoft.com/office/officeart/2005/8/layout/default"/>
    <dgm:cxn modelId="{227A4AA9-120E-4B09-959A-6CF7F48489CB}" type="presOf" srcId="{1F415D91-7606-4309-984E-E41DEEA0F307}" destId="{3E4F996F-D9B5-4F2C-B21C-B30A361BF822}" srcOrd="0" destOrd="0" presId="urn:microsoft.com/office/officeart/2005/8/layout/default"/>
    <dgm:cxn modelId="{C776CAAA-AC86-4068-83F2-16413F44AA16}" type="presOf" srcId="{F6E911FB-1491-45F7-B79C-A67B1D1F4181}" destId="{E305806C-8DD5-413A-BD2A-F0D21D282572}" srcOrd="0" destOrd="0" presId="urn:microsoft.com/office/officeart/2005/8/layout/default"/>
    <dgm:cxn modelId="{7C022AAE-FB22-4C10-812D-DF9C06C2E4ED}" type="presOf" srcId="{79B831F2-0084-4CD9-AE01-3A61241A4F5A}" destId="{B3704C7E-131B-471F-88B6-EB302327D883}" srcOrd="0" destOrd="0" presId="urn:microsoft.com/office/officeart/2005/8/layout/default"/>
    <dgm:cxn modelId="{3AFB8EC2-5C77-4F0D-84CE-A06013B339ED}" srcId="{EF244EDE-D37E-448D-AA0F-36C0C0FBD12F}" destId="{E62140F8-7BF4-4FE9-A6DD-3FA3DCFE0EB5}" srcOrd="8" destOrd="0" parTransId="{C9EC7997-DA40-4AE5-92E3-737F61B85032}" sibTransId="{AF92A594-6FDE-4758-A084-24BDE0B5DF47}"/>
    <dgm:cxn modelId="{94C24DCB-946F-47B9-A9EA-84B56C8EB46B}" type="presOf" srcId="{95B1F120-3321-4E52-B9B8-8C0FCC4F0E18}" destId="{A47692A2-D76B-4B11-A11B-A5FA18F68D89}" srcOrd="0" destOrd="0" presId="urn:microsoft.com/office/officeart/2005/8/layout/default"/>
    <dgm:cxn modelId="{43AE1CCD-6D28-4483-8AFE-626732423D84}" srcId="{EF244EDE-D37E-448D-AA0F-36C0C0FBD12F}" destId="{B6CC50B2-2040-4BAB-A23D-364843A25DFD}" srcOrd="3" destOrd="0" parTransId="{8E809260-3054-4FE8-AB28-8F8AACC139F3}" sibTransId="{81C6F1F6-79D8-472D-A2A9-02171AA4CB48}"/>
    <dgm:cxn modelId="{B81BD1DE-CBFF-4FDD-A7D4-9594CC53158B}" type="presOf" srcId="{7E79CB13-9A43-4DF0-98A9-D305A46EB5D4}" destId="{B5EE5D90-5AC1-469B-A8E9-03CEE4647638}" srcOrd="0" destOrd="0" presId="urn:microsoft.com/office/officeart/2005/8/layout/default"/>
    <dgm:cxn modelId="{BED910EE-AC47-464B-9038-E05BD94CB061}" srcId="{EF244EDE-D37E-448D-AA0F-36C0C0FBD12F}" destId="{90B007F9-1727-4A1C-9DF4-11B9E9A4F5FB}" srcOrd="10" destOrd="0" parTransId="{8A4DC81C-302F-455B-B44A-78C8A5B2E7B5}" sibTransId="{F31E762D-FE8E-4700-936C-1AA3B310F194}"/>
    <dgm:cxn modelId="{43EF10EF-4115-41A8-AA5D-4DE5560E59AB}" srcId="{EF244EDE-D37E-448D-AA0F-36C0C0FBD12F}" destId="{8303206B-2C08-405B-98CF-E27B6D5ADD82}" srcOrd="1" destOrd="0" parTransId="{A4855185-1BFF-4BDA-BCE6-8938C0C04E08}" sibTransId="{CB81CD03-E9AC-455C-8B22-FAD239986769}"/>
    <dgm:cxn modelId="{61A92011-2946-4129-A460-1A8DA5C32701}" type="presParOf" srcId="{63516CE9-FFFB-45AE-AE28-5E2D70522533}" destId="{B488522D-50EC-4FEA-8DD6-1A1F6B8204BC}" srcOrd="0" destOrd="0" presId="urn:microsoft.com/office/officeart/2005/8/layout/default"/>
    <dgm:cxn modelId="{3757D4AB-8BBD-4978-9B51-3BCF0C949072}" type="presParOf" srcId="{63516CE9-FFFB-45AE-AE28-5E2D70522533}" destId="{08739797-C3A0-4BB2-BEFB-66DD8CBBAB19}" srcOrd="1" destOrd="0" presId="urn:microsoft.com/office/officeart/2005/8/layout/default"/>
    <dgm:cxn modelId="{F9AF97A1-7D75-4E2F-B5A5-D986C2BB8C19}" type="presParOf" srcId="{63516CE9-FFFB-45AE-AE28-5E2D70522533}" destId="{3229F5BF-7312-4D70-B98F-6CC32CBE77A8}" srcOrd="2" destOrd="0" presId="urn:microsoft.com/office/officeart/2005/8/layout/default"/>
    <dgm:cxn modelId="{822AD0E3-EAAB-4A3E-A5A8-BF44F4E55F80}" type="presParOf" srcId="{63516CE9-FFFB-45AE-AE28-5E2D70522533}" destId="{07903429-98A0-429D-B289-F037046F0A48}" srcOrd="3" destOrd="0" presId="urn:microsoft.com/office/officeart/2005/8/layout/default"/>
    <dgm:cxn modelId="{DA2F8FBB-BA91-4101-BB35-97F6261E97D7}" type="presParOf" srcId="{63516CE9-FFFB-45AE-AE28-5E2D70522533}" destId="{B5EE5D90-5AC1-469B-A8E9-03CEE4647638}" srcOrd="4" destOrd="0" presId="urn:microsoft.com/office/officeart/2005/8/layout/default"/>
    <dgm:cxn modelId="{3FA7C4BA-2BE6-4C41-89CD-9E0CCE72C0FE}" type="presParOf" srcId="{63516CE9-FFFB-45AE-AE28-5E2D70522533}" destId="{73915724-DD9A-4D96-80C0-3A6388C17513}" srcOrd="5" destOrd="0" presId="urn:microsoft.com/office/officeart/2005/8/layout/default"/>
    <dgm:cxn modelId="{52CAEB86-7644-446F-8F14-13BD2991159B}" type="presParOf" srcId="{63516CE9-FFFB-45AE-AE28-5E2D70522533}" destId="{183F0A5E-B86A-4E90-901C-CF4833A08C9E}" srcOrd="6" destOrd="0" presId="urn:microsoft.com/office/officeart/2005/8/layout/default"/>
    <dgm:cxn modelId="{551F51CA-13AD-4215-B4F1-BA9B22648637}" type="presParOf" srcId="{63516CE9-FFFB-45AE-AE28-5E2D70522533}" destId="{44FA7AED-FBF9-4055-95E0-5D76A6ED2D27}" srcOrd="7" destOrd="0" presId="urn:microsoft.com/office/officeart/2005/8/layout/default"/>
    <dgm:cxn modelId="{18EB0077-B53F-4F95-A72B-4C0E5B07C203}" type="presParOf" srcId="{63516CE9-FFFB-45AE-AE28-5E2D70522533}" destId="{B3704C7E-131B-471F-88B6-EB302327D883}" srcOrd="8" destOrd="0" presId="urn:microsoft.com/office/officeart/2005/8/layout/default"/>
    <dgm:cxn modelId="{5E0C2D6E-6E62-4581-84B8-52DFD31963BB}" type="presParOf" srcId="{63516CE9-FFFB-45AE-AE28-5E2D70522533}" destId="{33C71DAF-F673-412D-B990-E6D760677D54}" srcOrd="9" destOrd="0" presId="urn:microsoft.com/office/officeart/2005/8/layout/default"/>
    <dgm:cxn modelId="{C3FC7095-9C46-488B-9A47-1C3DD8ECA00B}" type="presParOf" srcId="{63516CE9-FFFB-45AE-AE28-5E2D70522533}" destId="{A47692A2-D76B-4B11-A11B-A5FA18F68D89}" srcOrd="10" destOrd="0" presId="urn:microsoft.com/office/officeart/2005/8/layout/default"/>
    <dgm:cxn modelId="{775275E0-CA8F-4BDC-8FEC-8D4BBB421866}" type="presParOf" srcId="{63516CE9-FFFB-45AE-AE28-5E2D70522533}" destId="{E86C2AE9-D2DD-42B1-97D4-0186AD259B56}" srcOrd="11" destOrd="0" presId="urn:microsoft.com/office/officeart/2005/8/layout/default"/>
    <dgm:cxn modelId="{1A1AFCEC-FB66-418A-88D4-24BF3F0F13D5}" type="presParOf" srcId="{63516CE9-FFFB-45AE-AE28-5E2D70522533}" destId="{3E4F996F-D9B5-4F2C-B21C-B30A361BF822}" srcOrd="12" destOrd="0" presId="urn:microsoft.com/office/officeart/2005/8/layout/default"/>
    <dgm:cxn modelId="{D0725EB9-8852-43A0-882C-59A7E95A96D7}" type="presParOf" srcId="{63516CE9-FFFB-45AE-AE28-5E2D70522533}" destId="{4AA5E965-E653-4B84-B3D5-5B0BE5B1A4D3}" srcOrd="13" destOrd="0" presId="urn:microsoft.com/office/officeart/2005/8/layout/default"/>
    <dgm:cxn modelId="{97A92368-D71A-4D49-BB97-78D29FE2FE0B}" type="presParOf" srcId="{63516CE9-FFFB-45AE-AE28-5E2D70522533}" destId="{E305806C-8DD5-413A-BD2A-F0D21D282572}" srcOrd="14" destOrd="0" presId="urn:microsoft.com/office/officeart/2005/8/layout/default"/>
    <dgm:cxn modelId="{0DBD084C-8374-4696-B4DA-0923C03B34DC}" type="presParOf" srcId="{63516CE9-FFFB-45AE-AE28-5E2D70522533}" destId="{52484195-67E4-49DB-87E2-D55C1F9611E3}" srcOrd="15" destOrd="0" presId="urn:microsoft.com/office/officeart/2005/8/layout/default"/>
    <dgm:cxn modelId="{71A56420-65DB-4E62-B717-9910F7838E52}" type="presParOf" srcId="{63516CE9-FFFB-45AE-AE28-5E2D70522533}" destId="{55DD88EB-A573-45C5-A80D-8891D816E9E4}" srcOrd="16" destOrd="0" presId="urn:microsoft.com/office/officeart/2005/8/layout/default"/>
    <dgm:cxn modelId="{6F1C7450-AE6A-4385-B869-0417811086E0}" type="presParOf" srcId="{63516CE9-FFFB-45AE-AE28-5E2D70522533}" destId="{C32AE235-4A25-4E3D-B314-E3FAE6DDA128}" srcOrd="17" destOrd="0" presId="urn:microsoft.com/office/officeart/2005/8/layout/default"/>
    <dgm:cxn modelId="{27D63630-D732-44E1-BB95-6329854451AC}" type="presParOf" srcId="{63516CE9-FFFB-45AE-AE28-5E2D70522533}" destId="{516D6289-B8AA-4798-8B90-48D53A150527}" srcOrd="18" destOrd="0" presId="urn:microsoft.com/office/officeart/2005/8/layout/default"/>
    <dgm:cxn modelId="{519102F7-6652-408B-9AAB-846BC4627400}" type="presParOf" srcId="{63516CE9-FFFB-45AE-AE28-5E2D70522533}" destId="{D8AEA08F-CA95-4D2C-A152-EBB3158023D0}" srcOrd="19" destOrd="0" presId="urn:microsoft.com/office/officeart/2005/8/layout/default"/>
    <dgm:cxn modelId="{D834A6DB-7C64-4A52-9C0A-70C083396EA6}" type="presParOf" srcId="{63516CE9-FFFB-45AE-AE28-5E2D70522533}" destId="{06F4D01D-A590-4FEC-9FB3-7BEAC6B20C1F}" srcOrd="2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7DCBE99-AE88-47B3-B1D5-3B48FD8FB10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IN"/>
        </a:p>
      </dgm:t>
    </dgm:pt>
    <dgm:pt modelId="{F5DB5B0E-69F5-49A5-94FC-565E5A95FDEE}">
      <dgm:prSet phldrT="[Text]" custT="1"/>
      <dgm:spPr/>
      <dgm:t>
        <a:bodyPr/>
        <a:lstStyle/>
        <a:p>
          <a:pPr algn="ct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Fuzzy Logic </a:t>
          </a:r>
          <a:r>
            <a:rPr lang="en-US" sz="2400" b="1" baseline="30000" dirty="0">
              <a:latin typeface="Times New Roman" panose="02020603050405020304" pitchFamily="18" charset="0"/>
              <a:cs typeface="Times New Roman" panose="02020603050405020304" pitchFamily="18" charset="0"/>
            </a:rPr>
            <a:t>[1], [5]</a:t>
          </a:r>
        </a:p>
        <a:p>
          <a:pPr algn="ctr"/>
          <a:endParaRPr lang="en-IN" sz="2400" dirty="0"/>
        </a:p>
      </dgm:t>
    </dgm:pt>
    <dgm:pt modelId="{5D4A9CAB-87E0-4A03-83D0-692DBC7545F2}" type="parTrans" cxnId="{F1E0BD29-7062-4087-82EA-088F3BB2242E}">
      <dgm:prSet/>
      <dgm:spPr/>
      <dgm:t>
        <a:bodyPr/>
        <a:lstStyle/>
        <a:p>
          <a:endParaRPr lang="en-IN"/>
        </a:p>
      </dgm:t>
    </dgm:pt>
    <dgm:pt modelId="{471CA19B-9917-4C27-9286-6ACF09A57EF2}" type="sibTrans" cxnId="{F1E0BD29-7062-4087-82EA-088F3BB2242E}">
      <dgm:prSet/>
      <dgm:spPr/>
      <dgm:t>
        <a:bodyPr/>
        <a:lstStyle/>
        <a:p>
          <a:endParaRPr lang="en-IN"/>
        </a:p>
      </dgm:t>
    </dgm:pt>
    <dgm:pt modelId="{98B605DF-F31E-4383-81BA-E2315FAA7558}">
      <dgm:prSet phldrT="[Text]" custT="1"/>
      <dgm:spPr/>
      <dgm:t>
        <a:bodyPr/>
        <a:lstStyle/>
        <a:p>
          <a:pPr>
            <a:lnSpc>
              <a:spcPct val="100000"/>
            </a:lnSpc>
            <a:buFont typeface="Arial" panose="020B0604020202020204" pitchFamily="34" charset="0"/>
            <a:buNone/>
          </a:pPr>
          <a:r>
            <a:rPr lang="en-US" sz="2000" dirty="0">
              <a:solidFill>
                <a:schemeClr val="bg1"/>
              </a:solidFill>
              <a:latin typeface="Times New Roman" panose="02020603050405020304" pitchFamily="18" charset="0"/>
              <a:cs typeface="Times New Roman" panose="02020603050405020304" pitchFamily="18" charset="0"/>
            </a:rPr>
            <a:t>Generalization of Boolean theory by associating inputs with specific qualitative ranges</a:t>
          </a:r>
          <a:endParaRPr lang="en-IN" sz="2000" dirty="0">
            <a:solidFill>
              <a:schemeClr val="bg1"/>
            </a:solidFill>
          </a:endParaRPr>
        </a:p>
      </dgm:t>
    </dgm:pt>
    <dgm:pt modelId="{4593E8AF-D9DD-4203-85B0-83073CF2BB8D}" type="parTrans" cxnId="{EF6E1ACB-6800-49C1-9D36-1986A5B0C266}">
      <dgm:prSet/>
      <dgm:spPr/>
      <dgm:t>
        <a:bodyPr/>
        <a:lstStyle/>
        <a:p>
          <a:endParaRPr lang="en-IN"/>
        </a:p>
      </dgm:t>
    </dgm:pt>
    <dgm:pt modelId="{DFB8C061-7734-4D45-9DB2-4B45B758D7AA}" type="sibTrans" cxnId="{EF6E1ACB-6800-49C1-9D36-1986A5B0C266}">
      <dgm:prSet/>
      <dgm:spPr/>
      <dgm:t>
        <a:bodyPr/>
        <a:lstStyle/>
        <a:p>
          <a:endParaRPr lang="en-IN"/>
        </a:p>
      </dgm:t>
    </dgm:pt>
    <dgm:pt modelId="{8E1E4BE1-7B45-4A65-AA38-B7E6B1569884}">
      <dgm:prSet phldrT="[Text]" custT="1"/>
      <dgm:spPr/>
      <dgm:t>
        <a:bodyPr/>
        <a:lstStyle/>
        <a:p>
          <a:pPr algn="ct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Wavelet Neural Networks (WNN) </a:t>
          </a:r>
          <a:r>
            <a:rPr lang="en-US" sz="2400" b="1" baseline="30000" dirty="0">
              <a:latin typeface="Times New Roman" panose="02020603050405020304" pitchFamily="18" charset="0"/>
              <a:cs typeface="Times New Roman" panose="02020603050405020304" pitchFamily="18" charset="0"/>
            </a:rPr>
            <a:t>[1], [5], [7]</a:t>
          </a:r>
        </a:p>
        <a:p>
          <a:pPr algn="ctr"/>
          <a:endParaRPr lang="en-IN" sz="2400" dirty="0"/>
        </a:p>
      </dgm:t>
    </dgm:pt>
    <dgm:pt modelId="{B3FEA1BC-DA35-4B3D-A078-A5420A557C96}" type="parTrans" cxnId="{84C9575B-1067-4DDF-94B7-F6079BEB5FBF}">
      <dgm:prSet/>
      <dgm:spPr/>
      <dgm:t>
        <a:bodyPr/>
        <a:lstStyle/>
        <a:p>
          <a:endParaRPr lang="en-IN"/>
        </a:p>
      </dgm:t>
    </dgm:pt>
    <dgm:pt modelId="{9BBB4845-4B0D-403E-8339-8E2C4E411703}" type="sibTrans" cxnId="{84C9575B-1067-4DDF-94B7-F6079BEB5FBF}">
      <dgm:prSet/>
      <dgm:spPr/>
      <dgm:t>
        <a:bodyPr/>
        <a:lstStyle/>
        <a:p>
          <a:endParaRPr lang="en-IN"/>
        </a:p>
      </dgm:t>
    </dgm:pt>
    <dgm:pt modelId="{2981C1DA-A9AB-4A51-AAEC-8D9FAC3A50C3}">
      <dgm:prSet phldrT="[Tex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WNN takes advantage of both wavelet functions and neural network</a:t>
          </a:r>
          <a:endParaRPr lang="en-IN" sz="2000" dirty="0"/>
        </a:p>
      </dgm:t>
    </dgm:pt>
    <dgm:pt modelId="{8E839DF6-EB50-4860-84F5-43826F4A1892}" type="parTrans" cxnId="{5F8D9FA2-36A1-4104-AF00-BE9F86A94086}">
      <dgm:prSet/>
      <dgm:spPr/>
      <dgm:t>
        <a:bodyPr/>
        <a:lstStyle/>
        <a:p>
          <a:endParaRPr lang="en-IN"/>
        </a:p>
      </dgm:t>
    </dgm:pt>
    <dgm:pt modelId="{C7587C6F-D2BB-4B5D-830E-AD27F329DE15}" type="sibTrans" cxnId="{5F8D9FA2-36A1-4104-AF00-BE9F86A94086}">
      <dgm:prSet/>
      <dgm:spPr/>
      <dgm:t>
        <a:bodyPr/>
        <a:lstStyle/>
        <a:p>
          <a:endParaRPr lang="en-IN"/>
        </a:p>
      </dgm:t>
    </dgm:pt>
    <dgm:pt modelId="{52E72D3D-B724-4BD6-BC7D-2EC357AC2BDB}">
      <dgm:prSet custT="1"/>
      <dgm:spPr/>
      <dgm:t>
        <a:bodyPr/>
        <a:lstStyle/>
        <a:p>
          <a:pPr>
            <a:lnSpc>
              <a:spcPct val="100000"/>
            </a:lnSpc>
            <a:buFont typeface="Arial" panose="020B0604020202020204" pitchFamily="34" charset="0"/>
            <a:buNone/>
          </a:pPr>
          <a:r>
            <a:rPr lang="en-US" sz="2000" dirty="0">
              <a:solidFill>
                <a:schemeClr val="bg1"/>
              </a:solidFill>
              <a:latin typeface="Times New Roman" panose="02020603050405020304" pitchFamily="18" charset="0"/>
              <a:cs typeface="Times New Roman" panose="02020603050405020304" pitchFamily="18" charset="0"/>
            </a:rPr>
            <a:t>Useful for handling uncertainties and for knowledge acquisition of human experts</a:t>
          </a:r>
        </a:p>
      </dgm:t>
    </dgm:pt>
    <dgm:pt modelId="{8834C3EE-DDB6-4D76-83B6-31195AA18F84}" type="sibTrans" cxnId="{F24687AB-4827-4717-A157-DE31702A753C}">
      <dgm:prSet/>
      <dgm:spPr/>
      <dgm:t>
        <a:bodyPr/>
        <a:lstStyle/>
        <a:p>
          <a:endParaRPr lang="en-IN"/>
        </a:p>
      </dgm:t>
    </dgm:pt>
    <dgm:pt modelId="{B0BAF160-64B1-4D1D-97BC-4861215FC828}" type="parTrans" cxnId="{F24687AB-4827-4717-A157-DE31702A753C}">
      <dgm:prSet/>
      <dgm:spPr/>
      <dgm:t>
        <a:bodyPr/>
        <a:lstStyle/>
        <a:p>
          <a:endParaRPr lang="en-IN"/>
        </a:p>
      </dgm:t>
    </dgm:pt>
    <dgm:pt modelId="{9A98568D-01B5-4203-94AD-1308CE64E6BC}">
      <dgm:prSet custT="1"/>
      <dgm:spPr/>
      <dgm:t>
        <a:bodyPr/>
        <a:lstStyle/>
        <a:p>
          <a:pPr>
            <a:lnSpc>
              <a:spcPct val="100000"/>
            </a:lnSpc>
            <a:buFont typeface="Arial" panose="020B0604020202020204" pitchFamily="34" charset="0"/>
            <a:buNone/>
          </a:pPr>
          <a:r>
            <a:rPr lang="en-US" sz="2000" dirty="0">
              <a:solidFill>
                <a:schemeClr val="bg1"/>
              </a:solidFill>
              <a:latin typeface="Times New Roman" panose="02020603050405020304" pitchFamily="18" charset="0"/>
              <a:cs typeface="Times New Roman" panose="02020603050405020304" pitchFamily="18" charset="0"/>
            </a:rPr>
            <a:t>Membership function can be represented for every fuzzy set which exhibits a specific continuous curve that is changing from 0 to 1 or vice versa, while a corresponding transition’s region represents a fuzzy boundary of the term</a:t>
          </a:r>
        </a:p>
      </dgm:t>
    </dgm:pt>
    <dgm:pt modelId="{EC47BBB4-D151-4027-A891-EB387778866B}" type="sibTrans" cxnId="{224DAABD-14F1-4937-B0C4-EEA9FD58AB92}">
      <dgm:prSet/>
      <dgm:spPr/>
      <dgm:t>
        <a:bodyPr/>
        <a:lstStyle/>
        <a:p>
          <a:endParaRPr lang="en-IN"/>
        </a:p>
      </dgm:t>
    </dgm:pt>
    <dgm:pt modelId="{91BE01A4-8C59-4F3D-9983-6B266D93C98F}" type="parTrans" cxnId="{224DAABD-14F1-4937-B0C4-EEA9FD58AB92}">
      <dgm:prSet/>
      <dgm:spPr/>
      <dgm:t>
        <a:bodyPr/>
        <a:lstStyle/>
        <a:p>
          <a:endParaRPr lang="en-IN"/>
        </a:p>
      </dgm:t>
    </dgm:pt>
    <dgm:pt modelId="{7657AC9B-7132-4F4E-8E60-8AE7AE951743}">
      <dgm:prSet custT="1"/>
      <dgm:spPr/>
      <dgm:t>
        <a:bodyPr/>
        <a:lstStyle/>
        <a:p>
          <a:pPr>
            <a:lnSpc>
              <a:spcPct val="100000"/>
            </a:lnSpc>
            <a:buFont typeface="Arial" panose="020B0604020202020204" pitchFamily="34" charset="0"/>
            <a:buNone/>
          </a:pPr>
          <a:r>
            <a:rPr lang="en-US" sz="2000">
              <a:solidFill>
                <a:schemeClr val="bg1"/>
              </a:solidFill>
              <a:latin typeface="Times New Roman" panose="02020603050405020304" pitchFamily="18" charset="0"/>
              <a:cs typeface="Times New Roman" panose="02020603050405020304" pitchFamily="18" charset="0"/>
            </a:rPr>
            <a:t>Combined with other methods to achieve good prediction results</a:t>
          </a:r>
          <a:endParaRPr lang="en-US" sz="2000" dirty="0">
            <a:solidFill>
              <a:schemeClr val="bg1"/>
            </a:solidFill>
            <a:latin typeface="Times New Roman" panose="02020603050405020304" pitchFamily="18" charset="0"/>
            <a:cs typeface="Times New Roman" panose="02020603050405020304" pitchFamily="18" charset="0"/>
          </a:endParaRPr>
        </a:p>
      </dgm:t>
    </dgm:pt>
    <dgm:pt modelId="{C3DFDDBD-24BC-43F3-84A5-CF95E1E9CA7D}" type="sibTrans" cxnId="{962A473A-8128-42B9-9432-C6FA1459DD0E}">
      <dgm:prSet/>
      <dgm:spPr/>
      <dgm:t>
        <a:bodyPr/>
        <a:lstStyle/>
        <a:p>
          <a:endParaRPr lang="en-IN"/>
        </a:p>
      </dgm:t>
    </dgm:pt>
    <dgm:pt modelId="{82C272D7-9ADD-4A21-ABCA-8AFBA18D7E0C}" type="parTrans" cxnId="{962A473A-8128-42B9-9432-C6FA1459DD0E}">
      <dgm:prSet/>
      <dgm:spPr/>
      <dgm:t>
        <a:bodyPr/>
        <a:lstStyle/>
        <a:p>
          <a:endParaRPr lang="en-IN"/>
        </a:p>
      </dgm:t>
    </dgm:pt>
    <dgm:pt modelId="{F8D3404D-7EF8-4B9A-8456-FEDC0AA19917}">
      <dgm:prSet custT="1"/>
      <dgm:spPr/>
      <dgm:t>
        <a:bodyPr/>
        <a:lstStyle/>
        <a:p>
          <a:pPr>
            <a:lnSpc>
              <a:spcPct val="100000"/>
            </a:lnSpc>
            <a:buFont typeface="Arial" panose="020B0604020202020204" pitchFamily="34" charset="0"/>
            <a:buNone/>
          </a:pPr>
          <a:r>
            <a:rPr lang="en-US" sz="2000">
              <a:solidFill>
                <a:schemeClr val="bg1"/>
              </a:solidFill>
              <a:latin typeface="Times New Roman" panose="02020603050405020304" pitchFamily="18" charset="0"/>
              <a:cs typeface="Times New Roman" panose="02020603050405020304" pitchFamily="18" charset="0"/>
            </a:rPr>
            <a:t>Used in cases where mathematical models are not appropriate to use</a:t>
          </a:r>
          <a:endParaRPr lang="en-US" sz="2000" dirty="0">
            <a:solidFill>
              <a:schemeClr val="bg1"/>
            </a:solidFill>
            <a:latin typeface="Times New Roman" panose="02020603050405020304" pitchFamily="18" charset="0"/>
            <a:cs typeface="Times New Roman" panose="02020603050405020304" pitchFamily="18" charset="0"/>
          </a:endParaRPr>
        </a:p>
      </dgm:t>
    </dgm:pt>
    <dgm:pt modelId="{A491E58A-C7FA-4789-9FE8-29EF52072C65}" type="sibTrans" cxnId="{374E01C5-0101-4330-9E52-E47DCA8C6DB2}">
      <dgm:prSet/>
      <dgm:spPr/>
      <dgm:t>
        <a:bodyPr/>
        <a:lstStyle/>
        <a:p>
          <a:endParaRPr lang="en-IN"/>
        </a:p>
      </dgm:t>
    </dgm:pt>
    <dgm:pt modelId="{641FC3E2-77AE-4C2F-955C-71F0C1AE71A2}" type="parTrans" cxnId="{374E01C5-0101-4330-9E52-E47DCA8C6DB2}">
      <dgm:prSet/>
      <dgm:spPr/>
      <dgm:t>
        <a:bodyPr/>
        <a:lstStyle/>
        <a:p>
          <a:endParaRPr lang="en-IN"/>
        </a:p>
      </dgm:t>
    </dgm:pt>
    <dgm:pt modelId="{85162C0D-FAE1-4149-8496-64712A411FA0}">
      <dgm:prSet custT="1"/>
      <dgm:spPr/>
      <dgm:t>
        <a:bodyPr/>
        <a:lstStyle/>
        <a:p>
          <a:pPr>
            <a:lnSpc>
              <a:spcPct val="100000"/>
            </a:lnSpc>
            <a:buFont typeface="Arial" panose="020B0604020202020204" pitchFamily="34" charset="0"/>
            <a:buNone/>
          </a:pPr>
          <a:r>
            <a:rPr lang="en-US" sz="2000" dirty="0">
              <a:solidFill>
                <a:schemeClr val="bg1"/>
              </a:solidFill>
              <a:latin typeface="Times New Roman" panose="02020603050405020304" pitchFamily="18" charset="0"/>
              <a:cs typeface="Times New Roman" panose="02020603050405020304" pitchFamily="18" charset="0"/>
            </a:rPr>
            <a:t>Appropriate for systems having uncertainties in either their inputs or definition and are too complicated or non-linear</a:t>
          </a:r>
        </a:p>
      </dgm:t>
    </dgm:pt>
    <dgm:pt modelId="{8AC89381-3B2D-4C3C-B85A-28D7D9507A1C}" type="sibTrans" cxnId="{D9B8130D-929F-4A4A-93A4-5E25CBF90212}">
      <dgm:prSet/>
      <dgm:spPr/>
      <dgm:t>
        <a:bodyPr/>
        <a:lstStyle/>
        <a:p>
          <a:endParaRPr lang="en-IN"/>
        </a:p>
      </dgm:t>
    </dgm:pt>
    <dgm:pt modelId="{5EE4567E-B81A-48B4-A207-BE2E9832686F}" type="parTrans" cxnId="{D9B8130D-929F-4A4A-93A4-5E25CBF90212}">
      <dgm:prSet/>
      <dgm:spPr/>
      <dgm:t>
        <a:bodyPr/>
        <a:lstStyle/>
        <a:p>
          <a:endParaRPr lang="en-IN"/>
        </a:p>
      </dgm:t>
    </dgm:pt>
    <dgm:pt modelId="{E4353F8A-B4F4-4875-A074-D5F897CF751E}">
      <dgm:prSet custT="1"/>
      <dgm:spPr/>
      <dgm:t>
        <a:bodyPr/>
        <a:lstStyle/>
        <a:p>
          <a:pPr>
            <a:lnSpc>
              <a:spcPct val="100000"/>
            </a:lnSpc>
          </a:pPr>
          <a:r>
            <a:rPr lang="en-US" sz="2000">
              <a:latin typeface="Times New Roman" panose="02020603050405020304" pitchFamily="18" charset="0"/>
              <a:cs typeface="Times New Roman" panose="02020603050405020304" pitchFamily="18" charset="0"/>
            </a:rPr>
            <a:t>Alternative to FFANNs for approximating arbitrary nonlinear functions by means of a wavelet transform theory</a:t>
          </a:r>
          <a:endParaRPr lang="en-US" sz="2000" dirty="0">
            <a:latin typeface="Times New Roman" panose="02020603050405020304" pitchFamily="18" charset="0"/>
            <a:cs typeface="Times New Roman" panose="02020603050405020304" pitchFamily="18" charset="0"/>
          </a:endParaRPr>
        </a:p>
      </dgm:t>
    </dgm:pt>
    <dgm:pt modelId="{F8375AAD-89FE-472B-B5D3-9C1C7BE9E09D}" type="parTrans" cxnId="{51A91B3B-9224-4028-900C-B704395D2856}">
      <dgm:prSet/>
      <dgm:spPr/>
      <dgm:t>
        <a:bodyPr/>
        <a:lstStyle/>
        <a:p>
          <a:endParaRPr lang="en-IN"/>
        </a:p>
      </dgm:t>
    </dgm:pt>
    <dgm:pt modelId="{F4793EFD-4C3C-4FC1-AFAF-82F5A21DED6B}" type="sibTrans" cxnId="{51A91B3B-9224-4028-900C-B704395D2856}">
      <dgm:prSet/>
      <dgm:spPr/>
      <dgm:t>
        <a:bodyPr/>
        <a:lstStyle/>
        <a:p>
          <a:endParaRPr lang="en-IN"/>
        </a:p>
      </dgm:t>
    </dgm:pt>
    <dgm:pt modelId="{C2DB0613-CFD5-41F5-9825-DD546429D560}">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WNN takes wavelet space in spirit of feature space for pattern recognition</a:t>
          </a:r>
        </a:p>
      </dgm:t>
    </dgm:pt>
    <dgm:pt modelId="{937AB79E-4CFE-4786-93F7-E047AB47EF56}" type="parTrans" cxnId="{8D877E5B-9F62-48E7-98C3-B63AF10FDFC2}">
      <dgm:prSet/>
      <dgm:spPr/>
      <dgm:t>
        <a:bodyPr/>
        <a:lstStyle/>
        <a:p>
          <a:endParaRPr lang="en-IN"/>
        </a:p>
      </dgm:t>
    </dgm:pt>
    <dgm:pt modelId="{B8BA3435-1FA2-40B6-A612-B405564A085D}" type="sibTrans" cxnId="{8D877E5B-9F62-48E7-98C3-B63AF10FDFC2}">
      <dgm:prSet/>
      <dgm:spPr/>
      <dgm:t>
        <a:bodyPr/>
        <a:lstStyle/>
        <a:p>
          <a:endParaRPr lang="en-IN"/>
        </a:p>
      </dgm:t>
    </dgm:pt>
    <dgm:pt modelId="{496EAE3D-6A9E-4F4E-9168-E950F26AD868}">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Feature extraction of signal by calculating internal product of wavelets base and signal vector</a:t>
          </a:r>
        </a:p>
      </dgm:t>
    </dgm:pt>
    <dgm:pt modelId="{8FD48551-EF75-462F-9C8F-FF78E811E983}" type="parTrans" cxnId="{BD47C016-E8D2-4E81-998F-744191FE8D1C}">
      <dgm:prSet/>
      <dgm:spPr/>
      <dgm:t>
        <a:bodyPr/>
        <a:lstStyle/>
        <a:p>
          <a:endParaRPr lang="en-IN"/>
        </a:p>
      </dgm:t>
    </dgm:pt>
    <dgm:pt modelId="{A0AE7A40-DD7A-4BED-8D8A-2D59EC88F84F}" type="sibTrans" cxnId="{BD47C016-E8D2-4E81-998F-744191FE8D1C}">
      <dgm:prSet/>
      <dgm:spPr/>
      <dgm:t>
        <a:bodyPr/>
        <a:lstStyle/>
        <a:p>
          <a:endParaRPr lang="en-IN"/>
        </a:p>
      </dgm:t>
    </dgm:pt>
    <dgm:pt modelId="{ADC5E94F-6A71-4D3F-995E-8D3F31ACDF3E}">
      <dgm:prSet custT="1"/>
      <dgm:spPr/>
      <dgm:t>
        <a:bodyPr/>
        <a:lstStyle/>
        <a:p>
          <a:pPr>
            <a:lnSpc>
              <a:spcPct val="100000"/>
            </a:lnSpc>
          </a:pPr>
          <a:r>
            <a:rPr lang="en-US" sz="2000">
              <a:latin typeface="Times New Roman" panose="02020603050405020304" pitchFamily="18" charset="0"/>
              <a:cs typeface="Times New Roman" panose="02020603050405020304" pitchFamily="18" charset="0"/>
            </a:rPr>
            <a:t>Learns input and output characteristics of system without too much prior information</a:t>
          </a:r>
          <a:endParaRPr lang="en-US" sz="2000" dirty="0">
            <a:latin typeface="Times New Roman" panose="02020603050405020304" pitchFamily="18" charset="0"/>
            <a:cs typeface="Times New Roman" panose="02020603050405020304" pitchFamily="18" charset="0"/>
          </a:endParaRPr>
        </a:p>
      </dgm:t>
    </dgm:pt>
    <dgm:pt modelId="{B44EC47C-513C-4AF4-917B-79DC255BDB0B}" type="parTrans" cxnId="{4F91D7B5-4991-447E-A661-09279BD3780E}">
      <dgm:prSet/>
      <dgm:spPr/>
      <dgm:t>
        <a:bodyPr/>
        <a:lstStyle/>
        <a:p>
          <a:endParaRPr lang="en-IN"/>
        </a:p>
      </dgm:t>
    </dgm:pt>
    <dgm:pt modelId="{2CB5C767-288B-4FFB-B260-5583087C0C90}" type="sibTrans" cxnId="{4F91D7B5-4991-447E-A661-09279BD3780E}">
      <dgm:prSet/>
      <dgm:spPr/>
      <dgm:t>
        <a:bodyPr/>
        <a:lstStyle/>
        <a:p>
          <a:endParaRPr lang="en-IN"/>
        </a:p>
      </dgm:t>
    </dgm:pt>
    <dgm:pt modelId="{3D394A03-DF6A-466C-8968-720470F39AF3}">
      <dgm:prSet custT="1"/>
      <dgm:spPr/>
      <dgm:t>
        <a:bodyPr/>
        <a:lstStyle/>
        <a:p>
          <a:pPr>
            <a:lnSpc>
              <a:spcPct val="100000"/>
            </a:lnSpc>
          </a:pPr>
          <a:r>
            <a:rPr lang="en-US" sz="2000">
              <a:latin typeface="Times New Roman" panose="02020603050405020304" pitchFamily="18" charset="0"/>
              <a:cs typeface="Times New Roman" panose="02020603050405020304" pitchFamily="18" charset="0"/>
            </a:rPr>
            <a:t>Signal is transmitted forward and error is proliferated backward acquiring accurate predictive values</a:t>
          </a:r>
          <a:endParaRPr lang="en-US" sz="2000" dirty="0">
            <a:latin typeface="Times New Roman" panose="02020603050405020304" pitchFamily="18" charset="0"/>
            <a:cs typeface="Times New Roman" panose="02020603050405020304" pitchFamily="18" charset="0"/>
          </a:endParaRPr>
        </a:p>
      </dgm:t>
    </dgm:pt>
    <dgm:pt modelId="{2AAA6D1A-F78D-42C1-8228-6573CF3D6396}" type="parTrans" cxnId="{1046C984-3E45-4C89-BB83-07897663BA0D}">
      <dgm:prSet/>
      <dgm:spPr/>
      <dgm:t>
        <a:bodyPr/>
        <a:lstStyle/>
        <a:p>
          <a:endParaRPr lang="en-IN"/>
        </a:p>
      </dgm:t>
    </dgm:pt>
    <dgm:pt modelId="{C33A8981-2896-4A21-AE1A-881887F3241D}" type="sibTrans" cxnId="{1046C984-3E45-4C89-BB83-07897663BA0D}">
      <dgm:prSet/>
      <dgm:spPr/>
      <dgm:t>
        <a:bodyPr/>
        <a:lstStyle/>
        <a:p>
          <a:endParaRPr lang="en-IN"/>
        </a:p>
      </dgm:t>
    </dgm:pt>
    <dgm:pt modelId="{EAA679C4-CD98-496E-9D42-DAFEE9AC260B}">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Robust for approximating non-linear functions</a:t>
          </a:r>
          <a:endParaRPr lang="en-IN" sz="2000" dirty="0"/>
        </a:p>
      </dgm:t>
    </dgm:pt>
    <dgm:pt modelId="{72A82ED3-3A1E-4317-A2F5-1A02C9932161}" type="parTrans" cxnId="{66264103-386B-40E0-AC46-21E45AB70F6F}">
      <dgm:prSet/>
      <dgm:spPr/>
      <dgm:t>
        <a:bodyPr/>
        <a:lstStyle/>
        <a:p>
          <a:endParaRPr lang="en-IN"/>
        </a:p>
      </dgm:t>
    </dgm:pt>
    <dgm:pt modelId="{5BEE5145-682F-4E01-B821-89DFA1AD7AB4}" type="sibTrans" cxnId="{66264103-386B-40E0-AC46-21E45AB70F6F}">
      <dgm:prSet/>
      <dgm:spPr/>
      <dgm:t>
        <a:bodyPr/>
        <a:lstStyle/>
        <a:p>
          <a:endParaRPr lang="en-IN"/>
        </a:p>
      </dgm:t>
    </dgm:pt>
    <dgm:pt modelId="{F372EB18-E981-48D9-A080-BEA2559E6A1C}" type="pres">
      <dgm:prSet presAssocID="{37DCBE99-AE88-47B3-B1D5-3B48FD8FB106}" presName="Name0" presStyleCnt="0">
        <dgm:presLayoutVars>
          <dgm:chMax val="2"/>
          <dgm:dir/>
          <dgm:animOne val="branch"/>
          <dgm:animLvl val="lvl"/>
          <dgm:resizeHandles val="exact"/>
        </dgm:presLayoutVars>
      </dgm:prSet>
      <dgm:spPr/>
    </dgm:pt>
    <dgm:pt modelId="{AB2A3110-760A-42DD-ADC1-4CDDA8A55FCE}" type="pres">
      <dgm:prSet presAssocID="{37DCBE99-AE88-47B3-B1D5-3B48FD8FB106}" presName="Background" presStyleLbl="node1" presStyleIdx="0" presStyleCnt="1" custScaleX="136748" custScaleY="147104" custLinFactNeighborX="652" custLinFactNeighborY="4266"/>
      <dgm:spPr>
        <a:solidFill>
          <a:srgbClr val="00B050"/>
        </a:solidFill>
      </dgm:spPr>
    </dgm:pt>
    <dgm:pt modelId="{DEA6239C-A6EC-47DF-89D9-DD0191DF3CA0}" type="pres">
      <dgm:prSet presAssocID="{37DCBE99-AE88-47B3-B1D5-3B48FD8FB106}" presName="Divider" presStyleLbl="callout" presStyleIdx="0" presStyleCnt="1"/>
      <dgm:spPr/>
    </dgm:pt>
    <dgm:pt modelId="{E80F8D84-46ED-4473-A85B-C36EEA8092C6}" type="pres">
      <dgm:prSet presAssocID="{37DCBE99-AE88-47B3-B1D5-3B48FD8FB106}" presName="ChildText1" presStyleLbl="revTx" presStyleIdx="0" presStyleCnt="0" custScaleX="145449" custScaleY="156998" custLinFactNeighborX="-18605" custLinFactNeighborY="-41">
        <dgm:presLayoutVars>
          <dgm:chMax val="0"/>
          <dgm:chPref val="0"/>
          <dgm:bulletEnabled val="1"/>
        </dgm:presLayoutVars>
      </dgm:prSet>
      <dgm:spPr/>
    </dgm:pt>
    <dgm:pt modelId="{7E108A2D-9B4E-490E-94B4-335A713A2B7C}" type="pres">
      <dgm:prSet presAssocID="{37DCBE99-AE88-47B3-B1D5-3B48FD8FB106}" presName="ChildText2" presStyleLbl="revTx" presStyleIdx="0" presStyleCnt="0" custScaleX="144354" custScaleY="161239" custLinFactNeighborX="19706" custLinFactNeighborY="1779">
        <dgm:presLayoutVars>
          <dgm:chMax val="0"/>
          <dgm:chPref val="0"/>
          <dgm:bulletEnabled val="1"/>
        </dgm:presLayoutVars>
      </dgm:prSet>
      <dgm:spPr/>
    </dgm:pt>
    <dgm:pt modelId="{9794386E-8BAE-404C-A2B7-7E154A77B1EF}" type="pres">
      <dgm:prSet presAssocID="{37DCBE99-AE88-47B3-B1D5-3B48FD8FB106}" presName="ParentText1" presStyleLbl="revTx" presStyleIdx="0" presStyleCnt="0">
        <dgm:presLayoutVars>
          <dgm:chMax val="1"/>
          <dgm:chPref val="1"/>
        </dgm:presLayoutVars>
      </dgm:prSet>
      <dgm:spPr/>
    </dgm:pt>
    <dgm:pt modelId="{B91F0989-3065-42ED-B846-43A4E5B5D2ED}" type="pres">
      <dgm:prSet presAssocID="{37DCBE99-AE88-47B3-B1D5-3B48FD8FB106}" presName="ParentShape1" presStyleLbl="alignImgPlace1" presStyleIdx="0" presStyleCnt="2" custScaleX="59291" custScaleY="131813" custLinFactNeighborX="-76854" custLinFactNeighborY="22481">
        <dgm:presLayoutVars/>
      </dgm:prSet>
      <dgm:spPr/>
    </dgm:pt>
    <dgm:pt modelId="{054B993A-8A8C-4750-948F-4E61787F61B6}" type="pres">
      <dgm:prSet presAssocID="{37DCBE99-AE88-47B3-B1D5-3B48FD8FB106}" presName="ParentText2" presStyleLbl="revTx" presStyleIdx="0" presStyleCnt="0">
        <dgm:presLayoutVars>
          <dgm:chMax val="1"/>
          <dgm:chPref val="1"/>
        </dgm:presLayoutVars>
      </dgm:prSet>
      <dgm:spPr/>
    </dgm:pt>
    <dgm:pt modelId="{FCD0F10C-82FC-4111-A641-C1B0C6159C8A}" type="pres">
      <dgm:prSet presAssocID="{37DCBE99-AE88-47B3-B1D5-3B48FD8FB106}" presName="ParentShape2" presStyleLbl="alignImgPlace1" presStyleIdx="1" presStyleCnt="2" custScaleX="60260" custScaleY="138754" custLinFactNeighborX="79216" custLinFactNeighborY="-17184">
        <dgm:presLayoutVars/>
      </dgm:prSet>
      <dgm:spPr/>
    </dgm:pt>
  </dgm:ptLst>
  <dgm:cxnLst>
    <dgm:cxn modelId="{2DA81501-E850-44A8-8757-2C2BC8A583CE}" type="presOf" srcId="{F5DB5B0E-69F5-49A5-94FC-565E5A95FDEE}" destId="{B91F0989-3065-42ED-B846-43A4E5B5D2ED}" srcOrd="1" destOrd="0" presId="urn:microsoft.com/office/officeart/2009/3/layout/OpposingIdeas"/>
    <dgm:cxn modelId="{66264103-386B-40E0-AC46-21E45AB70F6F}" srcId="{8E1E4BE1-7B45-4A65-AA38-B7E6B1569884}" destId="{EAA679C4-CD98-496E-9D42-DAFEE9AC260B}" srcOrd="6" destOrd="0" parTransId="{72A82ED3-3A1E-4317-A2F5-1A02C9932161}" sibTransId="{5BEE5145-682F-4E01-B821-89DFA1AD7AB4}"/>
    <dgm:cxn modelId="{1BA6E904-BBED-4F55-B16F-DB2CEC5138CE}" type="presOf" srcId="{496EAE3D-6A9E-4F4E-9168-E950F26AD868}" destId="{7E108A2D-9B4E-490E-94B4-335A713A2B7C}" srcOrd="0" destOrd="3" presId="urn:microsoft.com/office/officeart/2009/3/layout/OpposingIdeas"/>
    <dgm:cxn modelId="{20465206-9899-450F-AD40-8C339771BEAD}" type="presOf" srcId="{9A98568D-01B5-4203-94AD-1308CE64E6BC}" destId="{E80F8D84-46ED-4473-A85B-C36EEA8092C6}" srcOrd="0" destOrd="2" presId="urn:microsoft.com/office/officeart/2009/3/layout/OpposingIdeas"/>
    <dgm:cxn modelId="{A9397B0A-E584-4595-91B9-16288743C239}" type="presOf" srcId="{ADC5E94F-6A71-4D3F-995E-8D3F31ACDF3E}" destId="{7E108A2D-9B4E-490E-94B4-335A713A2B7C}" srcOrd="0" destOrd="4" presId="urn:microsoft.com/office/officeart/2009/3/layout/OpposingIdeas"/>
    <dgm:cxn modelId="{D9B8130D-929F-4A4A-93A4-5E25CBF90212}" srcId="{F5DB5B0E-69F5-49A5-94FC-565E5A95FDEE}" destId="{85162C0D-FAE1-4149-8496-64712A411FA0}" srcOrd="5" destOrd="0" parTransId="{5EE4567E-B81A-48B4-A207-BE2E9832686F}" sibTransId="{8AC89381-3B2D-4C3C-B85A-28D7D9507A1C}"/>
    <dgm:cxn modelId="{73A10316-266B-445B-A90F-FCF5F4AA45B3}" type="presOf" srcId="{EAA679C4-CD98-496E-9D42-DAFEE9AC260B}" destId="{7E108A2D-9B4E-490E-94B4-335A713A2B7C}" srcOrd="0" destOrd="6" presId="urn:microsoft.com/office/officeart/2009/3/layout/OpposingIdeas"/>
    <dgm:cxn modelId="{BD47C016-E8D2-4E81-998F-744191FE8D1C}" srcId="{8E1E4BE1-7B45-4A65-AA38-B7E6B1569884}" destId="{496EAE3D-6A9E-4F4E-9168-E950F26AD868}" srcOrd="3" destOrd="0" parTransId="{8FD48551-EF75-462F-9C8F-FF78E811E983}" sibTransId="{A0AE7A40-DD7A-4BED-8D8A-2D59EC88F84F}"/>
    <dgm:cxn modelId="{F053A81E-264A-46E1-867A-FE29B98A5A57}" type="presOf" srcId="{37DCBE99-AE88-47B3-B1D5-3B48FD8FB106}" destId="{F372EB18-E981-48D9-A080-BEA2559E6A1C}" srcOrd="0" destOrd="0" presId="urn:microsoft.com/office/officeart/2009/3/layout/OpposingIdeas"/>
    <dgm:cxn modelId="{DF8C441F-1D3E-4AD9-BDBB-AAB00D62B811}" type="presOf" srcId="{3D394A03-DF6A-466C-8968-720470F39AF3}" destId="{7E108A2D-9B4E-490E-94B4-335A713A2B7C}" srcOrd="0" destOrd="5" presId="urn:microsoft.com/office/officeart/2009/3/layout/OpposingIdeas"/>
    <dgm:cxn modelId="{F1E0BD29-7062-4087-82EA-088F3BB2242E}" srcId="{37DCBE99-AE88-47B3-B1D5-3B48FD8FB106}" destId="{F5DB5B0E-69F5-49A5-94FC-565E5A95FDEE}" srcOrd="0" destOrd="0" parTransId="{5D4A9CAB-87E0-4A03-83D0-692DBC7545F2}" sibTransId="{471CA19B-9917-4C27-9286-6ACF09A57EF2}"/>
    <dgm:cxn modelId="{485F2632-1739-4F30-8C2C-26DDE1CFFEB4}" type="presOf" srcId="{2981C1DA-A9AB-4A51-AAEC-8D9FAC3A50C3}" destId="{7E108A2D-9B4E-490E-94B4-335A713A2B7C}" srcOrd="0" destOrd="0" presId="urn:microsoft.com/office/officeart/2009/3/layout/OpposingIdeas"/>
    <dgm:cxn modelId="{962A473A-8128-42B9-9432-C6FA1459DD0E}" srcId="{F5DB5B0E-69F5-49A5-94FC-565E5A95FDEE}" destId="{7657AC9B-7132-4F4E-8E60-8AE7AE951743}" srcOrd="3" destOrd="0" parTransId="{82C272D7-9ADD-4A21-ABCA-8AFBA18D7E0C}" sibTransId="{C3DFDDBD-24BC-43F3-84A5-CF95E1E9CA7D}"/>
    <dgm:cxn modelId="{51A91B3B-9224-4028-900C-B704395D2856}" srcId="{8E1E4BE1-7B45-4A65-AA38-B7E6B1569884}" destId="{E4353F8A-B4F4-4875-A074-D5F897CF751E}" srcOrd="1" destOrd="0" parTransId="{F8375AAD-89FE-472B-B5D3-9C1C7BE9E09D}" sibTransId="{F4793EFD-4C3C-4FC1-AFAF-82F5A21DED6B}"/>
    <dgm:cxn modelId="{2042F93E-75BE-4414-996C-759AAEF319D7}" type="presOf" srcId="{7657AC9B-7132-4F4E-8E60-8AE7AE951743}" destId="{E80F8D84-46ED-4473-A85B-C36EEA8092C6}" srcOrd="0" destOrd="3" presId="urn:microsoft.com/office/officeart/2009/3/layout/OpposingIdeas"/>
    <dgm:cxn modelId="{84C9575B-1067-4DDF-94B7-F6079BEB5FBF}" srcId="{37DCBE99-AE88-47B3-B1D5-3B48FD8FB106}" destId="{8E1E4BE1-7B45-4A65-AA38-B7E6B1569884}" srcOrd="1" destOrd="0" parTransId="{B3FEA1BC-DA35-4B3D-A078-A5420A557C96}" sibTransId="{9BBB4845-4B0D-403E-8339-8E2C4E411703}"/>
    <dgm:cxn modelId="{8D877E5B-9F62-48E7-98C3-B63AF10FDFC2}" srcId="{8E1E4BE1-7B45-4A65-AA38-B7E6B1569884}" destId="{C2DB0613-CFD5-41F5-9825-DD546429D560}" srcOrd="2" destOrd="0" parTransId="{937AB79E-4CFE-4786-93F7-E047AB47EF56}" sibTransId="{B8BA3435-1FA2-40B6-A612-B405564A085D}"/>
    <dgm:cxn modelId="{AB5DC25F-D888-43D3-BE39-CA0BEFAAEF9F}" type="presOf" srcId="{8E1E4BE1-7B45-4A65-AA38-B7E6B1569884}" destId="{054B993A-8A8C-4750-948F-4E61787F61B6}" srcOrd="0" destOrd="0" presId="urn:microsoft.com/office/officeart/2009/3/layout/OpposingIdeas"/>
    <dgm:cxn modelId="{37500741-71C9-43ED-9189-040B998DE750}" type="presOf" srcId="{8E1E4BE1-7B45-4A65-AA38-B7E6B1569884}" destId="{FCD0F10C-82FC-4111-A641-C1B0C6159C8A}" srcOrd="1" destOrd="0" presId="urn:microsoft.com/office/officeart/2009/3/layout/OpposingIdeas"/>
    <dgm:cxn modelId="{00A4DF4D-9410-412E-A33E-0B2DACA21EB5}" type="presOf" srcId="{F5DB5B0E-69F5-49A5-94FC-565E5A95FDEE}" destId="{9794386E-8BAE-404C-A2B7-7E154A77B1EF}" srcOrd="0" destOrd="0" presId="urn:microsoft.com/office/officeart/2009/3/layout/OpposingIdeas"/>
    <dgm:cxn modelId="{7CE7266E-C2BE-4952-9FC6-009E79C42991}" type="presOf" srcId="{F8D3404D-7EF8-4B9A-8456-FEDC0AA19917}" destId="{E80F8D84-46ED-4473-A85B-C36EEA8092C6}" srcOrd="0" destOrd="4" presId="urn:microsoft.com/office/officeart/2009/3/layout/OpposingIdeas"/>
    <dgm:cxn modelId="{B5EFA46E-863A-4B79-82B0-23BEE3EE7127}" type="presOf" srcId="{C2DB0613-CFD5-41F5-9825-DD546429D560}" destId="{7E108A2D-9B4E-490E-94B4-335A713A2B7C}" srcOrd="0" destOrd="2" presId="urn:microsoft.com/office/officeart/2009/3/layout/OpposingIdeas"/>
    <dgm:cxn modelId="{CD280D7D-5226-4202-B928-803A7D39AA73}" type="presOf" srcId="{52E72D3D-B724-4BD6-BC7D-2EC357AC2BDB}" destId="{E80F8D84-46ED-4473-A85B-C36EEA8092C6}" srcOrd="0" destOrd="1" presId="urn:microsoft.com/office/officeart/2009/3/layout/OpposingIdeas"/>
    <dgm:cxn modelId="{1046C984-3E45-4C89-BB83-07897663BA0D}" srcId="{8E1E4BE1-7B45-4A65-AA38-B7E6B1569884}" destId="{3D394A03-DF6A-466C-8968-720470F39AF3}" srcOrd="5" destOrd="0" parTransId="{2AAA6D1A-F78D-42C1-8228-6573CF3D6396}" sibTransId="{C33A8981-2896-4A21-AE1A-881887F3241D}"/>
    <dgm:cxn modelId="{5F8D9FA2-36A1-4104-AF00-BE9F86A94086}" srcId="{8E1E4BE1-7B45-4A65-AA38-B7E6B1569884}" destId="{2981C1DA-A9AB-4A51-AAEC-8D9FAC3A50C3}" srcOrd="0" destOrd="0" parTransId="{8E839DF6-EB50-4860-84F5-43826F4A1892}" sibTransId="{C7587C6F-D2BB-4B5D-830E-AD27F329DE15}"/>
    <dgm:cxn modelId="{85DB58A3-B8E2-4208-9912-52DD48F725A4}" type="presOf" srcId="{98B605DF-F31E-4383-81BA-E2315FAA7558}" destId="{E80F8D84-46ED-4473-A85B-C36EEA8092C6}" srcOrd="0" destOrd="0" presId="urn:microsoft.com/office/officeart/2009/3/layout/OpposingIdeas"/>
    <dgm:cxn modelId="{CC9186A5-E48A-44A6-94DA-EC21BBE40E1C}" type="presOf" srcId="{85162C0D-FAE1-4149-8496-64712A411FA0}" destId="{E80F8D84-46ED-4473-A85B-C36EEA8092C6}" srcOrd="0" destOrd="5" presId="urn:microsoft.com/office/officeart/2009/3/layout/OpposingIdeas"/>
    <dgm:cxn modelId="{F24687AB-4827-4717-A157-DE31702A753C}" srcId="{F5DB5B0E-69F5-49A5-94FC-565E5A95FDEE}" destId="{52E72D3D-B724-4BD6-BC7D-2EC357AC2BDB}" srcOrd="1" destOrd="0" parTransId="{B0BAF160-64B1-4D1D-97BC-4861215FC828}" sibTransId="{8834C3EE-DDB6-4D76-83B6-31195AA18F84}"/>
    <dgm:cxn modelId="{4F91D7B5-4991-447E-A661-09279BD3780E}" srcId="{8E1E4BE1-7B45-4A65-AA38-B7E6B1569884}" destId="{ADC5E94F-6A71-4D3F-995E-8D3F31ACDF3E}" srcOrd="4" destOrd="0" parTransId="{B44EC47C-513C-4AF4-917B-79DC255BDB0B}" sibTransId="{2CB5C767-288B-4FFB-B260-5583087C0C90}"/>
    <dgm:cxn modelId="{224DAABD-14F1-4937-B0C4-EEA9FD58AB92}" srcId="{F5DB5B0E-69F5-49A5-94FC-565E5A95FDEE}" destId="{9A98568D-01B5-4203-94AD-1308CE64E6BC}" srcOrd="2" destOrd="0" parTransId="{91BE01A4-8C59-4F3D-9983-6B266D93C98F}" sibTransId="{EC47BBB4-D151-4027-A891-EB387778866B}"/>
    <dgm:cxn modelId="{374E01C5-0101-4330-9E52-E47DCA8C6DB2}" srcId="{F5DB5B0E-69F5-49A5-94FC-565E5A95FDEE}" destId="{F8D3404D-7EF8-4B9A-8456-FEDC0AA19917}" srcOrd="4" destOrd="0" parTransId="{641FC3E2-77AE-4C2F-955C-71F0C1AE71A2}" sibTransId="{A491E58A-C7FA-4789-9FE8-29EF52072C65}"/>
    <dgm:cxn modelId="{EF6E1ACB-6800-49C1-9D36-1986A5B0C266}" srcId="{F5DB5B0E-69F5-49A5-94FC-565E5A95FDEE}" destId="{98B605DF-F31E-4383-81BA-E2315FAA7558}" srcOrd="0" destOrd="0" parTransId="{4593E8AF-D9DD-4203-85B0-83073CF2BB8D}" sibTransId="{DFB8C061-7734-4D45-9DB2-4B45B758D7AA}"/>
    <dgm:cxn modelId="{E59A04E9-B4AB-4769-8137-EA778B1E9CDE}" type="presOf" srcId="{E4353F8A-B4F4-4875-A074-D5F897CF751E}" destId="{7E108A2D-9B4E-490E-94B4-335A713A2B7C}" srcOrd="0" destOrd="1" presId="urn:microsoft.com/office/officeart/2009/3/layout/OpposingIdeas"/>
    <dgm:cxn modelId="{57E3B001-DB16-4D15-9AFF-9FDA898B7516}" type="presParOf" srcId="{F372EB18-E981-48D9-A080-BEA2559E6A1C}" destId="{AB2A3110-760A-42DD-ADC1-4CDDA8A55FCE}" srcOrd="0" destOrd="0" presId="urn:microsoft.com/office/officeart/2009/3/layout/OpposingIdeas"/>
    <dgm:cxn modelId="{C742364D-AEF8-4522-9204-1ED297ECED2B}" type="presParOf" srcId="{F372EB18-E981-48D9-A080-BEA2559E6A1C}" destId="{DEA6239C-A6EC-47DF-89D9-DD0191DF3CA0}" srcOrd="1" destOrd="0" presId="urn:microsoft.com/office/officeart/2009/3/layout/OpposingIdeas"/>
    <dgm:cxn modelId="{265B8CB1-FB93-41D4-A30D-A4EE1AEBFBBA}" type="presParOf" srcId="{F372EB18-E981-48D9-A080-BEA2559E6A1C}" destId="{E80F8D84-46ED-4473-A85B-C36EEA8092C6}" srcOrd="2" destOrd="0" presId="urn:microsoft.com/office/officeart/2009/3/layout/OpposingIdeas"/>
    <dgm:cxn modelId="{87C8D69F-65F8-4C39-AB1A-74A5CADAA429}" type="presParOf" srcId="{F372EB18-E981-48D9-A080-BEA2559E6A1C}" destId="{7E108A2D-9B4E-490E-94B4-335A713A2B7C}" srcOrd="3" destOrd="0" presId="urn:microsoft.com/office/officeart/2009/3/layout/OpposingIdeas"/>
    <dgm:cxn modelId="{5648281B-5735-4E7F-9C90-4629D9AAC2EF}" type="presParOf" srcId="{F372EB18-E981-48D9-A080-BEA2559E6A1C}" destId="{9794386E-8BAE-404C-A2B7-7E154A77B1EF}" srcOrd="4" destOrd="0" presId="urn:microsoft.com/office/officeart/2009/3/layout/OpposingIdeas"/>
    <dgm:cxn modelId="{8A9AC444-623E-4584-8E4E-5B474DDABE08}" type="presParOf" srcId="{F372EB18-E981-48D9-A080-BEA2559E6A1C}" destId="{B91F0989-3065-42ED-B846-43A4E5B5D2ED}" srcOrd="5" destOrd="0" presId="urn:microsoft.com/office/officeart/2009/3/layout/OpposingIdeas"/>
    <dgm:cxn modelId="{3258B507-4C10-442D-8165-340E6910BB44}" type="presParOf" srcId="{F372EB18-E981-48D9-A080-BEA2559E6A1C}" destId="{054B993A-8A8C-4750-948F-4E61787F61B6}" srcOrd="6" destOrd="0" presId="urn:microsoft.com/office/officeart/2009/3/layout/OpposingIdeas"/>
    <dgm:cxn modelId="{42718EDC-4B74-4528-9047-25FCA75606B3}" type="presParOf" srcId="{F372EB18-E981-48D9-A080-BEA2559E6A1C}" destId="{FCD0F10C-82FC-4111-A641-C1B0C6159C8A}"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E4DD1E8-6590-477C-8E6A-3D5905C8F73B}"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B61B6E36-022A-4EAA-9AC7-6AF765E8588F}">
      <dgm:prSet phldrT="[Text]" custT="1"/>
      <dgm:spPr>
        <a:solidFill>
          <a:srgbClr val="FFC000"/>
        </a:solidFill>
      </dgm:spPr>
      <dgm:t>
        <a:bodyPr/>
        <a:lstStyle/>
        <a:p>
          <a:r>
            <a:rPr lang="en-US" sz="1800" dirty="0">
              <a:solidFill>
                <a:schemeClr val="tx1"/>
              </a:solidFill>
              <a:latin typeface="Times New Roman" panose="02020603050405020304" pitchFamily="18" charset="0"/>
              <a:cs typeface="Times New Roman" panose="02020603050405020304" pitchFamily="18" charset="0"/>
            </a:rPr>
            <a:t>Regression and classification mechanisms  developed to deal with pattern classification problems like face identification, optical recognition etc.</a:t>
          </a:r>
          <a:endParaRPr lang="en-IN" sz="1800" dirty="0">
            <a:solidFill>
              <a:schemeClr val="tx1"/>
            </a:solidFill>
          </a:endParaRPr>
        </a:p>
      </dgm:t>
    </dgm:pt>
    <dgm:pt modelId="{8A498F5C-7827-4A37-B2AE-A9AA7D1B8480}" type="parTrans" cxnId="{91A479B9-6754-464E-869A-96FE1DBCD241}">
      <dgm:prSet/>
      <dgm:spPr/>
      <dgm:t>
        <a:bodyPr/>
        <a:lstStyle/>
        <a:p>
          <a:endParaRPr lang="en-IN"/>
        </a:p>
      </dgm:t>
    </dgm:pt>
    <dgm:pt modelId="{BD56DA99-B7AE-4D65-8901-4CED996B06FA}" type="sibTrans" cxnId="{91A479B9-6754-464E-869A-96FE1DBCD241}">
      <dgm:prSet/>
      <dgm:spPr/>
      <dgm:t>
        <a:bodyPr/>
        <a:lstStyle/>
        <a:p>
          <a:endParaRPr lang="en-IN">
            <a:solidFill>
              <a:schemeClr val="tx1"/>
            </a:solidFill>
          </a:endParaRPr>
        </a:p>
      </dgm:t>
    </dgm:pt>
    <dgm:pt modelId="{86556A4C-DD28-455E-9C23-05988BE23D4F}">
      <dgm:prSet phldrT="[Text]" custT="1"/>
      <dgm:spPr>
        <a:solidFill>
          <a:srgbClr val="FFC000"/>
        </a:solidFill>
      </dgm:spPr>
      <dgm:t>
        <a:bodyPr/>
        <a:lstStyle/>
        <a:p>
          <a:r>
            <a:rPr lang="en-US" sz="1800" dirty="0">
              <a:solidFill>
                <a:schemeClr val="tx1"/>
              </a:solidFill>
              <a:latin typeface="Times New Roman" panose="02020603050405020304" pitchFamily="18" charset="0"/>
              <a:cs typeface="Times New Roman" panose="02020603050405020304" pitchFamily="18" charset="0"/>
            </a:rPr>
            <a:t>Deducts a specific decision rule by choosing some specific subset of training data, called support vectors</a:t>
          </a:r>
          <a:endParaRPr lang="en-IN" sz="1800" dirty="0">
            <a:solidFill>
              <a:schemeClr val="tx1"/>
            </a:solidFill>
          </a:endParaRPr>
        </a:p>
      </dgm:t>
    </dgm:pt>
    <dgm:pt modelId="{CF8FAB0E-A926-40A8-9222-D39ACFAD1F17}" type="parTrans" cxnId="{7D6D1587-A63F-4572-990E-20896AC91654}">
      <dgm:prSet/>
      <dgm:spPr/>
      <dgm:t>
        <a:bodyPr/>
        <a:lstStyle/>
        <a:p>
          <a:endParaRPr lang="en-IN"/>
        </a:p>
      </dgm:t>
    </dgm:pt>
    <dgm:pt modelId="{2DD3735B-7CEF-4003-8D7A-E20195388E4A}" type="sibTrans" cxnId="{7D6D1587-A63F-4572-990E-20896AC91654}">
      <dgm:prSet/>
      <dgm:spPr/>
      <dgm:t>
        <a:bodyPr/>
        <a:lstStyle/>
        <a:p>
          <a:endParaRPr lang="en-IN">
            <a:solidFill>
              <a:schemeClr val="tx1"/>
            </a:solidFill>
          </a:endParaRPr>
        </a:p>
      </dgm:t>
    </dgm:pt>
    <dgm:pt modelId="{E35BDFD0-AAB9-4C6C-8839-CA9578344E43}">
      <dgm:prSet phldrT="[Text]" custT="1"/>
      <dgm:spPr>
        <a:solidFill>
          <a:srgbClr val="FFC000"/>
        </a:solidFill>
      </dgm:spPr>
      <dgm:t>
        <a:bodyPr/>
        <a:lstStyle/>
        <a:p>
          <a:r>
            <a:rPr lang="en-US" sz="1800" dirty="0">
              <a:solidFill>
                <a:schemeClr val="tx1"/>
              </a:solidFill>
              <a:latin typeface="Times New Roman" panose="02020603050405020304" pitchFamily="18" charset="0"/>
              <a:cs typeface="Times New Roman" panose="02020603050405020304" pitchFamily="18" charset="0"/>
            </a:rPr>
            <a:t>Nonlinear mapping of input space into a higher dimensional feature space</a:t>
          </a:r>
        </a:p>
      </dgm:t>
    </dgm:pt>
    <dgm:pt modelId="{517576CA-2507-41AC-A498-0097889B1415}" type="parTrans" cxnId="{62C899EE-A310-421D-A39B-1F042748AB95}">
      <dgm:prSet/>
      <dgm:spPr/>
      <dgm:t>
        <a:bodyPr/>
        <a:lstStyle/>
        <a:p>
          <a:endParaRPr lang="en-IN"/>
        </a:p>
      </dgm:t>
    </dgm:pt>
    <dgm:pt modelId="{A0E7DB05-A473-401D-B2BC-C77E3463DB05}" type="sibTrans" cxnId="{62C899EE-A310-421D-A39B-1F042748AB95}">
      <dgm:prSet/>
      <dgm:spPr/>
      <dgm:t>
        <a:bodyPr/>
        <a:lstStyle/>
        <a:p>
          <a:endParaRPr lang="en-IN">
            <a:solidFill>
              <a:schemeClr val="tx1"/>
            </a:solidFill>
          </a:endParaRPr>
        </a:p>
      </dgm:t>
    </dgm:pt>
    <dgm:pt modelId="{D120569B-347A-47D8-B114-56FD94B692BA}">
      <dgm:prSet phldrT="[Text]" custT="1"/>
      <dgm:spPr>
        <a:solidFill>
          <a:srgbClr val="FFC000"/>
        </a:solidFill>
      </dgm:spPr>
      <dgm:t>
        <a:bodyPr/>
        <a:lstStyle/>
        <a:p>
          <a:r>
            <a:rPr lang="en-US" sz="1800" dirty="0">
              <a:solidFill>
                <a:schemeClr val="tx1"/>
              </a:solidFill>
              <a:latin typeface="Times New Roman" panose="02020603050405020304" pitchFamily="18" charset="0"/>
              <a:cs typeface="Times New Roman" panose="02020603050405020304" pitchFamily="18" charset="0"/>
            </a:rPr>
            <a:t>Complexity and quality of solutions do not depend on the input space</a:t>
          </a:r>
          <a:endParaRPr lang="en-IN" sz="1800" dirty="0">
            <a:solidFill>
              <a:schemeClr val="tx1"/>
            </a:solidFill>
          </a:endParaRPr>
        </a:p>
      </dgm:t>
    </dgm:pt>
    <dgm:pt modelId="{5F93FF1B-7543-42AD-83DD-15C94F5F948F}" type="parTrans" cxnId="{BDFC20ED-7A2D-4506-814B-2E7937526B28}">
      <dgm:prSet/>
      <dgm:spPr/>
      <dgm:t>
        <a:bodyPr/>
        <a:lstStyle/>
        <a:p>
          <a:endParaRPr lang="en-IN"/>
        </a:p>
      </dgm:t>
    </dgm:pt>
    <dgm:pt modelId="{3C9DBE46-B104-4C03-8496-EDA4050561FF}" type="sibTrans" cxnId="{BDFC20ED-7A2D-4506-814B-2E7937526B28}">
      <dgm:prSet/>
      <dgm:spPr/>
      <dgm:t>
        <a:bodyPr/>
        <a:lstStyle/>
        <a:p>
          <a:endParaRPr lang="en-IN">
            <a:solidFill>
              <a:schemeClr val="tx1"/>
            </a:solidFill>
          </a:endParaRPr>
        </a:p>
      </dgm:t>
    </dgm:pt>
    <dgm:pt modelId="{1E9AB903-9AA5-4625-AEEE-48917BD7E3A7}">
      <dgm:prSet phldrT="[Text]" custT="1"/>
      <dgm:spPr>
        <a:solidFill>
          <a:srgbClr val="FFC000"/>
        </a:solidFill>
      </dgm:spPr>
      <dgm:t>
        <a:bodyPr/>
        <a:lstStyle/>
        <a:p>
          <a:r>
            <a:rPr lang="en-US" sz="1800" dirty="0">
              <a:solidFill>
                <a:schemeClr val="tx1"/>
              </a:solidFill>
              <a:latin typeface="Times New Roman" panose="02020603050405020304" pitchFamily="18" charset="0"/>
              <a:cs typeface="Times New Roman" panose="02020603050405020304" pitchFamily="18" charset="0"/>
            </a:rPr>
            <a:t>VM solutions appear to be always globally optimal and unique</a:t>
          </a:r>
          <a:endParaRPr lang="en-IN" sz="1800" dirty="0">
            <a:solidFill>
              <a:schemeClr val="tx1"/>
            </a:solidFill>
          </a:endParaRPr>
        </a:p>
      </dgm:t>
    </dgm:pt>
    <dgm:pt modelId="{F478A069-D3A2-4424-95FE-E663534B6795}" type="parTrans" cxnId="{9C5C0954-717E-455C-8AAF-DC971E5514FE}">
      <dgm:prSet/>
      <dgm:spPr/>
      <dgm:t>
        <a:bodyPr/>
        <a:lstStyle/>
        <a:p>
          <a:endParaRPr lang="en-IN"/>
        </a:p>
      </dgm:t>
    </dgm:pt>
    <dgm:pt modelId="{AD8CFD2B-ABC5-4FE3-93D4-99C8CF2ABD84}" type="sibTrans" cxnId="{9C5C0954-717E-455C-8AAF-DC971E5514FE}">
      <dgm:prSet/>
      <dgm:spPr/>
      <dgm:t>
        <a:bodyPr/>
        <a:lstStyle/>
        <a:p>
          <a:endParaRPr lang="en-IN">
            <a:solidFill>
              <a:schemeClr val="tx1"/>
            </a:solidFill>
          </a:endParaRPr>
        </a:p>
      </dgm:t>
    </dgm:pt>
    <dgm:pt modelId="{72453955-B5C8-456A-8310-BE366A35E62B}">
      <dgm:prSet phldrT="[Text]" custT="1"/>
      <dgm:spPr>
        <a:solidFill>
          <a:srgbClr val="FFC000"/>
        </a:solidFill>
      </dgm:spPr>
      <dgm:t>
        <a:bodyPr/>
        <a:lstStyle/>
        <a:p>
          <a:r>
            <a:rPr lang="en-US" sz="1800" dirty="0">
              <a:solidFill>
                <a:schemeClr val="tx1"/>
              </a:solidFill>
              <a:latin typeface="Times New Roman" panose="02020603050405020304" pitchFamily="18" charset="0"/>
              <a:cs typeface="Times New Roman" panose="02020603050405020304" pitchFamily="18" charset="0"/>
            </a:rPr>
            <a:t>SVMs based on PSO are suitable for short-term load forecasting</a:t>
          </a:r>
          <a:endParaRPr lang="en-IN" sz="1800" dirty="0">
            <a:solidFill>
              <a:schemeClr val="tx1"/>
            </a:solidFill>
          </a:endParaRPr>
        </a:p>
      </dgm:t>
    </dgm:pt>
    <dgm:pt modelId="{1CCBCA69-CD76-403F-A540-807CC7BA00E8}" type="parTrans" cxnId="{3B879494-A4C6-4B37-9FEA-49A54208A165}">
      <dgm:prSet/>
      <dgm:spPr/>
      <dgm:t>
        <a:bodyPr/>
        <a:lstStyle/>
        <a:p>
          <a:endParaRPr lang="en-IN"/>
        </a:p>
      </dgm:t>
    </dgm:pt>
    <dgm:pt modelId="{30FEE84D-46C8-47F7-BA7C-7D9814F86049}" type="sibTrans" cxnId="{3B879494-A4C6-4B37-9FEA-49A54208A165}">
      <dgm:prSet/>
      <dgm:spPr/>
      <dgm:t>
        <a:bodyPr/>
        <a:lstStyle/>
        <a:p>
          <a:endParaRPr lang="en-IN"/>
        </a:p>
      </dgm:t>
    </dgm:pt>
    <dgm:pt modelId="{1B384CB7-F77B-4C96-87C0-F5B19E399F4F}">
      <dgm:prSet custT="1"/>
      <dgm:spPr>
        <a:solidFill>
          <a:srgbClr val="FFC000"/>
        </a:solidFill>
      </dgm:spPr>
      <dgm:t>
        <a:bodyPr/>
        <a:lstStyle/>
        <a:p>
          <a:r>
            <a:rPr lang="en-US" sz="1800" dirty="0">
              <a:solidFill>
                <a:schemeClr val="tx1"/>
              </a:solidFill>
              <a:latin typeface="Times New Roman" panose="02020603050405020304" pitchFamily="18" charset="0"/>
              <a:cs typeface="Times New Roman" panose="02020603050405020304" pitchFamily="18" charset="0"/>
            </a:rPr>
            <a:t>Requires huge computations so time complexity of the solutions is high </a:t>
          </a:r>
        </a:p>
      </dgm:t>
    </dgm:pt>
    <dgm:pt modelId="{1C4D61CB-C23F-4E03-9AE6-CE3EC6C3083B}" type="parTrans" cxnId="{007F3B8D-C6BF-41AA-9106-68667C4F55C7}">
      <dgm:prSet/>
      <dgm:spPr/>
      <dgm:t>
        <a:bodyPr/>
        <a:lstStyle/>
        <a:p>
          <a:endParaRPr lang="en-IN"/>
        </a:p>
      </dgm:t>
    </dgm:pt>
    <dgm:pt modelId="{01D76273-DDB7-48A6-9AAC-F0351138EE96}" type="sibTrans" cxnId="{007F3B8D-C6BF-41AA-9106-68667C4F55C7}">
      <dgm:prSet/>
      <dgm:spPr/>
      <dgm:t>
        <a:bodyPr/>
        <a:lstStyle/>
        <a:p>
          <a:endParaRPr lang="en-IN">
            <a:solidFill>
              <a:schemeClr val="tx1"/>
            </a:solidFill>
          </a:endParaRPr>
        </a:p>
      </dgm:t>
    </dgm:pt>
    <dgm:pt modelId="{A646D570-443B-456A-BEBF-D7A093A0D0F7}" type="pres">
      <dgm:prSet presAssocID="{AE4DD1E8-6590-477C-8E6A-3D5905C8F73B}" presName="Name0" presStyleCnt="0">
        <dgm:presLayoutVars>
          <dgm:dir/>
          <dgm:resizeHandles/>
        </dgm:presLayoutVars>
      </dgm:prSet>
      <dgm:spPr/>
    </dgm:pt>
    <dgm:pt modelId="{9CD8F23D-3035-4D36-AB92-0FC9C075CEDD}" type="pres">
      <dgm:prSet presAssocID="{B61B6E36-022A-4EAA-9AC7-6AF765E8588F}" presName="compNode" presStyleCnt="0"/>
      <dgm:spPr/>
    </dgm:pt>
    <dgm:pt modelId="{E203849D-F546-4C54-B089-F8DBF947D1E6}" type="pres">
      <dgm:prSet presAssocID="{B61B6E36-022A-4EAA-9AC7-6AF765E8588F}" presName="dummyConnPt" presStyleCnt="0"/>
      <dgm:spPr/>
    </dgm:pt>
    <dgm:pt modelId="{4A7EDE13-4D6F-4234-B62B-B0E1777D5893}" type="pres">
      <dgm:prSet presAssocID="{B61B6E36-022A-4EAA-9AC7-6AF765E8588F}" presName="node" presStyleLbl="node1" presStyleIdx="0" presStyleCnt="7" custScaleX="133585">
        <dgm:presLayoutVars>
          <dgm:bulletEnabled val="1"/>
        </dgm:presLayoutVars>
      </dgm:prSet>
      <dgm:spPr/>
    </dgm:pt>
    <dgm:pt modelId="{82C9FA29-C534-4E5C-82D8-A9F3C3991784}" type="pres">
      <dgm:prSet presAssocID="{BD56DA99-B7AE-4D65-8901-4CED996B06FA}" presName="sibTrans" presStyleLbl="bgSibTrans2D1" presStyleIdx="0" presStyleCnt="6" custScaleX="133585"/>
      <dgm:spPr/>
    </dgm:pt>
    <dgm:pt modelId="{4DB01AA6-D691-4781-9413-9DC80ABE08ED}" type="pres">
      <dgm:prSet presAssocID="{86556A4C-DD28-455E-9C23-05988BE23D4F}" presName="compNode" presStyleCnt="0"/>
      <dgm:spPr/>
    </dgm:pt>
    <dgm:pt modelId="{517A5A0A-0534-45A8-A1FA-4A2E2F42A7DD}" type="pres">
      <dgm:prSet presAssocID="{86556A4C-DD28-455E-9C23-05988BE23D4F}" presName="dummyConnPt" presStyleCnt="0"/>
      <dgm:spPr/>
    </dgm:pt>
    <dgm:pt modelId="{7747F45F-5201-43F0-AFBB-9AB95799C0A3}" type="pres">
      <dgm:prSet presAssocID="{86556A4C-DD28-455E-9C23-05988BE23D4F}" presName="node" presStyleLbl="node1" presStyleIdx="1" presStyleCnt="7" custScaleX="133585" custLinFactNeighborX="-6573" custLinFactNeighborY="23737">
        <dgm:presLayoutVars>
          <dgm:bulletEnabled val="1"/>
        </dgm:presLayoutVars>
      </dgm:prSet>
      <dgm:spPr/>
    </dgm:pt>
    <dgm:pt modelId="{467BCB6C-DE5A-44EE-8211-DE5B643615E5}" type="pres">
      <dgm:prSet presAssocID="{2DD3735B-7CEF-4003-8D7A-E20195388E4A}" presName="sibTrans" presStyleLbl="bgSibTrans2D1" presStyleIdx="1" presStyleCnt="6" custScaleX="133585"/>
      <dgm:spPr/>
    </dgm:pt>
    <dgm:pt modelId="{06EBB890-3FA3-4BFD-BCD3-ACFC03BFD1C5}" type="pres">
      <dgm:prSet presAssocID="{E35BDFD0-AAB9-4C6C-8839-CA9578344E43}" presName="compNode" presStyleCnt="0"/>
      <dgm:spPr/>
    </dgm:pt>
    <dgm:pt modelId="{2B8B3381-7D3A-478F-889F-030C6E0AD482}" type="pres">
      <dgm:prSet presAssocID="{E35BDFD0-AAB9-4C6C-8839-CA9578344E43}" presName="dummyConnPt" presStyleCnt="0"/>
      <dgm:spPr/>
    </dgm:pt>
    <dgm:pt modelId="{E0795D06-3692-4E45-B2CD-44FC766997EC}" type="pres">
      <dgm:prSet presAssocID="{E35BDFD0-AAB9-4C6C-8839-CA9578344E43}" presName="node" presStyleLbl="node1" presStyleIdx="2" presStyleCnt="7" custScaleX="133585" custLinFactNeighborX="-3022" custLinFactNeighborY="36690">
        <dgm:presLayoutVars>
          <dgm:bulletEnabled val="1"/>
        </dgm:presLayoutVars>
      </dgm:prSet>
      <dgm:spPr/>
    </dgm:pt>
    <dgm:pt modelId="{51509B25-681E-4C43-A4A9-B91E00D866C0}" type="pres">
      <dgm:prSet presAssocID="{A0E7DB05-A473-401D-B2BC-C77E3463DB05}" presName="sibTrans" presStyleLbl="bgSibTrans2D1" presStyleIdx="2" presStyleCnt="6" custScaleX="133585"/>
      <dgm:spPr/>
    </dgm:pt>
    <dgm:pt modelId="{5EDB3C41-1B2E-4398-8C00-6505EB6504BE}" type="pres">
      <dgm:prSet presAssocID="{D120569B-347A-47D8-B114-56FD94B692BA}" presName="compNode" presStyleCnt="0"/>
      <dgm:spPr/>
    </dgm:pt>
    <dgm:pt modelId="{5F90066A-6ACD-4611-B233-F5E630958360}" type="pres">
      <dgm:prSet presAssocID="{D120569B-347A-47D8-B114-56FD94B692BA}" presName="dummyConnPt" presStyleCnt="0"/>
      <dgm:spPr/>
    </dgm:pt>
    <dgm:pt modelId="{3858A833-2272-4D82-8AE2-8A27EB3287BF}" type="pres">
      <dgm:prSet presAssocID="{D120569B-347A-47D8-B114-56FD94B692BA}" presName="node" presStyleLbl="node1" presStyleIdx="3" presStyleCnt="7" custScaleX="133585" custLinFactNeighborX="11813" custLinFactNeighborY="36202">
        <dgm:presLayoutVars>
          <dgm:bulletEnabled val="1"/>
        </dgm:presLayoutVars>
      </dgm:prSet>
      <dgm:spPr/>
    </dgm:pt>
    <dgm:pt modelId="{66EDB114-BC72-4608-8A9C-CB26968DAC1C}" type="pres">
      <dgm:prSet presAssocID="{3C9DBE46-B104-4C03-8496-EDA4050561FF}" presName="sibTrans" presStyleLbl="bgSibTrans2D1" presStyleIdx="3" presStyleCnt="6" custScaleX="133585"/>
      <dgm:spPr/>
    </dgm:pt>
    <dgm:pt modelId="{59DC7414-4AA2-4E21-B597-5D7C44A43BD2}" type="pres">
      <dgm:prSet presAssocID="{1E9AB903-9AA5-4625-AEEE-48917BD7E3A7}" presName="compNode" presStyleCnt="0"/>
      <dgm:spPr/>
    </dgm:pt>
    <dgm:pt modelId="{9EB34CBF-BF44-4E23-A5B4-46E3C004F758}" type="pres">
      <dgm:prSet presAssocID="{1E9AB903-9AA5-4625-AEEE-48917BD7E3A7}" presName="dummyConnPt" presStyleCnt="0"/>
      <dgm:spPr/>
    </dgm:pt>
    <dgm:pt modelId="{A8B28354-CAE7-40A2-82AC-CD7FA67EE05B}" type="pres">
      <dgm:prSet presAssocID="{1E9AB903-9AA5-4625-AEEE-48917BD7E3A7}" presName="node" presStyleLbl="node1" presStyleIdx="4" presStyleCnt="7" custScaleX="133585" custLinFactNeighborX="10086" custLinFactNeighborY="28057">
        <dgm:presLayoutVars>
          <dgm:bulletEnabled val="1"/>
        </dgm:presLayoutVars>
      </dgm:prSet>
      <dgm:spPr/>
    </dgm:pt>
    <dgm:pt modelId="{BF01776E-0164-473E-BAFD-661CD1A19E60}" type="pres">
      <dgm:prSet presAssocID="{AD8CFD2B-ABC5-4FE3-93D4-99C8CF2ABD84}" presName="sibTrans" presStyleLbl="bgSibTrans2D1" presStyleIdx="4" presStyleCnt="6" custScaleX="133585"/>
      <dgm:spPr/>
    </dgm:pt>
    <dgm:pt modelId="{C057E2EC-193D-40E9-A279-03EE05D23DBA}" type="pres">
      <dgm:prSet presAssocID="{1B384CB7-F77B-4C96-87C0-F5B19E399F4F}" presName="compNode" presStyleCnt="0"/>
      <dgm:spPr/>
    </dgm:pt>
    <dgm:pt modelId="{C15A12E2-9D93-43F7-B6C2-6535526933BB}" type="pres">
      <dgm:prSet presAssocID="{1B384CB7-F77B-4C96-87C0-F5B19E399F4F}" presName="dummyConnPt" presStyleCnt="0"/>
      <dgm:spPr/>
    </dgm:pt>
    <dgm:pt modelId="{C549BD6A-2C3F-434A-B87B-95B4339AF1F6}" type="pres">
      <dgm:prSet presAssocID="{1B384CB7-F77B-4C96-87C0-F5B19E399F4F}" presName="node" presStyleLbl="node1" presStyleIdx="5" presStyleCnt="7" custScaleX="124400" custLinFactNeighborX="8457" custLinFactNeighborY="-6962">
        <dgm:presLayoutVars>
          <dgm:bulletEnabled val="1"/>
        </dgm:presLayoutVars>
      </dgm:prSet>
      <dgm:spPr/>
    </dgm:pt>
    <dgm:pt modelId="{B3D6E855-6AA9-4939-9BEF-EE40B2A543C9}" type="pres">
      <dgm:prSet presAssocID="{01D76273-DDB7-48A6-9AAC-F0351138EE96}" presName="sibTrans" presStyleLbl="bgSibTrans2D1" presStyleIdx="5" presStyleCnt="6"/>
      <dgm:spPr/>
    </dgm:pt>
    <dgm:pt modelId="{3E65D761-3939-4454-9FE5-79432ABBF67A}" type="pres">
      <dgm:prSet presAssocID="{72453955-B5C8-456A-8310-BE366A35E62B}" presName="compNode" presStyleCnt="0"/>
      <dgm:spPr/>
    </dgm:pt>
    <dgm:pt modelId="{7A56CD5B-C4B6-4922-B3BC-FEC4EF964493}" type="pres">
      <dgm:prSet presAssocID="{72453955-B5C8-456A-8310-BE366A35E62B}" presName="dummyConnPt" presStyleCnt="0"/>
      <dgm:spPr/>
    </dgm:pt>
    <dgm:pt modelId="{0F9B72F7-F164-41E4-A19F-12A0C05DFBB4}" type="pres">
      <dgm:prSet presAssocID="{72453955-B5C8-456A-8310-BE366A35E62B}" presName="node" presStyleLbl="node1" presStyleIdx="6" presStyleCnt="7" custScaleX="83104" custScaleY="104395" custLinFactNeighborX="2761" custLinFactNeighborY="-10347">
        <dgm:presLayoutVars>
          <dgm:bulletEnabled val="1"/>
        </dgm:presLayoutVars>
      </dgm:prSet>
      <dgm:spPr/>
    </dgm:pt>
  </dgm:ptLst>
  <dgm:cxnLst>
    <dgm:cxn modelId="{1FF6E406-0DCB-42B7-912B-CAD6704F8BB2}" type="presOf" srcId="{3C9DBE46-B104-4C03-8496-EDA4050561FF}" destId="{66EDB114-BC72-4608-8A9C-CB26968DAC1C}" srcOrd="0" destOrd="0" presId="urn:microsoft.com/office/officeart/2005/8/layout/bProcess4"/>
    <dgm:cxn modelId="{EB879209-F0C1-42A2-8E67-E95FD7584132}" type="presOf" srcId="{AD8CFD2B-ABC5-4FE3-93D4-99C8CF2ABD84}" destId="{BF01776E-0164-473E-BAFD-661CD1A19E60}" srcOrd="0" destOrd="0" presId="urn:microsoft.com/office/officeart/2005/8/layout/bProcess4"/>
    <dgm:cxn modelId="{FED47211-A995-4299-A7FF-DFF2F1EC45E3}" type="presOf" srcId="{72453955-B5C8-456A-8310-BE366A35E62B}" destId="{0F9B72F7-F164-41E4-A19F-12A0C05DFBB4}" srcOrd="0" destOrd="0" presId="urn:microsoft.com/office/officeart/2005/8/layout/bProcess4"/>
    <dgm:cxn modelId="{2820C42D-F1BE-4318-944E-E9ED5B63F8E1}" type="presOf" srcId="{D120569B-347A-47D8-B114-56FD94B692BA}" destId="{3858A833-2272-4D82-8AE2-8A27EB3287BF}" srcOrd="0" destOrd="0" presId="urn:microsoft.com/office/officeart/2005/8/layout/bProcess4"/>
    <dgm:cxn modelId="{8964A744-D186-4745-8215-8892749EC01D}" type="presOf" srcId="{E35BDFD0-AAB9-4C6C-8839-CA9578344E43}" destId="{E0795D06-3692-4E45-B2CD-44FC766997EC}" srcOrd="0" destOrd="0" presId="urn:microsoft.com/office/officeart/2005/8/layout/bProcess4"/>
    <dgm:cxn modelId="{076ABB64-8CE7-434A-B876-0E8849BF19B1}" type="presOf" srcId="{01D76273-DDB7-48A6-9AAC-F0351138EE96}" destId="{B3D6E855-6AA9-4939-9BEF-EE40B2A543C9}" srcOrd="0" destOrd="0" presId="urn:microsoft.com/office/officeart/2005/8/layout/bProcess4"/>
    <dgm:cxn modelId="{1AAC8B6B-7D9D-4123-9204-72BF462B7D5D}" type="presOf" srcId="{86556A4C-DD28-455E-9C23-05988BE23D4F}" destId="{7747F45F-5201-43F0-AFBB-9AB95799C0A3}" srcOrd="0" destOrd="0" presId="urn:microsoft.com/office/officeart/2005/8/layout/bProcess4"/>
    <dgm:cxn modelId="{9C5C0954-717E-455C-8AAF-DC971E5514FE}" srcId="{AE4DD1E8-6590-477C-8E6A-3D5905C8F73B}" destId="{1E9AB903-9AA5-4625-AEEE-48917BD7E3A7}" srcOrd="4" destOrd="0" parTransId="{F478A069-D3A2-4424-95FE-E663534B6795}" sibTransId="{AD8CFD2B-ABC5-4FE3-93D4-99C8CF2ABD84}"/>
    <dgm:cxn modelId="{55AD7058-631F-4E16-9570-B35535B53877}" type="presOf" srcId="{2DD3735B-7CEF-4003-8D7A-E20195388E4A}" destId="{467BCB6C-DE5A-44EE-8211-DE5B643615E5}" srcOrd="0" destOrd="0" presId="urn:microsoft.com/office/officeart/2005/8/layout/bProcess4"/>
    <dgm:cxn modelId="{17625584-8439-4F0D-82E9-92692533AD44}" type="presOf" srcId="{A0E7DB05-A473-401D-B2BC-C77E3463DB05}" destId="{51509B25-681E-4C43-A4A9-B91E00D866C0}" srcOrd="0" destOrd="0" presId="urn:microsoft.com/office/officeart/2005/8/layout/bProcess4"/>
    <dgm:cxn modelId="{7D6D1587-A63F-4572-990E-20896AC91654}" srcId="{AE4DD1E8-6590-477C-8E6A-3D5905C8F73B}" destId="{86556A4C-DD28-455E-9C23-05988BE23D4F}" srcOrd="1" destOrd="0" parTransId="{CF8FAB0E-A926-40A8-9222-D39ACFAD1F17}" sibTransId="{2DD3735B-7CEF-4003-8D7A-E20195388E4A}"/>
    <dgm:cxn modelId="{007F3B8D-C6BF-41AA-9106-68667C4F55C7}" srcId="{AE4DD1E8-6590-477C-8E6A-3D5905C8F73B}" destId="{1B384CB7-F77B-4C96-87C0-F5B19E399F4F}" srcOrd="5" destOrd="0" parTransId="{1C4D61CB-C23F-4E03-9AE6-CE3EC6C3083B}" sibTransId="{01D76273-DDB7-48A6-9AAC-F0351138EE96}"/>
    <dgm:cxn modelId="{3B879494-A4C6-4B37-9FEA-49A54208A165}" srcId="{AE4DD1E8-6590-477C-8E6A-3D5905C8F73B}" destId="{72453955-B5C8-456A-8310-BE366A35E62B}" srcOrd="6" destOrd="0" parTransId="{1CCBCA69-CD76-403F-A540-807CC7BA00E8}" sibTransId="{30FEE84D-46C8-47F7-BA7C-7D9814F86049}"/>
    <dgm:cxn modelId="{138CCA98-22A1-4625-B34F-9F05A92375D5}" type="presOf" srcId="{AE4DD1E8-6590-477C-8E6A-3D5905C8F73B}" destId="{A646D570-443B-456A-BEBF-D7A093A0D0F7}" srcOrd="0" destOrd="0" presId="urn:microsoft.com/office/officeart/2005/8/layout/bProcess4"/>
    <dgm:cxn modelId="{104F66A2-2A97-4239-9C0B-1FB58191AEB4}" type="presOf" srcId="{1B384CB7-F77B-4C96-87C0-F5B19E399F4F}" destId="{C549BD6A-2C3F-434A-B87B-95B4339AF1F6}" srcOrd="0" destOrd="0" presId="urn:microsoft.com/office/officeart/2005/8/layout/bProcess4"/>
    <dgm:cxn modelId="{4C6DF2B5-432B-4E69-8443-955F94112AD6}" type="presOf" srcId="{B61B6E36-022A-4EAA-9AC7-6AF765E8588F}" destId="{4A7EDE13-4D6F-4234-B62B-B0E1777D5893}" srcOrd="0" destOrd="0" presId="urn:microsoft.com/office/officeart/2005/8/layout/bProcess4"/>
    <dgm:cxn modelId="{91A479B9-6754-464E-869A-96FE1DBCD241}" srcId="{AE4DD1E8-6590-477C-8E6A-3D5905C8F73B}" destId="{B61B6E36-022A-4EAA-9AC7-6AF765E8588F}" srcOrd="0" destOrd="0" parTransId="{8A498F5C-7827-4A37-B2AE-A9AA7D1B8480}" sibTransId="{BD56DA99-B7AE-4D65-8901-4CED996B06FA}"/>
    <dgm:cxn modelId="{B5BC67BF-198E-4200-9074-30C0F94B1C41}" type="presOf" srcId="{1E9AB903-9AA5-4625-AEEE-48917BD7E3A7}" destId="{A8B28354-CAE7-40A2-82AC-CD7FA67EE05B}" srcOrd="0" destOrd="0" presId="urn:microsoft.com/office/officeart/2005/8/layout/bProcess4"/>
    <dgm:cxn modelId="{1DF14EE3-3900-419A-AC6B-ACE5C7568252}" type="presOf" srcId="{BD56DA99-B7AE-4D65-8901-4CED996B06FA}" destId="{82C9FA29-C534-4E5C-82D8-A9F3C3991784}" srcOrd="0" destOrd="0" presId="urn:microsoft.com/office/officeart/2005/8/layout/bProcess4"/>
    <dgm:cxn modelId="{BDFC20ED-7A2D-4506-814B-2E7937526B28}" srcId="{AE4DD1E8-6590-477C-8E6A-3D5905C8F73B}" destId="{D120569B-347A-47D8-B114-56FD94B692BA}" srcOrd="3" destOrd="0" parTransId="{5F93FF1B-7543-42AD-83DD-15C94F5F948F}" sibTransId="{3C9DBE46-B104-4C03-8496-EDA4050561FF}"/>
    <dgm:cxn modelId="{62C899EE-A310-421D-A39B-1F042748AB95}" srcId="{AE4DD1E8-6590-477C-8E6A-3D5905C8F73B}" destId="{E35BDFD0-AAB9-4C6C-8839-CA9578344E43}" srcOrd="2" destOrd="0" parTransId="{517576CA-2507-41AC-A498-0097889B1415}" sibTransId="{A0E7DB05-A473-401D-B2BC-C77E3463DB05}"/>
    <dgm:cxn modelId="{006F16FF-00D4-46E6-9401-21505E850CAA}" type="presParOf" srcId="{A646D570-443B-456A-BEBF-D7A093A0D0F7}" destId="{9CD8F23D-3035-4D36-AB92-0FC9C075CEDD}" srcOrd="0" destOrd="0" presId="urn:microsoft.com/office/officeart/2005/8/layout/bProcess4"/>
    <dgm:cxn modelId="{45BACAC1-B6B0-4C75-BAD9-4B2A15F183C3}" type="presParOf" srcId="{9CD8F23D-3035-4D36-AB92-0FC9C075CEDD}" destId="{E203849D-F546-4C54-B089-F8DBF947D1E6}" srcOrd="0" destOrd="0" presId="urn:microsoft.com/office/officeart/2005/8/layout/bProcess4"/>
    <dgm:cxn modelId="{D698F6F7-CB7D-4F62-8211-AB6DA5101BB6}" type="presParOf" srcId="{9CD8F23D-3035-4D36-AB92-0FC9C075CEDD}" destId="{4A7EDE13-4D6F-4234-B62B-B0E1777D5893}" srcOrd="1" destOrd="0" presId="urn:microsoft.com/office/officeart/2005/8/layout/bProcess4"/>
    <dgm:cxn modelId="{7A544E36-F269-4721-AD9B-33EBF4A02472}" type="presParOf" srcId="{A646D570-443B-456A-BEBF-D7A093A0D0F7}" destId="{82C9FA29-C534-4E5C-82D8-A9F3C3991784}" srcOrd="1" destOrd="0" presId="urn:microsoft.com/office/officeart/2005/8/layout/bProcess4"/>
    <dgm:cxn modelId="{80EFB7B6-46DB-441C-A6C6-0DCD14B7D2E1}" type="presParOf" srcId="{A646D570-443B-456A-BEBF-D7A093A0D0F7}" destId="{4DB01AA6-D691-4781-9413-9DC80ABE08ED}" srcOrd="2" destOrd="0" presId="urn:microsoft.com/office/officeart/2005/8/layout/bProcess4"/>
    <dgm:cxn modelId="{8F6F8401-FD71-4BFA-B4A8-A573FF233620}" type="presParOf" srcId="{4DB01AA6-D691-4781-9413-9DC80ABE08ED}" destId="{517A5A0A-0534-45A8-A1FA-4A2E2F42A7DD}" srcOrd="0" destOrd="0" presId="urn:microsoft.com/office/officeart/2005/8/layout/bProcess4"/>
    <dgm:cxn modelId="{4FCB581C-87EB-443D-95DC-8EA200D74FE3}" type="presParOf" srcId="{4DB01AA6-D691-4781-9413-9DC80ABE08ED}" destId="{7747F45F-5201-43F0-AFBB-9AB95799C0A3}" srcOrd="1" destOrd="0" presId="urn:microsoft.com/office/officeart/2005/8/layout/bProcess4"/>
    <dgm:cxn modelId="{A3D39887-5F13-4ECC-A2DA-CF8C8CBB799F}" type="presParOf" srcId="{A646D570-443B-456A-BEBF-D7A093A0D0F7}" destId="{467BCB6C-DE5A-44EE-8211-DE5B643615E5}" srcOrd="3" destOrd="0" presId="urn:microsoft.com/office/officeart/2005/8/layout/bProcess4"/>
    <dgm:cxn modelId="{9A8FE656-FDC4-4052-9600-0A123E2DD429}" type="presParOf" srcId="{A646D570-443B-456A-BEBF-D7A093A0D0F7}" destId="{06EBB890-3FA3-4BFD-BCD3-ACFC03BFD1C5}" srcOrd="4" destOrd="0" presId="urn:microsoft.com/office/officeart/2005/8/layout/bProcess4"/>
    <dgm:cxn modelId="{6BB0A386-5F12-4679-B082-5337A651F28A}" type="presParOf" srcId="{06EBB890-3FA3-4BFD-BCD3-ACFC03BFD1C5}" destId="{2B8B3381-7D3A-478F-889F-030C6E0AD482}" srcOrd="0" destOrd="0" presId="urn:microsoft.com/office/officeart/2005/8/layout/bProcess4"/>
    <dgm:cxn modelId="{802FB131-8569-481C-8476-906DEAFF8952}" type="presParOf" srcId="{06EBB890-3FA3-4BFD-BCD3-ACFC03BFD1C5}" destId="{E0795D06-3692-4E45-B2CD-44FC766997EC}" srcOrd="1" destOrd="0" presId="urn:microsoft.com/office/officeart/2005/8/layout/bProcess4"/>
    <dgm:cxn modelId="{3AB6C3E5-A729-45FF-B64F-8B490FAF0B2C}" type="presParOf" srcId="{A646D570-443B-456A-BEBF-D7A093A0D0F7}" destId="{51509B25-681E-4C43-A4A9-B91E00D866C0}" srcOrd="5" destOrd="0" presId="urn:microsoft.com/office/officeart/2005/8/layout/bProcess4"/>
    <dgm:cxn modelId="{2ABC939D-080A-4898-9070-26D3C3D5F87E}" type="presParOf" srcId="{A646D570-443B-456A-BEBF-D7A093A0D0F7}" destId="{5EDB3C41-1B2E-4398-8C00-6505EB6504BE}" srcOrd="6" destOrd="0" presId="urn:microsoft.com/office/officeart/2005/8/layout/bProcess4"/>
    <dgm:cxn modelId="{2A614561-A2AA-40CD-910D-D9EB450CBD02}" type="presParOf" srcId="{5EDB3C41-1B2E-4398-8C00-6505EB6504BE}" destId="{5F90066A-6ACD-4611-B233-F5E630958360}" srcOrd="0" destOrd="0" presId="urn:microsoft.com/office/officeart/2005/8/layout/bProcess4"/>
    <dgm:cxn modelId="{AB5DDF01-7E49-4B1D-98F5-2EF6CEB10F0A}" type="presParOf" srcId="{5EDB3C41-1B2E-4398-8C00-6505EB6504BE}" destId="{3858A833-2272-4D82-8AE2-8A27EB3287BF}" srcOrd="1" destOrd="0" presId="urn:microsoft.com/office/officeart/2005/8/layout/bProcess4"/>
    <dgm:cxn modelId="{E7696093-0BC6-404A-A202-FA78C5C00F6D}" type="presParOf" srcId="{A646D570-443B-456A-BEBF-D7A093A0D0F7}" destId="{66EDB114-BC72-4608-8A9C-CB26968DAC1C}" srcOrd="7" destOrd="0" presId="urn:microsoft.com/office/officeart/2005/8/layout/bProcess4"/>
    <dgm:cxn modelId="{59BF949F-717D-496A-A272-0C6D02D6D927}" type="presParOf" srcId="{A646D570-443B-456A-BEBF-D7A093A0D0F7}" destId="{59DC7414-4AA2-4E21-B597-5D7C44A43BD2}" srcOrd="8" destOrd="0" presId="urn:microsoft.com/office/officeart/2005/8/layout/bProcess4"/>
    <dgm:cxn modelId="{38C6A888-1190-465B-AB89-2461F1D4F2CD}" type="presParOf" srcId="{59DC7414-4AA2-4E21-B597-5D7C44A43BD2}" destId="{9EB34CBF-BF44-4E23-A5B4-46E3C004F758}" srcOrd="0" destOrd="0" presId="urn:microsoft.com/office/officeart/2005/8/layout/bProcess4"/>
    <dgm:cxn modelId="{C18999A4-C2F2-45FB-9729-A568A4C3AD8C}" type="presParOf" srcId="{59DC7414-4AA2-4E21-B597-5D7C44A43BD2}" destId="{A8B28354-CAE7-40A2-82AC-CD7FA67EE05B}" srcOrd="1" destOrd="0" presId="urn:microsoft.com/office/officeart/2005/8/layout/bProcess4"/>
    <dgm:cxn modelId="{434EE8FB-A8ED-4DB3-AD34-B71043A2B28A}" type="presParOf" srcId="{A646D570-443B-456A-BEBF-D7A093A0D0F7}" destId="{BF01776E-0164-473E-BAFD-661CD1A19E60}" srcOrd="9" destOrd="0" presId="urn:microsoft.com/office/officeart/2005/8/layout/bProcess4"/>
    <dgm:cxn modelId="{CE8EA939-2889-4F6E-A7B0-3308782C1D77}" type="presParOf" srcId="{A646D570-443B-456A-BEBF-D7A093A0D0F7}" destId="{C057E2EC-193D-40E9-A279-03EE05D23DBA}" srcOrd="10" destOrd="0" presId="urn:microsoft.com/office/officeart/2005/8/layout/bProcess4"/>
    <dgm:cxn modelId="{90F6F299-266E-4018-ABA8-B4CAD4C65463}" type="presParOf" srcId="{C057E2EC-193D-40E9-A279-03EE05D23DBA}" destId="{C15A12E2-9D93-43F7-B6C2-6535526933BB}" srcOrd="0" destOrd="0" presId="urn:microsoft.com/office/officeart/2005/8/layout/bProcess4"/>
    <dgm:cxn modelId="{23EC22EE-C826-4BE6-BF28-70A6F48ECE14}" type="presParOf" srcId="{C057E2EC-193D-40E9-A279-03EE05D23DBA}" destId="{C549BD6A-2C3F-434A-B87B-95B4339AF1F6}" srcOrd="1" destOrd="0" presId="urn:microsoft.com/office/officeart/2005/8/layout/bProcess4"/>
    <dgm:cxn modelId="{1AE2C42F-8801-47F2-A84B-06A51F60FF6B}" type="presParOf" srcId="{A646D570-443B-456A-BEBF-D7A093A0D0F7}" destId="{B3D6E855-6AA9-4939-9BEF-EE40B2A543C9}" srcOrd="11" destOrd="0" presId="urn:microsoft.com/office/officeart/2005/8/layout/bProcess4"/>
    <dgm:cxn modelId="{F56B8BE8-4F8A-4707-B68D-4C1155BAE3C9}" type="presParOf" srcId="{A646D570-443B-456A-BEBF-D7A093A0D0F7}" destId="{3E65D761-3939-4454-9FE5-79432ABBF67A}" srcOrd="12" destOrd="0" presId="urn:microsoft.com/office/officeart/2005/8/layout/bProcess4"/>
    <dgm:cxn modelId="{07761D0E-1E9B-4BBE-80A4-859DB3F09BDE}" type="presParOf" srcId="{3E65D761-3939-4454-9FE5-79432ABBF67A}" destId="{7A56CD5B-C4B6-4922-B3BC-FEC4EF964493}" srcOrd="0" destOrd="0" presId="urn:microsoft.com/office/officeart/2005/8/layout/bProcess4"/>
    <dgm:cxn modelId="{097A963A-15DD-45F6-A8B8-30D1648C3724}" type="presParOf" srcId="{3E65D761-3939-4454-9FE5-79432ABBF67A}" destId="{0F9B72F7-F164-41E4-A19F-12A0C05DFBB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C7AC5C0-78AB-4885-9817-C797EBCAD83B}"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IN"/>
        </a:p>
      </dgm:t>
    </dgm:pt>
    <dgm:pt modelId="{F4502098-815C-4F6E-B712-BE42A837CA1A}">
      <dgm:prSet phldrT="[Text]" custT="1"/>
      <dgm:spPr>
        <a:solidFill>
          <a:schemeClr val="tx1"/>
        </a:solidFill>
      </dgm:spPr>
      <dgm:t>
        <a:bodyPr/>
        <a:lstStyle/>
        <a:p>
          <a:r>
            <a:rPr lang="en-US" sz="2000" b="1" dirty="0">
              <a:latin typeface="Times New Roman" panose="02020603050405020304" pitchFamily="18" charset="0"/>
              <a:cs typeface="Times New Roman" panose="02020603050405020304" pitchFamily="18" charset="0"/>
            </a:rPr>
            <a:t>Genetic Algorithms (GA) </a:t>
          </a:r>
          <a:endParaRPr lang="en-IN" sz="2000" b="1" baseline="30000" dirty="0">
            <a:latin typeface="Times New Roman" panose="02020603050405020304" pitchFamily="18" charset="0"/>
            <a:cs typeface="Times New Roman" panose="02020603050405020304" pitchFamily="18" charset="0"/>
          </a:endParaRPr>
        </a:p>
      </dgm:t>
    </dgm:pt>
    <dgm:pt modelId="{6AB436B5-669B-4701-8264-14982A8B2AD0}" type="parTrans" cxnId="{355B9D83-B411-4508-BB58-14AF7A8D76BF}">
      <dgm:prSet/>
      <dgm:spPr/>
      <dgm:t>
        <a:bodyPr/>
        <a:lstStyle/>
        <a:p>
          <a:endParaRPr lang="en-IN"/>
        </a:p>
      </dgm:t>
    </dgm:pt>
    <dgm:pt modelId="{7519DEB6-8136-4AA5-8E86-5A8332E0A7EF}" type="sibTrans" cxnId="{355B9D83-B411-4508-BB58-14AF7A8D76BF}">
      <dgm:prSet/>
      <dgm:spPr/>
      <dgm:t>
        <a:bodyPr/>
        <a:lstStyle/>
        <a:p>
          <a:endParaRPr lang="en-IN"/>
        </a:p>
      </dgm:t>
    </dgm:pt>
    <dgm:pt modelId="{ED6CEF5C-78F1-4DBE-96CD-F6C3D543762E}">
      <dgm:prSet phldrT="[Text]" custT="1"/>
      <dgm:spPr>
        <a:solidFill>
          <a:schemeClr val="accent2">
            <a:lumMod val="40000"/>
            <a:lumOff val="60000"/>
          </a:schemeClr>
        </a:solidFill>
      </dgm:spPr>
      <dgm:t>
        <a:bodyPr/>
        <a:lstStyle/>
        <a:p>
          <a:r>
            <a:rPr lang="en-US" sz="1600" dirty="0">
              <a:solidFill>
                <a:schemeClr val="tx1"/>
              </a:solidFill>
              <a:latin typeface="Times New Roman" panose="02020603050405020304" pitchFamily="18" charset="0"/>
              <a:cs typeface="Times New Roman" panose="02020603050405020304" pitchFamily="18" charset="0"/>
            </a:rPr>
            <a:t>Developing a solution with help of operators mimicking genetic variation </a:t>
          </a:r>
          <a:endParaRPr lang="en-IN" sz="1600" dirty="0">
            <a:solidFill>
              <a:schemeClr val="tx1"/>
            </a:solidFill>
            <a:latin typeface="Times New Roman" panose="02020603050405020304" pitchFamily="18" charset="0"/>
            <a:cs typeface="Times New Roman" panose="02020603050405020304" pitchFamily="18" charset="0"/>
          </a:endParaRPr>
        </a:p>
      </dgm:t>
    </dgm:pt>
    <dgm:pt modelId="{454AC888-6CE0-4993-9A95-8067C0AB8A11}" type="parTrans" cxnId="{16361ED3-A452-4BDB-91D8-042458AB3EBC}">
      <dgm:prSet/>
      <dgm:spPr/>
      <dgm:t>
        <a:bodyPr/>
        <a:lstStyle/>
        <a:p>
          <a:endParaRPr lang="en-IN"/>
        </a:p>
      </dgm:t>
    </dgm:pt>
    <dgm:pt modelId="{95E16F8E-5D70-4427-A51F-875A0D413D65}" type="sibTrans" cxnId="{16361ED3-A452-4BDB-91D8-042458AB3EBC}">
      <dgm:prSet/>
      <dgm:spPr/>
      <dgm:t>
        <a:bodyPr/>
        <a:lstStyle/>
        <a:p>
          <a:endParaRPr lang="en-IN"/>
        </a:p>
      </dgm:t>
    </dgm:pt>
    <dgm:pt modelId="{B20D9C17-817F-497D-8DB0-695221A1A5CC}">
      <dgm:prSet phldrT="[Text]" custT="1"/>
      <dgm:spPr>
        <a:solidFill>
          <a:schemeClr val="accent2">
            <a:lumMod val="40000"/>
            <a:lumOff val="60000"/>
          </a:schemeClr>
        </a:solidFill>
      </dgm:spPr>
      <dgm:t>
        <a:bodyPr/>
        <a:lstStyle/>
        <a:p>
          <a:r>
            <a:rPr lang="en-US" sz="1600" dirty="0">
              <a:solidFill>
                <a:schemeClr val="tx1"/>
              </a:solidFill>
              <a:latin typeface="Times New Roman" panose="02020603050405020304" pitchFamily="18" charset="0"/>
              <a:cs typeface="Times New Roman" panose="02020603050405020304" pitchFamily="18" charset="0"/>
            </a:rPr>
            <a:t>Population composed of individuals with specific selection rules</a:t>
          </a:r>
          <a:endParaRPr lang="en-IN" sz="1600" dirty="0">
            <a:solidFill>
              <a:schemeClr val="tx1"/>
            </a:solidFill>
            <a:latin typeface="Times New Roman" panose="02020603050405020304" pitchFamily="18" charset="0"/>
            <a:cs typeface="Times New Roman" panose="02020603050405020304" pitchFamily="18" charset="0"/>
          </a:endParaRPr>
        </a:p>
      </dgm:t>
    </dgm:pt>
    <dgm:pt modelId="{DD200654-368B-4748-BD7D-887A2AE9D9F7}" type="parTrans" cxnId="{543F1A95-C333-4F47-9C46-695A141C88E4}">
      <dgm:prSet/>
      <dgm:spPr/>
      <dgm:t>
        <a:bodyPr/>
        <a:lstStyle/>
        <a:p>
          <a:endParaRPr lang="en-IN"/>
        </a:p>
      </dgm:t>
    </dgm:pt>
    <dgm:pt modelId="{D372D8B9-8013-4203-9371-E7BC0A99A2B1}" type="sibTrans" cxnId="{543F1A95-C333-4F47-9C46-695A141C88E4}">
      <dgm:prSet/>
      <dgm:spPr/>
      <dgm:t>
        <a:bodyPr/>
        <a:lstStyle/>
        <a:p>
          <a:endParaRPr lang="en-IN"/>
        </a:p>
      </dgm:t>
    </dgm:pt>
    <dgm:pt modelId="{344424D8-14DF-4729-A17D-A38630AD2F55}">
      <dgm:prSet phldrT="[Text]" custT="1"/>
      <dgm:spPr>
        <a:solidFill>
          <a:schemeClr val="accent2">
            <a:lumMod val="40000"/>
            <a:lumOff val="60000"/>
          </a:schemeClr>
        </a:solidFill>
      </dgm:spPr>
      <dgm:t>
        <a:bodyPr/>
        <a:lstStyle/>
        <a:p>
          <a:r>
            <a:rPr lang="en-US" sz="1600" dirty="0">
              <a:solidFill>
                <a:schemeClr val="tx1"/>
              </a:solidFill>
              <a:latin typeface="Times New Roman" panose="02020603050405020304" pitchFamily="18" charset="0"/>
              <a:cs typeface="Times New Roman" panose="02020603050405020304" pitchFamily="18" charset="0"/>
            </a:rPr>
            <a:t>Population of individuals maximize success of solution &amp; minimize cost</a:t>
          </a:r>
          <a:endParaRPr lang="en-IN" sz="1600" dirty="0">
            <a:solidFill>
              <a:schemeClr val="tx1"/>
            </a:solidFill>
            <a:latin typeface="Times New Roman" panose="02020603050405020304" pitchFamily="18" charset="0"/>
            <a:cs typeface="Times New Roman" panose="02020603050405020304" pitchFamily="18" charset="0"/>
          </a:endParaRPr>
        </a:p>
      </dgm:t>
    </dgm:pt>
    <dgm:pt modelId="{CB4C136A-A9FB-4779-8353-6AB6A4CE5FF4}" type="parTrans" cxnId="{701468CD-3B98-4C5D-92F1-63FF80C818EF}">
      <dgm:prSet/>
      <dgm:spPr/>
      <dgm:t>
        <a:bodyPr/>
        <a:lstStyle/>
        <a:p>
          <a:endParaRPr lang="en-IN"/>
        </a:p>
      </dgm:t>
    </dgm:pt>
    <dgm:pt modelId="{0CD75202-50F4-4299-9C67-85A5A337A02E}" type="sibTrans" cxnId="{701468CD-3B98-4C5D-92F1-63FF80C818EF}">
      <dgm:prSet/>
      <dgm:spPr/>
      <dgm:t>
        <a:bodyPr/>
        <a:lstStyle/>
        <a:p>
          <a:endParaRPr lang="en-IN"/>
        </a:p>
      </dgm:t>
    </dgm:pt>
    <dgm:pt modelId="{A8B20A68-88DA-4F61-BEF3-8530D69DAF32}">
      <dgm:prSet phldrT="[Text]" custT="1"/>
      <dgm:spPr>
        <a:solidFill>
          <a:schemeClr val="accent2">
            <a:lumMod val="40000"/>
            <a:lumOff val="60000"/>
          </a:schemeClr>
        </a:solidFill>
      </dgm:spPr>
      <dgm:t>
        <a:bodyPr/>
        <a:lstStyle/>
        <a:p>
          <a:r>
            <a:rPr lang="en-US" sz="1600" dirty="0">
              <a:solidFill>
                <a:schemeClr val="tx1"/>
              </a:solidFill>
              <a:latin typeface="Times New Roman" panose="02020603050405020304" pitchFamily="18" charset="0"/>
              <a:cs typeface="Times New Roman" panose="02020603050405020304" pitchFamily="18" charset="0"/>
            </a:rPr>
            <a:t>Heuristic or metaheuristic method based on survival of the best</a:t>
          </a:r>
          <a:endParaRPr lang="en-IN" sz="1600" dirty="0">
            <a:solidFill>
              <a:schemeClr val="tx1"/>
            </a:solidFill>
            <a:latin typeface="Times New Roman" panose="02020603050405020304" pitchFamily="18" charset="0"/>
            <a:cs typeface="Times New Roman" panose="02020603050405020304" pitchFamily="18" charset="0"/>
          </a:endParaRPr>
        </a:p>
      </dgm:t>
    </dgm:pt>
    <dgm:pt modelId="{FB8B4C8A-15A9-4D24-A87B-0FF9724F8A94}" type="parTrans" cxnId="{1538A4C8-AC7B-4FDC-A970-DF079DC00406}">
      <dgm:prSet/>
      <dgm:spPr/>
      <dgm:t>
        <a:bodyPr/>
        <a:lstStyle/>
        <a:p>
          <a:endParaRPr lang="en-IN"/>
        </a:p>
      </dgm:t>
    </dgm:pt>
    <dgm:pt modelId="{D7B99D90-2A58-4DCD-8F11-C4A18E6E0419}" type="sibTrans" cxnId="{1538A4C8-AC7B-4FDC-A970-DF079DC00406}">
      <dgm:prSet/>
      <dgm:spPr/>
      <dgm:t>
        <a:bodyPr/>
        <a:lstStyle/>
        <a:p>
          <a:endParaRPr lang="en-IN"/>
        </a:p>
      </dgm:t>
    </dgm:pt>
    <dgm:pt modelId="{A8033B96-4A4C-4ED6-A893-EFA7A8ACF6C7}" type="pres">
      <dgm:prSet presAssocID="{FC7AC5C0-78AB-4885-9817-C797EBCAD83B}" presName="cycle" presStyleCnt="0">
        <dgm:presLayoutVars>
          <dgm:chMax val="1"/>
          <dgm:dir/>
          <dgm:animLvl val="ctr"/>
          <dgm:resizeHandles val="exact"/>
        </dgm:presLayoutVars>
      </dgm:prSet>
      <dgm:spPr/>
    </dgm:pt>
    <dgm:pt modelId="{CE95C871-4AFC-403C-8ADD-F64F0D43FE98}" type="pres">
      <dgm:prSet presAssocID="{F4502098-815C-4F6E-B712-BE42A837CA1A}" presName="centerShape" presStyleLbl="node0" presStyleIdx="0" presStyleCnt="1" custScaleX="109288" custScaleY="104232" custLinFactNeighborX="-2068" custLinFactNeighborY="-1449"/>
      <dgm:spPr/>
    </dgm:pt>
    <dgm:pt modelId="{C68ECB96-1731-415E-B998-384515A174BF}" type="pres">
      <dgm:prSet presAssocID="{454AC888-6CE0-4993-9A95-8067C0AB8A11}" presName="Name9" presStyleLbl="parChTrans1D2" presStyleIdx="0" presStyleCnt="4"/>
      <dgm:spPr/>
    </dgm:pt>
    <dgm:pt modelId="{0BA00709-807A-4EE7-993C-E5BA9FD881BE}" type="pres">
      <dgm:prSet presAssocID="{454AC888-6CE0-4993-9A95-8067C0AB8A11}" presName="connTx" presStyleLbl="parChTrans1D2" presStyleIdx="0" presStyleCnt="4"/>
      <dgm:spPr/>
    </dgm:pt>
    <dgm:pt modelId="{BC046C24-7200-4454-B9A4-DFE6E11293DE}" type="pres">
      <dgm:prSet presAssocID="{ED6CEF5C-78F1-4DBE-96CD-F6C3D543762E}" presName="node" presStyleLbl="node1" presStyleIdx="0" presStyleCnt="4" custScaleX="134839" custScaleY="107016">
        <dgm:presLayoutVars>
          <dgm:bulletEnabled val="1"/>
        </dgm:presLayoutVars>
      </dgm:prSet>
      <dgm:spPr/>
    </dgm:pt>
    <dgm:pt modelId="{C776084B-C695-4106-8B7F-9A85D195834C}" type="pres">
      <dgm:prSet presAssocID="{DD200654-368B-4748-BD7D-887A2AE9D9F7}" presName="Name9" presStyleLbl="parChTrans1D2" presStyleIdx="1" presStyleCnt="4"/>
      <dgm:spPr/>
    </dgm:pt>
    <dgm:pt modelId="{BB628D90-D215-47BE-8CAB-2A7CF65A8487}" type="pres">
      <dgm:prSet presAssocID="{DD200654-368B-4748-BD7D-887A2AE9D9F7}" presName="connTx" presStyleLbl="parChTrans1D2" presStyleIdx="1" presStyleCnt="4"/>
      <dgm:spPr/>
    </dgm:pt>
    <dgm:pt modelId="{FF19FB1E-50DB-4C6E-9523-D26FBD11808A}" type="pres">
      <dgm:prSet presAssocID="{B20D9C17-817F-497D-8DB0-695221A1A5CC}" presName="node" presStyleLbl="node1" presStyleIdx="1" presStyleCnt="4" custScaleX="99269" custScaleY="106450" custRadScaleRad="86965" custRadScaleInc="-2351">
        <dgm:presLayoutVars>
          <dgm:bulletEnabled val="1"/>
        </dgm:presLayoutVars>
      </dgm:prSet>
      <dgm:spPr/>
    </dgm:pt>
    <dgm:pt modelId="{2BD555B3-BA98-48B9-ADF1-C3499665EA8E}" type="pres">
      <dgm:prSet presAssocID="{CB4C136A-A9FB-4779-8353-6AB6A4CE5FF4}" presName="Name9" presStyleLbl="parChTrans1D2" presStyleIdx="2" presStyleCnt="4"/>
      <dgm:spPr/>
    </dgm:pt>
    <dgm:pt modelId="{C11EA800-82C6-4DE6-BEA5-15BB5D5B4FA7}" type="pres">
      <dgm:prSet presAssocID="{CB4C136A-A9FB-4779-8353-6AB6A4CE5FF4}" presName="connTx" presStyleLbl="parChTrans1D2" presStyleIdx="2" presStyleCnt="4"/>
      <dgm:spPr/>
    </dgm:pt>
    <dgm:pt modelId="{D31925AF-4E97-4BE6-B4AA-7A39823FC871}" type="pres">
      <dgm:prSet presAssocID="{344424D8-14DF-4729-A17D-A38630AD2F55}" presName="node" presStyleLbl="node1" presStyleIdx="2" presStyleCnt="4" custScaleX="126037" custScaleY="111449">
        <dgm:presLayoutVars>
          <dgm:bulletEnabled val="1"/>
        </dgm:presLayoutVars>
      </dgm:prSet>
      <dgm:spPr/>
    </dgm:pt>
    <dgm:pt modelId="{7CAC84C0-E47B-43F6-AA01-F63FA48453E7}" type="pres">
      <dgm:prSet presAssocID="{FB8B4C8A-15A9-4D24-A87B-0FF9724F8A94}" presName="Name9" presStyleLbl="parChTrans1D2" presStyleIdx="3" presStyleCnt="4"/>
      <dgm:spPr/>
    </dgm:pt>
    <dgm:pt modelId="{879C4FA8-13CD-481F-9FF4-1EC265BF7C56}" type="pres">
      <dgm:prSet presAssocID="{FB8B4C8A-15A9-4D24-A87B-0FF9724F8A94}" presName="connTx" presStyleLbl="parChTrans1D2" presStyleIdx="3" presStyleCnt="4"/>
      <dgm:spPr/>
    </dgm:pt>
    <dgm:pt modelId="{2313190F-1483-461F-9D0C-8179906C77E0}" type="pres">
      <dgm:prSet presAssocID="{A8B20A68-88DA-4F61-BEF3-8530D69DAF32}" presName="node" presStyleLbl="node1" presStyleIdx="3" presStyleCnt="4" custScaleX="95877" custScaleY="113954" custRadScaleRad="94661" custRadScaleInc="-2809">
        <dgm:presLayoutVars>
          <dgm:bulletEnabled val="1"/>
        </dgm:presLayoutVars>
      </dgm:prSet>
      <dgm:spPr/>
    </dgm:pt>
  </dgm:ptLst>
  <dgm:cxnLst>
    <dgm:cxn modelId="{DE7B203E-1F39-425B-B9A0-D4F0A7F8ADD9}" type="presOf" srcId="{FB8B4C8A-15A9-4D24-A87B-0FF9724F8A94}" destId="{7CAC84C0-E47B-43F6-AA01-F63FA48453E7}" srcOrd="0" destOrd="0" presId="urn:microsoft.com/office/officeart/2005/8/layout/radial1"/>
    <dgm:cxn modelId="{7C4B4E40-632B-43F7-8C9E-D24A03A56119}" type="presOf" srcId="{DD200654-368B-4748-BD7D-887A2AE9D9F7}" destId="{BB628D90-D215-47BE-8CAB-2A7CF65A8487}" srcOrd="1" destOrd="0" presId="urn:microsoft.com/office/officeart/2005/8/layout/radial1"/>
    <dgm:cxn modelId="{A3BF8F4D-B22E-4E90-9559-67A8EEF87C3E}" type="presOf" srcId="{DD200654-368B-4748-BD7D-887A2AE9D9F7}" destId="{C776084B-C695-4106-8B7F-9A85D195834C}" srcOrd="0" destOrd="0" presId="urn:microsoft.com/office/officeart/2005/8/layout/radial1"/>
    <dgm:cxn modelId="{920C6A53-7C5A-4F57-970C-EBCAAACB2271}" type="presOf" srcId="{F4502098-815C-4F6E-B712-BE42A837CA1A}" destId="{CE95C871-4AFC-403C-8ADD-F64F0D43FE98}" srcOrd="0" destOrd="0" presId="urn:microsoft.com/office/officeart/2005/8/layout/radial1"/>
    <dgm:cxn modelId="{DB488D73-A40D-46C9-ACC5-C2528D6DCCDF}" type="presOf" srcId="{CB4C136A-A9FB-4779-8353-6AB6A4CE5FF4}" destId="{2BD555B3-BA98-48B9-ADF1-C3499665EA8E}" srcOrd="0" destOrd="0" presId="urn:microsoft.com/office/officeart/2005/8/layout/radial1"/>
    <dgm:cxn modelId="{355B9D83-B411-4508-BB58-14AF7A8D76BF}" srcId="{FC7AC5C0-78AB-4885-9817-C797EBCAD83B}" destId="{F4502098-815C-4F6E-B712-BE42A837CA1A}" srcOrd="0" destOrd="0" parTransId="{6AB436B5-669B-4701-8264-14982A8B2AD0}" sibTransId="{7519DEB6-8136-4AA5-8E86-5A8332E0A7EF}"/>
    <dgm:cxn modelId="{43E85185-A676-4369-B779-2430C464748E}" type="presOf" srcId="{FC7AC5C0-78AB-4885-9817-C797EBCAD83B}" destId="{A8033B96-4A4C-4ED6-A893-EFA7A8ACF6C7}" srcOrd="0" destOrd="0" presId="urn:microsoft.com/office/officeart/2005/8/layout/radial1"/>
    <dgm:cxn modelId="{543F1A95-C333-4F47-9C46-695A141C88E4}" srcId="{F4502098-815C-4F6E-B712-BE42A837CA1A}" destId="{B20D9C17-817F-497D-8DB0-695221A1A5CC}" srcOrd="1" destOrd="0" parTransId="{DD200654-368B-4748-BD7D-887A2AE9D9F7}" sibTransId="{D372D8B9-8013-4203-9371-E7BC0A99A2B1}"/>
    <dgm:cxn modelId="{83D84995-33BA-425B-B8E1-B51E5791F4EE}" type="presOf" srcId="{ED6CEF5C-78F1-4DBE-96CD-F6C3D543762E}" destId="{BC046C24-7200-4454-B9A4-DFE6E11293DE}" srcOrd="0" destOrd="0" presId="urn:microsoft.com/office/officeart/2005/8/layout/radial1"/>
    <dgm:cxn modelId="{67B6329A-684B-4A2A-8CEA-8619C3EBB370}" type="presOf" srcId="{454AC888-6CE0-4993-9A95-8067C0AB8A11}" destId="{0BA00709-807A-4EE7-993C-E5BA9FD881BE}" srcOrd="1" destOrd="0" presId="urn:microsoft.com/office/officeart/2005/8/layout/radial1"/>
    <dgm:cxn modelId="{4C888B9D-BB17-4A91-9E9B-17E1735EC6BE}" type="presOf" srcId="{B20D9C17-817F-497D-8DB0-695221A1A5CC}" destId="{FF19FB1E-50DB-4C6E-9523-D26FBD11808A}" srcOrd="0" destOrd="0" presId="urn:microsoft.com/office/officeart/2005/8/layout/radial1"/>
    <dgm:cxn modelId="{1538A4C8-AC7B-4FDC-A970-DF079DC00406}" srcId="{F4502098-815C-4F6E-B712-BE42A837CA1A}" destId="{A8B20A68-88DA-4F61-BEF3-8530D69DAF32}" srcOrd="3" destOrd="0" parTransId="{FB8B4C8A-15A9-4D24-A87B-0FF9724F8A94}" sibTransId="{D7B99D90-2A58-4DCD-8F11-C4A18E6E0419}"/>
    <dgm:cxn modelId="{701468CD-3B98-4C5D-92F1-63FF80C818EF}" srcId="{F4502098-815C-4F6E-B712-BE42A837CA1A}" destId="{344424D8-14DF-4729-A17D-A38630AD2F55}" srcOrd="2" destOrd="0" parTransId="{CB4C136A-A9FB-4779-8353-6AB6A4CE5FF4}" sibTransId="{0CD75202-50F4-4299-9C67-85A5A337A02E}"/>
    <dgm:cxn modelId="{16361ED3-A452-4BDB-91D8-042458AB3EBC}" srcId="{F4502098-815C-4F6E-B712-BE42A837CA1A}" destId="{ED6CEF5C-78F1-4DBE-96CD-F6C3D543762E}" srcOrd="0" destOrd="0" parTransId="{454AC888-6CE0-4993-9A95-8067C0AB8A11}" sibTransId="{95E16F8E-5D70-4427-A51F-875A0D413D65}"/>
    <dgm:cxn modelId="{4DC2F1E4-AEB0-4240-B7A2-6973789A2C88}" type="presOf" srcId="{454AC888-6CE0-4993-9A95-8067C0AB8A11}" destId="{C68ECB96-1731-415E-B998-384515A174BF}" srcOrd="0" destOrd="0" presId="urn:microsoft.com/office/officeart/2005/8/layout/radial1"/>
    <dgm:cxn modelId="{AD45DEE5-2989-4F15-939E-71C74A2973E1}" type="presOf" srcId="{FB8B4C8A-15A9-4D24-A87B-0FF9724F8A94}" destId="{879C4FA8-13CD-481F-9FF4-1EC265BF7C56}" srcOrd="1" destOrd="0" presId="urn:microsoft.com/office/officeart/2005/8/layout/radial1"/>
    <dgm:cxn modelId="{C1253FE9-38D6-4E04-998F-81CE23761DAA}" type="presOf" srcId="{344424D8-14DF-4729-A17D-A38630AD2F55}" destId="{D31925AF-4E97-4BE6-B4AA-7A39823FC871}" srcOrd="0" destOrd="0" presId="urn:microsoft.com/office/officeart/2005/8/layout/radial1"/>
    <dgm:cxn modelId="{0D539FEB-D963-4826-AD88-6390AE9EC22E}" type="presOf" srcId="{A8B20A68-88DA-4F61-BEF3-8530D69DAF32}" destId="{2313190F-1483-461F-9D0C-8179906C77E0}" srcOrd="0" destOrd="0" presId="urn:microsoft.com/office/officeart/2005/8/layout/radial1"/>
    <dgm:cxn modelId="{E438BDF2-EAC6-45B1-A9BD-50F8C47D65B9}" type="presOf" srcId="{CB4C136A-A9FB-4779-8353-6AB6A4CE5FF4}" destId="{C11EA800-82C6-4DE6-BEA5-15BB5D5B4FA7}" srcOrd="1" destOrd="0" presId="urn:microsoft.com/office/officeart/2005/8/layout/radial1"/>
    <dgm:cxn modelId="{B0EF7C87-F387-412D-8130-EDF148C6BFBF}" type="presParOf" srcId="{A8033B96-4A4C-4ED6-A893-EFA7A8ACF6C7}" destId="{CE95C871-4AFC-403C-8ADD-F64F0D43FE98}" srcOrd="0" destOrd="0" presId="urn:microsoft.com/office/officeart/2005/8/layout/radial1"/>
    <dgm:cxn modelId="{9FD7C609-C5EC-4416-9FF3-B2D5477269A7}" type="presParOf" srcId="{A8033B96-4A4C-4ED6-A893-EFA7A8ACF6C7}" destId="{C68ECB96-1731-415E-B998-384515A174BF}" srcOrd="1" destOrd="0" presId="urn:microsoft.com/office/officeart/2005/8/layout/radial1"/>
    <dgm:cxn modelId="{ADEB688A-D1B3-4FAA-931C-1D1A9BCE032C}" type="presParOf" srcId="{C68ECB96-1731-415E-B998-384515A174BF}" destId="{0BA00709-807A-4EE7-993C-E5BA9FD881BE}" srcOrd="0" destOrd="0" presId="urn:microsoft.com/office/officeart/2005/8/layout/radial1"/>
    <dgm:cxn modelId="{DED1A1C2-9D85-4E12-933B-5CFDCFBF04C7}" type="presParOf" srcId="{A8033B96-4A4C-4ED6-A893-EFA7A8ACF6C7}" destId="{BC046C24-7200-4454-B9A4-DFE6E11293DE}" srcOrd="2" destOrd="0" presId="urn:microsoft.com/office/officeart/2005/8/layout/radial1"/>
    <dgm:cxn modelId="{76C302F8-8EC6-4B54-8187-B11AC68701B1}" type="presParOf" srcId="{A8033B96-4A4C-4ED6-A893-EFA7A8ACF6C7}" destId="{C776084B-C695-4106-8B7F-9A85D195834C}" srcOrd="3" destOrd="0" presId="urn:microsoft.com/office/officeart/2005/8/layout/radial1"/>
    <dgm:cxn modelId="{83EF72D6-67AE-4E4D-9412-D20E54615CEA}" type="presParOf" srcId="{C776084B-C695-4106-8B7F-9A85D195834C}" destId="{BB628D90-D215-47BE-8CAB-2A7CF65A8487}" srcOrd="0" destOrd="0" presId="urn:microsoft.com/office/officeart/2005/8/layout/radial1"/>
    <dgm:cxn modelId="{194D68F4-87C6-42E9-B59C-B7347DE39A90}" type="presParOf" srcId="{A8033B96-4A4C-4ED6-A893-EFA7A8ACF6C7}" destId="{FF19FB1E-50DB-4C6E-9523-D26FBD11808A}" srcOrd="4" destOrd="0" presId="urn:microsoft.com/office/officeart/2005/8/layout/radial1"/>
    <dgm:cxn modelId="{5BF3581A-4B24-4D93-B352-C0D8D78441D3}" type="presParOf" srcId="{A8033B96-4A4C-4ED6-A893-EFA7A8ACF6C7}" destId="{2BD555B3-BA98-48B9-ADF1-C3499665EA8E}" srcOrd="5" destOrd="0" presId="urn:microsoft.com/office/officeart/2005/8/layout/radial1"/>
    <dgm:cxn modelId="{335E0E39-3B86-4129-B15F-69687DD6E8EC}" type="presParOf" srcId="{2BD555B3-BA98-48B9-ADF1-C3499665EA8E}" destId="{C11EA800-82C6-4DE6-BEA5-15BB5D5B4FA7}" srcOrd="0" destOrd="0" presId="urn:microsoft.com/office/officeart/2005/8/layout/radial1"/>
    <dgm:cxn modelId="{9917C872-3C5C-4B48-93B5-CC13CF78828D}" type="presParOf" srcId="{A8033B96-4A4C-4ED6-A893-EFA7A8ACF6C7}" destId="{D31925AF-4E97-4BE6-B4AA-7A39823FC871}" srcOrd="6" destOrd="0" presId="urn:microsoft.com/office/officeart/2005/8/layout/radial1"/>
    <dgm:cxn modelId="{DDBB0130-CCFE-43BE-BB15-68EAFA6A15F1}" type="presParOf" srcId="{A8033B96-4A4C-4ED6-A893-EFA7A8ACF6C7}" destId="{7CAC84C0-E47B-43F6-AA01-F63FA48453E7}" srcOrd="7" destOrd="0" presId="urn:microsoft.com/office/officeart/2005/8/layout/radial1"/>
    <dgm:cxn modelId="{A4F0795E-AE86-44B5-8647-1565CB08FDC7}" type="presParOf" srcId="{7CAC84C0-E47B-43F6-AA01-F63FA48453E7}" destId="{879C4FA8-13CD-481F-9FF4-1EC265BF7C56}" srcOrd="0" destOrd="0" presId="urn:microsoft.com/office/officeart/2005/8/layout/radial1"/>
    <dgm:cxn modelId="{EDBE1B18-8BCC-4D5B-9FA7-8C6497E7C273}" type="presParOf" srcId="{A8033B96-4A4C-4ED6-A893-EFA7A8ACF6C7}" destId="{2313190F-1483-461F-9D0C-8179906C77E0}"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6E6724A-6B33-45C4-87AA-49E8D7BCE8DF}"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648086E0-6F6F-4273-AB5A-B8C1A36B1470}">
      <dgm:prSet phldrT="[Text]" custT="1"/>
      <dgm:spPr>
        <a:solidFill>
          <a:srgbClr val="7030A0"/>
        </a:solidFill>
      </dgm:spPr>
      <dgm:t>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Optimization based on natural selection from various models’ candidate population; Also suitable for non linear systems</a:t>
          </a:r>
        </a:p>
        <a:p>
          <a:endParaRPr lang="en-IN" sz="1800" dirty="0">
            <a:latin typeface="Times New Roman" panose="02020603050405020304" pitchFamily="18" charset="0"/>
            <a:cs typeface="Times New Roman" panose="02020603050405020304" pitchFamily="18" charset="0"/>
          </a:endParaRPr>
        </a:p>
      </dgm:t>
    </dgm:pt>
    <dgm:pt modelId="{3578DAB6-B2EA-473D-BD14-4FF594211FBC}" type="parTrans" cxnId="{9D9DFA9A-2256-4614-8443-B70E0689E32B}">
      <dgm:prSet/>
      <dgm:spPr/>
      <dgm:t>
        <a:bodyPr/>
        <a:lstStyle/>
        <a:p>
          <a:endParaRPr lang="en-IN"/>
        </a:p>
      </dgm:t>
    </dgm:pt>
    <dgm:pt modelId="{73381445-38CC-4E17-B1C0-4F92A0A76352}" type="sibTrans" cxnId="{9D9DFA9A-2256-4614-8443-B70E0689E32B}">
      <dgm:prSet/>
      <dgm:spPr/>
      <dgm:t>
        <a:bodyPr/>
        <a:lstStyle/>
        <a:p>
          <a:endParaRPr lang="en-IN"/>
        </a:p>
      </dgm:t>
    </dgm:pt>
    <dgm:pt modelId="{351D0787-A289-4D1E-96BA-4B1A17BF2F28}">
      <dgm:prSet phldrT="[Text]" custT="1"/>
      <dgm:spPr/>
      <dgm:t>
        <a:bodyPr/>
        <a:lstStyle/>
        <a:p>
          <a:r>
            <a:rPr lang="en-US" sz="1800" dirty="0">
              <a:latin typeface="Times New Roman" panose="02020603050405020304" pitchFamily="18" charset="0"/>
              <a:cs typeface="Times New Roman" panose="02020603050405020304" pitchFamily="18" charset="0"/>
            </a:rPr>
            <a:t>A fitness function for optimization</a:t>
          </a:r>
          <a:endParaRPr lang="en-IN" sz="1800" dirty="0">
            <a:latin typeface="Times New Roman" panose="02020603050405020304" pitchFamily="18" charset="0"/>
            <a:cs typeface="Times New Roman" panose="02020603050405020304" pitchFamily="18" charset="0"/>
          </a:endParaRPr>
        </a:p>
      </dgm:t>
    </dgm:pt>
    <dgm:pt modelId="{AEA94EFA-FCC9-4B54-94F8-B89A95B2B0E4}" type="parTrans" cxnId="{3BBD5482-9B9C-4FD0-A5BC-500FD6E5E528}">
      <dgm:prSet/>
      <dgm:spPr/>
      <dgm:t>
        <a:bodyPr/>
        <a:lstStyle/>
        <a:p>
          <a:endParaRPr lang="en-IN"/>
        </a:p>
      </dgm:t>
    </dgm:pt>
    <dgm:pt modelId="{8C6A119A-F963-4591-833F-9128105DA171}" type="sibTrans" cxnId="{3BBD5482-9B9C-4FD0-A5BC-500FD6E5E528}">
      <dgm:prSet/>
      <dgm:spPr/>
      <dgm:t>
        <a:bodyPr/>
        <a:lstStyle/>
        <a:p>
          <a:endParaRPr lang="en-IN"/>
        </a:p>
      </dgm:t>
    </dgm:pt>
    <dgm:pt modelId="{0F4943E1-BE05-4641-8E9A-7E18A55889AA}">
      <dgm:prSet phldrT="[Text]" custT="1"/>
      <dgm:spPr/>
      <dgm:t>
        <a:bodyPr/>
        <a:lstStyle/>
        <a:p>
          <a:r>
            <a:rPr lang="en-US" sz="1800" dirty="0">
              <a:latin typeface="Times New Roman" panose="02020603050405020304" pitchFamily="18" charset="0"/>
              <a:cs typeface="Times New Roman" panose="02020603050405020304" pitchFamily="18" charset="0"/>
            </a:rPr>
            <a:t>The function GA is trying to optimize</a:t>
          </a:r>
          <a:endParaRPr lang="en-IN" sz="1800" dirty="0">
            <a:latin typeface="Times New Roman" panose="02020603050405020304" pitchFamily="18" charset="0"/>
            <a:cs typeface="Times New Roman" panose="02020603050405020304" pitchFamily="18" charset="0"/>
          </a:endParaRPr>
        </a:p>
      </dgm:t>
    </dgm:pt>
    <dgm:pt modelId="{436E8B18-F295-47D0-955F-ED3608DBE1CA}" type="parTrans" cxnId="{7C57EADF-DF16-45B8-A36E-1C7AED36B776}">
      <dgm:prSet/>
      <dgm:spPr/>
      <dgm:t>
        <a:bodyPr/>
        <a:lstStyle/>
        <a:p>
          <a:endParaRPr lang="en-IN"/>
        </a:p>
      </dgm:t>
    </dgm:pt>
    <dgm:pt modelId="{E267D2B2-1720-4F12-A4B2-1C034EAFD114}" type="sibTrans" cxnId="{7C57EADF-DF16-45B8-A36E-1C7AED36B776}">
      <dgm:prSet/>
      <dgm:spPr/>
      <dgm:t>
        <a:bodyPr/>
        <a:lstStyle/>
        <a:p>
          <a:endParaRPr lang="en-IN"/>
        </a:p>
      </dgm:t>
    </dgm:pt>
    <dgm:pt modelId="{AD86BF92-DF53-4EE9-AB58-198C977A65DC}">
      <dgm:prSet phldrT="[Text]" custT="1"/>
      <dgm:spPr>
        <a:solidFill>
          <a:srgbClr val="7030A0"/>
        </a:solidFill>
      </dgm:spPr>
      <dgm:t>
        <a:bodyPr/>
        <a:lstStyle/>
        <a:p>
          <a:r>
            <a:rPr lang="en-US" sz="1800" dirty="0">
              <a:latin typeface="Times New Roman" panose="02020603050405020304" pitchFamily="18" charset="0"/>
              <a:cs typeface="Times New Roman" panose="02020603050405020304" pitchFamily="18" charset="0"/>
            </a:rPr>
            <a:t>Chromosome population (refers to values that represent candidate solution to problem)</a:t>
          </a:r>
          <a:endParaRPr lang="en-IN" sz="1800" dirty="0">
            <a:latin typeface="Times New Roman" panose="02020603050405020304" pitchFamily="18" charset="0"/>
            <a:cs typeface="Times New Roman" panose="02020603050405020304" pitchFamily="18" charset="0"/>
          </a:endParaRPr>
        </a:p>
      </dgm:t>
    </dgm:pt>
    <dgm:pt modelId="{BAB9A61C-2258-4ADA-87ED-C30DAE30F951}" type="parTrans" cxnId="{9459CE90-6E00-4188-967F-80E01BEC90CC}">
      <dgm:prSet/>
      <dgm:spPr/>
      <dgm:t>
        <a:bodyPr/>
        <a:lstStyle/>
        <a:p>
          <a:endParaRPr lang="en-IN"/>
        </a:p>
      </dgm:t>
    </dgm:pt>
    <dgm:pt modelId="{A9669FE6-0F2A-4E76-BB0D-BD8E573A7F11}" type="sibTrans" cxnId="{9459CE90-6E00-4188-967F-80E01BEC90CC}">
      <dgm:prSet/>
      <dgm:spPr/>
      <dgm:t>
        <a:bodyPr/>
        <a:lstStyle/>
        <a:p>
          <a:endParaRPr lang="en-IN"/>
        </a:p>
      </dgm:t>
    </dgm:pt>
    <dgm:pt modelId="{B45089A8-4EAC-4A50-B2E4-D5A7F5E2BFA5}">
      <dgm:prSet phldrT="[Text]" custT="1"/>
      <dgm:spPr/>
      <dgm:t>
        <a:bodyPr/>
        <a:lstStyle/>
        <a:p>
          <a:pPr algn="ctr"/>
          <a:r>
            <a:rPr lang="en-US" sz="1800" dirty="0">
              <a:latin typeface="Times New Roman" panose="02020603050405020304" pitchFamily="18" charset="0"/>
              <a:cs typeface="Times New Roman" panose="02020603050405020304" pitchFamily="18" charset="0"/>
            </a:rPr>
            <a:t>randomly chosen set of chromosomes serve as  initial population (1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gen)</a:t>
          </a:r>
          <a:endParaRPr lang="en-IN" sz="1800" dirty="0">
            <a:latin typeface="Times New Roman" panose="02020603050405020304" pitchFamily="18" charset="0"/>
            <a:cs typeface="Times New Roman" panose="02020603050405020304" pitchFamily="18" charset="0"/>
          </a:endParaRPr>
        </a:p>
      </dgm:t>
    </dgm:pt>
    <dgm:pt modelId="{E5F6877C-B262-40E3-9DB9-347B432E8DA5}" type="parTrans" cxnId="{E89A5853-F0E1-4AFB-B1D8-78C9DDC640AD}">
      <dgm:prSet/>
      <dgm:spPr/>
      <dgm:t>
        <a:bodyPr/>
        <a:lstStyle/>
        <a:p>
          <a:endParaRPr lang="en-IN"/>
        </a:p>
      </dgm:t>
    </dgm:pt>
    <dgm:pt modelId="{DA1485E1-F8B0-4B4F-B7F3-4375872E3E06}" type="sibTrans" cxnId="{E89A5853-F0E1-4AFB-B1D8-78C9DDC640AD}">
      <dgm:prSet/>
      <dgm:spPr/>
      <dgm:t>
        <a:bodyPr/>
        <a:lstStyle/>
        <a:p>
          <a:endParaRPr lang="en-IN"/>
        </a:p>
      </dgm:t>
    </dgm:pt>
    <dgm:pt modelId="{F0787537-1484-4B58-AD10-784107F535A5}">
      <dgm:prSet phldrT="[Text]" custT="1"/>
      <dgm:spPr>
        <a:solidFill>
          <a:srgbClr val="7030A0"/>
        </a:solidFill>
      </dgm:spPr>
      <dgm:t>
        <a:bodyPr/>
        <a:lstStyle/>
        <a:p>
          <a:r>
            <a:rPr lang="en-US" sz="1800" dirty="0">
              <a:latin typeface="Times New Roman" panose="02020603050405020304" pitchFamily="18" charset="0"/>
              <a:cs typeface="Times New Roman" panose="02020603050405020304" pitchFamily="18" charset="0"/>
            </a:rPr>
            <a:t>Chromosome reproducibility based on probability distribution defined by user</a:t>
          </a:r>
          <a:endParaRPr lang="en-IN" sz="1800" dirty="0">
            <a:latin typeface="Times New Roman" panose="02020603050405020304" pitchFamily="18" charset="0"/>
            <a:cs typeface="Times New Roman" panose="02020603050405020304" pitchFamily="18" charset="0"/>
          </a:endParaRPr>
        </a:p>
      </dgm:t>
    </dgm:pt>
    <dgm:pt modelId="{AA80182B-8A8B-4BE0-B0FC-F8E140B671B3}" type="parTrans" cxnId="{64089A43-7CAD-460E-ACA7-AD47F724AB59}">
      <dgm:prSet/>
      <dgm:spPr/>
      <dgm:t>
        <a:bodyPr/>
        <a:lstStyle/>
        <a:p>
          <a:endParaRPr lang="en-IN"/>
        </a:p>
      </dgm:t>
    </dgm:pt>
    <dgm:pt modelId="{7E908F88-F67A-40ED-935A-996BA435AF3D}" type="sibTrans" cxnId="{64089A43-7CAD-460E-ACA7-AD47F724AB59}">
      <dgm:prSet/>
      <dgm:spPr/>
      <dgm:t>
        <a:bodyPr/>
        <a:lstStyle/>
        <a:p>
          <a:endParaRPr lang="en-IN"/>
        </a:p>
      </dgm:t>
    </dgm:pt>
    <dgm:pt modelId="{F274B87A-5255-459B-B466-E77ED5E38BC9}">
      <dgm:prSet phldrT="[Text]" custT="1"/>
      <dgm:spPr/>
      <dgm:t>
        <a:bodyPr/>
        <a:lstStyle/>
        <a:p>
          <a:r>
            <a:rPr lang="en-US" sz="1800" dirty="0">
              <a:latin typeface="Times New Roman" panose="02020603050405020304" pitchFamily="18" charset="0"/>
              <a:cs typeface="Times New Roman" panose="02020603050405020304" pitchFamily="18" charset="0"/>
            </a:rPr>
            <a:t>Biological crossover &amp; recombination in cell meiosis to reproduce</a:t>
          </a:r>
          <a:endParaRPr lang="en-IN" sz="1800" dirty="0">
            <a:latin typeface="Times New Roman" panose="02020603050405020304" pitchFamily="18" charset="0"/>
            <a:cs typeface="Times New Roman" panose="02020603050405020304" pitchFamily="18" charset="0"/>
          </a:endParaRPr>
        </a:p>
      </dgm:t>
    </dgm:pt>
    <dgm:pt modelId="{BDDC3A4F-9F79-424E-9B0E-5FA9686F55D5}" type="parTrans" cxnId="{C20DF465-E2F6-469B-B692-5745E30BFABC}">
      <dgm:prSet/>
      <dgm:spPr/>
      <dgm:t>
        <a:bodyPr/>
        <a:lstStyle/>
        <a:p>
          <a:endParaRPr lang="en-IN"/>
        </a:p>
      </dgm:t>
    </dgm:pt>
    <dgm:pt modelId="{49441879-57C9-4B11-B3E8-994C328A7E78}" type="sibTrans" cxnId="{C20DF465-E2F6-469B-B692-5745E30BFABC}">
      <dgm:prSet/>
      <dgm:spPr/>
      <dgm:t>
        <a:bodyPr/>
        <a:lstStyle/>
        <a:p>
          <a:endParaRPr lang="en-IN"/>
        </a:p>
      </dgm:t>
    </dgm:pt>
    <dgm:pt modelId="{F50D9393-A9D5-4C8D-883A-DC2BD009E056}">
      <dgm:prSet phldrT="[Text]" custT="1"/>
      <dgm:spPr/>
      <dgm:t>
        <a:bodyPr/>
        <a:lstStyle/>
        <a:p>
          <a:r>
            <a:rPr lang="en-US" sz="1800" dirty="0">
              <a:latin typeface="Times New Roman" panose="02020603050405020304" pitchFamily="18" charset="0"/>
              <a:cs typeface="Times New Roman" panose="02020603050405020304" pitchFamily="18" charset="0"/>
            </a:rPr>
            <a:t>Random mutation in new generation flips individual bits in new chromosomes</a:t>
          </a:r>
          <a:endParaRPr lang="en-IN" sz="1800" dirty="0">
            <a:latin typeface="Times New Roman" panose="02020603050405020304" pitchFamily="18" charset="0"/>
            <a:cs typeface="Times New Roman" panose="02020603050405020304" pitchFamily="18" charset="0"/>
          </a:endParaRPr>
        </a:p>
      </dgm:t>
    </dgm:pt>
    <dgm:pt modelId="{B3D9524D-7B08-4E42-A962-957666BA6BF2}" type="parTrans" cxnId="{1B1E0826-DC52-4E50-8AA3-7038FB9BA398}">
      <dgm:prSet/>
      <dgm:spPr/>
      <dgm:t>
        <a:bodyPr/>
        <a:lstStyle/>
        <a:p>
          <a:endParaRPr lang="en-IN"/>
        </a:p>
      </dgm:t>
    </dgm:pt>
    <dgm:pt modelId="{FBA9528F-D187-4504-AF6B-21BC8786671B}" type="sibTrans" cxnId="{1B1E0826-DC52-4E50-8AA3-7038FB9BA398}">
      <dgm:prSet/>
      <dgm:spPr/>
      <dgm:t>
        <a:bodyPr/>
        <a:lstStyle/>
        <a:p>
          <a:endParaRPr lang="en-IN"/>
        </a:p>
      </dgm:t>
    </dgm:pt>
    <dgm:pt modelId="{924FBCA4-3825-4729-B947-E712E484BB50}">
      <dgm:prSet phldrT="[Text]" custT="1"/>
      <dgm:spPr/>
      <dgm:t>
        <a:bodyPr/>
        <a:lstStyle/>
        <a:p>
          <a:r>
            <a:rPr lang="en-US" sz="1800" dirty="0">
              <a:latin typeface="Times New Roman" panose="02020603050405020304" pitchFamily="18" charset="0"/>
              <a:cs typeface="Times New Roman" panose="02020603050405020304" pitchFamily="18" charset="0"/>
            </a:rPr>
            <a:t>Evaluated by fitness function to test solvability of population</a:t>
          </a:r>
          <a:endParaRPr lang="en-IN" sz="1800" dirty="0">
            <a:latin typeface="Times New Roman" panose="02020603050405020304" pitchFamily="18" charset="0"/>
            <a:cs typeface="Times New Roman" panose="02020603050405020304" pitchFamily="18" charset="0"/>
          </a:endParaRPr>
        </a:p>
      </dgm:t>
    </dgm:pt>
    <dgm:pt modelId="{9B995F1F-F8DF-4254-B4FB-5D04152C9EE9}" type="parTrans" cxnId="{D0674498-F82A-4230-9088-F0FA61D73D22}">
      <dgm:prSet/>
      <dgm:spPr/>
      <dgm:t>
        <a:bodyPr/>
        <a:lstStyle/>
        <a:p>
          <a:endParaRPr lang="en-IN"/>
        </a:p>
      </dgm:t>
    </dgm:pt>
    <dgm:pt modelId="{E21AE377-A4EE-4E5D-A976-87A58EE05FDC}" type="sibTrans" cxnId="{D0674498-F82A-4230-9088-F0FA61D73D22}">
      <dgm:prSet/>
      <dgm:spPr/>
      <dgm:t>
        <a:bodyPr/>
        <a:lstStyle/>
        <a:p>
          <a:endParaRPr lang="en-IN"/>
        </a:p>
      </dgm:t>
    </dgm:pt>
    <dgm:pt modelId="{33BFCCE0-6AE2-43B6-8325-11C9894668BC}" type="pres">
      <dgm:prSet presAssocID="{76E6724A-6B33-45C4-87AA-49E8D7BCE8DF}" presName="Name0" presStyleCnt="0">
        <dgm:presLayoutVars>
          <dgm:dir/>
          <dgm:animLvl val="lvl"/>
          <dgm:resizeHandles val="exact"/>
        </dgm:presLayoutVars>
      </dgm:prSet>
      <dgm:spPr/>
    </dgm:pt>
    <dgm:pt modelId="{C94F3CBF-9706-42F7-AC71-C899B37690FF}" type="pres">
      <dgm:prSet presAssocID="{F0787537-1484-4B58-AD10-784107F535A5}" presName="boxAndChildren" presStyleCnt="0"/>
      <dgm:spPr/>
    </dgm:pt>
    <dgm:pt modelId="{F5A11A68-DB7B-45CD-9A93-248F597F32B9}" type="pres">
      <dgm:prSet presAssocID="{F0787537-1484-4B58-AD10-784107F535A5}" presName="parentTextBox" presStyleLbl="node1" presStyleIdx="0" presStyleCnt="3"/>
      <dgm:spPr/>
    </dgm:pt>
    <dgm:pt modelId="{577DF29F-2650-4AA2-AEEC-D012935E6068}" type="pres">
      <dgm:prSet presAssocID="{F0787537-1484-4B58-AD10-784107F535A5}" presName="entireBox" presStyleLbl="node1" presStyleIdx="0" presStyleCnt="3"/>
      <dgm:spPr/>
    </dgm:pt>
    <dgm:pt modelId="{6831F8E8-676C-47DA-A343-259901FE465A}" type="pres">
      <dgm:prSet presAssocID="{F0787537-1484-4B58-AD10-784107F535A5}" presName="descendantBox" presStyleCnt="0"/>
      <dgm:spPr/>
    </dgm:pt>
    <dgm:pt modelId="{8E96E28A-0CBE-411F-AD01-40538E81486C}" type="pres">
      <dgm:prSet presAssocID="{F274B87A-5255-459B-B466-E77ED5E38BC9}" presName="childTextBox" presStyleLbl="fgAccFollowNode1" presStyleIdx="0" presStyleCnt="6">
        <dgm:presLayoutVars>
          <dgm:bulletEnabled val="1"/>
        </dgm:presLayoutVars>
      </dgm:prSet>
      <dgm:spPr/>
    </dgm:pt>
    <dgm:pt modelId="{C4A0F471-7431-401C-9A2F-37C4F0ED75EA}" type="pres">
      <dgm:prSet presAssocID="{F50D9393-A9D5-4C8D-883A-DC2BD009E056}" presName="childTextBox" presStyleLbl="fgAccFollowNode1" presStyleIdx="1" presStyleCnt="6">
        <dgm:presLayoutVars>
          <dgm:bulletEnabled val="1"/>
        </dgm:presLayoutVars>
      </dgm:prSet>
      <dgm:spPr/>
    </dgm:pt>
    <dgm:pt modelId="{132A5C46-3512-4063-95FB-3A5D283E162C}" type="pres">
      <dgm:prSet presAssocID="{A9669FE6-0F2A-4E76-BB0D-BD8E573A7F11}" presName="sp" presStyleCnt="0"/>
      <dgm:spPr/>
    </dgm:pt>
    <dgm:pt modelId="{FD78AD8A-413C-45F7-9861-C46E8600E27F}" type="pres">
      <dgm:prSet presAssocID="{AD86BF92-DF53-4EE9-AB58-198C977A65DC}" presName="arrowAndChildren" presStyleCnt="0"/>
      <dgm:spPr/>
    </dgm:pt>
    <dgm:pt modelId="{7A94165C-9B69-4690-9DA3-627206F020B6}" type="pres">
      <dgm:prSet presAssocID="{AD86BF92-DF53-4EE9-AB58-198C977A65DC}" presName="parentTextArrow" presStyleLbl="node1" presStyleIdx="0" presStyleCnt="3"/>
      <dgm:spPr/>
    </dgm:pt>
    <dgm:pt modelId="{C0F94EB3-10E6-4B6D-A9AC-B7692B174AA1}" type="pres">
      <dgm:prSet presAssocID="{AD86BF92-DF53-4EE9-AB58-198C977A65DC}" presName="arrow" presStyleLbl="node1" presStyleIdx="1" presStyleCnt="3"/>
      <dgm:spPr/>
    </dgm:pt>
    <dgm:pt modelId="{403A8F9C-6901-4CC2-B62D-D7FB725B7785}" type="pres">
      <dgm:prSet presAssocID="{AD86BF92-DF53-4EE9-AB58-198C977A65DC}" presName="descendantArrow" presStyleCnt="0"/>
      <dgm:spPr/>
    </dgm:pt>
    <dgm:pt modelId="{E522D34E-E701-49AF-936C-81CDF97173E4}" type="pres">
      <dgm:prSet presAssocID="{B45089A8-4EAC-4A50-B2E4-D5A7F5E2BFA5}" presName="childTextArrow" presStyleLbl="fgAccFollowNode1" presStyleIdx="2" presStyleCnt="6">
        <dgm:presLayoutVars>
          <dgm:bulletEnabled val="1"/>
        </dgm:presLayoutVars>
      </dgm:prSet>
      <dgm:spPr/>
    </dgm:pt>
    <dgm:pt modelId="{D7F4AC06-EEFF-4E44-B229-9A3644E69805}" type="pres">
      <dgm:prSet presAssocID="{924FBCA4-3825-4729-B947-E712E484BB50}" presName="childTextArrow" presStyleLbl="fgAccFollowNode1" presStyleIdx="3" presStyleCnt="6">
        <dgm:presLayoutVars>
          <dgm:bulletEnabled val="1"/>
        </dgm:presLayoutVars>
      </dgm:prSet>
      <dgm:spPr/>
    </dgm:pt>
    <dgm:pt modelId="{DA3E2FCD-DA06-4822-9934-642BFE3C5F11}" type="pres">
      <dgm:prSet presAssocID="{73381445-38CC-4E17-B1C0-4F92A0A76352}" presName="sp" presStyleCnt="0"/>
      <dgm:spPr/>
    </dgm:pt>
    <dgm:pt modelId="{A78E0642-6FA0-4E65-B170-5B1A510944FE}" type="pres">
      <dgm:prSet presAssocID="{648086E0-6F6F-4273-AB5A-B8C1A36B1470}" presName="arrowAndChildren" presStyleCnt="0"/>
      <dgm:spPr/>
    </dgm:pt>
    <dgm:pt modelId="{4F52D5AF-56FA-4569-99EF-863A1FA5CABD}" type="pres">
      <dgm:prSet presAssocID="{648086E0-6F6F-4273-AB5A-B8C1A36B1470}" presName="parentTextArrow" presStyleLbl="node1" presStyleIdx="1" presStyleCnt="3"/>
      <dgm:spPr/>
    </dgm:pt>
    <dgm:pt modelId="{5536EB7B-7CF9-4EDB-9124-1AA8CC248B03}" type="pres">
      <dgm:prSet presAssocID="{648086E0-6F6F-4273-AB5A-B8C1A36B1470}" presName="arrow" presStyleLbl="node1" presStyleIdx="2" presStyleCnt="3"/>
      <dgm:spPr/>
    </dgm:pt>
    <dgm:pt modelId="{C8B9D5E5-E8FC-46AF-B60F-CE184B4677BE}" type="pres">
      <dgm:prSet presAssocID="{648086E0-6F6F-4273-AB5A-B8C1A36B1470}" presName="descendantArrow" presStyleCnt="0"/>
      <dgm:spPr/>
    </dgm:pt>
    <dgm:pt modelId="{03988D2E-EB31-40CA-893A-CD26A884161C}" type="pres">
      <dgm:prSet presAssocID="{351D0787-A289-4D1E-96BA-4B1A17BF2F28}" presName="childTextArrow" presStyleLbl="fgAccFollowNode1" presStyleIdx="4" presStyleCnt="6">
        <dgm:presLayoutVars>
          <dgm:bulletEnabled val="1"/>
        </dgm:presLayoutVars>
      </dgm:prSet>
      <dgm:spPr/>
    </dgm:pt>
    <dgm:pt modelId="{8F00AB11-6A9C-411A-8602-9B428B4CAAF8}" type="pres">
      <dgm:prSet presAssocID="{0F4943E1-BE05-4641-8E9A-7E18A55889AA}" presName="childTextArrow" presStyleLbl="fgAccFollowNode1" presStyleIdx="5" presStyleCnt="6">
        <dgm:presLayoutVars>
          <dgm:bulletEnabled val="1"/>
        </dgm:presLayoutVars>
      </dgm:prSet>
      <dgm:spPr/>
    </dgm:pt>
  </dgm:ptLst>
  <dgm:cxnLst>
    <dgm:cxn modelId="{96E30913-292A-4742-9214-059A0DFDDDB1}" type="presOf" srcId="{AD86BF92-DF53-4EE9-AB58-198C977A65DC}" destId="{C0F94EB3-10E6-4B6D-A9AC-B7692B174AA1}" srcOrd="1" destOrd="0" presId="urn:microsoft.com/office/officeart/2005/8/layout/process4"/>
    <dgm:cxn modelId="{1B1E0826-DC52-4E50-8AA3-7038FB9BA398}" srcId="{F0787537-1484-4B58-AD10-784107F535A5}" destId="{F50D9393-A9D5-4C8D-883A-DC2BD009E056}" srcOrd="1" destOrd="0" parTransId="{B3D9524D-7B08-4E42-A962-957666BA6BF2}" sibTransId="{FBA9528F-D187-4504-AF6B-21BC8786671B}"/>
    <dgm:cxn modelId="{436CA13B-339F-4932-B600-4192028A4788}" type="presOf" srcId="{351D0787-A289-4D1E-96BA-4B1A17BF2F28}" destId="{03988D2E-EB31-40CA-893A-CD26A884161C}" srcOrd="0" destOrd="0" presId="urn:microsoft.com/office/officeart/2005/8/layout/process4"/>
    <dgm:cxn modelId="{4290505C-1CA9-42E1-B27F-4A7109653CB9}" type="presOf" srcId="{648086E0-6F6F-4273-AB5A-B8C1A36B1470}" destId="{4F52D5AF-56FA-4569-99EF-863A1FA5CABD}" srcOrd="0" destOrd="0" presId="urn:microsoft.com/office/officeart/2005/8/layout/process4"/>
    <dgm:cxn modelId="{64089A43-7CAD-460E-ACA7-AD47F724AB59}" srcId="{76E6724A-6B33-45C4-87AA-49E8D7BCE8DF}" destId="{F0787537-1484-4B58-AD10-784107F535A5}" srcOrd="2" destOrd="0" parTransId="{AA80182B-8A8B-4BE0-B0FC-F8E140B671B3}" sibTransId="{7E908F88-F67A-40ED-935A-996BA435AF3D}"/>
    <dgm:cxn modelId="{C20DF465-E2F6-469B-B692-5745E30BFABC}" srcId="{F0787537-1484-4B58-AD10-784107F535A5}" destId="{F274B87A-5255-459B-B466-E77ED5E38BC9}" srcOrd="0" destOrd="0" parTransId="{BDDC3A4F-9F79-424E-9B0E-5FA9686F55D5}" sibTransId="{49441879-57C9-4B11-B3E8-994C328A7E78}"/>
    <dgm:cxn modelId="{8A0A7D69-DF8B-4FD3-BB03-F11FCE2C90AC}" type="presOf" srcId="{648086E0-6F6F-4273-AB5A-B8C1A36B1470}" destId="{5536EB7B-7CF9-4EDB-9124-1AA8CC248B03}" srcOrd="1" destOrd="0" presId="urn:microsoft.com/office/officeart/2005/8/layout/process4"/>
    <dgm:cxn modelId="{DB0A2670-6043-4DFD-9CD7-13A52839C1D7}" type="presOf" srcId="{F50D9393-A9D5-4C8D-883A-DC2BD009E056}" destId="{C4A0F471-7431-401C-9A2F-37C4F0ED75EA}" srcOrd="0" destOrd="0" presId="urn:microsoft.com/office/officeart/2005/8/layout/process4"/>
    <dgm:cxn modelId="{E89A5853-F0E1-4AFB-B1D8-78C9DDC640AD}" srcId="{AD86BF92-DF53-4EE9-AB58-198C977A65DC}" destId="{B45089A8-4EAC-4A50-B2E4-D5A7F5E2BFA5}" srcOrd="0" destOrd="0" parTransId="{E5F6877C-B262-40E3-9DB9-347B432E8DA5}" sibTransId="{DA1485E1-F8B0-4B4F-B7F3-4375872E3E06}"/>
    <dgm:cxn modelId="{C40E2954-44B6-4BDA-8F38-F6D697FD393B}" type="presOf" srcId="{0F4943E1-BE05-4641-8E9A-7E18A55889AA}" destId="{8F00AB11-6A9C-411A-8602-9B428B4CAAF8}" srcOrd="0" destOrd="0" presId="urn:microsoft.com/office/officeart/2005/8/layout/process4"/>
    <dgm:cxn modelId="{3BBD5482-9B9C-4FD0-A5BC-500FD6E5E528}" srcId="{648086E0-6F6F-4273-AB5A-B8C1A36B1470}" destId="{351D0787-A289-4D1E-96BA-4B1A17BF2F28}" srcOrd="0" destOrd="0" parTransId="{AEA94EFA-FCC9-4B54-94F8-B89A95B2B0E4}" sibTransId="{8C6A119A-F963-4591-833F-9128105DA171}"/>
    <dgm:cxn modelId="{77E8E082-A054-4CC3-BC89-A9FB218B327D}" type="presOf" srcId="{F0787537-1484-4B58-AD10-784107F535A5}" destId="{577DF29F-2650-4AA2-AEEC-D012935E6068}" srcOrd="1" destOrd="0" presId="urn:microsoft.com/office/officeart/2005/8/layout/process4"/>
    <dgm:cxn modelId="{9459CE90-6E00-4188-967F-80E01BEC90CC}" srcId="{76E6724A-6B33-45C4-87AA-49E8D7BCE8DF}" destId="{AD86BF92-DF53-4EE9-AB58-198C977A65DC}" srcOrd="1" destOrd="0" parTransId="{BAB9A61C-2258-4ADA-87ED-C30DAE30F951}" sibTransId="{A9669FE6-0F2A-4E76-BB0D-BD8E573A7F11}"/>
    <dgm:cxn modelId="{FE5D7D92-37AC-4149-9E4E-45E18456B1DD}" type="presOf" srcId="{B45089A8-4EAC-4A50-B2E4-D5A7F5E2BFA5}" destId="{E522D34E-E701-49AF-936C-81CDF97173E4}" srcOrd="0" destOrd="0" presId="urn:microsoft.com/office/officeart/2005/8/layout/process4"/>
    <dgm:cxn modelId="{D0674498-F82A-4230-9088-F0FA61D73D22}" srcId="{AD86BF92-DF53-4EE9-AB58-198C977A65DC}" destId="{924FBCA4-3825-4729-B947-E712E484BB50}" srcOrd="1" destOrd="0" parTransId="{9B995F1F-F8DF-4254-B4FB-5D04152C9EE9}" sibTransId="{E21AE377-A4EE-4E5D-A976-87A58EE05FDC}"/>
    <dgm:cxn modelId="{9D9DFA9A-2256-4614-8443-B70E0689E32B}" srcId="{76E6724A-6B33-45C4-87AA-49E8D7BCE8DF}" destId="{648086E0-6F6F-4273-AB5A-B8C1A36B1470}" srcOrd="0" destOrd="0" parTransId="{3578DAB6-B2EA-473D-BD14-4FF594211FBC}" sibTransId="{73381445-38CC-4E17-B1C0-4F92A0A76352}"/>
    <dgm:cxn modelId="{8E6A0BA2-BE17-4716-B47D-A3749DD7E858}" type="presOf" srcId="{76E6724A-6B33-45C4-87AA-49E8D7BCE8DF}" destId="{33BFCCE0-6AE2-43B6-8325-11C9894668BC}" srcOrd="0" destOrd="0" presId="urn:microsoft.com/office/officeart/2005/8/layout/process4"/>
    <dgm:cxn modelId="{B7D4D7A2-8001-4B9F-A848-AED81CC499D7}" type="presOf" srcId="{F274B87A-5255-459B-B466-E77ED5E38BC9}" destId="{8E96E28A-0CBE-411F-AD01-40538E81486C}" srcOrd="0" destOrd="0" presId="urn:microsoft.com/office/officeart/2005/8/layout/process4"/>
    <dgm:cxn modelId="{454785B3-362E-453B-95FC-C041CB265A43}" type="presOf" srcId="{924FBCA4-3825-4729-B947-E712E484BB50}" destId="{D7F4AC06-EEFF-4E44-B229-9A3644E69805}" srcOrd="0" destOrd="0" presId="urn:microsoft.com/office/officeart/2005/8/layout/process4"/>
    <dgm:cxn modelId="{6EE8EED8-CF06-41B2-986B-09EC4CE73B26}" type="presOf" srcId="{F0787537-1484-4B58-AD10-784107F535A5}" destId="{F5A11A68-DB7B-45CD-9A93-248F597F32B9}" srcOrd="0" destOrd="0" presId="urn:microsoft.com/office/officeart/2005/8/layout/process4"/>
    <dgm:cxn modelId="{7C57EADF-DF16-45B8-A36E-1C7AED36B776}" srcId="{648086E0-6F6F-4273-AB5A-B8C1A36B1470}" destId="{0F4943E1-BE05-4641-8E9A-7E18A55889AA}" srcOrd="1" destOrd="0" parTransId="{436E8B18-F295-47D0-955F-ED3608DBE1CA}" sibTransId="{E267D2B2-1720-4F12-A4B2-1C034EAFD114}"/>
    <dgm:cxn modelId="{5352F5F8-764E-44A8-9AEF-0A14C14B548E}" type="presOf" srcId="{AD86BF92-DF53-4EE9-AB58-198C977A65DC}" destId="{7A94165C-9B69-4690-9DA3-627206F020B6}" srcOrd="0" destOrd="0" presId="urn:microsoft.com/office/officeart/2005/8/layout/process4"/>
    <dgm:cxn modelId="{21F897FB-BC5D-4C78-A7AE-535A2DA7D709}" type="presParOf" srcId="{33BFCCE0-6AE2-43B6-8325-11C9894668BC}" destId="{C94F3CBF-9706-42F7-AC71-C899B37690FF}" srcOrd="0" destOrd="0" presId="urn:microsoft.com/office/officeart/2005/8/layout/process4"/>
    <dgm:cxn modelId="{7DF86064-7AE3-4782-B2C1-666395CF1334}" type="presParOf" srcId="{C94F3CBF-9706-42F7-AC71-C899B37690FF}" destId="{F5A11A68-DB7B-45CD-9A93-248F597F32B9}" srcOrd="0" destOrd="0" presId="urn:microsoft.com/office/officeart/2005/8/layout/process4"/>
    <dgm:cxn modelId="{4E8D8EEF-1E15-4AE8-A038-2B5FAA8CD389}" type="presParOf" srcId="{C94F3CBF-9706-42F7-AC71-C899B37690FF}" destId="{577DF29F-2650-4AA2-AEEC-D012935E6068}" srcOrd="1" destOrd="0" presId="urn:microsoft.com/office/officeart/2005/8/layout/process4"/>
    <dgm:cxn modelId="{D1938834-34BC-47D9-B3B2-AB4CD678977D}" type="presParOf" srcId="{C94F3CBF-9706-42F7-AC71-C899B37690FF}" destId="{6831F8E8-676C-47DA-A343-259901FE465A}" srcOrd="2" destOrd="0" presId="urn:microsoft.com/office/officeart/2005/8/layout/process4"/>
    <dgm:cxn modelId="{5374CC0E-960C-44E2-9C5B-2EBA9957646E}" type="presParOf" srcId="{6831F8E8-676C-47DA-A343-259901FE465A}" destId="{8E96E28A-0CBE-411F-AD01-40538E81486C}" srcOrd="0" destOrd="0" presId="urn:microsoft.com/office/officeart/2005/8/layout/process4"/>
    <dgm:cxn modelId="{688E5B62-D5BA-4E7E-8367-F93846B6840C}" type="presParOf" srcId="{6831F8E8-676C-47DA-A343-259901FE465A}" destId="{C4A0F471-7431-401C-9A2F-37C4F0ED75EA}" srcOrd="1" destOrd="0" presId="urn:microsoft.com/office/officeart/2005/8/layout/process4"/>
    <dgm:cxn modelId="{2FC78491-E23F-47FC-83CA-B5913504A377}" type="presParOf" srcId="{33BFCCE0-6AE2-43B6-8325-11C9894668BC}" destId="{132A5C46-3512-4063-95FB-3A5D283E162C}" srcOrd="1" destOrd="0" presId="urn:microsoft.com/office/officeart/2005/8/layout/process4"/>
    <dgm:cxn modelId="{E2618362-9DFE-4B39-B408-64314AF7AFFD}" type="presParOf" srcId="{33BFCCE0-6AE2-43B6-8325-11C9894668BC}" destId="{FD78AD8A-413C-45F7-9861-C46E8600E27F}" srcOrd="2" destOrd="0" presId="urn:microsoft.com/office/officeart/2005/8/layout/process4"/>
    <dgm:cxn modelId="{4DB6BC8C-CBF6-4698-9904-4715D77FDBE4}" type="presParOf" srcId="{FD78AD8A-413C-45F7-9861-C46E8600E27F}" destId="{7A94165C-9B69-4690-9DA3-627206F020B6}" srcOrd="0" destOrd="0" presId="urn:microsoft.com/office/officeart/2005/8/layout/process4"/>
    <dgm:cxn modelId="{7E2D72A5-C26E-4120-8AC8-D5FEEC2DCB5D}" type="presParOf" srcId="{FD78AD8A-413C-45F7-9861-C46E8600E27F}" destId="{C0F94EB3-10E6-4B6D-A9AC-B7692B174AA1}" srcOrd="1" destOrd="0" presId="urn:microsoft.com/office/officeart/2005/8/layout/process4"/>
    <dgm:cxn modelId="{0D44EA90-3B6E-4D89-B5B6-91B1337A42CE}" type="presParOf" srcId="{FD78AD8A-413C-45F7-9861-C46E8600E27F}" destId="{403A8F9C-6901-4CC2-B62D-D7FB725B7785}" srcOrd="2" destOrd="0" presId="urn:microsoft.com/office/officeart/2005/8/layout/process4"/>
    <dgm:cxn modelId="{9C66C0D1-09AC-4BDF-BDB2-3E0103E5F855}" type="presParOf" srcId="{403A8F9C-6901-4CC2-B62D-D7FB725B7785}" destId="{E522D34E-E701-49AF-936C-81CDF97173E4}" srcOrd="0" destOrd="0" presId="urn:microsoft.com/office/officeart/2005/8/layout/process4"/>
    <dgm:cxn modelId="{59760D33-A279-449E-B466-25227DAECA06}" type="presParOf" srcId="{403A8F9C-6901-4CC2-B62D-D7FB725B7785}" destId="{D7F4AC06-EEFF-4E44-B229-9A3644E69805}" srcOrd="1" destOrd="0" presId="urn:microsoft.com/office/officeart/2005/8/layout/process4"/>
    <dgm:cxn modelId="{E58A5947-B964-426D-B26F-107AB0713A20}" type="presParOf" srcId="{33BFCCE0-6AE2-43B6-8325-11C9894668BC}" destId="{DA3E2FCD-DA06-4822-9934-642BFE3C5F11}" srcOrd="3" destOrd="0" presId="urn:microsoft.com/office/officeart/2005/8/layout/process4"/>
    <dgm:cxn modelId="{89C2E796-1CED-4D96-93E6-4169474B94E9}" type="presParOf" srcId="{33BFCCE0-6AE2-43B6-8325-11C9894668BC}" destId="{A78E0642-6FA0-4E65-B170-5B1A510944FE}" srcOrd="4" destOrd="0" presId="urn:microsoft.com/office/officeart/2005/8/layout/process4"/>
    <dgm:cxn modelId="{5DEC08AE-AFCC-443B-BD13-B43745CEE593}" type="presParOf" srcId="{A78E0642-6FA0-4E65-B170-5B1A510944FE}" destId="{4F52D5AF-56FA-4569-99EF-863A1FA5CABD}" srcOrd="0" destOrd="0" presId="urn:microsoft.com/office/officeart/2005/8/layout/process4"/>
    <dgm:cxn modelId="{CAC4038C-1798-4312-B601-91649C4D28FD}" type="presParOf" srcId="{A78E0642-6FA0-4E65-B170-5B1A510944FE}" destId="{5536EB7B-7CF9-4EDB-9124-1AA8CC248B03}" srcOrd="1" destOrd="0" presId="urn:microsoft.com/office/officeart/2005/8/layout/process4"/>
    <dgm:cxn modelId="{49B51B23-EDF8-4A75-8934-004B9C89D9AE}" type="presParOf" srcId="{A78E0642-6FA0-4E65-B170-5B1A510944FE}" destId="{C8B9D5E5-E8FC-46AF-B60F-CE184B4677BE}" srcOrd="2" destOrd="0" presId="urn:microsoft.com/office/officeart/2005/8/layout/process4"/>
    <dgm:cxn modelId="{E6843419-C483-4B25-A794-BC767D837EA0}" type="presParOf" srcId="{C8B9D5E5-E8FC-46AF-B60F-CE184B4677BE}" destId="{03988D2E-EB31-40CA-893A-CD26A884161C}" srcOrd="0" destOrd="0" presId="urn:microsoft.com/office/officeart/2005/8/layout/process4"/>
    <dgm:cxn modelId="{9F2174AB-5DD4-40B6-A02C-AA92CFE7373F}" type="presParOf" srcId="{C8B9D5E5-E8FC-46AF-B60F-CE184B4677BE}" destId="{8F00AB11-6A9C-411A-8602-9B428B4CAAF8}" srcOrd="1"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7A57401-B295-43B1-936D-56EBE785F316}"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IN"/>
        </a:p>
      </dgm:t>
    </dgm:pt>
    <dgm:pt modelId="{041D3275-FDC6-4B79-878E-A4CC165FDC6C}">
      <dgm:prSet phldrT="[Text]" custT="1"/>
      <dgm:spPr>
        <a:solidFill>
          <a:schemeClr val="tx1">
            <a:lumMod val="95000"/>
            <a:lumOff val="5000"/>
          </a:schemeClr>
        </a:solidFill>
      </dgm:spPr>
      <dgm:t>
        <a:bodyPr/>
        <a:lstStyle/>
        <a:p>
          <a:r>
            <a:rPr lang="en-US" sz="2000" b="1" dirty="0">
              <a:latin typeface="Times New Roman" panose="02020603050405020304" pitchFamily="18" charset="0"/>
              <a:cs typeface="Times New Roman" panose="02020603050405020304" pitchFamily="18" charset="0"/>
            </a:rPr>
            <a:t>Expert System Based </a:t>
          </a:r>
          <a:endParaRPr lang="en-IN" sz="2000" b="1" baseline="30000" dirty="0">
            <a:latin typeface="Times New Roman" panose="02020603050405020304" pitchFamily="18" charset="0"/>
            <a:cs typeface="Times New Roman" panose="02020603050405020304" pitchFamily="18" charset="0"/>
          </a:endParaRPr>
        </a:p>
      </dgm:t>
    </dgm:pt>
    <dgm:pt modelId="{375A449A-A545-4320-83A4-AE04CBD9F590}" type="parTrans" cxnId="{60F8E8FC-B3A7-4E23-9252-7E27568FE44A}">
      <dgm:prSet/>
      <dgm:spPr/>
      <dgm:t>
        <a:bodyPr/>
        <a:lstStyle/>
        <a:p>
          <a:endParaRPr lang="en-IN"/>
        </a:p>
      </dgm:t>
    </dgm:pt>
    <dgm:pt modelId="{103ECFE2-77EF-45D7-A427-7C1394D8DA98}" type="sibTrans" cxnId="{60F8E8FC-B3A7-4E23-9252-7E27568FE44A}">
      <dgm:prSet/>
      <dgm:spPr/>
      <dgm:t>
        <a:bodyPr/>
        <a:lstStyle/>
        <a:p>
          <a:endParaRPr lang="en-IN"/>
        </a:p>
      </dgm:t>
    </dgm:pt>
    <dgm:pt modelId="{5A8D5986-38A0-4556-AE13-0A7CF10ED472}">
      <dgm:prSet phldrT="[Text]" custT="1"/>
      <dgm:spPr>
        <a:solidFill>
          <a:srgbClr val="002060"/>
        </a:solidFill>
      </dgm:spPr>
      <dgm:t>
        <a:bodyPr/>
        <a:lstStyle/>
        <a:p>
          <a:r>
            <a:rPr lang="en-US" sz="1600" dirty="0">
              <a:latin typeface="Times New Roman" panose="02020603050405020304" pitchFamily="18" charset="0"/>
              <a:cs typeface="Times New Roman" panose="02020603050405020304" pitchFamily="18" charset="0"/>
            </a:rPr>
            <a:t>New techniques based on AI</a:t>
          </a:r>
          <a:endParaRPr lang="en-IN" sz="1600" dirty="0">
            <a:latin typeface="Times New Roman" panose="02020603050405020304" pitchFamily="18" charset="0"/>
            <a:cs typeface="Times New Roman" panose="02020603050405020304" pitchFamily="18" charset="0"/>
          </a:endParaRPr>
        </a:p>
      </dgm:t>
    </dgm:pt>
    <dgm:pt modelId="{A3AA78EE-503D-4B66-835D-3242DA3FC836}" type="parTrans" cxnId="{F009963F-D0AF-4B79-B19C-CE5D3C9CFB74}">
      <dgm:prSet/>
      <dgm:spPr/>
      <dgm:t>
        <a:bodyPr/>
        <a:lstStyle/>
        <a:p>
          <a:endParaRPr lang="en-IN"/>
        </a:p>
      </dgm:t>
    </dgm:pt>
    <dgm:pt modelId="{3ADAC8D9-162E-478B-845A-452E8D0C3DFD}" type="sibTrans" cxnId="{F009963F-D0AF-4B79-B19C-CE5D3C9CFB74}">
      <dgm:prSet/>
      <dgm:spPr/>
      <dgm:t>
        <a:bodyPr/>
        <a:lstStyle/>
        <a:p>
          <a:endParaRPr lang="en-IN"/>
        </a:p>
      </dgm:t>
    </dgm:pt>
    <dgm:pt modelId="{476DBE9B-826C-44AF-BBB4-E10498B96312}">
      <dgm:prSet phldrT="[Text]" custT="1"/>
      <dgm:spPr>
        <a:solidFill>
          <a:srgbClr val="002060"/>
        </a:solidFill>
      </dgm:spPr>
      <dgm:t>
        <a:bodyPr/>
        <a:lstStyle/>
        <a:p>
          <a:r>
            <a:rPr lang="en-US" sz="1600" dirty="0">
              <a:latin typeface="Times New Roman" panose="02020603050405020304" pitchFamily="18" charset="0"/>
              <a:cs typeface="Times New Roman" panose="02020603050405020304" pitchFamily="18" charset="0"/>
            </a:rPr>
            <a:t>Computer program with ability to reason, explain &amp; expand knowledge</a:t>
          </a:r>
          <a:endParaRPr lang="en-IN" sz="1600" dirty="0">
            <a:latin typeface="Times New Roman" panose="02020603050405020304" pitchFamily="18" charset="0"/>
            <a:cs typeface="Times New Roman" panose="02020603050405020304" pitchFamily="18" charset="0"/>
          </a:endParaRPr>
        </a:p>
      </dgm:t>
    </dgm:pt>
    <dgm:pt modelId="{CE0DDB17-10E3-4460-8FFC-2AF609301CE4}" type="parTrans" cxnId="{E7CC1F92-C221-4E5B-833A-CA3B0F7EA257}">
      <dgm:prSet/>
      <dgm:spPr/>
      <dgm:t>
        <a:bodyPr/>
        <a:lstStyle/>
        <a:p>
          <a:endParaRPr lang="en-IN"/>
        </a:p>
      </dgm:t>
    </dgm:pt>
    <dgm:pt modelId="{BA051E06-5AB4-4F81-B163-FE736804C988}" type="sibTrans" cxnId="{E7CC1F92-C221-4E5B-833A-CA3B0F7EA257}">
      <dgm:prSet/>
      <dgm:spPr/>
      <dgm:t>
        <a:bodyPr/>
        <a:lstStyle/>
        <a:p>
          <a:endParaRPr lang="en-IN"/>
        </a:p>
      </dgm:t>
    </dgm:pt>
    <dgm:pt modelId="{0084D08C-8784-439F-BDEB-64E5153AC8D8}">
      <dgm:prSet phldrT="[Text]" custT="1"/>
      <dgm:spPr>
        <a:solidFill>
          <a:srgbClr val="002060"/>
        </a:solidFill>
      </dgm:spPr>
      <dgm:t>
        <a:bodyPr/>
        <a:lstStyle/>
        <a:p>
          <a:r>
            <a:rPr lang="en-US" sz="1600" dirty="0">
              <a:latin typeface="Times New Roman" panose="02020603050405020304" pitchFamily="18" charset="0"/>
              <a:cs typeface="Times New Roman" panose="02020603050405020304" pitchFamily="18" charset="0"/>
            </a:rPr>
            <a:t>Knowledge component is extracted from experts in field &amp; coded into IF-THEN statements</a:t>
          </a:r>
          <a:endParaRPr lang="en-IN" sz="1600" dirty="0">
            <a:latin typeface="Times New Roman" panose="02020603050405020304" pitchFamily="18" charset="0"/>
            <a:cs typeface="Times New Roman" panose="02020603050405020304" pitchFamily="18" charset="0"/>
          </a:endParaRPr>
        </a:p>
      </dgm:t>
    </dgm:pt>
    <dgm:pt modelId="{24197407-0147-44D6-81D3-F386DEED08C5}" type="parTrans" cxnId="{4348528F-6D65-4E7F-9F39-EA462026B22C}">
      <dgm:prSet/>
      <dgm:spPr/>
      <dgm:t>
        <a:bodyPr/>
        <a:lstStyle/>
        <a:p>
          <a:endParaRPr lang="en-IN"/>
        </a:p>
      </dgm:t>
    </dgm:pt>
    <dgm:pt modelId="{135F4F87-72CD-4D09-BECA-26389268026F}" type="sibTrans" cxnId="{4348528F-6D65-4E7F-9F39-EA462026B22C}">
      <dgm:prSet/>
      <dgm:spPr/>
      <dgm:t>
        <a:bodyPr/>
        <a:lstStyle/>
        <a:p>
          <a:endParaRPr lang="en-IN"/>
        </a:p>
      </dgm:t>
    </dgm:pt>
    <dgm:pt modelId="{93E9E5B6-28D8-4A5E-BF5F-73FD874B5692}">
      <dgm:prSet phldrT="[Text]" custT="1"/>
      <dgm:spPr>
        <a:solidFill>
          <a:srgbClr val="002060"/>
        </a:solidFill>
      </dgm:spPr>
      <dgm:t>
        <a:bodyPr/>
        <a:lstStyle/>
        <a:p>
          <a:r>
            <a:rPr lang="en-US" sz="1600" dirty="0">
              <a:latin typeface="Times New Roman" panose="02020603050405020304" pitchFamily="18" charset="0"/>
              <a:cs typeface="Times New Roman" panose="02020603050405020304" pitchFamily="18" charset="0"/>
            </a:rPr>
            <a:t>Some rules do not change over time while some get updated continuously</a:t>
          </a:r>
          <a:endParaRPr lang="en-IN" sz="1600" dirty="0">
            <a:latin typeface="Times New Roman" panose="02020603050405020304" pitchFamily="18" charset="0"/>
            <a:cs typeface="Times New Roman" panose="02020603050405020304" pitchFamily="18" charset="0"/>
          </a:endParaRPr>
        </a:p>
      </dgm:t>
    </dgm:pt>
    <dgm:pt modelId="{7536AEFC-F16A-4D90-A720-F3B52CADA433}" type="parTrans" cxnId="{93CCEC44-A3E5-4C04-B47E-5B51D884A9CD}">
      <dgm:prSet/>
      <dgm:spPr/>
      <dgm:t>
        <a:bodyPr/>
        <a:lstStyle/>
        <a:p>
          <a:endParaRPr lang="en-IN"/>
        </a:p>
      </dgm:t>
    </dgm:pt>
    <dgm:pt modelId="{3AB6C44A-71BB-48F7-9E6C-B7A0400CD569}" type="sibTrans" cxnId="{93CCEC44-A3E5-4C04-B47E-5B51D884A9CD}">
      <dgm:prSet/>
      <dgm:spPr/>
      <dgm:t>
        <a:bodyPr/>
        <a:lstStyle/>
        <a:p>
          <a:endParaRPr lang="en-IN"/>
        </a:p>
      </dgm:t>
    </dgm:pt>
    <dgm:pt modelId="{4EF2B62D-6E52-4F61-94A6-9B6A93C2DBAE}">
      <dgm:prSet phldrT="[Text]" custT="1"/>
      <dgm:spPr>
        <a:solidFill>
          <a:srgbClr val="002060"/>
        </a:solidFill>
      </dgm:spPr>
      <dgm:t>
        <a:bodyPr/>
        <a:lstStyle/>
        <a:p>
          <a:r>
            <a:rPr lang="en-US" sz="1600" dirty="0">
              <a:latin typeface="Times New Roman" panose="02020603050405020304" pitchFamily="18" charset="0"/>
              <a:cs typeface="Times New Roman" panose="02020603050405020304" pitchFamily="18" charset="0"/>
            </a:rPr>
            <a:t>Changes in system load vs changes in exogenous factors affecting load</a:t>
          </a:r>
          <a:endParaRPr lang="en-IN" sz="1600" dirty="0"/>
        </a:p>
      </dgm:t>
    </dgm:pt>
    <dgm:pt modelId="{D2F1E5CC-2ECE-4BA8-9A6C-48AD43CE9602}" type="parTrans" cxnId="{D17D2303-4DC1-4100-B757-32D06E636EDF}">
      <dgm:prSet/>
      <dgm:spPr/>
      <dgm:t>
        <a:bodyPr/>
        <a:lstStyle/>
        <a:p>
          <a:endParaRPr lang="en-IN"/>
        </a:p>
      </dgm:t>
    </dgm:pt>
    <dgm:pt modelId="{B794DA09-A7C3-45FD-AAB2-A94ECABFC1D1}" type="sibTrans" cxnId="{D17D2303-4DC1-4100-B757-32D06E636EDF}">
      <dgm:prSet/>
      <dgm:spPr/>
      <dgm:t>
        <a:bodyPr/>
        <a:lstStyle/>
        <a:p>
          <a:endParaRPr lang="en-IN"/>
        </a:p>
      </dgm:t>
    </dgm:pt>
    <dgm:pt modelId="{DC0C8C31-38AD-4A9A-B9DF-5BB25883309D}">
      <dgm:prSet phldrT="[Text]" custT="1"/>
      <dgm:spPr>
        <a:solidFill>
          <a:srgbClr val="002060"/>
        </a:solidFill>
      </dgm:spPr>
      <dgm:t>
        <a:bodyPr/>
        <a:lstStyle/>
        <a:p>
          <a:r>
            <a:rPr lang="en-US" sz="1600" dirty="0">
              <a:latin typeface="Times New Roman" panose="02020603050405020304" pitchFamily="18" charset="0"/>
              <a:cs typeface="Times New Roman" panose="02020603050405020304" pitchFamily="18" charset="0"/>
            </a:rPr>
            <a:t>Combines rules &amp; procedures used by human experts</a:t>
          </a:r>
          <a:endParaRPr lang="en-IN" sz="1600" dirty="0">
            <a:latin typeface="Times New Roman" panose="02020603050405020304" pitchFamily="18" charset="0"/>
            <a:cs typeface="Times New Roman" panose="02020603050405020304" pitchFamily="18" charset="0"/>
          </a:endParaRPr>
        </a:p>
      </dgm:t>
    </dgm:pt>
    <dgm:pt modelId="{D0F98602-5136-4577-B6EC-B7ACBC1E639A}" type="parTrans" cxnId="{7C93EABF-FAB9-4D3D-A59C-54E3DF2E212E}">
      <dgm:prSet/>
      <dgm:spPr/>
      <dgm:t>
        <a:bodyPr/>
        <a:lstStyle/>
        <a:p>
          <a:endParaRPr lang="en-IN"/>
        </a:p>
      </dgm:t>
    </dgm:pt>
    <dgm:pt modelId="{DDB02B9B-4025-4438-9D4E-A2C8B8C433BA}" type="sibTrans" cxnId="{7C93EABF-FAB9-4D3D-A59C-54E3DF2E212E}">
      <dgm:prSet/>
      <dgm:spPr/>
      <dgm:t>
        <a:bodyPr/>
        <a:lstStyle/>
        <a:p>
          <a:endParaRPr lang="en-IN"/>
        </a:p>
      </dgm:t>
    </dgm:pt>
    <dgm:pt modelId="{645DCF60-2C49-45CE-A661-2368C2E8263A}">
      <dgm:prSet phldrT="[Text]"/>
      <dgm:spPr>
        <a:solidFill>
          <a:srgbClr val="002060"/>
        </a:solidFill>
      </dgm:spPr>
      <dgm:t>
        <a:bodyPr/>
        <a:lstStyle/>
        <a:p>
          <a:r>
            <a:rPr lang="en-US" dirty="0">
              <a:latin typeface="Times New Roman" panose="02020603050405020304" pitchFamily="18" charset="0"/>
              <a:cs typeface="Times New Roman" panose="02020603050405020304" pitchFamily="18" charset="0"/>
            </a:rPr>
            <a:t>Changes in system load vs changes in natural, forced condition factors that effect use of electricity</a:t>
          </a:r>
          <a:endParaRPr lang="en-IN" dirty="0"/>
        </a:p>
      </dgm:t>
    </dgm:pt>
    <dgm:pt modelId="{889CA1DA-9785-4400-98B5-2D9C70B5596F}" type="parTrans" cxnId="{3D9E58C3-2080-44EF-819D-9A20CF70B2D7}">
      <dgm:prSet/>
      <dgm:spPr/>
      <dgm:t>
        <a:bodyPr/>
        <a:lstStyle/>
        <a:p>
          <a:endParaRPr lang="en-IN"/>
        </a:p>
      </dgm:t>
    </dgm:pt>
    <dgm:pt modelId="{A94AED30-7AF1-45A2-BDD9-720009CAB669}" type="sibTrans" cxnId="{3D9E58C3-2080-44EF-819D-9A20CF70B2D7}">
      <dgm:prSet/>
      <dgm:spPr/>
      <dgm:t>
        <a:bodyPr/>
        <a:lstStyle/>
        <a:p>
          <a:endParaRPr lang="en-IN"/>
        </a:p>
      </dgm:t>
    </dgm:pt>
    <dgm:pt modelId="{A04D2CA9-8E8A-4EFC-BD81-9FB8AB96F0E3}">
      <dgm:prSet phldrT="[Text]" custT="1"/>
      <dgm:spPr>
        <a:solidFill>
          <a:srgbClr val="002060"/>
        </a:solidFill>
      </dgm:spPr>
      <dgm:t>
        <a:bodyPr/>
        <a:lstStyle/>
        <a:p>
          <a:r>
            <a:rPr lang="en-US" sz="1600" dirty="0">
              <a:latin typeface="Times New Roman" panose="02020603050405020304" pitchFamily="18" charset="0"/>
              <a:cs typeface="Times New Roman" panose="02020603050405020304" pitchFamily="18" charset="0"/>
            </a:rPr>
            <a:t>Rule base is used for daily forecast generation</a:t>
          </a:r>
          <a:endParaRPr lang="en-IN" sz="1600" dirty="0">
            <a:latin typeface="Times New Roman" panose="02020603050405020304" pitchFamily="18" charset="0"/>
            <a:cs typeface="Times New Roman" panose="02020603050405020304" pitchFamily="18" charset="0"/>
          </a:endParaRPr>
        </a:p>
      </dgm:t>
    </dgm:pt>
    <dgm:pt modelId="{76378BB7-3BF2-4151-9DF9-C7EF60E607CD}" type="parTrans" cxnId="{63FB58F3-7A3B-4FF5-81B9-B4C9C881CB8F}">
      <dgm:prSet/>
      <dgm:spPr/>
      <dgm:t>
        <a:bodyPr/>
        <a:lstStyle/>
        <a:p>
          <a:endParaRPr lang="en-IN"/>
        </a:p>
      </dgm:t>
    </dgm:pt>
    <dgm:pt modelId="{F2248CF1-9D23-41E5-9339-393353FB3E87}" type="sibTrans" cxnId="{63FB58F3-7A3B-4FF5-81B9-B4C9C881CB8F}">
      <dgm:prSet/>
      <dgm:spPr/>
      <dgm:t>
        <a:bodyPr/>
        <a:lstStyle/>
        <a:p>
          <a:endParaRPr lang="en-IN"/>
        </a:p>
      </dgm:t>
    </dgm:pt>
    <dgm:pt modelId="{3A764B92-B406-4CC4-A1F8-19446816AAF9}" type="pres">
      <dgm:prSet presAssocID="{97A57401-B295-43B1-936D-56EBE785F316}" presName="cycle" presStyleCnt="0">
        <dgm:presLayoutVars>
          <dgm:chMax val="1"/>
          <dgm:dir/>
          <dgm:animLvl val="ctr"/>
          <dgm:resizeHandles val="exact"/>
        </dgm:presLayoutVars>
      </dgm:prSet>
      <dgm:spPr/>
    </dgm:pt>
    <dgm:pt modelId="{A5FA3A18-7B58-409E-AEBC-6DB6701BCAF3}" type="pres">
      <dgm:prSet presAssocID="{041D3275-FDC6-4B79-878E-A4CC165FDC6C}" presName="centerShape" presStyleLbl="node0" presStyleIdx="0" presStyleCnt="1" custScaleX="132369" custScaleY="95679" custLinFactNeighborX="5361" custLinFactNeighborY="1136"/>
      <dgm:spPr/>
    </dgm:pt>
    <dgm:pt modelId="{E8C3D166-1A4B-46F6-940A-0E59E827E7C7}" type="pres">
      <dgm:prSet presAssocID="{A3AA78EE-503D-4B66-835D-3242DA3FC836}" presName="Name9" presStyleLbl="parChTrans1D2" presStyleIdx="0" presStyleCnt="8" custScaleX="2000000" custScaleY="125317"/>
      <dgm:spPr/>
    </dgm:pt>
    <dgm:pt modelId="{FC88ECA7-BAC1-44BB-815D-A4B2289B293D}" type="pres">
      <dgm:prSet presAssocID="{A3AA78EE-503D-4B66-835D-3242DA3FC836}" presName="connTx" presStyleLbl="parChTrans1D2" presStyleIdx="0" presStyleCnt="8"/>
      <dgm:spPr/>
    </dgm:pt>
    <dgm:pt modelId="{00648D56-F1ED-4D27-A264-268EB28FD47C}" type="pres">
      <dgm:prSet presAssocID="{5A8D5986-38A0-4556-AE13-0A7CF10ED472}" presName="node" presStyleLbl="node1" presStyleIdx="0" presStyleCnt="8" custScaleX="139499" custScaleY="125318" custRadScaleRad="91692" custRadScaleInc="19041">
        <dgm:presLayoutVars>
          <dgm:bulletEnabled val="1"/>
        </dgm:presLayoutVars>
      </dgm:prSet>
      <dgm:spPr/>
    </dgm:pt>
    <dgm:pt modelId="{27EC12FE-28FD-4CD7-9502-83DF3E3B665A}" type="pres">
      <dgm:prSet presAssocID="{CE0DDB17-10E3-4460-8FFC-2AF609301CE4}" presName="Name9" presStyleLbl="parChTrans1D2" presStyleIdx="1" presStyleCnt="8" custScaleX="2000000" custScaleY="125317"/>
      <dgm:spPr/>
    </dgm:pt>
    <dgm:pt modelId="{B9CAE510-A044-47E5-A1B2-7BBC72F733C2}" type="pres">
      <dgm:prSet presAssocID="{CE0DDB17-10E3-4460-8FFC-2AF609301CE4}" presName="connTx" presStyleLbl="parChTrans1D2" presStyleIdx="1" presStyleCnt="8"/>
      <dgm:spPr/>
    </dgm:pt>
    <dgm:pt modelId="{2E8298A6-682A-42E6-81C9-8554A91FC67C}" type="pres">
      <dgm:prSet presAssocID="{476DBE9B-826C-44AF-BBB4-E10498B96312}" presName="node" presStyleLbl="node1" presStyleIdx="1" presStyleCnt="8" custScaleX="159572" custScaleY="124922" custRadScaleRad="182248" custRadScaleInc="45982">
        <dgm:presLayoutVars>
          <dgm:bulletEnabled val="1"/>
        </dgm:presLayoutVars>
      </dgm:prSet>
      <dgm:spPr/>
    </dgm:pt>
    <dgm:pt modelId="{90F8ADBE-F62F-48EC-881F-380D90742E4F}" type="pres">
      <dgm:prSet presAssocID="{24197407-0147-44D6-81D3-F386DEED08C5}" presName="Name9" presStyleLbl="parChTrans1D2" presStyleIdx="2" presStyleCnt="8" custScaleX="2000000" custScaleY="125317"/>
      <dgm:spPr/>
    </dgm:pt>
    <dgm:pt modelId="{2C806339-6764-4D32-A29F-1C94816FEC9D}" type="pres">
      <dgm:prSet presAssocID="{24197407-0147-44D6-81D3-F386DEED08C5}" presName="connTx" presStyleLbl="parChTrans1D2" presStyleIdx="2" presStyleCnt="8"/>
      <dgm:spPr/>
    </dgm:pt>
    <dgm:pt modelId="{489A0B62-74E6-4441-988B-C5619C5F1CCB}" type="pres">
      <dgm:prSet presAssocID="{0084D08C-8784-439F-BDEB-64E5153AC8D8}" presName="node" presStyleLbl="node1" presStyleIdx="2" presStyleCnt="8" custScaleX="163000" custScaleY="123091" custRadScaleRad="184494" custRadScaleInc="3137">
        <dgm:presLayoutVars>
          <dgm:bulletEnabled val="1"/>
        </dgm:presLayoutVars>
      </dgm:prSet>
      <dgm:spPr/>
    </dgm:pt>
    <dgm:pt modelId="{1674DD6C-1BD4-4DA2-9DC4-5F506BFD1633}" type="pres">
      <dgm:prSet presAssocID="{7536AEFC-F16A-4D90-A720-F3B52CADA433}" presName="Name9" presStyleLbl="parChTrans1D2" presStyleIdx="3" presStyleCnt="8" custScaleX="2000000" custScaleY="125317"/>
      <dgm:spPr/>
    </dgm:pt>
    <dgm:pt modelId="{66CCC420-EAB2-446E-BA84-DB0D72CEE08D}" type="pres">
      <dgm:prSet presAssocID="{7536AEFC-F16A-4D90-A720-F3B52CADA433}" presName="connTx" presStyleLbl="parChTrans1D2" presStyleIdx="3" presStyleCnt="8"/>
      <dgm:spPr/>
    </dgm:pt>
    <dgm:pt modelId="{A7BD3FFC-C795-43EE-97CF-45F83B25D1E9}" type="pres">
      <dgm:prSet presAssocID="{93E9E5B6-28D8-4A5E-BF5F-73FD874B5692}" presName="node" presStyleLbl="node1" presStyleIdx="3" presStyleCnt="8" custScaleX="139499" custScaleY="125318" custRadScaleRad="195672" custRadScaleInc="-72157">
        <dgm:presLayoutVars>
          <dgm:bulletEnabled val="1"/>
        </dgm:presLayoutVars>
      </dgm:prSet>
      <dgm:spPr/>
    </dgm:pt>
    <dgm:pt modelId="{97B44EE8-7DF1-4E6B-A87C-E73FE37CF148}" type="pres">
      <dgm:prSet presAssocID="{76378BB7-3BF2-4151-9DF9-C7EF60E607CD}" presName="Name9" presStyleLbl="parChTrans1D2" presStyleIdx="4" presStyleCnt="8"/>
      <dgm:spPr/>
    </dgm:pt>
    <dgm:pt modelId="{B79DCB07-6231-4D41-B9B2-609388AEBB47}" type="pres">
      <dgm:prSet presAssocID="{76378BB7-3BF2-4151-9DF9-C7EF60E607CD}" presName="connTx" presStyleLbl="parChTrans1D2" presStyleIdx="4" presStyleCnt="8"/>
      <dgm:spPr/>
    </dgm:pt>
    <dgm:pt modelId="{6EC7A7C7-5EAA-4D28-A170-B29607395B6D}" type="pres">
      <dgm:prSet presAssocID="{A04D2CA9-8E8A-4EFC-BD81-9FB8AB96F0E3}" presName="node" presStyleLbl="node1" presStyleIdx="4" presStyleCnt="8" custScaleX="139618" custScaleY="122817" custRadScaleRad="101993" custRadScaleInc="-7602">
        <dgm:presLayoutVars>
          <dgm:bulletEnabled val="1"/>
        </dgm:presLayoutVars>
      </dgm:prSet>
      <dgm:spPr/>
    </dgm:pt>
    <dgm:pt modelId="{C37EB8B5-B98C-4DA6-8DAA-53A0256AAFC3}" type="pres">
      <dgm:prSet presAssocID="{889CA1DA-9785-4400-98B5-2D9C70B5596F}" presName="Name9" presStyleLbl="parChTrans1D2" presStyleIdx="5" presStyleCnt="8" custScaleX="2000000" custScaleY="125317"/>
      <dgm:spPr/>
    </dgm:pt>
    <dgm:pt modelId="{5961D1FA-2E30-4D9C-A75F-9A856DC34287}" type="pres">
      <dgm:prSet presAssocID="{889CA1DA-9785-4400-98B5-2D9C70B5596F}" presName="connTx" presStyleLbl="parChTrans1D2" presStyleIdx="5" presStyleCnt="8"/>
      <dgm:spPr/>
    </dgm:pt>
    <dgm:pt modelId="{929DFCFC-D392-4836-9838-0701E284DF74}" type="pres">
      <dgm:prSet presAssocID="{645DCF60-2C49-45CE-A661-2368C2E8263A}" presName="node" presStyleLbl="node1" presStyleIdx="5" presStyleCnt="8" custScaleX="169764" custScaleY="142876" custRadScaleRad="179650" custRadScaleInc="77449">
        <dgm:presLayoutVars>
          <dgm:bulletEnabled val="1"/>
        </dgm:presLayoutVars>
      </dgm:prSet>
      <dgm:spPr/>
    </dgm:pt>
    <dgm:pt modelId="{D586BE57-7024-4EFD-AAF5-01E1E109E540}" type="pres">
      <dgm:prSet presAssocID="{D0F98602-5136-4577-B6EC-B7ACBC1E639A}" presName="Name9" presStyleLbl="parChTrans1D2" presStyleIdx="6" presStyleCnt="8" custScaleX="2000000" custScaleY="125317"/>
      <dgm:spPr/>
    </dgm:pt>
    <dgm:pt modelId="{8ED23992-C6AB-4440-8FD0-87676191C9B5}" type="pres">
      <dgm:prSet presAssocID="{D0F98602-5136-4577-B6EC-B7ACBC1E639A}" presName="connTx" presStyleLbl="parChTrans1D2" presStyleIdx="6" presStyleCnt="8"/>
      <dgm:spPr/>
    </dgm:pt>
    <dgm:pt modelId="{B916D477-FA46-40F1-8DF7-19FB5E66D558}" type="pres">
      <dgm:prSet presAssocID="{DC0C8C31-38AD-4A9A-B9DF-5BB25883309D}" presName="node" presStyleLbl="node1" presStyleIdx="6" presStyleCnt="8" custScaleX="139499" custScaleY="125318" custRadScaleRad="182502" custRadScaleInc="21233">
        <dgm:presLayoutVars>
          <dgm:bulletEnabled val="1"/>
        </dgm:presLayoutVars>
      </dgm:prSet>
      <dgm:spPr/>
    </dgm:pt>
    <dgm:pt modelId="{1B70C1B9-490A-48B0-BC52-A9CFB666511F}" type="pres">
      <dgm:prSet presAssocID="{D2F1E5CC-2ECE-4BA8-9A6C-48AD43CE9602}" presName="Name9" presStyleLbl="parChTrans1D2" presStyleIdx="7" presStyleCnt="8" custScaleX="2000000" custScaleY="125317"/>
      <dgm:spPr/>
    </dgm:pt>
    <dgm:pt modelId="{2DF0F6B7-DDAC-44D3-8300-03E66E6BA204}" type="pres">
      <dgm:prSet presAssocID="{D2F1E5CC-2ECE-4BA8-9A6C-48AD43CE9602}" presName="connTx" presStyleLbl="parChTrans1D2" presStyleIdx="7" presStyleCnt="8"/>
      <dgm:spPr/>
    </dgm:pt>
    <dgm:pt modelId="{1375F698-B67D-4253-AC51-19B8A0A7A67D}" type="pres">
      <dgm:prSet presAssocID="{4EF2B62D-6E52-4F61-94A6-9B6A93C2DBAE}" presName="node" presStyleLbl="node1" presStyleIdx="7" presStyleCnt="8" custScaleX="163663" custScaleY="120756" custRadScaleRad="161258" custRadScaleInc="-43995">
        <dgm:presLayoutVars>
          <dgm:bulletEnabled val="1"/>
        </dgm:presLayoutVars>
      </dgm:prSet>
      <dgm:spPr/>
    </dgm:pt>
  </dgm:ptLst>
  <dgm:cxnLst>
    <dgm:cxn modelId="{D17D2303-4DC1-4100-B757-32D06E636EDF}" srcId="{041D3275-FDC6-4B79-878E-A4CC165FDC6C}" destId="{4EF2B62D-6E52-4F61-94A6-9B6A93C2DBAE}" srcOrd="7" destOrd="0" parTransId="{D2F1E5CC-2ECE-4BA8-9A6C-48AD43CE9602}" sibTransId="{B794DA09-A7C3-45FD-AAB2-A94ECABFC1D1}"/>
    <dgm:cxn modelId="{76BD6307-EC68-4E4D-AB61-0B76127169F0}" type="presOf" srcId="{A04D2CA9-8E8A-4EFC-BD81-9FB8AB96F0E3}" destId="{6EC7A7C7-5EAA-4D28-A170-B29607395B6D}" srcOrd="0" destOrd="0" presId="urn:microsoft.com/office/officeart/2005/8/layout/radial1"/>
    <dgm:cxn modelId="{163F9318-FEE1-4729-9F93-1FF18730B092}" type="presOf" srcId="{0084D08C-8784-439F-BDEB-64E5153AC8D8}" destId="{489A0B62-74E6-4441-988B-C5619C5F1CCB}" srcOrd="0" destOrd="0" presId="urn:microsoft.com/office/officeart/2005/8/layout/radial1"/>
    <dgm:cxn modelId="{EAE20F21-B497-40C8-8270-EB5387948A8F}" type="presOf" srcId="{97A57401-B295-43B1-936D-56EBE785F316}" destId="{3A764B92-B406-4CC4-A1F8-19446816AAF9}" srcOrd="0" destOrd="0" presId="urn:microsoft.com/office/officeart/2005/8/layout/radial1"/>
    <dgm:cxn modelId="{7D1EEC2B-347F-49CD-AFE9-C38055B9C9BB}" type="presOf" srcId="{D2F1E5CC-2ECE-4BA8-9A6C-48AD43CE9602}" destId="{1B70C1B9-490A-48B0-BC52-A9CFB666511F}" srcOrd="0" destOrd="0" presId="urn:microsoft.com/office/officeart/2005/8/layout/radial1"/>
    <dgm:cxn modelId="{4B85AD2C-D9BE-4A26-BDF8-9FE4B96FEB13}" type="presOf" srcId="{CE0DDB17-10E3-4460-8FFC-2AF609301CE4}" destId="{27EC12FE-28FD-4CD7-9502-83DF3E3B665A}" srcOrd="0" destOrd="0" presId="urn:microsoft.com/office/officeart/2005/8/layout/radial1"/>
    <dgm:cxn modelId="{699FE62F-2FF1-4215-A61C-B185BC6400CC}" type="presOf" srcId="{4EF2B62D-6E52-4F61-94A6-9B6A93C2DBAE}" destId="{1375F698-B67D-4253-AC51-19B8A0A7A67D}" srcOrd="0" destOrd="0" presId="urn:microsoft.com/office/officeart/2005/8/layout/radial1"/>
    <dgm:cxn modelId="{F7C40833-C188-4149-BC64-720F81709239}" type="presOf" srcId="{5A8D5986-38A0-4556-AE13-0A7CF10ED472}" destId="{00648D56-F1ED-4D27-A264-268EB28FD47C}" srcOrd="0" destOrd="0" presId="urn:microsoft.com/office/officeart/2005/8/layout/radial1"/>
    <dgm:cxn modelId="{93E00437-6336-417D-ADF8-96CD09E56562}" type="presOf" srcId="{889CA1DA-9785-4400-98B5-2D9C70B5596F}" destId="{5961D1FA-2E30-4D9C-A75F-9A856DC34287}" srcOrd="1" destOrd="0" presId="urn:microsoft.com/office/officeart/2005/8/layout/radial1"/>
    <dgm:cxn modelId="{F009963F-D0AF-4B79-B19C-CE5D3C9CFB74}" srcId="{041D3275-FDC6-4B79-878E-A4CC165FDC6C}" destId="{5A8D5986-38A0-4556-AE13-0A7CF10ED472}" srcOrd="0" destOrd="0" parTransId="{A3AA78EE-503D-4B66-835D-3242DA3FC836}" sibTransId="{3ADAC8D9-162E-478B-845A-452E8D0C3DFD}"/>
    <dgm:cxn modelId="{93CCEC44-A3E5-4C04-B47E-5B51D884A9CD}" srcId="{041D3275-FDC6-4B79-878E-A4CC165FDC6C}" destId="{93E9E5B6-28D8-4A5E-BF5F-73FD874B5692}" srcOrd="3" destOrd="0" parTransId="{7536AEFC-F16A-4D90-A720-F3B52CADA433}" sibTransId="{3AB6C44A-71BB-48F7-9E6C-B7A0400CD569}"/>
    <dgm:cxn modelId="{D1AF6645-7BA8-4397-B308-BC557185E534}" type="presOf" srcId="{041D3275-FDC6-4B79-878E-A4CC165FDC6C}" destId="{A5FA3A18-7B58-409E-AEBC-6DB6701BCAF3}" srcOrd="0" destOrd="0" presId="urn:microsoft.com/office/officeart/2005/8/layout/radial1"/>
    <dgm:cxn modelId="{27621E46-D43F-455E-B828-35FD6A1A750C}" type="presOf" srcId="{7536AEFC-F16A-4D90-A720-F3B52CADA433}" destId="{1674DD6C-1BD4-4DA2-9DC4-5F506BFD1633}" srcOrd="0" destOrd="0" presId="urn:microsoft.com/office/officeart/2005/8/layout/radial1"/>
    <dgm:cxn modelId="{855B3B68-1784-4FA3-8E5A-E01F6BA5FEBA}" type="presOf" srcId="{A3AA78EE-503D-4B66-835D-3242DA3FC836}" destId="{FC88ECA7-BAC1-44BB-815D-A4B2289B293D}" srcOrd="1" destOrd="0" presId="urn:microsoft.com/office/officeart/2005/8/layout/radial1"/>
    <dgm:cxn modelId="{20AFD86A-F826-4835-8D63-D7D17FBE6CF8}" type="presOf" srcId="{24197407-0147-44D6-81D3-F386DEED08C5}" destId="{2C806339-6764-4D32-A29F-1C94816FEC9D}" srcOrd="1" destOrd="0" presId="urn:microsoft.com/office/officeart/2005/8/layout/radial1"/>
    <dgm:cxn modelId="{D1A0134C-58BB-4001-B042-CAF89A1946C6}" type="presOf" srcId="{7536AEFC-F16A-4D90-A720-F3B52CADA433}" destId="{66CCC420-EAB2-446E-BA84-DB0D72CEE08D}" srcOrd="1" destOrd="0" presId="urn:microsoft.com/office/officeart/2005/8/layout/radial1"/>
    <dgm:cxn modelId="{D90B7772-8405-4BB9-B783-8DF807693954}" type="presOf" srcId="{889CA1DA-9785-4400-98B5-2D9C70B5596F}" destId="{C37EB8B5-B98C-4DA6-8DAA-53A0256AAFC3}" srcOrd="0" destOrd="0" presId="urn:microsoft.com/office/officeart/2005/8/layout/radial1"/>
    <dgm:cxn modelId="{D602DC57-1C3B-4AD3-82D9-FB75608AD2DF}" type="presOf" srcId="{CE0DDB17-10E3-4460-8FFC-2AF609301CE4}" destId="{B9CAE510-A044-47E5-A1B2-7BBC72F733C2}" srcOrd="1" destOrd="0" presId="urn:microsoft.com/office/officeart/2005/8/layout/radial1"/>
    <dgm:cxn modelId="{97C9327E-D3E9-4081-8560-2D92307D23DF}" type="presOf" srcId="{76378BB7-3BF2-4151-9DF9-C7EF60E607CD}" destId="{B79DCB07-6231-4D41-B9B2-609388AEBB47}" srcOrd="1" destOrd="0" presId="urn:microsoft.com/office/officeart/2005/8/layout/radial1"/>
    <dgm:cxn modelId="{26606081-83AA-4778-BE0F-D3E602E71385}" type="presOf" srcId="{24197407-0147-44D6-81D3-F386DEED08C5}" destId="{90F8ADBE-F62F-48EC-881F-380D90742E4F}" srcOrd="0" destOrd="0" presId="urn:microsoft.com/office/officeart/2005/8/layout/radial1"/>
    <dgm:cxn modelId="{B2D8FC83-A271-4EED-9FB3-F566610BFC68}" type="presOf" srcId="{645DCF60-2C49-45CE-A661-2368C2E8263A}" destId="{929DFCFC-D392-4836-9838-0701E284DF74}" srcOrd="0" destOrd="0" presId="urn:microsoft.com/office/officeart/2005/8/layout/radial1"/>
    <dgm:cxn modelId="{7E44A285-59A0-42EA-A5D2-D301B0F9D2EF}" type="presOf" srcId="{D2F1E5CC-2ECE-4BA8-9A6C-48AD43CE9602}" destId="{2DF0F6B7-DDAC-44D3-8300-03E66E6BA204}" srcOrd="1" destOrd="0" presId="urn:microsoft.com/office/officeart/2005/8/layout/radial1"/>
    <dgm:cxn modelId="{70A5468C-CE03-44B6-BF98-6E9CA52B4F4C}" type="presOf" srcId="{A3AA78EE-503D-4B66-835D-3242DA3FC836}" destId="{E8C3D166-1A4B-46F6-940A-0E59E827E7C7}" srcOrd="0" destOrd="0" presId="urn:microsoft.com/office/officeart/2005/8/layout/radial1"/>
    <dgm:cxn modelId="{4348528F-6D65-4E7F-9F39-EA462026B22C}" srcId="{041D3275-FDC6-4B79-878E-A4CC165FDC6C}" destId="{0084D08C-8784-439F-BDEB-64E5153AC8D8}" srcOrd="2" destOrd="0" parTransId="{24197407-0147-44D6-81D3-F386DEED08C5}" sibTransId="{135F4F87-72CD-4D09-BECA-26389268026F}"/>
    <dgm:cxn modelId="{E7CC1F92-C221-4E5B-833A-CA3B0F7EA257}" srcId="{041D3275-FDC6-4B79-878E-A4CC165FDC6C}" destId="{476DBE9B-826C-44AF-BBB4-E10498B96312}" srcOrd="1" destOrd="0" parTransId="{CE0DDB17-10E3-4460-8FFC-2AF609301CE4}" sibTransId="{BA051E06-5AB4-4F81-B163-FE736804C988}"/>
    <dgm:cxn modelId="{7D53C096-09CC-47C1-AC66-E4D2C76CE571}" type="presOf" srcId="{93E9E5B6-28D8-4A5E-BF5F-73FD874B5692}" destId="{A7BD3FFC-C795-43EE-97CF-45F83B25D1E9}" srcOrd="0" destOrd="0" presId="urn:microsoft.com/office/officeart/2005/8/layout/radial1"/>
    <dgm:cxn modelId="{731DDD9D-CAAF-4C05-A741-748799A93F0F}" type="presOf" srcId="{76378BB7-3BF2-4151-9DF9-C7EF60E607CD}" destId="{97B44EE8-7DF1-4E6B-A87C-E73FE37CF148}" srcOrd="0" destOrd="0" presId="urn:microsoft.com/office/officeart/2005/8/layout/radial1"/>
    <dgm:cxn modelId="{7C93EABF-FAB9-4D3D-A59C-54E3DF2E212E}" srcId="{041D3275-FDC6-4B79-878E-A4CC165FDC6C}" destId="{DC0C8C31-38AD-4A9A-B9DF-5BB25883309D}" srcOrd="6" destOrd="0" parTransId="{D0F98602-5136-4577-B6EC-B7ACBC1E639A}" sibTransId="{DDB02B9B-4025-4438-9D4E-A2C8B8C433BA}"/>
    <dgm:cxn modelId="{3D9E58C3-2080-44EF-819D-9A20CF70B2D7}" srcId="{041D3275-FDC6-4B79-878E-A4CC165FDC6C}" destId="{645DCF60-2C49-45CE-A661-2368C2E8263A}" srcOrd="5" destOrd="0" parTransId="{889CA1DA-9785-4400-98B5-2D9C70B5596F}" sibTransId="{A94AED30-7AF1-45A2-BDD9-720009CAB669}"/>
    <dgm:cxn modelId="{7F5BB9CB-B117-4016-8454-33C460B2B1B3}" type="presOf" srcId="{D0F98602-5136-4577-B6EC-B7ACBC1E639A}" destId="{D586BE57-7024-4EFD-AAF5-01E1E109E540}" srcOrd="0" destOrd="0" presId="urn:microsoft.com/office/officeart/2005/8/layout/radial1"/>
    <dgm:cxn modelId="{F39D81E9-C385-4032-91E5-543CAF0F54E8}" type="presOf" srcId="{D0F98602-5136-4577-B6EC-B7ACBC1E639A}" destId="{8ED23992-C6AB-4440-8FD0-87676191C9B5}" srcOrd="1" destOrd="0" presId="urn:microsoft.com/office/officeart/2005/8/layout/radial1"/>
    <dgm:cxn modelId="{A26E91EB-844A-4448-81A4-B5C1A15F8D60}" type="presOf" srcId="{476DBE9B-826C-44AF-BBB4-E10498B96312}" destId="{2E8298A6-682A-42E6-81C9-8554A91FC67C}" srcOrd="0" destOrd="0" presId="urn:microsoft.com/office/officeart/2005/8/layout/radial1"/>
    <dgm:cxn modelId="{63FB58F3-7A3B-4FF5-81B9-B4C9C881CB8F}" srcId="{041D3275-FDC6-4B79-878E-A4CC165FDC6C}" destId="{A04D2CA9-8E8A-4EFC-BD81-9FB8AB96F0E3}" srcOrd="4" destOrd="0" parTransId="{76378BB7-3BF2-4151-9DF9-C7EF60E607CD}" sibTransId="{F2248CF1-9D23-41E5-9339-393353FB3E87}"/>
    <dgm:cxn modelId="{617F25FA-CD9F-405E-9A06-64227CBFDC84}" type="presOf" srcId="{DC0C8C31-38AD-4A9A-B9DF-5BB25883309D}" destId="{B916D477-FA46-40F1-8DF7-19FB5E66D558}" srcOrd="0" destOrd="0" presId="urn:microsoft.com/office/officeart/2005/8/layout/radial1"/>
    <dgm:cxn modelId="{60F8E8FC-B3A7-4E23-9252-7E27568FE44A}" srcId="{97A57401-B295-43B1-936D-56EBE785F316}" destId="{041D3275-FDC6-4B79-878E-A4CC165FDC6C}" srcOrd="0" destOrd="0" parTransId="{375A449A-A545-4320-83A4-AE04CBD9F590}" sibTransId="{103ECFE2-77EF-45D7-A427-7C1394D8DA98}"/>
    <dgm:cxn modelId="{E5AD714D-AFD8-4A23-A8E7-FC136789CC7C}" type="presParOf" srcId="{3A764B92-B406-4CC4-A1F8-19446816AAF9}" destId="{A5FA3A18-7B58-409E-AEBC-6DB6701BCAF3}" srcOrd="0" destOrd="0" presId="urn:microsoft.com/office/officeart/2005/8/layout/radial1"/>
    <dgm:cxn modelId="{5BFCF76D-1DBE-44FC-BF8F-F888E1A9D5C8}" type="presParOf" srcId="{3A764B92-B406-4CC4-A1F8-19446816AAF9}" destId="{E8C3D166-1A4B-46F6-940A-0E59E827E7C7}" srcOrd="1" destOrd="0" presId="urn:microsoft.com/office/officeart/2005/8/layout/radial1"/>
    <dgm:cxn modelId="{23C04E13-B53F-4BBC-9E61-660AD7296A7D}" type="presParOf" srcId="{E8C3D166-1A4B-46F6-940A-0E59E827E7C7}" destId="{FC88ECA7-BAC1-44BB-815D-A4B2289B293D}" srcOrd="0" destOrd="0" presId="urn:microsoft.com/office/officeart/2005/8/layout/radial1"/>
    <dgm:cxn modelId="{CB4F134D-467D-4DD5-9129-8511210EE58E}" type="presParOf" srcId="{3A764B92-B406-4CC4-A1F8-19446816AAF9}" destId="{00648D56-F1ED-4D27-A264-268EB28FD47C}" srcOrd="2" destOrd="0" presId="urn:microsoft.com/office/officeart/2005/8/layout/radial1"/>
    <dgm:cxn modelId="{552C8C6C-EE49-4E42-BBFB-826C1AD12B36}" type="presParOf" srcId="{3A764B92-B406-4CC4-A1F8-19446816AAF9}" destId="{27EC12FE-28FD-4CD7-9502-83DF3E3B665A}" srcOrd="3" destOrd="0" presId="urn:microsoft.com/office/officeart/2005/8/layout/radial1"/>
    <dgm:cxn modelId="{5D2BFA70-DD1F-447E-9AC3-9636F4C0E4E8}" type="presParOf" srcId="{27EC12FE-28FD-4CD7-9502-83DF3E3B665A}" destId="{B9CAE510-A044-47E5-A1B2-7BBC72F733C2}" srcOrd="0" destOrd="0" presId="urn:microsoft.com/office/officeart/2005/8/layout/radial1"/>
    <dgm:cxn modelId="{20EB842B-CE82-4A5A-B76E-843371C33125}" type="presParOf" srcId="{3A764B92-B406-4CC4-A1F8-19446816AAF9}" destId="{2E8298A6-682A-42E6-81C9-8554A91FC67C}" srcOrd="4" destOrd="0" presId="urn:microsoft.com/office/officeart/2005/8/layout/radial1"/>
    <dgm:cxn modelId="{ECB37E1A-74F7-4015-B1C9-A2DB7F0457B8}" type="presParOf" srcId="{3A764B92-B406-4CC4-A1F8-19446816AAF9}" destId="{90F8ADBE-F62F-48EC-881F-380D90742E4F}" srcOrd="5" destOrd="0" presId="urn:microsoft.com/office/officeart/2005/8/layout/radial1"/>
    <dgm:cxn modelId="{CD4156B6-6D50-4F68-868D-AFF044A55F04}" type="presParOf" srcId="{90F8ADBE-F62F-48EC-881F-380D90742E4F}" destId="{2C806339-6764-4D32-A29F-1C94816FEC9D}" srcOrd="0" destOrd="0" presId="urn:microsoft.com/office/officeart/2005/8/layout/radial1"/>
    <dgm:cxn modelId="{F4D3C825-48C7-4904-82AE-1631D663C707}" type="presParOf" srcId="{3A764B92-B406-4CC4-A1F8-19446816AAF9}" destId="{489A0B62-74E6-4441-988B-C5619C5F1CCB}" srcOrd="6" destOrd="0" presId="urn:microsoft.com/office/officeart/2005/8/layout/radial1"/>
    <dgm:cxn modelId="{BC24B49A-4EDC-4719-859C-633667587EFF}" type="presParOf" srcId="{3A764B92-B406-4CC4-A1F8-19446816AAF9}" destId="{1674DD6C-1BD4-4DA2-9DC4-5F506BFD1633}" srcOrd="7" destOrd="0" presId="urn:microsoft.com/office/officeart/2005/8/layout/radial1"/>
    <dgm:cxn modelId="{C1C71C16-CEFE-414A-8373-66B1117B548D}" type="presParOf" srcId="{1674DD6C-1BD4-4DA2-9DC4-5F506BFD1633}" destId="{66CCC420-EAB2-446E-BA84-DB0D72CEE08D}" srcOrd="0" destOrd="0" presId="urn:microsoft.com/office/officeart/2005/8/layout/radial1"/>
    <dgm:cxn modelId="{98607475-74B6-424E-ABC4-E7306F9E4698}" type="presParOf" srcId="{3A764B92-B406-4CC4-A1F8-19446816AAF9}" destId="{A7BD3FFC-C795-43EE-97CF-45F83B25D1E9}" srcOrd="8" destOrd="0" presId="urn:microsoft.com/office/officeart/2005/8/layout/radial1"/>
    <dgm:cxn modelId="{59C2CC33-4A02-4EB4-B870-7EB936775611}" type="presParOf" srcId="{3A764B92-B406-4CC4-A1F8-19446816AAF9}" destId="{97B44EE8-7DF1-4E6B-A87C-E73FE37CF148}" srcOrd="9" destOrd="0" presId="urn:microsoft.com/office/officeart/2005/8/layout/radial1"/>
    <dgm:cxn modelId="{CCD61565-CDB1-4B1B-96AD-2C1DFBA7A36A}" type="presParOf" srcId="{97B44EE8-7DF1-4E6B-A87C-E73FE37CF148}" destId="{B79DCB07-6231-4D41-B9B2-609388AEBB47}" srcOrd="0" destOrd="0" presId="urn:microsoft.com/office/officeart/2005/8/layout/radial1"/>
    <dgm:cxn modelId="{DC3814AD-FF68-483D-B0C4-2488D0657670}" type="presParOf" srcId="{3A764B92-B406-4CC4-A1F8-19446816AAF9}" destId="{6EC7A7C7-5EAA-4D28-A170-B29607395B6D}" srcOrd="10" destOrd="0" presId="urn:microsoft.com/office/officeart/2005/8/layout/radial1"/>
    <dgm:cxn modelId="{AD5BD2A8-C636-4FD5-85B0-0B81857A3A92}" type="presParOf" srcId="{3A764B92-B406-4CC4-A1F8-19446816AAF9}" destId="{C37EB8B5-B98C-4DA6-8DAA-53A0256AAFC3}" srcOrd="11" destOrd="0" presId="urn:microsoft.com/office/officeart/2005/8/layout/radial1"/>
    <dgm:cxn modelId="{929DF896-5C8A-4B0E-A825-A21C64B57C3B}" type="presParOf" srcId="{C37EB8B5-B98C-4DA6-8DAA-53A0256AAFC3}" destId="{5961D1FA-2E30-4D9C-A75F-9A856DC34287}" srcOrd="0" destOrd="0" presId="urn:microsoft.com/office/officeart/2005/8/layout/radial1"/>
    <dgm:cxn modelId="{B405BA4B-2936-424E-9733-1E31C192A803}" type="presParOf" srcId="{3A764B92-B406-4CC4-A1F8-19446816AAF9}" destId="{929DFCFC-D392-4836-9838-0701E284DF74}" srcOrd="12" destOrd="0" presId="urn:microsoft.com/office/officeart/2005/8/layout/radial1"/>
    <dgm:cxn modelId="{FD092C9D-E7C3-471F-9E7A-A2566721DBCF}" type="presParOf" srcId="{3A764B92-B406-4CC4-A1F8-19446816AAF9}" destId="{D586BE57-7024-4EFD-AAF5-01E1E109E540}" srcOrd="13" destOrd="0" presId="urn:microsoft.com/office/officeart/2005/8/layout/radial1"/>
    <dgm:cxn modelId="{5B68637B-CDF9-4157-BBD7-EC94C209F70F}" type="presParOf" srcId="{D586BE57-7024-4EFD-AAF5-01E1E109E540}" destId="{8ED23992-C6AB-4440-8FD0-87676191C9B5}" srcOrd="0" destOrd="0" presId="urn:microsoft.com/office/officeart/2005/8/layout/radial1"/>
    <dgm:cxn modelId="{704F86C0-23AB-4E54-AE69-EF1895FFFBAB}" type="presParOf" srcId="{3A764B92-B406-4CC4-A1F8-19446816AAF9}" destId="{B916D477-FA46-40F1-8DF7-19FB5E66D558}" srcOrd="14" destOrd="0" presId="urn:microsoft.com/office/officeart/2005/8/layout/radial1"/>
    <dgm:cxn modelId="{62591964-408C-4CB7-BE96-8F584CAA4E03}" type="presParOf" srcId="{3A764B92-B406-4CC4-A1F8-19446816AAF9}" destId="{1B70C1B9-490A-48B0-BC52-A9CFB666511F}" srcOrd="15" destOrd="0" presId="urn:microsoft.com/office/officeart/2005/8/layout/radial1"/>
    <dgm:cxn modelId="{4235FA04-782C-4AF9-9666-7895440247ED}" type="presParOf" srcId="{1B70C1B9-490A-48B0-BC52-A9CFB666511F}" destId="{2DF0F6B7-DDAC-44D3-8300-03E66E6BA204}" srcOrd="0" destOrd="0" presId="urn:microsoft.com/office/officeart/2005/8/layout/radial1"/>
    <dgm:cxn modelId="{D74F3C3C-F41C-4D55-8E0A-D24B4369E23B}" type="presParOf" srcId="{3A764B92-B406-4CC4-A1F8-19446816AAF9}" destId="{1375F698-B67D-4253-AC51-19B8A0A7A67D}" srcOrd="1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02841C2F-5D93-4BAE-8205-6CDC74AD38E6}"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D0970C46-FDCF-42B5-8A69-CAD9CA7240AC}">
      <dgm:prSet phldrT="[Text]" custT="1"/>
      <dgm:spPr>
        <a:solidFill>
          <a:schemeClr val="accent5">
            <a:lumMod val="50000"/>
          </a:schemeClr>
        </a:solidFill>
      </dgm:spPr>
      <dgm:t>
        <a:bodyPr/>
        <a:lstStyle/>
        <a:p>
          <a:r>
            <a:rPr lang="en-US" sz="2400" b="1" dirty="0">
              <a:latin typeface="Times New Roman" panose="02020603050405020304" pitchFamily="18" charset="0"/>
              <a:cs typeface="Times New Roman" panose="02020603050405020304" pitchFamily="18" charset="0"/>
            </a:rPr>
            <a:t>Scenario based Approach</a:t>
          </a:r>
          <a:endParaRPr lang="en-IN" sz="2400" b="1" baseline="30000" dirty="0">
            <a:latin typeface="Times New Roman" panose="02020603050405020304" pitchFamily="18" charset="0"/>
            <a:cs typeface="Times New Roman" panose="02020603050405020304" pitchFamily="18" charset="0"/>
          </a:endParaRPr>
        </a:p>
      </dgm:t>
    </dgm:pt>
    <dgm:pt modelId="{B1DE1326-924D-44D5-89FE-6A970BDCB009}" type="parTrans" cxnId="{2C4EED1C-AC11-4D0D-AD79-A1770DA3F9F3}">
      <dgm:prSet/>
      <dgm:spPr/>
      <dgm:t>
        <a:bodyPr/>
        <a:lstStyle/>
        <a:p>
          <a:endParaRPr lang="en-IN"/>
        </a:p>
      </dgm:t>
    </dgm:pt>
    <dgm:pt modelId="{CFAE5A22-53B4-4D87-AFE1-1B5A316A2D65}" type="sibTrans" cxnId="{2C4EED1C-AC11-4D0D-AD79-A1770DA3F9F3}">
      <dgm:prSet/>
      <dgm:spPr/>
      <dgm:t>
        <a:bodyPr/>
        <a:lstStyle/>
        <a:p>
          <a:endParaRPr lang="en-IN"/>
        </a:p>
      </dgm:t>
    </dgm:pt>
    <dgm:pt modelId="{8154233C-F4C5-4302-AD77-62B7D6BEACAC}">
      <dgm:prSet phldrT="[Text]" custT="1"/>
      <dgm:spPr/>
      <dgm:t>
        <a:bodyPr/>
        <a:lstStyle/>
        <a:p>
          <a:r>
            <a:rPr lang="en-US" sz="2000" b="0" i="0" dirty="0">
              <a:solidFill>
                <a:srgbClr val="333333"/>
              </a:solidFill>
              <a:effectLst/>
              <a:latin typeface="Times New Roman" panose="02020603050405020304" pitchFamily="18" charset="0"/>
              <a:cs typeface="Times New Roman" panose="02020603050405020304" pitchFamily="18" charset="0"/>
            </a:rPr>
            <a:t>Forecasts based on plausible scenarios &amp; has low probability of occurrence</a:t>
          </a:r>
          <a:endParaRPr lang="en-IN" sz="2000" dirty="0"/>
        </a:p>
      </dgm:t>
    </dgm:pt>
    <dgm:pt modelId="{469CFB81-C7B0-429C-B322-85AF15A6E076}" type="parTrans" cxnId="{401A51ED-C906-49E3-A09B-BDFE18403C2C}">
      <dgm:prSet/>
      <dgm:spPr/>
      <dgm:t>
        <a:bodyPr/>
        <a:lstStyle/>
        <a:p>
          <a:endParaRPr lang="en-IN"/>
        </a:p>
      </dgm:t>
    </dgm:pt>
    <dgm:pt modelId="{C2576A8B-46B0-4CA3-A740-FDCBD2750C7C}" type="sibTrans" cxnId="{401A51ED-C906-49E3-A09B-BDFE18403C2C}">
      <dgm:prSet/>
      <dgm:spPr/>
      <dgm:t>
        <a:bodyPr/>
        <a:lstStyle/>
        <a:p>
          <a:endParaRPr lang="en-IN"/>
        </a:p>
      </dgm:t>
    </dgm:pt>
    <dgm:pt modelId="{2FC26BF1-2CDD-4542-8326-8D9A499E7365}">
      <dgm:prSet phldrT="[Text]" custT="1"/>
      <dgm:spPr/>
      <dgm:t>
        <a:bodyPr/>
        <a:lstStyle/>
        <a:p>
          <a:r>
            <a:rPr lang="en-US" sz="2000" dirty="0">
              <a:latin typeface="Times New Roman" panose="02020603050405020304" pitchFamily="18" charset="0"/>
              <a:cs typeface="Times New Roman" panose="02020603050405020304" pitchFamily="18" charset="0"/>
            </a:rPr>
            <a:t>Wide range of forecasts are possible with attaining extremes too</a:t>
          </a:r>
          <a:endParaRPr lang="en-IN" sz="2000" dirty="0">
            <a:latin typeface="Times New Roman" panose="02020603050405020304" pitchFamily="18" charset="0"/>
            <a:cs typeface="Times New Roman" panose="02020603050405020304" pitchFamily="18" charset="0"/>
          </a:endParaRPr>
        </a:p>
      </dgm:t>
    </dgm:pt>
    <dgm:pt modelId="{58A2DC82-0173-4C9F-9B20-905541AE56EA}" type="parTrans" cxnId="{CB26EA3F-DF6E-4361-BC67-83C929DF04B1}">
      <dgm:prSet/>
      <dgm:spPr/>
      <dgm:t>
        <a:bodyPr/>
        <a:lstStyle/>
        <a:p>
          <a:endParaRPr lang="en-IN"/>
        </a:p>
      </dgm:t>
    </dgm:pt>
    <dgm:pt modelId="{1CFD7415-6F5C-47DD-AAED-0EEBE07CAC96}" type="sibTrans" cxnId="{CB26EA3F-DF6E-4361-BC67-83C929DF04B1}">
      <dgm:prSet/>
      <dgm:spPr/>
      <dgm:t>
        <a:bodyPr/>
        <a:lstStyle/>
        <a:p>
          <a:endParaRPr lang="en-IN"/>
        </a:p>
      </dgm:t>
    </dgm:pt>
    <dgm:pt modelId="{3E4CCC97-0AA7-4143-BB7E-DA26705E34B5}">
      <dgm:prSet phldrT="[Text]" custT="1"/>
      <dgm:spPr>
        <a:solidFill>
          <a:schemeClr val="accent5">
            <a:lumMod val="50000"/>
          </a:schemeClr>
        </a:solidFill>
      </dgm:spPr>
      <dgm:t>
        <a:bodyPr/>
        <a:lstStyle/>
        <a:p>
          <a:r>
            <a:rPr lang="en-US" sz="2000" dirty="0">
              <a:solidFill>
                <a:schemeClr val="bg1"/>
              </a:solidFill>
              <a:latin typeface="Times New Roman" panose="02020603050405020304" pitchFamily="18" charset="0"/>
              <a:cs typeface="Times New Roman" panose="02020603050405020304" pitchFamily="18" charset="0"/>
            </a:rPr>
            <a:t>S</a:t>
          </a:r>
          <a:r>
            <a:rPr lang="en-US" sz="2000" b="0" i="0" dirty="0">
              <a:solidFill>
                <a:schemeClr val="bg1"/>
              </a:solidFill>
              <a:effectLst/>
              <a:latin typeface="Times New Roman" panose="02020603050405020304" pitchFamily="18" charset="0"/>
              <a:cs typeface="Times New Roman" panose="02020603050405020304" pitchFamily="18" charset="0"/>
            </a:rPr>
            <a:t>cenarios are generated by considering all possible factors or drivers, their relative impacts, interactions between them with involvement of decision makers </a:t>
          </a:r>
          <a:endParaRPr lang="en-IN" sz="2000" dirty="0">
            <a:solidFill>
              <a:schemeClr val="bg1"/>
            </a:solidFill>
          </a:endParaRPr>
        </a:p>
      </dgm:t>
    </dgm:pt>
    <dgm:pt modelId="{03344E99-D327-450F-AFC2-41843105E1EF}" type="parTrans" cxnId="{97A7B7B3-022B-427A-AED4-BDC7F8AFE9EB}">
      <dgm:prSet/>
      <dgm:spPr/>
      <dgm:t>
        <a:bodyPr/>
        <a:lstStyle/>
        <a:p>
          <a:endParaRPr lang="en-IN"/>
        </a:p>
      </dgm:t>
    </dgm:pt>
    <dgm:pt modelId="{547DB377-FE0C-4F06-A52F-426DE658E2EB}" type="sibTrans" cxnId="{97A7B7B3-022B-427A-AED4-BDC7F8AFE9EB}">
      <dgm:prSet/>
      <dgm:spPr/>
      <dgm:t>
        <a:bodyPr/>
        <a:lstStyle/>
        <a:p>
          <a:endParaRPr lang="en-IN"/>
        </a:p>
      </dgm:t>
    </dgm:pt>
    <dgm:pt modelId="{C02EC1C9-AD7E-465C-B124-7196570CC2FB}">
      <dgm:prSet phldrT="[Text]" custT="1"/>
      <dgm:spPr/>
      <dgm:t>
        <a:bodyPr/>
        <a:lstStyle/>
        <a:p>
          <a:r>
            <a:rPr lang="en-US" sz="2000" dirty="0">
              <a:latin typeface="Times New Roman" panose="02020603050405020304" pitchFamily="18" charset="0"/>
              <a:cs typeface="Times New Roman" panose="02020603050405020304" pitchFamily="18" charset="0"/>
            </a:rPr>
            <a:t>Many scenarios will be generated but only best, middle and worst are presented</a:t>
          </a:r>
          <a:endParaRPr lang="en-IN" sz="2000" dirty="0">
            <a:latin typeface="Times New Roman" panose="02020603050405020304" pitchFamily="18" charset="0"/>
            <a:cs typeface="Times New Roman" panose="02020603050405020304" pitchFamily="18" charset="0"/>
          </a:endParaRPr>
        </a:p>
      </dgm:t>
    </dgm:pt>
    <dgm:pt modelId="{BCBA9204-881E-4E4D-8FAD-63B50A0992FD}" type="parTrans" cxnId="{E2C5D2A6-A859-4A9A-80CC-686D6A388FE7}">
      <dgm:prSet/>
      <dgm:spPr/>
      <dgm:t>
        <a:bodyPr/>
        <a:lstStyle/>
        <a:p>
          <a:endParaRPr lang="en-IN"/>
        </a:p>
      </dgm:t>
    </dgm:pt>
    <dgm:pt modelId="{09109C6B-ED65-4CD5-83A3-5F27C0BB587C}" type="sibTrans" cxnId="{E2C5D2A6-A859-4A9A-80CC-686D6A388FE7}">
      <dgm:prSet/>
      <dgm:spPr/>
      <dgm:t>
        <a:bodyPr/>
        <a:lstStyle/>
        <a:p>
          <a:endParaRPr lang="en-IN"/>
        </a:p>
      </dgm:t>
    </dgm:pt>
    <dgm:pt modelId="{B7AC1FE0-B194-4E3D-BB75-F50B9CD4966F}">
      <dgm:prSet phldrT="[Text]" custT="1"/>
      <dgm:spPr/>
      <dgm:t>
        <a:bodyPr/>
        <a:lstStyle/>
        <a:p>
          <a:r>
            <a:rPr lang="en-US" sz="2000" dirty="0">
              <a:latin typeface="Times New Roman" panose="02020603050405020304" pitchFamily="18" charset="0"/>
              <a:cs typeface="Times New Roman" panose="02020603050405020304" pitchFamily="18" charset="0"/>
            </a:rPr>
            <a:t>Documenting contrasting extremes will help in contingency planning </a:t>
          </a:r>
          <a:endParaRPr lang="en-IN" sz="2000" dirty="0">
            <a:latin typeface="Times New Roman" panose="02020603050405020304" pitchFamily="18" charset="0"/>
            <a:cs typeface="Times New Roman" panose="02020603050405020304" pitchFamily="18" charset="0"/>
          </a:endParaRPr>
        </a:p>
      </dgm:t>
    </dgm:pt>
    <dgm:pt modelId="{8EE2096E-B742-47FC-BB5D-388786F7EF31}" type="parTrans" cxnId="{467C2C38-10D4-4234-8112-B79F7E703490}">
      <dgm:prSet/>
      <dgm:spPr/>
      <dgm:t>
        <a:bodyPr/>
        <a:lstStyle/>
        <a:p>
          <a:endParaRPr lang="en-IN"/>
        </a:p>
      </dgm:t>
    </dgm:pt>
    <dgm:pt modelId="{F9B6B542-991C-44A7-8263-027A281EF8ED}" type="sibTrans" cxnId="{467C2C38-10D4-4234-8112-B79F7E703490}">
      <dgm:prSet/>
      <dgm:spPr/>
      <dgm:t>
        <a:bodyPr/>
        <a:lstStyle/>
        <a:p>
          <a:endParaRPr lang="en-IN"/>
        </a:p>
      </dgm:t>
    </dgm:pt>
    <dgm:pt modelId="{9D5D5B2D-BD09-412A-AD20-597DBF50C7F2}">
      <dgm:prSet phldrT="[Text]" custT="1"/>
      <dgm:spPr>
        <a:solidFill>
          <a:schemeClr val="accent5">
            <a:lumMod val="50000"/>
          </a:schemeClr>
        </a:solidFill>
      </dgm:spPr>
      <dgm:t>
        <a:bodyPr/>
        <a:lstStyle/>
        <a:p>
          <a:r>
            <a:rPr lang="en-US" sz="2000" dirty="0">
              <a:latin typeface="Times New Roman" panose="02020603050405020304" pitchFamily="18" charset="0"/>
              <a:cs typeface="Times New Roman" panose="02020603050405020304" pitchFamily="18" charset="0"/>
            </a:rPr>
            <a:t>Development of conceptual scenario of future based on well defined set of assumptions</a:t>
          </a:r>
          <a:endParaRPr lang="en-IN" sz="2000" dirty="0"/>
        </a:p>
      </dgm:t>
    </dgm:pt>
    <dgm:pt modelId="{98CD8CCD-AD39-4ECB-B967-033D4EEC9D83}" type="parTrans" cxnId="{FA24E90A-42A2-4860-9C98-FA6E367B9613}">
      <dgm:prSet/>
      <dgm:spPr/>
      <dgm:t>
        <a:bodyPr/>
        <a:lstStyle/>
        <a:p>
          <a:endParaRPr lang="en-IN"/>
        </a:p>
      </dgm:t>
    </dgm:pt>
    <dgm:pt modelId="{0C4D136B-745F-412E-A055-33935E1846B2}" type="sibTrans" cxnId="{FA24E90A-42A2-4860-9C98-FA6E367B9613}">
      <dgm:prSet/>
      <dgm:spPr/>
      <dgm:t>
        <a:bodyPr/>
        <a:lstStyle/>
        <a:p>
          <a:endParaRPr lang="en-IN"/>
        </a:p>
      </dgm:t>
    </dgm:pt>
    <dgm:pt modelId="{66DB2F7B-85C7-4C82-8D60-5EBBB774FFD3}">
      <dgm:prSet phldrT="[Text]" custT="1"/>
      <dgm:spPr/>
      <dgm:t>
        <a:bodyPr/>
        <a:lstStyle/>
        <a:p>
          <a:r>
            <a:rPr lang="en-US" sz="1800" dirty="0">
              <a:latin typeface="Times New Roman" panose="02020603050405020304" pitchFamily="18" charset="0"/>
              <a:cs typeface="Times New Roman" panose="02020603050405020304" pitchFamily="18" charset="0"/>
            </a:rPr>
            <a:t>Plausible scenarios capture structural changes, emergence of new economic activities or disappearance of activities</a:t>
          </a:r>
          <a:endParaRPr lang="en-IN" sz="1800" dirty="0"/>
        </a:p>
      </dgm:t>
    </dgm:pt>
    <dgm:pt modelId="{CF9EB12B-960C-43DA-A1E9-6F7485D8D5A4}" type="parTrans" cxnId="{A75F1E37-B54C-42F4-9D84-B356C9A9F224}">
      <dgm:prSet/>
      <dgm:spPr/>
      <dgm:t>
        <a:bodyPr/>
        <a:lstStyle/>
        <a:p>
          <a:endParaRPr lang="en-IN"/>
        </a:p>
      </dgm:t>
    </dgm:pt>
    <dgm:pt modelId="{B239B426-2CAA-41A4-A290-9CAC1AC2B0EE}" type="sibTrans" cxnId="{A75F1E37-B54C-42F4-9D84-B356C9A9F224}">
      <dgm:prSet/>
      <dgm:spPr/>
      <dgm:t>
        <a:bodyPr/>
        <a:lstStyle/>
        <a:p>
          <a:endParaRPr lang="en-IN"/>
        </a:p>
      </dgm:t>
    </dgm:pt>
    <dgm:pt modelId="{FF33BF44-4C28-4340-8277-AFE1A8647FEC}">
      <dgm:prSet phldrT="[Text]" custT="1"/>
      <dgm:spPr/>
      <dgm:t>
        <a:bodyPr/>
        <a:lstStyle/>
        <a:p>
          <a:r>
            <a:rPr lang="en-US" sz="1800" dirty="0">
              <a:latin typeface="Times New Roman" panose="02020603050405020304" pitchFamily="18" charset="0"/>
              <a:cs typeface="Times New Roman" panose="02020603050405020304" pitchFamily="18" charset="0"/>
            </a:rPr>
            <a:t>Decision maker determines which scenario is most likely to occur in future and makes decision accordingly</a:t>
          </a:r>
          <a:endParaRPr lang="en-IN" sz="1800" dirty="0"/>
        </a:p>
      </dgm:t>
    </dgm:pt>
    <dgm:pt modelId="{A18A8061-C1D9-4BD7-91E4-1E159033CA22}" type="parTrans" cxnId="{A1E14EDA-65CF-4E78-9FAA-869BA036C823}">
      <dgm:prSet/>
      <dgm:spPr/>
      <dgm:t>
        <a:bodyPr/>
        <a:lstStyle/>
        <a:p>
          <a:endParaRPr lang="en-IN"/>
        </a:p>
      </dgm:t>
    </dgm:pt>
    <dgm:pt modelId="{F5438CD2-DE82-4DF4-B3F4-E7A51C9F9472}" type="sibTrans" cxnId="{A1E14EDA-65CF-4E78-9FAA-869BA036C823}">
      <dgm:prSet/>
      <dgm:spPr/>
      <dgm:t>
        <a:bodyPr/>
        <a:lstStyle/>
        <a:p>
          <a:endParaRPr lang="en-IN"/>
        </a:p>
      </dgm:t>
    </dgm:pt>
    <dgm:pt modelId="{0D7A6568-F002-4ECD-AA75-08A115CD2B0E}" type="pres">
      <dgm:prSet presAssocID="{02841C2F-5D93-4BAE-8205-6CDC74AD38E6}" presName="Name0" presStyleCnt="0">
        <dgm:presLayoutVars>
          <dgm:dir/>
          <dgm:animLvl val="lvl"/>
          <dgm:resizeHandles val="exact"/>
        </dgm:presLayoutVars>
      </dgm:prSet>
      <dgm:spPr/>
    </dgm:pt>
    <dgm:pt modelId="{DE9083D7-88B7-4347-959E-151054C6D477}" type="pres">
      <dgm:prSet presAssocID="{9D5D5B2D-BD09-412A-AD20-597DBF50C7F2}" presName="boxAndChildren" presStyleCnt="0"/>
      <dgm:spPr/>
    </dgm:pt>
    <dgm:pt modelId="{BED20226-3ADB-47B8-AB34-4E1EEC28B8A4}" type="pres">
      <dgm:prSet presAssocID="{9D5D5B2D-BD09-412A-AD20-597DBF50C7F2}" presName="parentTextBox" presStyleLbl="node1" presStyleIdx="0" presStyleCnt="3"/>
      <dgm:spPr/>
    </dgm:pt>
    <dgm:pt modelId="{010CB1C0-0A8A-463F-AC2F-04CF5F0CAC26}" type="pres">
      <dgm:prSet presAssocID="{9D5D5B2D-BD09-412A-AD20-597DBF50C7F2}" presName="entireBox" presStyleLbl="node1" presStyleIdx="0" presStyleCnt="3"/>
      <dgm:spPr/>
    </dgm:pt>
    <dgm:pt modelId="{5B6E0A13-4FDE-43B9-849F-BB1628F794D1}" type="pres">
      <dgm:prSet presAssocID="{9D5D5B2D-BD09-412A-AD20-597DBF50C7F2}" presName="descendantBox" presStyleCnt="0"/>
      <dgm:spPr/>
    </dgm:pt>
    <dgm:pt modelId="{045F73AF-C4DC-41F0-93D9-5253C584805D}" type="pres">
      <dgm:prSet presAssocID="{66DB2F7B-85C7-4C82-8D60-5EBBB774FFD3}" presName="childTextBox" presStyleLbl="fgAccFollowNode1" presStyleIdx="0" presStyleCnt="6">
        <dgm:presLayoutVars>
          <dgm:bulletEnabled val="1"/>
        </dgm:presLayoutVars>
      </dgm:prSet>
      <dgm:spPr/>
    </dgm:pt>
    <dgm:pt modelId="{07DD4DCD-17CE-4F43-96CD-B651FE683E97}" type="pres">
      <dgm:prSet presAssocID="{FF33BF44-4C28-4340-8277-AFE1A8647FEC}" presName="childTextBox" presStyleLbl="fgAccFollowNode1" presStyleIdx="1" presStyleCnt="6">
        <dgm:presLayoutVars>
          <dgm:bulletEnabled val="1"/>
        </dgm:presLayoutVars>
      </dgm:prSet>
      <dgm:spPr/>
    </dgm:pt>
    <dgm:pt modelId="{01CE72EE-3AF7-4F05-882A-58F088E9E587}" type="pres">
      <dgm:prSet presAssocID="{547DB377-FE0C-4F06-A52F-426DE658E2EB}" presName="sp" presStyleCnt="0"/>
      <dgm:spPr/>
    </dgm:pt>
    <dgm:pt modelId="{7D2EDD47-B164-4B68-831E-E521A98985CC}" type="pres">
      <dgm:prSet presAssocID="{3E4CCC97-0AA7-4143-BB7E-DA26705E34B5}" presName="arrowAndChildren" presStyleCnt="0"/>
      <dgm:spPr/>
    </dgm:pt>
    <dgm:pt modelId="{3BF09FB6-F5B2-4B70-B301-C5D0003F8F34}" type="pres">
      <dgm:prSet presAssocID="{3E4CCC97-0AA7-4143-BB7E-DA26705E34B5}" presName="parentTextArrow" presStyleLbl="node1" presStyleIdx="0" presStyleCnt="3"/>
      <dgm:spPr/>
    </dgm:pt>
    <dgm:pt modelId="{3B9A7AF0-B1AB-4B4D-9CE4-80C465AB12DE}" type="pres">
      <dgm:prSet presAssocID="{3E4CCC97-0AA7-4143-BB7E-DA26705E34B5}" presName="arrow" presStyleLbl="node1" presStyleIdx="1" presStyleCnt="3"/>
      <dgm:spPr/>
    </dgm:pt>
    <dgm:pt modelId="{FB088FFD-06F6-4D15-AD81-FED457CD64FA}" type="pres">
      <dgm:prSet presAssocID="{3E4CCC97-0AA7-4143-BB7E-DA26705E34B5}" presName="descendantArrow" presStyleCnt="0"/>
      <dgm:spPr/>
    </dgm:pt>
    <dgm:pt modelId="{01CA41D9-DBA3-41BC-ABEC-4A4FD0867766}" type="pres">
      <dgm:prSet presAssocID="{C02EC1C9-AD7E-465C-B124-7196570CC2FB}" presName="childTextArrow" presStyleLbl="fgAccFollowNode1" presStyleIdx="2" presStyleCnt="6">
        <dgm:presLayoutVars>
          <dgm:bulletEnabled val="1"/>
        </dgm:presLayoutVars>
      </dgm:prSet>
      <dgm:spPr/>
    </dgm:pt>
    <dgm:pt modelId="{C7C58C6B-5886-463F-AA49-8C16B8AC9991}" type="pres">
      <dgm:prSet presAssocID="{B7AC1FE0-B194-4E3D-BB75-F50B9CD4966F}" presName="childTextArrow" presStyleLbl="fgAccFollowNode1" presStyleIdx="3" presStyleCnt="6">
        <dgm:presLayoutVars>
          <dgm:bulletEnabled val="1"/>
        </dgm:presLayoutVars>
      </dgm:prSet>
      <dgm:spPr/>
    </dgm:pt>
    <dgm:pt modelId="{92C4F35E-782B-47CB-9359-E05E60E4701F}" type="pres">
      <dgm:prSet presAssocID="{CFAE5A22-53B4-4D87-AFE1-1B5A316A2D65}" presName="sp" presStyleCnt="0"/>
      <dgm:spPr/>
    </dgm:pt>
    <dgm:pt modelId="{6401CE6D-DA6E-4EAF-AF34-140368382881}" type="pres">
      <dgm:prSet presAssocID="{D0970C46-FDCF-42B5-8A69-CAD9CA7240AC}" presName="arrowAndChildren" presStyleCnt="0"/>
      <dgm:spPr/>
    </dgm:pt>
    <dgm:pt modelId="{4CF5DDB9-59E7-422F-95CE-719311973E43}" type="pres">
      <dgm:prSet presAssocID="{D0970C46-FDCF-42B5-8A69-CAD9CA7240AC}" presName="parentTextArrow" presStyleLbl="node1" presStyleIdx="1" presStyleCnt="3"/>
      <dgm:spPr/>
    </dgm:pt>
    <dgm:pt modelId="{A1DDF350-3309-41DD-9703-2CC7484EDDEA}" type="pres">
      <dgm:prSet presAssocID="{D0970C46-FDCF-42B5-8A69-CAD9CA7240AC}" presName="arrow" presStyleLbl="node1" presStyleIdx="2" presStyleCnt="3"/>
      <dgm:spPr/>
    </dgm:pt>
    <dgm:pt modelId="{FBE62289-972E-4996-8E01-62F054C83A3C}" type="pres">
      <dgm:prSet presAssocID="{D0970C46-FDCF-42B5-8A69-CAD9CA7240AC}" presName="descendantArrow" presStyleCnt="0"/>
      <dgm:spPr/>
    </dgm:pt>
    <dgm:pt modelId="{C06E8562-F357-4D97-BE7B-ACEF0D4A83CC}" type="pres">
      <dgm:prSet presAssocID="{8154233C-F4C5-4302-AD77-62B7D6BEACAC}" presName="childTextArrow" presStyleLbl="fgAccFollowNode1" presStyleIdx="4" presStyleCnt="6">
        <dgm:presLayoutVars>
          <dgm:bulletEnabled val="1"/>
        </dgm:presLayoutVars>
      </dgm:prSet>
      <dgm:spPr/>
    </dgm:pt>
    <dgm:pt modelId="{8FE9AA4A-5328-4B8C-8366-FDA5579E9115}" type="pres">
      <dgm:prSet presAssocID="{2FC26BF1-2CDD-4542-8326-8D9A499E7365}" presName="childTextArrow" presStyleLbl="fgAccFollowNode1" presStyleIdx="5" presStyleCnt="6">
        <dgm:presLayoutVars>
          <dgm:bulletEnabled val="1"/>
        </dgm:presLayoutVars>
      </dgm:prSet>
      <dgm:spPr/>
    </dgm:pt>
  </dgm:ptLst>
  <dgm:cxnLst>
    <dgm:cxn modelId="{599E7907-AFF9-4D5F-AFCD-2B2DE324CF1A}" type="presOf" srcId="{D0970C46-FDCF-42B5-8A69-CAD9CA7240AC}" destId="{4CF5DDB9-59E7-422F-95CE-719311973E43}" srcOrd="0" destOrd="0" presId="urn:microsoft.com/office/officeart/2005/8/layout/process4"/>
    <dgm:cxn modelId="{FA24E90A-42A2-4860-9C98-FA6E367B9613}" srcId="{02841C2F-5D93-4BAE-8205-6CDC74AD38E6}" destId="{9D5D5B2D-BD09-412A-AD20-597DBF50C7F2}" srcOrd="2" destOrd="0" parTransId="{98CD8CCD-AD39-4ECB-B967-033D4EEC9D83}" sibTransId="{0C4D136B-745F-412E-A055-33935E1846B2}"/>
    <dgm:cxn modelId="{23F7EA18-887D-40FE-BDB9-66D9B5B57828}" type="presOf" srcId="{B7AC1FE0-B194-4E3D-BB75-F50B9CD4966F}" destId="{C7C58C6B-5886-463F-AA49-8C16B8AC9991}" srcOrd="0" destOrd="0" presId="urn:microsoft.com/office/officeart/2005/8/layout/process4"/>
    <dgm:cxn modelId="{2C4EED1C-AC11-4D0D-AD79-A1770DA3F9F3}" srcId="{02841C2F-5D93-4BAE-8205-6CDC74AD38E6}" destId="{D0970C46-FDCF-42B5-8A69-CAD9CA7240AC}" srcOrd="0" destOrd="0" parTransId="{B1DE1326-924D-44D5-89FE-6A970BDCB009}" sibTransId="{CFAE5A22-53B4-4D87-AFE1-1B5A316A2D65}"/>
    <dgm:cxn modelId="{A75F1E37-B54C-42F4-9D84-B356C9A9F224}" srcId="{9D5D5B2D-BD09-412A-AD20-597DBF50C7F2}" destId="{66DB2F7B-85C7-4C82-8D60-5EBBB774FFD3}" srcOrd="0" destOrd="0" parTransId="{CF9EB12B-960C-43DA-A1E9-6F7485D8D5A4}" sibTransId="{B239B426-2CAA-41A4-A290-9CAC1AC2B0EE}"/>
    <dgm:cxn modelId="{467C2C38-10D4-4234-8112-B79F7E703490}" srcId="{3E4CCC97-0AA7-4143-BB7E-DA26705E34B5}" destId="{B7AC1FE0-B194-4E3D-BB75-F50B9CD4966F}" srcOrd="1" destOrd="0" parTransId="{8EE2096E-B742-47FC-BB5D-388786F7EF31}" sibTransId="{F9B6B542-991C-44A7-8263-027A281EF8ED}"/>
    <dgm:cxn modelId="{394FE83E-36B7-4380-9DEE-37B7750376EC}" type="presOf" srcId="{FF33BF44-4C28-4340-8277-AFE1A8647FEC}" destId="{07DD4DCD-17CE-4F43-96CD-B651FE683E97}" srcOrd="0" destOrd="0" presId="urn:microsoft.com/office/officeart/2005/8/layout/process4"/>
    <dgm:cxn modelId="{CB26EA3F-DF6E-4361-BC67-83C929DF04B1}" srcId="{D0970C46-FDCF-42B5-8A69-CAD9CA7240AC}" destId="{2FC26BF1-2CDD-4542-8326-8D9A499E7365}" srcOrd="1" destOrd="0" parTransId="{58A2DC82-0173-4C9F-9B20-905541AE56EA}" sibTransId="{1CFD7415-6F5C-47DD-AAED-0EEBE07CAC96}"/>
    <dgm:cxn modelId="{35F18240-736F-4816-A20A-31780FFC21E1}" type="presOf" srcId="{02841C2F-5D93-4BAE-8205-6CDC74AD38E6}" destId="{0D7A6568-F002-4ECD-AA75-08A115CD2B0E}" srcOrd="0" destOrd="0" presId="urn:microsoft.com/office/officeart/2005/8/layout/process4"/>
    <dgm:cxn modelId="{E7BB6064-D02B-4288-851F-CA3D1F9DF2AC}" type="presOf" srcId="{8154233C-F4C5-4302-AD77-62B7D6BEACAC}" destId="{C06E8562-F357-4D97-BE7B-ACEF0D4A83CC}" srcOrd="0" destOrd="0" presId="urn:microsoft.com/office/officeart/2005/8/layout/process4"/>
    <dgm:cxn modelId="{F5689247-E2B7-44DA-A1E3-561BCF374136}" type="presOf" srcId="{3E4CCC97-0AA7-4143-BB7E-DA26705E34B5}" destId="{3BF09FB6-F5B2-4B70-B301-C5D0003F8F34}" srcOrd="0" destOrd="0" presId="urn:microsoft.com/office/officeart/2005/8/layout/process4"/>
    <dgm:cxn modelId="{1FBE5A6A-14DF-4255-9E8B-6126AC14E06D}" type="presOf" srcId="{C02EC1C9-AD7E-465C-B124-7196570CC2FB}" destId="{01CA41D9-DBA3-41BC-ABEC-4A4FD0867766}" srcOrd="0" destOrd="0" presId="urn:microsoft.com/office/officeart/2005/8/layout/process4"/>
    <dgm:cxn modelId="{AC55D76B-8095-4DF8-9964-1AF2C8C8253F}" type="presOf" srcId="{D0970C46-FDCF-42B5-8A69-CAD9CA7240AC}" destId="{A1DDF350-3309-41DD-9703-2CC7484EDDEA}" srcOrd="1" destOrd="0" presId="urn:microsoft.com/office/officeart/2005/8/layout/process4"/>
    <dgm:cxn modelId="{6909C756-54DA-4672-B304-F14AFBCFB269}" type="presOf" srcId="{66DB2F7B-85C7-4C82-8D60-5EBBB774FFD3}" destId="{045F73AF-C4DC-41F0-93D9-5253C584805D}" srcOrd="0" destOrd="0" presId="urn:microsoft.com/office/officeart/2005/8/layout/process4"/>
    <dgm:cxn modelId="{2F41248D-7F51-48E0-8F6E-CFA6F81B2C10}" type="presOf" srcId="{3E4CCC97-0AA7-4143-BB7E-DA26705E34B5}" destId="{3B9A7AF0-B1AB-4B4D-9CE4-80C465AB12DE}" srcOrd="1" destOrd="0" presId="urn:microsoft.com/office/officeart/2005/8/layout/process4"/>
    <dgm:cxn modelId="{E152DC8F-477E-4313-8E9A-02CBBB020E79}" type="presOf" srcId="{9D5D5B2D-BD09-412A-AD20-597DBF50C7F2}" destId="{010CB1C0-0A8A-463F-AC2F-04CF5F0CAC26}" srcOrd="1" destOrd="0" presId="urn:microsoft.com/office/officeart/2005/8/layout/process4"/>
    <dgm:cxn modelId="{E2C5D2A6-A859-4A9A-80CC-686D6A388FE7}" srcId="{3E4CCC97-0AA7-4143-BB7E-DA26705E34B5}" destId="{C02EC1C9-AD7E-465C-B124-7196570CC2FB}" srcOrd="0" destOrd="0" parTransId="{BCBA9204-881E-4E4D-8FAD-63B50A0992FD}" sibTransId="{09109C6B-ED65-4CD5-83A3-5F27C0BB587C}"/>
    <dgm:cxn modelId="{97A7B7B3-022B-427A-AED4-BDC7F8AFE9EB}" srcId="{02841C2F-5D93-4BAE-8205-6CDC74AD38E6}" destId="{3E4CCC97-0AA7-4143-BB7E-DA26705E34B5}" srcOrd="1" destOrd="0" parTransId="{03344E99-D327-450F-AFC2-41843105E1EF}" sibTransId="{547DB377-FE0C-4F06-A52F-426DE658E2EB}"/>
    <dgm:cxn modelId="{A1E14EDA-65CF-4E78-9FAA-869BA036C823}" srcId="{9D5D5B2D-BD09-412A-AD20-597DBF50C7F2}" destId="{FF33BF44-4C28-4340-8277-AFE1A8647FEC}" srcOrd="1" destOrd="0" parTransId="{A18A8061-C1D9-4BD7-91E4-1E159033CA22}" sibTransId="{F5438CD2-DE82-4DF4-B3F4-E7A51C9F9472}"/>
    <dgm:cxn modelId="{401A51ED-C906-49E3-A09B-BDFE18403C2C}" srcId="{D0970C46-FDCF-42B5-8A69-CAD9CA7240AC}" destId="{8154233C-F4C5-4302-AD77-62B7D6BEACAC}" srcOrd="0" destOrd="0" parTransId="{469CFB81-C7B0-429C-B322-85AF15A6E076}" sibTransId="{C2576A8B-46B0-4CA3-A740-FDCBD2750C7C}"/>
    <dgm:cxn modelId="{AA902AFA-513F-4F00-BCEE-A2245C50D743}" type="presOf" srcId="{9D5D5B2D-BD09-412A-AD20-597DBF50C7F2}" destId="{BED20226-3ADB-47B8-AB34-4E1EEC28B8A4}" srcOrd="0" destOrd="0" presId="urn:microsoft.com/office/officeart/2005/8/layout/process4"/>
    <dgm:cxn modelId="{339EB0FE-A51C-4A6B-8FA3-0C17BA6BAD6D}" type="presOf" srcId="{2FC26BF1-2CDD-4542-8326-8D9A499E7365}" destId="{8FE9AA4A-5328-4B8C-8366-FDA5579E9115}" srcOrd="0" destOrd="0" presId="urn:microsoft.com/office/officeart/2005/8/layout/process4"/>
    <dgm:cxn modelId="{91644F39-DBCC-4414-8794-C0A3274F94AD}" type="presParOf" srcId="{0D7A6568-F002-4ECD-AA75-08A115CD2B0E}" destId="{DE9083D7-88B7-4347-959E-151054C6D477}" srcOrd="0" destOrd="0" presId="urn:microsoft.com/office/officeart/2005/8/layout/process4"/>
    <dgm:cxn modelId="{A2FD1D77-0A14-4799-8F69-06BDCD48326D}" type="presParOf" srcId="{DE9083D7-88B7-4347-959E-151054C6D477}" destId="{BED20226-3ADB-47B8-AB34-4E1EEC28B8A4}" srcOrd="0" destOrd="0" presId="urn:microsoft.com/office/officeart/2005/8/layout/process4"/>
    <dgm:cxn modelId="{3C8CBAAA-1926-4862-8D5A-24F9073A7C9B}" type="presParOf" srcId="{DE9083D7-88B7-4347-959E-151054C6D477}" destId="{010CB1C0-0A8A-463F-AC2F-04CF5F0CAC26}" srcOrd="1" destOrd="0" presId="urn:microsoft.com/office/officeart/2005/8/layout/process4"/>
    <dgm:cxn modelId="{238FB1A9-FE93-481D-B237-B4E39745EAD2}" type="presParOf" srcId="{DE9083D7-88B7-4347-959E-151054C6D477}" destId="{5B6E0A13-4FDE-43B9-849F-BB1628F794D1}" srcOrd="2" destOrd="0" presId="urn:microsoft.com/office/officeart/2005/8/layout/process4"/>
    <dgm:cxn modelId="{CEDC769E-8001-4C43-95EE-4202FB2F5C23}" type="presParOf" srcId="{5B6E0A13-4FDE-43B9-849F-BB1628F794D1}" destId="{045F73AF-C4DC-41F0-93D9-5253C584805D}" srcOrd="0" destOrd="0" presId="urn:microsoft.com/office/officeart/2005/8/layout/process4"/>
    <dgm:cxn modelId="{51314E30-CB5D-46F0-9A2E-BFE3F3505CB0}" type="presParOf" srcId="{5B6E0A13-4FDE-43B9-849F-BB1628F794D1}" destId="{07DD4DCD-17CE-4F43-96CD-B651FE683E97}" srcOrd="1" destOrd="0" presId="urn:microsoft.com/office/officeart/2005/8/layout/process4"/>
    <dgm:cxn modelId="{A5D0648A-843E-4A45-BD44-00CBA6B1B892}" type="presParOf" srcId="{0D7A6568-F002-4ECD-AA75-08A115CD2B0E}" destId="{01CE72EE-3AF7-4F05-882A-58F088E9E587}" srcOrd="1" destOrd="0" presId="urn:microsoft.com/office/officeart/2005/8/layout/process4"/>
    <dgm:cxn modelId="{5041AC9D-B11F-410C-BA55-81A408C31BA1}" type="presParOf" srcId="{0D7A6568-F002-4ECD-AA75-08A115CD2B0E}" destId="{7D2EDD47-B164-4B68-831E-E521A98985CC}" srcOrd="2" destOrd="0" presId="urn:microsoft.com/office/officeart/2005/8/layout/process4"/>
    <dgm:cxn modelId="{F5B1443E-C5D9-4BBD-9887-C1477B1A6C05}" type="presParOf" srcId="{7D2EDD47-B164-4B68-831E-E521A98985CC}" destId="{3BF09FB6-F5B2-4B70-B301-C5D0003F8F34}" srcOrd="0" destOrd="0" presId="urn:microsoft.com/office/officeart/2005/8/layout/process4"/>
    <dgm:cxn modelId="{7470CC75-68CC-4AB5-95BC-D128281DFEB1}" type="presParOf" srcId="{7D2EDD47-B164-4B68-831E-E521A98985CC}" destId="{3B9A7AF0-B1AB-4B4D-9CE4-80C465AB12DE}" srcOrd="1" destOrd="0" presId="urn:microsoft.com/office/officeart/2005/8/layout/process4"/>
    <dgm:cxn modelId="{B1B7CEB8-EDB9-465E-9764-2DCCE4176DC7}" type="presParOf" srcId="{7D2EDD47-B164-4B68-831E-E521A98985CC}" destId="{FB088FFD-06F6-4D15-AD81-FED457CD64FA}" srcOrd="2" destOrd="0" presId="urn:microsoft.com/office/officeart/2005/8/layout/process4"/>
    <dgm:cxn modelId="{153382A2-DDD8-4B26-AC9C-07FAC30D584E}" type="presParOf" srcId="{FB088FFD-06F6-4D15-AD81-FED457CD64FA}" destId="{01CA41D9-DBA3-41BC-ABEC-4A4FD0867766}" srcOrd="0" destOrd="0" presId="urn:microsoft.com/office/officeart/2005/8/layout/process4"/>
    <dgm:cxn modelId="{F6046C83-7F08-41A8-88FC-AC991D18C671}" type="presParOf" srcId="{FB088FFD-06F6-4D15-AD81-FED457CD64FA}" destId="{C7C58C6B-5886-463F-AA49-8C16B8AC9991}" srcOrd="1" destOrd="0" presId="urn:microsoft.com/office/officeart/2005/8/layout/process4"/>
    <dgm:cxn modelId="{34959E84-B5EE-4226-9F0D-240836639E52}" type="presParOf" srcId="{0D7A6568-F002-4ECD-AA75-08A115CD2B0E}" destId="{92C4F35E-782B-47CB-9359-E05E60E4701F}" srcOrd="3" destOrd="0" presId="urn:microsoft.com/office/officeart/2005/8/layout/process4"/>
    <dgm:cxn modelId="{299D47A6-4DAF-4CA0-9174-5FCB26A45059}" type="presParOf" srcId="{0D7A6568-F002-4ECD-AA75-08A115CD2B0E}" destId="{6401CE6D-DA6E-4EAF-AF34-140368382881}" srcOrd="4" destOrd="0" presId="urn:microsoft.com/office/officeart/2005/8/layout/process4"/>
    <dgm:cxn modelId="{E5B9D4ED-C9DB-44E9-B68F-EBBD845D1D28}" type="presParOf" srcId="{6401CE6D-DA6E-4EAF-AF34-140368382881}" destId="{4CF5DDB9-59E7-422F-95CE-719311973E43}" srcOrd="0" destOrd="0" presId="urn:microsoft.com/office/officeart/2005/8/layout/process4"/>
    <dgm:cxn modelId="{83E9EC1C-7552-40A0-848E-1D01BF5F9118}" type="presParOf" srcId="{6401CE6D-DA6E-4EAF-AF34-140368382881}" destId="{A1DDF350-3309-41DD-9703-2CC7484EDDEA}" srcOrd="1" destOrd="0" presId="urn:microsoft.com/office/officeart/2005/8/layout/process4"/>
    <dgm:cxn modelId="{0E589CCD-8F4A-4727-A5C7-FF2884143FF0}" type="presParOf" srcId="{6401CE6D-DA6E-4EAF-AF34-140368382881}" destId="{FBE62289-972E-4996-8E01-62F054C83A3C}" srcOrd="2" destOrd="0" presId="urn:microsoft.com/office/officeart/2005/8/layout/process4"/>
    <dgm:cxn modelId="{7BC736D2-3418-43D6-997F-C6A5711F6BF9}" type="presParOf" srcId="{FBE62289-972E-4996-8E01-62F054C83A3C}" destId="{C06E8562-F357-4D97-BE7B-ACEF0D4A83CC}" srcOrd="0" destOrd="0" presId="urn:microsoft.com/office/officeart/2005/8/layout/process4"/>
    <dgm:cxn modelId="{6F151925-E8C9-4416-9D16-DFDF7A3C556C}" type="presParOf" srcId="{FBE62289-972E-4996-8E01-62F054C83A3C}" destId="{8FE9AA4A-5328-4B8C-8366-FDA5579E9115}"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C43149B-5F13-4FAD-AE4F-E2AB6CAF51E8}"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IN"/>
        </a:p>
      </dgm:t>
    </dgm:pt>
    <dgm:pt modelId="{8E5AFCBB-AA9D-474A-897A-052162BC80F1}">
      <dgm:prSet phldrT="[Text]" custT="1"/>
      <dgm:spPr>
        <a:solidFill>
          <a:schemeClr val="accent2">
            <a:lumMod val="75000"/>
          </a:schemeClr>
        </a:solidFill>
      </dgm:spPr>
      <dgm:t>
        <a:bodyPr/>
        <a:lstStyle/>
        <a:p>
          <a:r>
            <a:rPr lang="en-US" sz="2000" dirty="0">
              <a:latin typeface="Times New Roman" panose="02020603050405020304" pitchFamily="18" charset="0"/>
              <a:cs typeface="Times New Roman" panose="02020603050405020304" pitchFamily="18" charset="0"/>
            </a:rPr>
            <a:t>Alternative mechanism to Time series model</a:t>
          </a:r>
          <a:endParaRPr lang="en-IN" sz="2000" dirty="0">
            <a:latin typeface="Times New Roman" panose="02020603050405020304" pitchFamily="18" charset="0"/>
            <a:cs typeface="Times New Roman" panose="02020603050405020304" pitchFamily="18" charset="0"/>
          </a:endParaRPr>
        </a:p>
      </dgm:t>
    </dgm:pt>
    <dgm:pt modelId="{C1DAB50C-FFD4-43F2-B9E9-FDA5865143B5}" type="parTrans" cxnId="{0AEBEFA6-120C-4CE8-BC51-B8C6F7487856}">
      <dgm:prSet/>
      <dgm:spPr/>
      <dgm:t>
        <a:bodyPr/>
        <a:lstStyle/>
        <a:p>
          <a:endParaRPr lang="en-IN"/>
        </a:p>
      </dgm:t>
    </dgm:pt>
    <dgm:pt modelId="{D66D9CF1-1D93-4EA4-988F-EA24D5CA954B}" type="sibTrans" cxnId="{0AEBEFA6-120C-4CE8-BC51-B8C6F7487856}">
      <dgm:prSet/>
      <dgm:spPr/>
      <dgm:t>
        <a:bodyPr/>
        <a:lstStyle/>
        <a:p>
          <a:endParaRPr lang="en-IN"/>
        </a:p>
      </dgm:t>
    </dgm:pt>
    <dgm:pt modelId="{16B1E69E-1F83-4F53-BC7F-C566670166A4}">
      <dgm:prSet phldrT="[Text]" custT="1"/>
      <dgm:spPr>
        <a:solidFill>
          <a:schemeClr val="accent2">
            <a:lumMod val="75000"/>
          </a:schemeClr>
        </a:solidFill>
      </dgm:spPr>
      <dgm:t>
        <a:bodyPr/>
        <a:lstStyle/>
        <a:p>
          <a:r>
            <a:rPr lang="en-US" sz="2000" dirty="0">
              <a:latin typeface="Times New Roman" panose="02020603050405020304" pitchFamily="18" charset="0"/>
              <a:cs typeface="Times New Roman" panose="02020603050405020304" pitchFamily="18" charset="0"/>
            </a:rPr>
            <a:t>Forecasting &amp; classification purposes since 1990</a:t>
          </a:r>
          <a:endParaRPr lang="en-IN" sz="2000" dirty="0">
            <a:latin typeface="Times New Roman" panose="02020603050405020304" pitchFamily="18" charset="0"/>
            <a:cs typeface="Times New Roman" panose="02020603050405020304" pitchFamily="18" charset="0"/>
          </a:endParaRPr>
        </a:p>
      </dgm:t>
    </dgm:pt>
    <dgm:pt modelId="{5ECDD036-4F8B-47B6-987C-BB300E8F7EAD}" type="parTrans" cxnId="{E5859694-CA25-4ECD-B5F2-87FB60E1B566}">
      <dgm:prSet/>
      <dgm:spPr/>
      <dgm:t>
        <a:bodyPr/>
        <a:lstStyle/>
        <a:p>
          <a:endParaRPr lang="en-IN"/>
        </a:p>
      </dgm:t>
    </dgm:pt>
    <dgm:pt modelId="{7FD16C8C-F16C-4E71-A08C-B438AB61EF4D}" type="sibTrans" cxnId="{E5859694-CA25-4ECD-B5F2-87FB60E1B566}">
      <dgm:prSet/>
      <dgm:spPr/>
      <dgm:t>
        <a:bodyPr/>
        <a:lstStyle/>
        <a:p>
          <a:endParaRPr lang="en-IN"/>
        </a:p>
      </dgm:t>
    </dgm:pt>
    <dgm:pt modelId="{D57C7121-8B48-4EC8-A577-F0E0863C7EE3}">
      <dgm:prSet phldrT="[Text]" custT="1"/>
      <dgm:spPr>
        <a:solidFill>
          <a:schemeClr val="accent2">
            <a:lumMod val="75000"/>
          </a:schemeClr>
        </a:solidFill>
      </dgm:spPr>
      <dgm:t>
        <a:bodyPr/>
        <a:lstStyle/>
        <a:p>
          <a:r>
            <a:rPr lang="en-US" sz="2000" dirty="0">
              <a:latin typeface="Times New Roman" panose="02020603050405020304" pitchFamily="18" charset="0"/>
              <a:cs typeface="Times New Roman" panose="02020603050405020304" pitchFamily="18" charset="0"/>
            </a:rPr>
            <a:t>Neural Network is a non linear circuit which does non linear curve fitting</a:t>
          </a:r>
          <a:endParaRPr lang="en-IN" sz="2000" dirty="0">
            <a:latin typeface="Times New Roman" panose="02020603050405020304" pitchFamily="18" charset="0"/>
            <a:cs typeface="Times New Roman" panose="02020603050405020304" pitchFamily="18" charset="0"/>
          </a:endParaRPr>
        </a:p>
      </dgm:t>
    </dgm:pt>
    <dgm:pt modelId="{B90AED97-A812-45BA-A6BF-3013EED2FBE8}" type="parTrans" cxnId="{5406B4E3-70C0-41AF-A1EE-C7CB081082B5}">
      <dgm:prSet/>
      <dgm:spPr/>
      <dgm:t>
        <a:bodyPr/>
        <a:lstStyle/>
        <a:p>
          <a:endParaRPr lang="en-IN"/>
        </a:p>
      </dgm:t>
    </dgm:pt>
    <dgm:pt modelId="{8903B84E-6E67-461F-9434-0BD9DF6D53E1}" type="sibTrans" cxnId="{5406B4E3-70C0-41AF-A1EE-C7CB081082B5}">
      <dgm:prSet/>
      <dgm:spPr/>
      <dgm:t>
        <a:bodyPr/>
        <a:lstStyle/>
        <a:p>
          <a:endParaRPr lang="en-IN"/>
        </a:p>
      </dgm:t>
    </dgm:pt>
    <dgm:pt modelId="{0C86C29A-D752-4EE7-88DC-7549336FB9DC}">
      <dgm:prSet phldrT="[Text]" custT="1"/>
      <dgm:spPr>
        <a:solidFill>
          <a:schemeClr val="accent2">
            <a:lumMod val="75000"/>
          </a:schemeClr>
        </a:solidFill>
      </dgm:spPr>
      <dgm:t>
        <a:bodyPr/>
        <a:lstStyle/>
        <a:p>
          <a:r>
            <a:rPr lang="en-US" sz="2000" dirty="0">
              <a:latin typeface="Times New Roman" panose="02020603050405020304" pitchFamily="18" charset="0"/>
              <a:cs typeface="Times New Roman" panose="02020603050405020304" pitchFamily="18" charset="0"/>
            </a:rPr>
            <a:t>Information processing paradigm inspired by functioning of human brain</a:t>
          </a:r>
          <a:endParaRPr lang="en-IN" sz="2000" dirty="0">
            <a:latin typeface="Times New Roman" panose="02020603050405020304" pitchFamily="18" charset="0"/>
            <a:cs typeface="Times New Roman" panose="02020603050405020304" pitchFamily="18" charset="0"/>
          </a:endParaRPr>
        </a:p>
      </dgm:t>
    </dgm:pt>
    <dgm:pt modelId="{0B6A8578-38CA-4749-8EF3-CD76D6FDDAEB}" type="parTrans" cxnId="{B18B7635-F672-4EBD-8178-D4AB84AC9C97}">
      <dgm:prSet/>
      <dgm:spPr/>
      <dgm:t>
        <a:bodyPr/>
        <a:lstStyle/>
        <a:p>
          <a:endParaRPr lang="en-IN"/>
        </a:p>
      </dgm:t>
    </dgm:pt>
    <dgm:pt modelId="{383E6CDD-CFCA-45D9-AAB8-671547F3F9D8}" type="sibTrans" cxnId="{B18B7635-F672-4EBD-8178-D4AB84AC9C97}">
      <dgm:prSet/>
      <dgm:spPr/>
      <dgm:t>
        <a:bodyPr/>
        <a:lstStyle/>
        <a:p>
          <a:endParaRPr lang="en-IN"/>
        </a:p>
      </dgm:t>
    </dgm:pt>
    <dgm:pt modelId="{EF9E4068-9F1A-421D-8177-5ACF0C95BA81}" type="pres">
      <dgm:prSet presAssocID="{2C43149B-5F13-4FAD-AE4F-E2AB6CAF51E8}" presName="matrix" presStyleCnt="0">
        <dgm:presLayoutVars>
          <dgm:chMax val="1"/>
          <dgm:dir/>
          <dgm:resizeHandles val="exact"/>
        </dgm:presLayoutVars>
      </dgm:prSet>
      <dgm:spPr/>
    </dgm:pt>
    <dgm:pt modelId="{364727BA-91C8-4883-A50C-AA383B6AE290}" type="pres">
      <dgm:prSet presAssocID="{2C43149B-5F13-4FAD-AE4F-E2AB6CAF51E8}" presName="axisShape" presStyleLbl="bgShp" presStyleIdx="0" presStyleCnt="1"/>
      <dgm:spPr/>
    </dgm:pt>
    <dgm:pt modelId="{5D90309C-D714-4F76-8071-EEB01FE0045C}" type="pres">
      <dgm:prSet presAssocID="{2C43149B-5F13-4FAD-AE4F-E2AB6CAF51E8}" presName="rect1" presStyleLbl="node1" presStyleIdx="0" presStyleCnt="4">
        <dgm:presLayoutVars>
          <dgm:chMax val="0"/>
          <dgm:chPref val="0"/>
          <dgm:bulletEnabled val="1"/>
        </dgm:presLayoutVars>
      </dgm:prSet>
      <dgm:spPr/>
    </dgm:pt>
    <dgm:pt modelId="{272AB503-968D-4413-8627-726A57EE251C}" type="pres">
      <dgm:prSet presAssocID="{2C43149B-5F13-4FAD-AE4F-E2AB6CAF51E8}" presName="rect2" presStyleLbl="node1" presStyleIdx="1" presStyleCnt="4">
        <dgm:presLayoutVars>
          <dgm:chMax val="0"/>
          <dgm:chPref val="0"/>
          <dgm:bulletEnabled val="1"/>
        </dgm:presLayoutVars>
      </dgm:prSet>
      <dgm:spPr/>
    </dgm:pt>
    <dgm:pt modelId="{A8D34F77-BEC3-4B60-8514-66509CCC048F}" type="pres">
      <dgm:prSet presAssocID="{2C43149B-5F13-4FAD-AE4F-E2AB6CAF51E8}" presName="rect3" presStyleLbl="node1" presStyleIdx="2" presStyleCnt="4">
        <dgm:presLayoutVars>
          <dgm:chMax val="0"/>
          <dgm:chPref val="0"/>
          <dgm:bulletEnabled val="1"/>
        </dgm:presLayoutVars>
      </dgm:prSet>
      <dgm:spPr/>
    </dgm:pt>
    <dgm:pt modelId="{8C8B5A8A-2D2B-4B74-8B39-E3A55883FE0C}" type="pres">
      <dgm:prSet presAssocID="{2C43149B-5F13-4FAD-AE4F-E2AB6CAF51E8}" presName="rect4" presStyleLbl="node1" presStyleIdx="3" presStyleCnt="4">
        <dgm:presLayoutVars>
          <dgm:chMax val="0"/>
          <dgm:chPref val="0"/>
          <dgm:bulletEnabled val="1"/>
        </dgm:presLayoutVars>
      </dgm:prSet>
      <dgm:spPr/>
    </dgm:pt>
  </dgm:ptLst>
  <dgm:cxnLst>
    <dgm:cxn modelId="{6F165B08-806C-44FE-BBAA-13ECC8547EC9}" type="presOf" srcId="{16B1E69E-1F83-4F53-BC7F-C566670166A4}" destId="{272AB503-968D-4413-8627-726A57EE251C}" srcOrd="0" destOrd="0" presId="urn:microsoft.com/office/officeart/2005/8/layout/matrix2"/>
    <dgm:cxn modelId="{81D4F414-68C9-44FD-A2A5-5713A25EEDE5}" type="presOf" srcId="{8E5AFCBB-AA9D-474A-897A-052162BC80F1}" destId="{5D90309C-D714-4F76-8071-EEB01FE0045C}" srcOrd="0" destOrd="0" presId="urn:microsoft.com/office/officeart/2005/8/layout/matrix2"/>
    <dgm:cxn modelId="{B18B7635-F672-4EBD-8178-D4AB84AC9C97}" srcId="{2C43149B-5F13-4FAD-AE4F-E2AB6CAF51E8}" destId="{0C86C29A-D752-4EE7-88DC-7549336FB9DC}" srcOrd="3" destOrd="0" parTransId="{0B6A8578-38CA-4749-8EF3-CD76D6FDDAEB}" sibTransId="{383E6CDD-CFCA-45D9-AAB8-671547F3F9D8}"/>
    <dgm:cxn modelId="{EEC6B54D-C41A-40E0-8B2B-CC1FA34B3BDA}" type="presOf" srcId="{0C86C29A-D752-4EE7-88DC-7549336FB9DC}" destId="{8C8B5A8A-2D2B-4B74-8B39-E3A55883FE0C}" srcOrd="0" destOrd="0" presId="urn:microsoft.com/office/officeart/2005/8/layout/matrix2"/>
    <dgm:cxn modelId="{D3B79A79-5E14-4CED-A954-1C10AB41F4AF}" type="presOf" srcId="{2C43149B-5F13-4FAD-AE4F-E2AB6CAF51E8}" destId="{EF9E4068-9F1A-421D-8177-5ACF0C95BA81}" srcOrd="0" destOrd="0" presId="urn:microsoft.com/office/officeart/2005/8/layout/matrix2"/>
    <dgm:cxn modelId="{E5859694-CA25-4ECD-B5F2-87FB60E1B566}" srcId="{2C43149B-5F13-4FAD-AE4F-E2AB6CAF51E8}" destId="{16B1E69E-1F83-4F53-BC7F-C566670166A4}" srcOrd="1" destOrd="0" parTransId="{5ECDD036-4F8B-47B6-987C-BB300E8F7EAD}" sibTransId="{7FD16C8C-F16C-4E71-A08C-B438AB61EF4D}"/>
    <dgm:cxn modelId="{0AEBEFA6-120C-4CE8-BC51-B8C6F7487856}" srcId="{2C43149B-5F13-4FAD-AE4F-E2AB6CAF51E8}" destId="{8E5AFCBB-AA9D-474A-897A-052162BC80F1}" srcOrd="0" destOrd="0" parTransId="{C1DAB50C-FFD4-43F2-B9E9-FDA5865143B5}" sibTransId="{D66D9CF1-1D93-4EA4-988F-EA24D5CA954B}"/>
    <dgm:cxn modelId="{D520B6B5-D60D-4590-8A20-8AB4F63E5052}" type="presOf" srcId="{D57C7121-8B48-4EC8-A577-F0E0863C7EE3}" destId="{A8D34F77-BEC3-4B60-8514-66509CCC048F}" srcOrd="0" destOrd="0" presId="urn:microsoft.com/office/officeart/2005/8/layout/matrix2"/>
    <dgm:cxn modelId="{5406B4E3-70C0-41AF-A1EE-C7CB081082B5}" srcId="{2C43149B-5F13-4FAD-AE4F-E2AB6CAF51E8}" destId="{D57C7121-8B48-4EC8-A577-F0E0863C7EE3}" srcOrd="2" destOrd="0" parTransId="{B90AED97-A812-45BA-A6BF-3013EED2FBE8}" sibTransId="{8903B84E-6E67-461F-9434-0BD9DF6D53E1}"/>
    <dgm:cxn modelId="{2816CCE7-B987-486D-8B16-4FEC9592A0D2}" type="presParOf" srcId="{EF9E4068-9F1A-421D-8177-5ACF0C95BA81}" destId="{364727BA-91C8-4883-A50C-AA383B6AE290}" srcOrd="0" destOrd="0" presId="urn:microsoft.com/office/officeart/2005/8/layout/matrix2"/>
    <dgm:cxn modelId="{36DE5ACA-6B04-464A-854A-FA16C03E5079}" type="presParOf" srcId="{EF9E4068-9F1A-421D-8177-5ACF0C95BA81}" destId="{5D90309C-D714-4F76-8071-EEB01FE0045C}" srcOrd="1" destOrd="0" presId="urn:microsoft.com/office/officeart/2005/8/layout/matrix2"/>
    <dgm:cxn modelId="{2DB40D0D-7E32-49BB-BBFE-4EFB36EB5653}" type="presParOf" srcId="{EF9E4068-9F1A-421D-8177-5ACF0C95BA81}" destId="{272AB503-968D-4413-8627-726A57EE251C}" srcOrd="2" destOrd="0" presId="urn:microsoft.com/office/officeart/2005/8/layout/matrix2"/>
    <dgm:cxn modelId="{BA1E188C-FA2D-4C50-96D6-BE4C487F2E73}" type="presParOf" srcId="{EF9E4068-9F1A-421D-8177-5ACF0C95BA81}" destId="{A8D34F77-BEC3-4B60-8514-66509CCC048F}" srcOrd="3" destOrd="0" presId="urn:microsoft.com/office/officeart/2005/8/layout/matrix2"/>
    <dgm:cxn modelId="{2CF79F01-38B9-4E1C-8B10-1E0F684DE913}" type="presParOf" srcId="{EF9E4068-9F1A-421D-8177-5ACF0C95BA81}" destId="{8C8B5A8A-2D2B-4B74-8B39-E3A55883FE0C}"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1688808-3501-43C5-B0AF-68EF8BC108F5}"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IN"/>
        </a:p>
      </dgm:t>
    </dgm:pt>
    <dgm:pt modelId="{2B9B10E1-CC6B-4F2C-B627-0AA75B814F7F}">
      <dgm:prSet phldrT="[Text]" custT="1"/>
      <dgm:spPr>
        <a:solidFill>
          <a:srgbClr val="C00000"/>
        </a:solidFill>
      </dgm:spPr>
      <dgm:t>
        <a:bodyPr/>
        <a:lstStyle/>
        <a:p>
          <a:r>
            <a:rPr lang="en-US" sz="2000" dirty="0">
              <a:latin typeface="Times New Roman" panose="02020603050405020304" pitchFamily="18" charset="0"/>
              <a:cs typeface="Times New Roman" panose="02020603050405020304" pitchFamily="18" charset="0"/>
            </a:rPr>
            <a:t>Recognizes regularities and patterns in input data &amp; learns from experience</a:t>
          </a:r>
          <a:endParaRPr lang="en-IN" sz="2000" dirty="0"/>
        </a:p>
      </dgm:t>
    </dgm:pt>
    <dgm:pt modelId="{8DC1718A-1E23-49DB-8AD6-C5921C1E9865}" type="parTrans" cxnId="{9F545630-7C78-4086-ACC1-FCE35FF63DB1}">
      <dgm:prSet/>
      <dgm:spPr/>
      <dgm:t>
        <a:bodyPr/>
        <a:lstStyle/>
        <a:p>
          <a:endParaRPr lang="en-IN"/>
        </a:p>
      </dgm:t>
    </dgm:pt>
    <dgm:pt modelId="{2E11C6DF-DA8A-438A-B5B9-D40B1F56ABFD}" type="sibTrans" cxnId="{9F545630-7C78-4086-ACC1-FCE35FF63DB1}">
      <dgm:prSet/>
      <dgm:spPr/>
      <dgm:t>
        <a:bodyPr/>
        <a:lstStyle/>
        <a:p>
          <a:endParaRPr lang="en-IN"/>
        </a:p>
      </dgm:t>
    </dgm:pt>
    <dgm:pt modelId="{9F4E7B9C-0AD4-4DEB-9063-8851C2186C6F}">
      <dgm:prSet phldrT="[Text]" custT="1"/>
      <dgm:spPr>
        <a:solidFill>
          <a:srgbClr val="C00000"/>
        </a:solidFill>
      </dgm:spPr>
      <dgm:t>
        <a:bodyPr/>
        <a:lstStyle/>
        <a:p>
          <a:r>
            <a:rPr lang="en-US" sz="2000" dirty="0">
              <a:latin typeface="Times New Roman" panose="02020603050405020304" pitchFamily="18" charset="0"/>
              <a:cs typeface="Times New Roman" panose="02020603050405020304" pitchFamily="18" charset="0"/>
            </a:rPr>
            <a:t>Composed of several interconnected Processing Elements (PE) called neurons</a:t>
          </a:r>
          <a:endParaRPr lang="en-IN" sz="2000" dirty="0"/>
        </a:p>
      </dgm:t>
    </dgm:pt>
    <dgm:pt modelId="{605AE8EB-B272-44EE-B5BD-925885B7F18A}" type="parTrans" cxnId="{2FD99951-A1EC-4128-AD4A-44E61CBBA293}">
      <dgm:prSet/>
      <dgm:spPr/>
      <dgm:t>
        <a:bodyPr/>
        <a:lstStyle/>
        <a:p>
          <a:endParaRPr lang="en-IN"/>
        </a:p>
      </dgm:t>
    </dgm:pt>
    <dgm:pt modelId="{1EBA4D7A-D790-49F8-8999-98BAF9AE018C}" type="sibTrans" cxnId="{2FD99951-A1EC-4128-AD4A-44E61CBBA293}">
      <dgm:prSet/>
      <dgm:spPr/>
      <dgm:t>
        <a:bodyPr/>
        <a:lstStyle/>
        <a:p>
          <a:endParaRPr lang="en-IN"/>
        </a:p>
      </dgm:t>
    </dgm:pt>
    <dgm:pt modelId="{D996D4D9-CA62-4863-875B-3B9FC4F3EB06}">
      <dgm:prSet phldrT="[Text]" custT="1"/>
      <dgm:spPr>
        <a:solidFill>
          <a:srgbClr val="C00000"/>
        </a:solidFill>
      </dgm:spPr>
      <dgm:t>
        <a:bodyPr/>
        <a:lstStyle/>
        <a:p>
          <a:r>
            <a:rPr lang="en-US" sz="2000" dirty="0">
              <a:latin typeface="Times New Roman" panose="02020603050405020304" pitchFamily="18" charset="0"/>
              <a:cs typeface="Times New Roman" panose="02020603050405020304" pitchFamily="18" charset="0"/>
            </a:rPr>
            <a:t>Neurons change their dynamic state response with respect to external inputs</a:t>
          </a:r>
          <a:endParaRPr lang="en-IN" sz="2000" dirty="0"/>
        </a:p>
      </dgm:t>
    </dgm:pt>
    <dgm:pt modelId="{220F4CDC-2791-4E26-9F7C-1E84446C6D50}" type="parTrans" cxnId="{DE8F20A6-EC39-42AE-A454-6039C1B0E532}">
      <dgm:prSet/>
      <dgm:spPr/>
      <dgm:t>
        <a:bodyPr/>
        <a:lstStyle/>
        <a:p>
          <a:endParaRPr lang="en-IN"/>
        </a:p>
      </dgm:t>
    </dgm:pt>
    <dgm:pt modelId="{46EFCC8E-744F-4C1F-ACFD-2E29B0936840}" type="sibTrans" cxnId="{DE8F20A6-EC39-42AE-A454-6039C1B0E532}">
      <dgm:prSet/>
      <dgm:spPr/>
      <dgm:t>
        <a:bodyPr/>
        <a:lstStyle/>
        <a:p>
          <a:endParaRPr lang="en-IN"/>
        </a:p>
      </dgm:t>
    </dgm:pt>
    <dgm:pt modelId="{2A8F6C0B-4790-4CF4-9A20-0D49ACA2A246}">
      <dgm:prSet phldrT="[Text]" custT="1"/>
      <dgm:spPr>
        <a:solidFill>
          <a:srgbClr val="C00000"/>
        </a:solidFill>
      </dgm:spPr>
      <dgm:t>
        <a:bodyPr/>
        <a:lstStyle/>
        <a:p>
          <a:r>
            <a:rPr lang="en-US" sz="2000" dirty="0">
              <a:latin typeface="Times New Roman" panose="02020603050405020304" pitchFamily="18" charset="0"/>
              <a:cs typeface="Times New Roman" panose="02020603050405020304" pitchFamily="18" charset="0"/>
            </a:rPr>
            <a:t>Simplest form of ANN contains input, hidden and output layers</a:t>
          </a:r>
          <a:endParaRPr lang="en-IN" sz="2000" dirty="0"/>
        </a:p>
      </dgm:t>
    </dgm:pt>
    <dgm:pt modelId="{B8A51EF8-FFED-4244-BDA9-05F385A0A24C}" type="parTrans" cxnId="{0432B15E-BAB9-49DA-8E9B-E026EB2EF82C}">
      <dgm:prSet/>
      <dgm:spPr/>
      <dgm:t>
        <a:bodyPr/>
        <a:lstStyle/>
        <a:p>
          <a:endParaRPr lang="en-IN"/>
        </a:p>
      </dgm:t>
    </dgm:pt>
    <dgm:pt modelId="{ADA0931B-CA64-47B2-8156-EAD11C0190F0}" type="sibTrans" cxnId="{0432B15E-BAB9-49DA-8E9B-E026EB2EF82C}">
      <dgm:prSet/>
      <dgm:spPr/>
      <dgm:t>
        <a:bodyPr/>
        <a:lstStyle/>
        <a:p>
          <a:endParaRPr lang="en-IN"/>
        </a:p>
      </dgm:t>
    </dgm:pt>
    <dgm:pt modelId="{FDD86B36-85AD-43D3-B3A5-80472201D6BA}" type="pres">
      <dgm:prSet presAssocID="{A1688808-3501-43C5-B0AF-68EF8BC108F5}" presName="matrix" presStyleCnt="0">
        <dgm:presLayoutVars>
          <dgm:chMax val="1"/>
          <dgm:dir/>
          <dgm:resizeHandles val="exact"/>
        </dgm:presLayoutVars>
      </dgm:prSet>
      <dgm:spPr/>
    </dgm:pt>
    <dgm:pt modelId="{8EF94BCE-0CE4-4CD2-8D6D-E44FE6C298C0}" type="pres">
      <dgm:prSet presAssocID="{A1688808-3501-43C5-B0AF-68EF8BC108F5}" presName="axisShape" presStyleLbl="bgShp" presStyleIdx="0" presStyleCnt="1" custScaleX="123577"/>
      <dgm:spPr/>
    </dgm:pt>
    <dgm:pt modelId="{B6AC62D5-8416-4FA6-8A0B-362D1A23F02A}" type="pres">
      <dgm:prSet presAssocID="{A1688808-3501-43C5-B0AF-68EF8BC108F5}" presName="rect1" presStyleLbl="node1" presStyleIdx="0" presStyleCnt="4" custScaleX="123577" custLinFactNeighborX="-12050">
        <dgm:presLayoutVars>
          <dgm:chMax val="0"/>
          <dgm:chPref val="0"/>
          <dgm:bulletEnabled val="1"/>
        </dgm:presLayoutVars>
      </dgm:prSet>
      <dgm:spPr/>
    </dgm:pt>
    <dgm:pt modelId="{65148340-6C87-4485-9B60-E0D9D40ECEAA}" type="pres">
      <dgm:prSet presAssocID="{A1688808-3501-43C5-B0AF-68EF8BC108F5}" presName="rect2" presStyleLbl="node1" presStyleIdx="1" presStyleCnt="4" custScaleX="123577" custLinFactNeighborX="11551">
        <dgm:presLayoutVars>
          <dgm:chMax val="0"/>
          <dgm:chPref val="0"/>
          <dgm:bulletEnabled val="1"/>
        </dgm:presLayoutVars>
      </dgm:prSet>
      <dgm:spPr/>
    </dgm:pt>
    <dgm:pt modelId="{693D7199-ADAE-4460-8159-1A96F7F84C91}" type="pres">
      <dgm:prSet presAssocID="{A1688808-3501-43C5-B0AF-68EF8BC108F5}" presName="rect3" presStyleLbl="node1" presStyleIdx="2" presStyleCnt="4" custScaleX="123577" custLinFactNeighborX="-12555">
        <dgm:presLayoutVars>
          <dgm:chMax val="0"/>
          <dgm:chPref val="0"/>
          <dgm:bulletEnabled val="1"/>
        </dgm:presLayoutVars>
      </dgm:prSet>
      <dgm:spPr/>
    </dgm:pt>
    <dgm:pt modelId="{260437C9-0380-4207-B109-460E2FD3A713}" type="pres">
      <dgm:prSet presAssocID="{A1688808-3501-43C5-B0AF-68EF8BC108F5}" presName="rect4" presStyleLbl="node1" presStyleIdx="3" presStyleCnt="4" custScaleX="123577" custLinFactNeighborX="13058">
        <dgm:presLayoutVars>
          <dgm:chMax val="0"/>
          <dgm:chPref val="0"/>
          <dgm:bulletEnabled val="1"/>
        </dgm:presLayoutVars>
      </dgm:prSet>
      <dgm:spPr/>
    </dgm:pt>
  </dgm:ptLst>
  <dgm:cxnLst>
    <dgm:cxn modelId="{6CD4D029-4867-4710-BD4E-993DBD57377A}" type="presOf" srcId="{9F4E7B9C-0AD4-4DEB-9063-8851C2186C6F}" destId="{65148340-6C87-4485-9B60-E0D9D40ECEAA}" srcOrd="0" destOrd="0" presId="urn:microsoft.com/office/officeart/2005/8/layout/matrix2"/>
    <dgm:cxn modelId="{9F545630-7C78-4086-ACC1-FCE35FF63DB1}" srcId="{A1688808-3501-43C5-B0AF-68EF8BC108F5}" destId="{2B9B10E1-CC6B-4F2C-B627-0AA75B814F7F}" srcOrd="0" destOrd="0" parTransId="{8DC1718A-1E23-49DB-8AD6-C5921C1E9865}" sibTransId="{2E11C6DF-DA8A-438A-B5B9-D40B1F56ABFD}"/>
    <dgm:cxn modelId="{0432B15E-BAB9-49DA-8E9B-E026EB2EF82C}" srcId="{A1688808-3501-43C5-B0AF-68EF8BC108F5}" destId="{2A8F6C0B-4790-4CF4-9A20-0D49ACA2A246}" srcOrd="3" destOrd="0" parTransId="{B8A51EF8-FFED-4244-BDA9-05F385A0A24C}" sibTransId="{ADA0931B-CA64-47B2-8156-EAD11C0190F0}"/>
    <dgm:cxn modelId="{CF57B65E-EC89-4B70-B070-5A4B02AF9668}" type="presOf" srcId="{2A8F6C0B-4790-4CF4-9A20-0D49ACA2A246}" destId="{260437C9-0380-4207-B109-460E2FD3A713}" srcOrd="0" destOrd="0" presId="urn:microsoft.com/office/officeart/2005/8/layout/matrix2"/>
    <dgm:cxn modelId="{2FD99951-A1EC-4128-AD4A-44E61CBBA293}" srcId="{A1688808-3501-43C5-B0AF-68EF8BC108F5}" destId="{9F4E7B9C-0AD4-4DEB-9063-8851C2186C6F}" srcOrd="1" destOrd="0" parTransId="{605AE8EB-B272-44EE-B5BD-925885B7F18A}" sibTransId="{1EBA4D7A-D790-49F8-8999-98BAF9AE018C}"/>
    <dgm:cxn modelId="{3001468E-AC4C-4243-80AD-DED6B154766B}" type="presOf" srcId="{D996D4D9-CA62-4863-875B-3B9FC4F3EB06}" destId="{693D7199-ADAE-4460-8159-1A96F7F84C91}" srcOrd="0" destOrd="0" presId="urn:microsoft.com/office/officeart/2005/8/layout/matrix2"/>
    <dgm:cxn modelId="{1F15199D-8962-4981-9A1B-1582A6470CF6}" type="presOf" srcId="{A1688808-3501-43C5-B0AF-68EF8BC108F5}" destId="{FDD86B36-85AD-43D3-B3A5-80472201D6BA}" srcOrd="0" destOrd="0" presId="urn:microsoft.com/office/officeart/2005/8/layout/matrix2"/>
    <dgm:cxn modelId="{DE8F20A6-EC39-42AE-A454-6039C1B0E532}" srcId="{A1688808-3501-43C5-B0AF-68EF8BC108F5}" destId="{D996D4D9-CA62-4863-875B-3B9FC4F3EB06}" srcOrd="2" destOrd="0" parTransId="{220F4CDC-2791-4E26-9F7C-1E84446C6D50}" sibTransId="{46EFCC8E-744F-4C1F-ACFD-2E29B0936840}"/>
    <dgm:cxn modelId="{59B4A0F7-91DF-41ED-B1D4-B794D7077EAF}" type="presOf" srcId="{2B9B10E1-CC6B-4F2C-B627-0AA75B814F7F}" destId="{B6AC62D5-8416-4FA6-8A0B-362D1A23F02A}" srcOrd="0" destOrd="0" presId="urn:microsoft.com/office/officeart/2005/8/layout/matrix2"/>
    <dgm:cxn modelId="{0BEEA607-CF7E-4792-BA63-07019CED5C4B}" type="presParOf" srcId="{FDD86B36-85AD-43D3-B3A5-80472201D6BA}" destId="{8EF94BCE-0CE4-4CD2-8D6D-E44FE6C298C0}" srcOrd="0" destOrd="0" presId="urn:microsoft.com/office/officeart/2005/8/layout/matrix2"/>
    <dgm:cxn modelId="{02AEAA09-A9E7-41A5-ABB1-02131A4A40A7}" type="presParOf" srcId="{FDD86B36-85AD-43D3-B3A5-80472201D6BA}" destId="{B6AC62D5-8416-4FA6-8A0B-362D1A23F02A}" srcOrd="1" destOrd="0" presId="urn:microsoft.com/office/officeart/2005/8/layout/matrix2"/>
    <dgm:cxn modelId="{4BA5BDF8-147C-4187-8918-CAB8C1925762}" type="presParOf" srcId="{FDD86B36-85AD-43D3-B3A5-80472201D6BA}" destId="{65148340-6C87-4485-9B60-E0D9D40ECEAA}" srcOrd="2" destOrd="0" presId="urn:microsoft.com/office/officeart/2005/8/layout/matrix2"/>
    <dgm:cxn modelId="{CAC11AFD-190D-4CA1-B92F-33120805C90B}" type="presParOf" srcId="{FDD86B36-85AD-43D3-B3A5-80472201D6BA}" destId="{693D7199-ADAE-4460-8159-1A96F7F84C91}" srcOrd="3" destOrd="0" presId="urn:microsoft.com/office/officeart/2005/8/layout/matrix2"/>
    <dgm:cxn modelId="{574BC14F-C6D5-4161-87F0-C3E9E1CF242F}" type="presParOf" srcId="{FDD86B36-85AD-43D3-B3A5-80472201D6BA}" destId="{260437C9-0380-4207-B109-460E2FD3A713}" srcOrd="4" destOrd="0" presId="urn:microsoft.com/office/officeart/2005/8/layout/matrix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DB6D99-4879-47F7-AB95-6838114E223A}"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IN"/>
        </a:p>
      </dgm:t>
    </dgm:pt>
    <dgm:pt modelId="{3BA51FC8-D425-4C87-8A85-E575186EF30F}">
      <dgm:prSet phldrT="[Text]" custT="1"/>
      <dgm:spPr/>
      <dgm:t>
        <a:bodyPr/>
        <a:lstStyle/>
        <a:p>
          <a:r>
            <a:rPr lang="en-US" sz="1800" dirty="0">
              <a:latin typeface="Times New Roman" panose="02020603050405020304" pitchFamily="18" charset="0"/>
              <a:cs typeface="Times New Roman" panose="02020603050405020304" pitchFamily="18" charset="0"/>
            </a:rPr>
            <a:t>Smart Grid, EVs and RES integration with increasing population and living standards improvement</a:t>
          </a:r>
          <a:endParaRPr lang="en-IN" sz="1800" dirty="0"/>
        </a:p>
      </dgm:t>
    </dgm:pt>
    <dgm:pt modelId="{08E99AC4-1490-4CC0-961B-C25668750AAA}" type="parTrans" cxnId="{02468B0D-FE64-45AE-AEF4-363DFA29AE9D}">
      <dgm:prSet/>
      <dgm:spPr/>
      <dgm:t>
        <a:bodyPr/>
        <a:lstStyle/>
        <a:p>
          <a:endParaRPr lang="en-IN"/>
        </a:p>
      </dgm:t>
    </dgm:pt>
    <dgm:pt modelId="{9EFB2740-89C1-440D-872E-E6F4FF25E718}" type="sibTrans" cxnId="{02468B0D-FE64-45AE-AEF4-363DFA29AE9D}">
      <dgm:prSet/>
      <dgm:spPr/>
      <dgm:t>
        <a:bodyPr/>
        <a:lstStyle/>
        <a:p>
          <a:endParaRPr lang="en-IN"/>
        </a:p>
      </dgm:t>
    </dgm:pt>
    <dgm:pt modelId="{402B0EF3-97CC-4978-B084-505F94DAE9C0}">
      <dgm:prSet phldrT="[Text]" custT="1"/>
      <dgm:spPr/>
      <dgm:t>
        <a:bodyP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Demand pattern is complex due to the deregulation of markets </a:t>
          </a:r>
          <a:endParaRPr lang="en-IN" sz="1800" dirty="0"/>
        </a:p>
      </dgm:t>
    </dgm:pt>
    <dgm:pt modelId="{0A8693E5-3D1A-4F95-851B-A64BD2D5537D}" type="parTrans" cxnId="{BFDD1628-8592-4F2B-9FFD-40D2C0BB3FB8}">
      <dgm:prSet/>
      <dgm:spPr/>
      <dgm:t>
        <a:bodyPr/>
        <a:lstStyle/>
        <a:p>
          <a:endParaRPr lang="en-IN"/>
        </a:p>
      </dgm:t>
    </dgm:pt>
    <dgm:pt modelId="{FB97FCEC-12F1-4DE3-A266-6F888A9DB763}" type="sibTrans" cxnId="{BFDD1628-8592-4F2B-9FFD-40D2C0BB3FB8}">
      <dgm:prSet/>
      <dgm:spPr/>
      <dgm:t>
        <a:bodyPr/>
        <a:lstStyle/>
        <a:p>
          <a:endParaRPr lang="en-IN"/>
        </a:p>
      </dgm:t>
    </dgm:pt>
    <dgm:pt modelId="{DD5F2CC1-C557-4917-BCEF-9F8C0449B523}" type="pres">
      <dgm:prSet presAssocID="{D8DB6D99-4879-47F7-AB95-6838114E223A}" presName="compositeShape" presStyleCnt="0">
        <dgm:presLayoutVars>
          <dgm:chMax val="2"/>
          <dgm:dir/>
          <dgm:resizeHandles val="exact"/>
        </dgm:presLayoutVars>
      </dgm:prSet>
      <dgm:spPr/>
    </dgm:pt>
    <dgm:pt modelId="{2DF8E21D-C24F-41B1-B36C-1595DD4C3AF6}" type="pres">
      <dgm:prSet presAssocID="{D8DB6D99-4879-47F7-AB95-6838114E223A}" presName="divider" presStyleLbl="fgShp" presStyleIdx="0" presStyleCnt="1"/>
      <dgm:spPr/>
    </dgm:pt>
    <dgm:pt modelId="{C4F55062-7075-4E92-B3DB-CFA3D33C8AD9}" type="pres">
      <dgm:prSet presAssocID="{3BA51FC8-D425-4C87-8A85-E575186EF30F}" presName="downArrow" presStyleLbl="node1" presStyleIdx="0" presStyleCnt="2"/>
      <dgm:spPr>
        <a:solidFill>
          <a:schemeClr val="tx1">
            <a:lumMod val="75000"/>
            <a:lumOff val="25000"/>
          </a:schemeClr>
        </a:solidFill>
      </dgm:spPr>
    </dgm:pt>
    <dgm:pt modelId="{1817E6FC-4DCE-4F7D-B81E-391857E9B680}" type="pres">
      <dgm:prSet presAssocID="{3BA51FC8-D425-4C87-8A85-E575186EF30F}" presName="downArrowText" presStyleLbl="revTx" presStyleIdx="0" presStyleCnt="2" custScaleX="170197">
        <dgm:presLayoutVars>
          <dgm:bulletEnabled val="1"/>
        </dgm:presLayoutVars>
      </dgm:prSet>
      <dgm:spPr/>
    </dgm:pt>
    <dgm:pt modelId="{2AD35725-1388-442C-8637-CEBEDF9A317C}" type="pres">
      <dgm:prSet presAssocID="{402B0EF3-97CC-4978-B084-505F94DAE9C0}" presName="upArrow" presStyleLbl="node1" presStyleIdx="1" presStyleCnt="2"/>
      <dgm:spPr>
        <a:solidFill>
          <a:schemeClr val="bg1">
            <a:lumMod val="65000"/>
          </a:schemeClr>
        </a:solidFill>
      </dgm:spPr>
    </dgm:pt>
    <dgm:pt modelId="{F7A8A8E1-987A-42B1-A060-0F00A2E73346}" type="pres">
      <dgm:prSet presAssocID="{402B0EF3-97CC-4978-B084-505F94DAE9C0}" presName="upArrowText" presStyleLbl="revTx" presStyleIdx="1" presStyleCnt="2" custScaleX="149934">
        <dgm:presLayoutVars>
          <dgm:bulletEnabled val="1"/>
        </dgm:presLayoutVars>
      </dgm:prSet>
      <dgm:spPr/>
    </dgm:pt>
  </dgm:ptLst>
  <dgm:cxnLst>
    <dgm:cxn modelId="{02468B0D-FE64-45AE-AEF4-363DFA29AE9D}" srcId="{D8DB6D99-4879-47F7-AB95-6838114E223A}" destId="{3BA51FC8-D425-4C87-8A85-E575186EF30F}" srcOrd="0" destOrd="0" parTransId="{08E99AC4-1490-4CC0-961B-C25668750AAA}" sibTransId="{9EFB2740-89C1-440D-872E-E6F4FF25E718}"/>
    <dgm:cxn modelId="{BFDD1628-8592-4F2B-9FFD-40D2C0BB3FB8}" srcId="{D8DB6D99-4879-47F7-AB95-6838114E223A}" destId="{402B0EF3-97CC-4978-B084-505F94DAE9C0}" srcOrd="1" destOrd="0" parTransId="{0A8693E5-3D1A-4F95-851B-A64BD2D5537D}" sibTransId="{FB97FCEC-12F1-4DE3-A266-6F888A9DB763}"/>
    <dgm:cxn modelId="{0EEB7E2D-5E90-459C-ACCE-1413FBC1EEBD}" type="presOf" srcId="{402B0EF3-97CC-4978-B084-505F94DAE9C0}" destId="{F7A8A8E1-987A-42B1-A060-0F00A2E73346}" srcOrd="0" destOrd="0" presId="urn:microsoft.com/office/officeart/2005/8/layout/arrow3"/>
    <dgm:cxn modelId="{12D51D9F-F1DC-4A09-AB7E-62364A972760}" type="presOf" srcId="{D8DB6D99-4879-47F7-AB95-6838114E223A}" destId="{DD5F2CC1-C557-4917-BCEF-9F8C0449B523}" srcOrd="0" destOrd="0" presId="urn:microsoft.com/office/officeart/2005/8/layout/arrow3"/>
    <dgm:cxn modelId="{874A17A6-EA84-4C9B-B775-642512698502}" type="presOf" srcId="{3BA51FC8-D425-4C87-8A85-E575186EF30F}" destId="{1817E6FC-4DCE-4F7D-B81E-391857E9B680}" srcOrd="0" destOrd="0" presId="urn:microsoft.com/office/officeart/2005/8/layout/arrow3"/>
    <dgm:cxn modelId="{472C88D3-A7A3-4D0A-8B29-E982B049F9D6}" type="presParOf" srcId="{DD5F2CC1-C557-4917-BCEF-9F8C0449B523}" destId="{2DF8E21D-C24F-41B1-B36C-1595DD4C3AF6}" srcOrd="0" destOrd="0" presId="urn:microsoft.com/office/officeart/2005/8/layout/arrow3"/>
    <dgm:cxn modelId="{77F7665A-BDDF-4739-AFCA-9BEDA2484390}" type="presParOf" srcId="{DD5F2CC1-C557-4917-BCEF-9F8C0449B523}" destId="{C4F55062-7075-4E92-B3DB-CFA3D33C8AD9}" srcOrd="1" destOrd="0" presId="urn:microsoft.com/office/officeart/2005/8/layout/arrow3"/>
    <dgm:cxn modelId="{6D3D43B3-8393-4D2F-BD4B-4B27FC19E54B}" type="presParOf" srcId="{DD5F2CC1-C557-4917-BCEF-9F8C0449B523}" destId="{1817E6FC-4DCE-4F7D-B81E-391857E9B680}" srcOrd="2" destOrd="0" presId="urn:microsoft.com/office/officeart/2005/8/layout/arrow3"/>
    <dgm:cxn modelId="{5B79C4FD-1910-4CA5-9340-5AD988FEE0CF}" type="presParOf" srcId="{DD5F2CC1-C557-4917-BCEF-9F8C0449B523}" destId="{2AD35725-1388-442C-8637-CEBEDF9A317C}" srcOrd="3" destOrd="0" presId="urn:microsoft.com/office/officeart/2005/8/layout/arrow3"/>
    <dgm:cxn modelId="{A9260DE3-568F-436A-BCE2-320BBB8539DB}" type="presParOf" srcId="{DD5F2CC1-C557-4917-BCEF-9F8C0449B523}" destId="{F7A8A8E1-987A-42B1-A060-0F00A2E73346}" srcOrd="4" destOrd="0" presId="urn:microsoft.com/office/officeart/2005/8/layout/arrow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32852F3-BD68-4A56-A2EA-65B87A77F71C}"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IN"/>
        </a:p>
      </dgm:t>
    </dgm:pt>
    <dgm:pt modelId="{B3B34D50-EC47-433A-88E2-409DB16CE24F}">
      <dgm:prSet phldrT="[Text]"/>
      <dgm:spPr/>
      <dgm:t>
        <a:bodyPr/>
        <a:lstStyle/>
        <a:p>
          <a:r>
            <a:rPr lang="en-US" dirty="0">
              <a:latin typeface="Times New Roman" panose="02020603050405020304" pitchFamily="18" charset="0"/>
              <a:cs typeface="Times New Roman" panose="02020603050405020304" pitchFamily="18" charset="0"/>
            </a:rPr>
            <a:t>Input node</a:t>
          </a:r>
          <a:endParaRPr lang="en-IN" dirty="0">
            <a:latin typeface="Times New Roman" panose="02020603050405020304" pitchFamily="18" charset="0"/>
            <a:cs typeface="Times New Roman" panose="02020603050405020304" pitchFamily="18" charset="0"/>
          </a:endParaRPr>
        </a:p>
      </dgm:t>
    </dgm:pt>
    <dgm:pt modelId="{4785488A-BF54-4067-AC4D-5FDD3AFC1F64}" type="parTrans" cxnId="{DC372010-4476-434D-B57D-90DD933F1822}">
      <dgm:prSet/>
      <dgm:spPr/>
      <dgm:t>
        <a:bodyPr/>
        <a:lstStyle/>
        <a:p>
          <a:endParaRPr lang="en-IN"/>
        </a:p>
      </dgm:t>
    </dgm:pt>
    <dgm:pt modelId="{098009A4-F3CB-44F7-9C06-4A2C7627DA56}" type="sibTrans" cxnId="{DC372010-4476-434D-B57D-90DD933F1822}">
      <dgm:prSet/>
      <dgm:spPr/>
      <dgm:t>
        <a:bodyPr/>
        <a:lstStyle/>
        <a:p>
          <a:endParaRPr lang="en-IN"/>
        </a:p>
      </dgm:t>
    </dgm:pt>
    <mc:AlternateContent xmlns:mc="http://schemas.openxmlformats.org/markup-compatibility/2006" xmlns:a14="http://schemas.microsoft.com/office/drawing/2010/main">
      <mc:Choice Requires="a14">
        <dgm:pt modelId="{088A5CD0-8DEB-40FF-9E82-157B9482918D}">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nary>
                      <m:naryPr>
                        <m:chr m:val="∑"/>
                        <m:ctrlPr>
                          <a:rPr lang="en-IN"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IN"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IN"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oMath>
                </m:oMathPara>
              </a14:m>
              <a:endParaRPr lang="en-IN" dirty="0"/>
            </a:p>
          </dgm:t>
        </dgm:pt>
      </mc:Choice>
      <mc:Fallback xmlns="">
        <dgm:pt modelId="{088A5CD0-8DEB-40FF-9E82-157B9482918D}">
          <dgm:prSet phldrT="[Text]"/>
          <dgm:spPr/>
          <dgm:t>
            <a:bodyPr/>
            <a:lstStyle/>
            <a:p>
              <a:r>
                <a:rPr lang="en-US" b="0" i="0">
                  <a:latin typeface="Cambria Math" panose="02040503050406030204" pitchFamily="18" charset="0"/>
                </a:rPr>
                <a:t>𝐼=</a:t>
              </a:r>
              <a:r>
                <a:rPr lang="en-IN" i="0">
                  <a:latin typeface="Cambria Math" panose="02040503050406030204" pitchFamily="18" charset="0"/>
                </a:rPr>
                <a:t>∑24_(</a:t>
              </a:r>
              <a:r>
                <a:rPr lang="en-US" b="0" i="0">
                  <a:latin typeface="Cambria Math" panose="02040503050406030204" pitchFamily="18" charset="0"/>
                </a:rPr>
                <a:t>𝑖=1</a:t>
              </a:r>
              <a:r>
                <a:rPr lang="en-IN" b="0" i="0">
                  <a:latin typeface="Cambria Math" panose="02040503050406030204" pitchFamily="18" charset="0"/>
                </a:rPr>
                <a:t>)^</a:t>
              </a:r>
              <a:r>
                <a:rPr lang="en-US" b="0" i="0">
                  <a:latin typeface="Cambria Math" panose="02040503050406030204" pitchFamily="18" charset="0"/>
                </a:rPr>
                <a:t>𝑁</a:t>
              </a:r>
              <a:r>
                <a:rPr lang="en-IN" b="0" i="0">
                  <a:latin typeface="Cambria Math" panose="02040503050406030204" pitchFamily="18" charset="0"/>
                </a:rPr>
                <a:t>▒〖</a:t>
              </a:r>
              <a:r>
                <a:rPr lang="en-US" b="0" i="0">
                  <a:latin typeface="Cambria Math" panose="02040503050406030204" pitchFamily="18" charset="0"/>
                </a:rPr>
                <a:t>𝑤</a:t>
              </a:r>
              <a:r>
                <a:rPr lang="en-IN" b="0" i="0">
                  <a:latin typeface="Cambria Math" panose="02040503050406030204" pitchFamily="18" charset="0"/>
                </a:rPr>
                <a:t>_</a:t>
              </a:r>
              <a:r>
                <a:rPr lang="en-US" b="0" i="0">
                  <a:latin typeface="Cambria Math" panose="02040503050406030204" pitchFamily="18" charset="0"/>
                </a:rPr>
                <a:t>𝑖</a:t>
              </a:r>
              <a:r>
                <a:rPr lang="en-IN" b="0" i="0">
                  <a:latin typeface="Cambria Math" panose="02040503050406030204" pitchFamily="18" charset="0"/>
                </a:rPr>
                <a:t> </a:t>
              </a:r>
              <a:r>
                <a:rPr lang="en-US" b="0" i="0">
                  <a:latin typeface="Cambria Math" panose="02040503050406030204" pitchFamily="18" charset="0"/>
                </a:rPr>
                <a:t>𝑥</a:t>
              </a:r>
              <a:r>
                <a:rPr lang="en-IN" b="0" i="0">
                  <a:latin typeface="Cambria Math" panose="02040503050406030204" pitchFamily="18" charset="0"/>
                </a:rPr>
                <a:t>_</a:t>
              </a:r>
              <a:r>
                <a:rPr lang="en-US" b="0" i="0">
                  <a:latin typeface="Cambria Math" panose="02040503050406030204" pitchFamily="18" charset="0"/>
                </a:rPr>
                <a:t>𝑖</a:t>
              </a:r>
              <a:r>
                <a:rPr lang="en-IN" b="0" i="0">
                  <a:latin typeface="Cambria Math" panose="02040503050406030204" pitchFamily="18" charset="0"/>
                </a:rPr>
                <a:t> 〗</a:t>
              </a:r>
              <a:endParaRPr lang="en-IN" dirty="0"/>
            </a:p>
          </dgm:t>
        </dgm:pt>
      </mc:Fallback>
    </mc:AlternateContent>
    <dgm:pt modelId="{04673451-3F5F-42B2-B973-041A0379DDA0}" type="parTrans" cxnId="{7E868165-C49A-42A5-A150-11BC38BF8BC1}">
      <dgm:prSet/>
      <dgm:spPr/>
      <dgm:t>
        <a:bodyPr/>
        <a:lstStyle/>
        <a:p>
          <a:endParaRPr lang="en-IN"/>
        </a:p>
      </dgm:t>
    </dgm:pt>
    <dgm:pt modelId="{C31EA097-1FEC-4ED3-B2A2-C51A5768950C}" type="sibTrans" cxnId="{7E868165-C49A-42A5-A150-11BC38BF8BC1}">
      <dgm:prSet/>
      <dgm:spPr/>
      <dgm:t>
        <a:bodyPr/>
        <a:lstStyle/>
        <a:p>
          <a:endParaRPr lang="en-IN"/>
        </a:p>
      </dgm:t>
    </dgm:pt>
    <dgm:pt modelId="{490DEEC0-D34E-4AEE-A0E7-944B8ACDA09A}">
      <dgm:prSet phldrT="[Text]"/>
      <dgm:spPr/>
      <dgm:t>
        <a:bodyPr/>
        <a:lstStyle/>
        <a:p>
          <a:r>
            <a:rPr lang="en-US" dirty="0">
              <a:latin typeface="Times New Roman" panose="02020603050405020304" pitchFamily="18" charset="0"/>
              <a:cs typeface="Times New Roman" panose="02020603050405020304" pitchFamily="18" charset="0"/>
            </a:rPr>
            <a:t>Hidden node</a:t>
          </a:r>
          <a:endParaRPr lang="en-IN" dirty="0">
            <a:latin typeface="Times New Roman" panose="02020603050405020304" pitchFamily="18" charset="0"/>
            <a:cs typeface="Times New Roman" panose="02020603050405020304" pitchFamily="18" charset="0"/>
          </a:endParaRPr>
        </a:p>
      </dgm:t>
    </dgm:pt>
    <dgm:pt modelId="{EEA9C79B-FF03-4899-A523-2B1CB1E9AA72}" type="parTrans" cxnId="{F4451995-65CD-403D-9656-67123E2EBD5F}">
      <dgm:prSet/>
      <dgm:spPr/>
      <dgm:t>
        <a:bodyPr/>
        <a:lstStyle/>
        <a:p>
          <a:endParaRPr lang="en-IN"/>
        </a:p>
      </dgm:t>
    </dgm:pt>
    <dgm:pt modelId="{E4FB1C4D-51C5-4DCC-BC29-07DFDA70DDBD}" type="sibTrans" cxnId="{F4451995-65CD-403D-9656-67123E2EBD5F}">
      <dgm:prSet/>
      <dgm:spPr/>
      <dgm:t>
        <a:bodyPr/>
        <a:lstStyle/>
        <a:p>
          <a:endParaRPr lang="en-IN"/>
        </a:p>
      </dgm:t>
    </dgm:pt>
    <dgm:pt modelId="{E5EEA457-0013-4B35-BFBD-93EBAD1AD4B4}">
      <dgm:prSet phldrT="[Text]"/>
      <dgm:spPr/>
      <dgm:t>
        <a:bodyPr/>
        <a:lstStyle/>
        <a:p>
          <a:r>
            <a:rPr lang="en-US" dirty="0">
              <a:latin typeface="Times New Roman" panose="02020603050405020304" pitchFamily="18" charset="0"/>
              <a:cs typeface="Times New Roman" panose="02020603050405020304" pitchFamily="18" charset="0"/>
            </a:rPr>
            <a:t>Y = f(x).I</a:t>
          </a:r>
          <a:endParaRPr lang="en-IN" dirty="0">
            <a:latin typeface="Times New Roman" panose="02020603050405020304" pitchFamily="18" charset="0"/>
            <a:cs typeface="Times New Roman" panose="02020603050405020304" pitchFamily="18" charset="0"/>
          </a:endParaRPr>
        </a:p>
      </dgm:t>
    </dgm:pt>
    <dgm:pt modelId="{BE29E56C-72BF-4CE2-9842-F76D648EBDC1}" type="parTrans" cxnId="{C30D0389-7F53-433A-85D8-3E4FE77C75E3}">
      <dgm:prSet/>
      <dgm:spPr/>
      <dgm:t>
        <a:bodyPr/>
        <a:lstStyle/>
        <a:p>
          <a:endParaRPr lang="en-IN"/>
        </a:p>
      </dgm:t>
    </dgm:pt>
    <dgm:pt modelId="{178398DF-C441-4CE9-B085-A75771AC88CE}" type="sibTrans" cxnId="{C30D0389-7F53-433A-85D8-3E4FE77C75E3}">
      <dgm:prSet/>
      <dgm:spPr/>
      <dgm:t>
        <a:bodyPr/>
        <a:lstStyle/>
        <a:p>
          <a:endParaRPr lang="en-IN"/>
        </a:p>
      </dgm:t>
    </dgm:pt>
    <dgm:pt modelId="{AA57EF18-3F63-4099-9BDF-4EEAB6891023}" type="pres">
      <dgm:prSet presAssocID="{D32852F3-BD68-4A56-A2EA-65B87A77F71C}" presName="theList" presStyleCnt="0">
        <dgm:presLayoutVars>
          <dgm:dir/>
          <dgm:animLvl val="lvl"/>
          <dgm:resizeHandles val="exact"/>
        </dgm:presLayoutVars>
      </dgm:prSet>
      <dgm:spPr/>
    </dgm:pt>
    <dgm:pt modelId="{083260CC-015D-426F-9BD5-17150B12757F}" type="pres">
      <dgm:prSet presAssocID="{B3B34D50-EC47-433A-88E2-409DB16CE24F}" presName="compNode" presStyleCnt="0"/>
      <dgm:spPr/>
    </dgm:pt>
    <dgm:pt modelId="{5A1C1AF3-12D2-45FD-9A1D-FB33DF427DC6}" type="pres">
      <dgm:prSet presAssocID="{B3B34D50-EC47-433A-88E2-409DB16CE24F}" presName="noGeometry" presStyleCnt="0"/>
      <dgm:spPr/>
    </dgm:pt>
    <dgm:pt modelId="{B48F3504-B794-4AF7-B4A6-600B7688212A}" type="pres">
      <dgm:prSet presAssocID="{B3B34D50-EC47-433A-88E2-409DB16CE24F}" presName="childTextVisible" presStyleLbl="bgAccFollowNode1" presStyleIdx="0" presStyleCnt="2" custScaleY="69759">
        <dgm:presLayoutVars>
          <dgm:bulletEnabled val="1"/>
        </dgm:presLayoutVars>
      </dgm:prSet>
      <dgm:spPr/>
    </dgm:pt>
    <dgm:pt modelId="{4D180F87-DC14-4CAB-A5D8-C57833219CCE}" type="pres">
      <dgm:prSet presAssocID="{B3B34D50-EC47-433A-88E2-409DB16CE24F}" presName="childTextHidden" presStyleLbl="bgAccFollowNode1" presStyleIdx="0" presStyleCnt="2"/>
      <dgm:spPr/>
    </dgm:pt>
    <dgm:pt modelId="{039070F0-72CD-4261-B4BD-A7DC5A94BAFA}" type="pres">
      <dgm:prSet presAssocID="{B3B34D50-EC47-433A-88E2-409DB16CE24F}" presName="parentText" presStyleLbl="node1" presStyleIdx="0" presStyleCnt="2" custScaleY="69759">
        <dgm:presLayoutVars>
          <dgm:chMax val="1"/>
          <dgm:bulletEnabled val="1"/>
        </dgm:presLayoutVars>
      </dgm:prSet>
      <dgm:spPr/>
    </dgm:pt>
    <dgm:pt modelId="{94671046-7656-4B38-B453-B47751334677}" type="pres">
      <dgm:prSet presAssocID="{B3B34D50-EC47-433A-88E2-409DB16CE24F}" presName="aSpace" presStyleCnt="0"/>
      <dgm:spPr/>
    </dgm:pt>
    <dgm:pt modelId="{B3CD0C55-BC1D-49B2-9E3B-220BFCC154D9}" type="pres">
      <dgm:prSet presAssocID="{490DEEC0-D34E-4AEE-A0E7-944B8ACDA09A}" presName="compNode" presStyleCnt="0"/>
      <dgm:spPr/>
    </dgm:pt>
    <dgm:pt modelId="{25B85065-A404-46D3-B186-CF15FABB57E4}" type="pres">
      <dgm:prSet presAssocID="{490DEEC0-D34E-4AEE-A0E7-944B8ACDA09A}" presName="noGeometry" presStyleCnt="0"/>
      <dgm:spPr/>
    </dgm:pt>
    <dgm:pt modelId="{2BAC9B9E-0667-4621-98DF-C2CD53096E18}" type="pres">
      <dgm:prSet presAssocID="{490DEEC0-D34E-4AEE-A0E7-944B8ACDA09A}" presName="childTextVisible" presStyleLbl="bgAccFollowNode1" presStyleIdx="1" presStyleCnt="2" custScaleY="69759" custLinFactNeighborX="-6107" custLinFactNeighborY="-929">
        <dgm:presLayoutVars>
          <dgm:bulletEnabled val="1"/>
        </dgm:presLayoutVars>
      </dgm:prSet>
      <dgm:spPr/>
    </dgm:pt>
    <dgm:pt modelId="{602661D5-9596-4A0D-9915-542203F4BFCD}" type="pres">
      <dgm:prSet presAssocID="{490DEEC0-D34E-4AEE-A0E7-944B8ACDA09A}" presName="childTextHidden" presStyleLbl="bgAccFollowNode1" presStyleIdx="1" presStyleCnt="2"/>
      <dgm:spPr/>
    </dgm:pt>
    <dgm:pt modelId="{798C0F1F-8093-40A2-96C6-78D003BA2C28}" type="pres">
      <dgm:prSet presAssocID="{490DEEC0-D34E-4AEE-A0E7-944B8ACDA09A}" presName="parentText" presStyleLbl="node1" presStyleIdx="1" presStyleCnt="2" custScaleY="69759">
        <dgm:presLayoutVars>
          <dgm:chMax val="1"/>
          <dgm:bulletEnabled val="1"/>
        </dgm:presLayoutVars>
      </dgm:prSet>
      <dgm:spPr/>
    </dgm:pt>
  </dgm:ptLst>
  <dgm:cxnLst>
    <dgm:cxn modelId="{634AED0A-89CE-4CB9-ACFF-65C939C93329}" type="presOf" srcId="{D32852F3-BD68-4A56-A2EA-65B87A77F71C}" destId="{AA57EF18-3F63-4099-9BDF-4EEAB6891023}" srcOrd="0" destOrd="0" presId="urn:microsoft.com/office/officeart/2005/8/layout/hProcess6"/>
    <dgm:cxn modelId="{DC372010-4476-434D-B57D-90DD933F1822}" srcId="{D32852F3-BD68-4A56-A2EA-65B87A77F71C}" destId="{B3B34D50-EC47-433A-88E2-409DB16CE24F}" srcOrd="0" destOrd="0" parTransId="{4785488A-BF54-4067-AC4D-5FDD3AFC1F64}" sibTransId="{098009A4-F3CB-44F7-9C06-4A2C7627DA56}"/>
    <dgm:cxn modelId="{8ABE8864-69D6-48F1-9203-F934602E73F6}" type="presOf" srcId="{E5EEA457-0013-4B35-BFBD-93EBAD1AD4B4}" destId="{602661D5-9596-4A0D-9915-542203F4BFCD}" srcOrd="1" destOrd="0" presId="urn:microsoft.com/office/officeart/2005/8/layout/hProcess6"/>
    <dgm:cxn modelId="{7E868165-C49A-42A5-A150-11BC38BF8BC1}" srcId="{B3B34D50-EC47-433A-88E2-409DB16CE24F}" destId="{088A5CD0-8DEB-40FF-9E82-157B9482918D}" srcOrd="0" destOrd="0" parTransId="{04673451-3F5F-42B2-B973-041A0379DDA0}" sibTransId="{C31EA097-1FEC-4ED3-B2A2-C51A5768950C}"/>
    <dgm:cxn modelId="{D3AC827C-5565-419E-A423-AB11AEC4B67B}" type="presOf" srcId="{E5EEA457-0013-4B35-BFBD-93EBAD1AD4B4}" destId="{2BAC9B9E-0667-4621-98DF-C2CD53096E18}" srcOrd="0" destOrd="0" presId="urn:microsoft.com/office/officeart/2005/8/layout/hProcess6"/>
    <dgm:cxn modelId="{C30D0389-7F53-433A-85D8-3E4FE77C75E3}" srcId="{490DEEC0-D34E-4AEE-A0E7-944B8ACDA09A}" destId="{E5EEA457-0013-4B35-BFBD-93EBAD1AD4B4}" srcOrd="0" destOrd="0" parTransId="{BE29E56C-72BF-4CE2-9842-F76D648EBDC1}" sibTransId="{178398DF-C441-4CE9-B085-A75771AC88CE}"/>
    <dgm:cxn modelId="{F4451995-65CD-403D-9656-67123E2EBD5F}" srcId="{D32852F3-BD68-4A56-A2EA-65B87A77F71C}" destId="{490DEEC0-D34E-4AEE-A0E7-944B8ACDA09A}" srcOrd="1" destOrd="0" parTransId="{EEA9C79B-FF03-4899-A523-2B1CB1E9AA72}" sibTransId="{E4FB1C4D-51C5-4DCC-BC29-07DFDA70DDBD}"/>
    <dgm:cxn modelId="{03DBFE9C-3490-470A-842F-2EDD502A8B42}" type="presOf" srcId="{490DEEC0-D34E-4AEE-A0E7-944B8ACDA09A}" destId="{798C0F1F-8093-40A2-96C6-78D003BA2C28}" srcOrd="0" destOrd="0" presId="urn:microsoft.com/office/officeart/2005/8/layout/hProcess6"/>
    <dgm:cxn modelId="{4866E7E0-4D33-499F-8ACD-03A9AAAB95F3}" type="presOf" srcId="{088A5CD0-8DEB-40FF-9E82-157B9482918D}" destId="{4D180F87-DC14-4CAB-A5D8-C57833219CCE}" srcOrd="1" destOrd="0" presId="urn:microsoft.com/office/officeart/2005/8/layout/hProcess6"/>
    <dgm:cxn modelId="{11D7F6E2-A70C-4D86-808D-E9973E53B3C6}" type="presOf" srcId="{B3B34D50-EC47-433A-88E2-409DB16CE24F}" destId="{039070F0-72CD-4261-B4BD-A7DC5A94BAFA}" srcOrd="0" destOrd="0" presId="urn:microsoft.com/office/officeart/2005/8/layout/hProcess6"/>
    <dgm:cxn modelId="{CDB267EB-F8E2-4D41-A525-47E8E63F7932}" type="presOf" srcId="{088A5CD0-8DEB-40FF-9E82-157B9482918D}" destId="{B48F3504-B794-4AF7-B4A6-600B7688212A}" srcOrd="0" destOrd="0" presId="urn:microsoft.com/office/officeart/2005/8/layout/hProcess6"/>
    <dgm:cxn modelId="{E51C9F5B-A454-4AC0-90A5-AEAE10B99BC2}" type="presParOf" srcId="{AA57EF18-3F63-4099-9BDF-4EEAB6891023}" destId="{083260CC-015D-426F-9BD5-17150B12757F}" srcOrd="0" destOrd="0" presId="urn:microsoft.com/office/officeart/2005/8/layout/hProcess6"/>
    <dgm:cxn modelId="{BE27D02F-77A9-4F78-A66A-B4976E8ABE19}" type="presParOf" srcId="{083260CC-015D-426F-9BD5-17150B12757F}" destId="{5A1C1AF3-12D2-45FD-9A1D-FB33DF427DC6}" srcOrd="0" destOrd="0" presId="urn:microsoft.com/office/officeart/2005/8/layout/hProcess6"/>
    <dgm:cxn modelId="{498B6F0F-389F-42FA-A9A7-57D9226C04DB}" type="presParOf" srcId="{083260CC-015D-426F-9BD5-17150B12757F}" destId="{B48F3504-B794-4AF7-B4A6-600B7688212A}" srcOrd="1" destOrd="0" presId="urn:microsoft.com/office/officeart/2005/8/layout/hProcess6"/>
    <dgm:cxn modelId="{13C844E8-75DF-4348-816F-085DF22D000A}" type="presParOf" srcId="{083260CC-015D-426F-9BD5-17150B12757F}" destId="{4D180F87-DC14-4CAB-A5D8-C57833219CCE}" srcOrd="2" destOrd="0" presId="urn:microsoft.com/office/officeart/2005/8/layout/hProcess6"/>
    <dgm:cxn modelId="{ED6B8F47-BD34-44F7-A363-5B05D7B8AACF}" type="presParOf" srcId="{083260CC-015D-426F-9BD5-17150B12757F}" destId="{039070F0-72CD-4261-B4BD-A7DC5A94BAFA}" srcOrd="3" destOrd="0" presId="urn:microsoft.com/office/officeart/2005/8/layout/hProcess6"/>
    <dgm:cxn modelId="{BE479938-5F47-4633-82B8-A922E320D2B3}" type="presParOf" srcId="{AA57EF18-3F63-4099-9BDF-4EEAB6891023}" destId="{94671046-7656-4B38-B453-B47751334677}" srcOrd="1" destOrd="0" presId="urn:microsoft.com/office/officeart/2005/8/layout/hProcess6"/>
    <dgm:cxn modelId="{CF86D3F9-C0E8-415E-84AF-4B1692B0B726}" type="presParOf" srcId="{AA57EF18-3F63-4099-9BDF-4EEAB6891023}" destId="{B3CD0C55-BC1D-49B2-9E3B-220BFCC154D9}" srcOrd="2" destOrd="0" presId="urn:microsoft.com/office/officeart/2005/8/layout/hProcess6"/>
    <dgm:cxn modelId="{B6C4984D-55F0-4923-8C8C-93CA69074142}" type="presParOf" srcId="{B3CD0C55-BC1D-49B2-9E3B-220BFCC154D9}" destId="{25B85065-A404-46D3-B186-CF15FABB57E4}" srcOrd="0" destOrd="0" presId="urn:microsoft.com/office/officeart/2005/8/layout/hProcess6"/>
    <dgm:cxn modelId="{B8D13AEE-D2D0-4B13-AADC-23D3F4FCC71E}" type="presParOf" srcId="{B3CD0C55-BC1D-49B2-9E3B-220BFCC154D9}" destId="{2BAC9B9E-0667-4621-98DF-C2CD53096E18}" srcOrd="1" destOrd="0" presId="urn:microsoft.com/office/officeart/2005/8/layout/hProcess6"/>
    <dgm:cxn modelId="{FCB5764B-BFB5-4CA3-B7E7-3DC67B06741A}" type="presParOf" srcId="{B3CD0C55-BC1D-49B2-9E3B-220BFCC154D9}" destId="{602661D5-9596-4A0D-9915-542203F4BFCD}" srcOrd="2" destOrd="0" presId="urn:microsoft.com/office/officeart/2005/8/layout/hProcess6"/>
    <dgm:cxn modelId="{8A5AA2C7-1893-4432-9A35-8FC8A36A5834}" type="presParOf" srcId="{B3CD0C55-BC1D-49B2-9E3B-220BFCC154D9}" destId="{798C0F1F-8093-40A2-96C6-78D003BA2C28}" srcOrd="3" destOrd="0" presId="urn:microsoft.com/office/officeart/2005/8/layout/hProcess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32852F3-BD68-4A56-A2EA-65B87A77F71C}"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IN"/>
        </a:p>
      </dgm:t>
    </dgm:pt>
    <dgm:pt modelId="{B3B34D50-EC47-433A-88E2-409DB16CE24F}">
      <dgm:prSet phldrT="[Text]"/>
      <dgm:spPr/>
      <dgm:t>
        <a:bodyPr/>
        <a:lstStyle/>
        <a:p>
          <a:r>
            <a:rPr lang="en-US" dirty="0">
              <a:latin typeface="Times New Roman" panose="02020603050405020304" pitchFamily="18" charset="0"/>
              <a:cs typeface="Times New Roman" panose="02020603050405020304" pitchFamily="18" charset="0"/>
            </a:rPr>
            <a:t>Input node</a:t>
          </a:r>
          <a:endParaRPr lang="en-IN" dirty="0">
            <a:latin typeface="Times New Roman" panose="02020603050405020304" pitchFamily="18" charset="0"/>
            <a:cs typeface="Times New Roman" panose="02020603050405020304" pitchFamily="18" charset="0"/>
          </a:endParaRPr>
        </a:p>
      </dgm:t>
    </dgm:pt>
    <dgm:pt modelId="{4785488A-BF54-4067-AC4D-5FDD3AFC1F64}" type="parTrans" cxnId="{DC372010-4476-434D-B57D-90DD933F1822}">
      <dgm:prSet/>
      <dgm:spPr/>
      <dgm:t>
        <a:bodyPr/>
        <a:lstStyle/>
        <a:p>
          <a:endParaRPr lang="en-IN"/>
        </a:p>
      </dgm:t>
    </dgm:pt>
    <dgm:pt modelId="{098009A4-F3CB-44F7-9C06-4A2C7627DA56}" type="sibTrans" cxnId="{DC372010-4476-434D-B57D-90DD933F1822}">
      <dgm:prSet/>
      <dgm:spPr/>
      <dgm:t>
        <a:bodyPr/>
        <a:lstStyle/>
        <a:p>
          <a:endParaRPr lang="en-IN"/>
        </a:p>
      </dgm:t>
    </dgm:pt>
    <dgm:pt modelId="{088A5CD0-8DEB-40FF-9E82-157B9482918D}">
      <dgm:prSet phldrT="[Text]"/>
      <dgm:spPr>
        <a:blipFill>
          <a:blip xmlns:r="http://schemas.openxmlformats.org/officeDocument/2006/relationships" r:embed="rId1"/>
          <a:stretch>
            <a:fillRect/>
          </a:stretch>
        </a:blipFill>
      </dgm:spPr>
      <dgm:t>
        <a:bodyPr/>
        <a:lstStyle/>
        <a:p>
          <a:r>
            <a:rPr lang="en-IN">
              <a:noFill/>
            </a:rPr>
            <a:t> </a:t>
          </a:r>
        </a:p>
      </dgm:t>
    </dgm:pt>
    <dgm:pt modelId="{04673451-3F5F-42B2-B973-041A0379DDA0}" type="parTrans" cxnId="{7E868165-C49A-42A5-A150-11BC38BF8BC1}">
      <dgm:prSet/>
      <dgm:spPr/>
      <dgm:t>
        <a:bodyPr/>
        <a:lstStyle/>
        <a:p>
          <a:endParaRPr lang="en-IN"/>
        </a:p>
      </dgm:t>
    </dgm:pt>
    <dgm:pt modelId="{C31EA097-1FEC-4ED3-B2A2-C51A5768950C}" type="sibTrans" cxnId="{7E868165-C49A-42A5-A150-11BC38BF8BC1}">
      <dgm:prSet/>
      <dgm:spPr/>
      <dgm:t>
        <a:bodyPr/>
        <a:lstStyle/>
        <a:p>
          <a:endParaRPr lang="en-IN"/>
        </a:p>
      </dgm:t>
    </dgm:pt>
    <dgm:pt modelId="{490DEEC0-D34E-4AEE-A0E7-944B8ACDA09A}">
      <dgm:prSet phldrT="[Text]"/>
      <dgm:spPr/>
      <dgm:t>
        <a:bodyPr/>
        <a:lstStyle/>
        <a:p>
          <a:r>
            <a:rPr lang="en-US" dirty="0">
              <a:latin typeface="Times New Roman" panose="02020603050405020304" pitchFamily="18" charset="0"/>
              <a:cs typeface="Times New Roman" panose="02020603050405020304" pitchFamily="18" charset="0"/>
            </a:rPr>
            <a:t>Hidden node</a:t>
          </a:r>
          <a:endParaRPr lang="en-IN" dirty="0">
            <a:latin typeface="Times New Roman" panose="02020603050405020304" pitchFamily="18" charset="0"/>
            <a:cs typeface="Times New Roman" panose="02020603050405020304" pitchFamily="18" charset="0"/>
          </a:endParaRPr>
        </a:p>
      </dgm:t>
    </dgm:pt>
    <dgm:pt modelId="{EEA9C79B-FF03-4899-A523-2B1CB1E9AA72}" type="parTrans" cxnId="{F4451995-65CD-403D-9656-67123E2EBD5F}">
      <dgm:prSet/>
      <dgm:spPr/>
      <dgm:t>
        <a:bodyPr/>
        <a:lstStyle/>
        <a:p>
          <a:endParaRPr lang="en-IN"/>
        </a:p>
      </dgm:t>
    </dgm:pt>
    <dgm:pt modelId="{E4FB1C4D-51C5-4DCC-BC29-07DFDA70DDBD}" type="sibTrans" cxnId="{F4451995-65CD-403D-9656-67123E2EBD5F}">
      <dgm:prSet/>
      <dgm:spPr/>
      <dgm:t>
        <a:bodyPr/>
        <a:lstStyle/>
        <a:p>
          <a:endParaRPr lang="en-IN"/>
        </a:p>
      </dgm:t>
    </dgm:pt>
    <dgm:pt modelId="{E5EEA457-0013-4B35-BFBD-93EBAD1AD4B4}">
      <dgm:prSet phldrT="[Text]"/>
      <dgm:spPr/>
      <dgm:t>
        <a:bodyPr/>
        <a:lstStyle/>
        <a:p>
          <a:r>
            <a:rPr lang="en-US" dirty="0">
              <a:latin typeface="Times New Roman" panose="02020603050405020304" pitchFamily="18" charset="0"/>
              <a:cs typeface="Times New Roman" panose="02020603050405020304" pitchFamily="18" charset="0"/>
            </a:rPr>
            <a:t>Y = f(x).I</a:t>
          </a:r>
          <a:endParaRPr lang="en-IN" dirty="0">
            <a:latin typeface="Times New Roman" panose="02020603050405020304" pitchFamily="18" charset="0"/>
            <a:cs typeface="Times New Roman" panose="02020603050405020304" pitchFamily="18" charset="0"/>
          </a:endParaRPr>
        </a:p>
      </dgm:t>
    </dgm:pt>
    <dgm:pt modelId="{BE29E56C-72BF-4CE2-9842-F76D648EBDC1}" type="parTrans" cxnId="{C30D0389-7F53-433A-85D8-3E4FE77C75E3}">
      <dgm:prSet/>
      <dgm:spPr/>
      <dgm:t>
        <a:bodyPr/>
        <a:lstStyle/>
        <a:p>
          <a:endParaRPr lang="en-IN"/>
        </a:p>
      </dgm:t>
    </dgm:pt>
    <dgm:pt modelId="{178398DF-C441-4CE9-B085-A75771AC88CE}" type="sibTrans" cxnId="{C30D0389-7F53-433A-85D8-3E4FE77C75E3}">
      <dgm:prSet/>
      <dgm:spPr/>
      <dgm:t>
        <a:bodyPr/>
        <a:lstStyle/>
        <a:p>
          <a:endParaRPr lang="en-IN"/>
        </a:p>
      </dgm:t>
    </dgm:pt>
    <dgm:pt modelId="{AA57EF18-3F63-4099-9BDF-4EEAB6891023}" type="pres">
      <dgm:prSet presAssocID="{D32852F3-BD68-4A56-A2EA-65B87A77F71C}" presName="theList" presStyleCnt="0">
        <dgm:presLayoutVars>
          <dgm:dir/>
          <dgm:animLvl val="lvl"/>
          <dgm:resizeHandles val="exact"/>
        </dgm:presLayoutVars>
      </dgm:prSet>
      <dgm:spPr/>
    </dgm:pt>
    <dgm:pt modelId="{083260CC-015D-426F-9BD5-17150B12757F}" type="pres">
      <dgm:prSet presAssocID="{B3B34D50-EC47-433A-88E2-409DB16CE24F}" presName="compNode" presStyleCnt="0"/>
      <dgm:spPr/>
    </dgm:pt>
    <dgm:pt modelId="{5A1C1AF3-12D2-45FD-9A1D-FB33DF427DC6}" type="pres">
      <dgm:prSet presAssocID="{B3B34D50-EC47-433A-88E2-409DB16CE24F}" presName="noGeometry" presStyleCnt="0"/>
      <dgm:spPr/>
    </dgm:pt>
    <dgm:pt modelId="{B48F3504-B794-4AF7-B4A6-600B7688212A}" type="pres">
      <dgm:prSet presAssocID="{B3B34D50-EC47-433A-88E2-409DB16CE24F}" presName="childTextVisible" presStyleLbl="bgAccFollowNode1" presStyleIdx="0" presStyleCnt="2" custScaleY="69759">
        <dgm:presLayoutVars>
          <dgm:bulletEnabled val="1"/>
        </dgm:presLayoutVars>
      </dgm:prSet>
      <dgm:spPr/>
    </dgm:pt>
    <dgm:pt modelId="{4D180F87-DC14-4CAB-A5D8-C57833219CCE}" type="pres">
      <dgm:prSet presAssocID="{B3B34D50-EC47-433A-88E2-409DB16CE24F}" presName="childTextHidden" presStyleLbl="bgAccFollowNode1" presStyleIdx="0" presStyleCnt="2"/>
      <dgm:spPr/>
    </dgm:pt>
    <dgm:pt modelId="{039070F0-72CD-4261-B4BD-A7DC5A94BAFA}" type="pres">
      <dgm:prSet presAssocID="{B3B34D50-EC47-433A-88E2-409DB16CE24F}" presName="parentText" presStyleLbl="node1" presStyleIdx="0" presStyleCnt="2" custScaleY="69759">
        <dgm:presLayoutVars>
          <dgm:chMax val="1"/>
          <dgm:bulletEnabled val="1"/>
        </dgm:presLayoutVars>
      </dgm:prSet>
      <dgm:spPr/>
    </dgm:pt>
    <dgm:pt modelId="{94671046-7656-4B38-B453-B47751334677}" type="pres">
      <dgm:prSet presAssocID="{B3B34D50-EC47-433A-88E2-409DB16CE24F}" presName="aSpace" presStyleCnt="0"/>
      <dgm:spPr/>
    </dgm:pt>
    <dgm:pt modelId="{B3CD0C55-BC1D-49B2-9E3B-220BFCC154D9}" type="pres">
      <dgm:prSet presAssocID="{490DEEC0-D34E-4AEE-A0E7-944B8ACDA09A}" presName="compNode" presStyleCnt="0"/>
      <dgm:spPr/>
    </dgm:pt>
    <dgm:pt modelId="{25B85065-A404-46D3-B186-CF15FABB57E4}" type="pres">
      <dgm:prSet presAssocID="{490DEEC0-D34E-4AEE-A0E7-944B8ACDA09A}" presName="noGeometry" presStyleCnt="0"/>
      <dgm:spPr/>
    </dgm:pt>
    <dgm:pt modelId="{2BAC9B9E-0667-4621-98DF-C2CD53096E18}" type="pres">
      <dgm:prSet presAssocID="{490DEEC0-D34E-4AEE-A0E7-944B8ACDA09A}" presName="childTextVisible" presStyleLbl="bgAccFollowNode1" presStyleIdx="1" presStyleCnt="2" custScaleY="69759" custLinFactNeighborX="-6107" custLinFactNeighborY="-929">
        <dgm:presLayoutVars>
          <dgm:bulletEnabled val="1"/>
        </dgm:presLayoutVars>
      </dgm:prSet>
      <dgm:spPr/>
    </dgm:pt>
    <dgm:pt modelId="{602661D5-9596-4A0D-9915-542203F4BFCD}" type="pres">
      <dgm:prSet presAssocID="{490DEEC0-D34E-4AEE-A0E7-944B8ACDA09A}" presName="childTextHidden" presStyleLbl="bgAccFollowNode1" presStyleIdx="1" presStyleCnt="2"/>
      <dgm:spPr/>
    </dgm:pt>
    <dgm:pt modelId="{798C0F1F-8093-40A2-96C6-78D003BA2C28}" type="pres">
      <dgm:prSet presAssocID="{490DEEC0-D34E-4AEE-A0E7-944B8ACDA09A}" presName="parentText" presStyleLbl="node1" presStyleIdx="1" presStyleCnt="2" custScaleY="69759">
        <dgm:presLayoutVars>
          <dgm:chMax val="1"/>
          <dgm:bulletEnabled val="1"/>
        </dgm:presLayoutVars>
      </dgm:prSet>
      <dgm:spPr/>
    </dgm:pt>
  </dgm:ptLst>
  <dgm:cxnLst>
    <dgm:cxn modelId="{634AED0A-89CE-4CB9-ACFF-65C939C93329}" type="presOf" srcId="{D32852F3-BD68-4A56-A2EA-65B87A77F71C}" destId="{AA57EF18-3F63-4099-9BDF-4EEAB6891023}" srcOrd="0" destOrd="0" presId="urn:microsoft.com/office/officeart/2005/8/layout/hProcess6"/>
    <dgm:cxn modelId="{DC372010-4476-434D-B57D-90DD933F1822}" srcId="{D32852F3-BD68-4A56-A2EA-65B87A77F71C}" destId="{B3B34D50-EC47-433A-88E2-409DB16CE24F}" srcOrd="0" destOrd="0" parTransId="{4785488A-BF54-4067-AC4D-5FDD3AFC1F64}" sibTransId="{098009A4-F3CB-44F7-9C06-4A2C7627DA56}"/>
    <dgm:cxn modelId="{8ABE8864-69D6-48F1-9203-F934602E73F6}" type="presOf" srcId="{E5EEA457-0013-4B35-BFBD-93EBAD1AD4B4}" destId="{602661D5-9596-4A0D-9915-542203F4BFCD}" srcOrd="1" destOrd="0" presId="urn:microsoft.com/office/officeart/2005/8/layout/hProcess6"/>
    <dgm:cxn modelId="{7E868165-C49A-42A5-A150-11BC38BF8BC1}" srcId="{B3B34D50-EC47-433A-88E2-409DB16CE24F}" destId="{088A5CD0-8DEB-40FF-9E82-157B9482918D}" srcOrd="0" destOrd="0" parTransId="{04673451-3F5F-42B2-B973-041A0379DDA0}" sibTransId="{C31EA097-1FEC-4ED3-B2A2-C51A5768950C}"/>
    <dgm:cxn modelId="{D3AC827C-5565-419E-A423-AB11AEC4B67B}" type="presOf" srcId="{E5EEA457-0013-4B35-BFBD-93EBAD1AD4B4}" destId="{2BAC9B9E-0667-4621-98DF-C2CD53096E18}" srcOrd="0" destOrd="0" presId="urn:microsoft.com/office/officeart/2005/8/layout/hProcess6"/>
    <dgm:cxn modelId="{C30D0389-7F53-433A-85D8-3E4FE77C75E3}" srcId="{490DEEC0-D34E-4AEE-A0E7-944B8ACDA09A}" destId="{E5EEA457-0013-4B35-BFBD-93EBAD1AD4B4}" srcOrd="0" destOrd="0" parTransId="{BE29E56C-72BF-4CE2-9842-F76D648EBDC1}" sibTransId="{178398DF-C441-4CE9-B085-A75771AC88CE}"/>
    <dgm:cxn modelId="{F4451995-65CD-403D-9656-67123E2EBD5F}" srcId="{D32852F3-BD68-4A56-A2EA-65B87A77F71C}" destId="{490DEEC0-D34E-4AEE-A0E7-944B8ACDA09A}" srcOrd="1" destOrd="0" parTransId="{EEA9C79B-FF03-4899-A523-2B1CB1E9AA72}" sibTransId="{E4FB1C4D-51C5-4DCC-BC29-07DFDA70DDBD}"/>
    <dgm:cxn modelId="{03DBFE9C-3490-470A-842F-2EDD502A8B42}" type="presOf" srcId="{490DEEC0-D34E-4AEE-A0E7-944B8ACDA09A}" destId="{798C0F1F-8093-40A2-96C6-78D003BA2C28}" srcOrd="0" destOrd="0" presId="urn:microsoft.com/office/officeart/2005/8/layout/hProcess6"/>
    <dgm:cxn modelId="{4866E7E0-4D33-499F-8ACD-03A9AAAB95F3}" type="presOf" srcId="{088A5CD0-8DEB-40FF-9E82-157B9482918D}" destId="{4D180F87-DC14-4CAB-A5D8-C57833219CCE}" srcOrd="1" destOrd="0" presId="urn:microsoft.com/office/officeart/2005/8/layout/hProcess6"/>
    <dgm:cxn modelId="{11D7F6E2-A70C-4D86-808D-E9973E53B3C6}" type="presOf" srcId="{B3B34D50-EC47-433A-88E2-409DB16CE24F}" destId="{039070F0-72CD-4261-B4BD-A7DC5A94BAFA}" srcOrd="0" destOrd="0" presId="urn:microsoft.com/office/officeart/2005/8/layout/hProcess6"/>
    <dgm:cxn modelId="{CDB267EB-F8E2-4D41-A525-47E8E63F7932}" type="presOf" srcId="{088A5CD0-8DEB-40FF-9E82-157B9482918D}" destId="{B48F3504-B794-4AF7-B4A6-600B7688212A}" srcOrd="0" destOrd="0" presId="urn:microsoft.com/office/officeart/2005/8/layout/hProcess6"/>
    <dgm:cxn modelId="{E51C9F5B-A454-4AC0-90A5-AEAE10B99BC2}" type="presParOf" srcId="{AA57EF18-3F63-4099-9BDF-4EEAB6891023}" destId="{083260CC-015D-426F-9BD5-17150B12757F}" srcOrd="0" destOrd="0" presId="urn:microsoft.com/office/officeart/2005/8/layout/hProcess6"/>
    <dgm:cxn modelId="{BE27D02F-77A9-4F78-A66A-B4976E8ABE19}" type="presParOf" srcId="{083260CC-015D-426F-9BD5-17150B12757F}" destId="{5A1C1AF3-12D2-45FD-9A1D-FB33DF427DC6}" srcOrd="0" destOrd="0" presId="urn:microsoft.com/office/officeart/2005/8/layout/hProcess6"/>
    <dgm:cxn modelId="{498B6F0F-389F-42FA-A9A7-57D9226C04DB}" type="presParOf" srcId="{083260CC-015D-426F-9BD5-17150B12757F}" destId="{B48F3504-B794-4AF7-B4A6-600B7688212A}" srcOrd="1" destOrd="0" presId="urn:microsoft.com/office/officeart/2005/8/layout/hProcess6"/>
    <dgm:cxn modelId="{13C844E8-75DF-4348-816F-085DF22D000A}" type="presParOf" srcId="{083260CC-015D-426F-9BD5-17150B12757F}" destId="{4D180F87-DC14-4CAB-A5D8-C57833219CCE}" srcOrd="2" destOrd="0" presId="urn:microsoft.com/office/officeart/2005/8/layout/hProcess6"/>
    <dgm:cxn modelId="{ED6B8F47-BD34-44F7-A363-5B05D7B8AACF}" type="presParOf" srcId="{083260CC-015D-426F-9BD5-17150B12757F}" destId="{039070F0-72CD-4261-B4BD-A7DC5A94BAFA}" srcOrd="3" destOrd="0" presId="urn:microsoft.com/office/officeart/2005/8/layout/hProcess6"/>
    <dgm:cxn modelId="{BE479938-5F47-4633-82B8-A922E320D2B3}" type="presParOf" srcId="{AA57EF18-3F63-4099-9BDF-4EEAB6891023}" destId="{94671046-7656-4B38-B453-B47751334677}" srcOrd="1" destOrd="0" presId="urn:microsoft.com/office/officeart/2005/8/layout/hProcess6"/>
    <dgm:cxn modelId="{CF86D3F9-C0E8-415E-84AF-4B1692B0B726}" type="presParOf" srcId="{AA57EF18-3F63-4099-9BDF-4EEAB6891023}" destId="{B3CD0C55-BC1D-49B2-9E3B-220BFCC154D9}" srcOrd="2" destOrd="0" presId="urn:microsoft.com/office/officeart/2005/8/layout/hProcess6"/>
    <dgm:cxn modelId="{B6C4984D-55F0-4923-8C8C-93CA69074142}" type="presParOf" srcId="{B3CD0C55-BC1D-49B2-9E3B-220BFCC154D9}" destId="{25B85065-A404-46D3-B186-CF15FABB57E4}" srcOrd="0" destOrd="0" presId="urn:microsoft.com/office/officeart/2005/8/layout/hProcess6"/>
    <dgm:cxn modelId="{B8D13AEE-D2D0-4B13-AADC-23D3F4FCC71E}" type="presParOf" srcId="{B3CD0C55-BC1D-49B2-9E3B-220BFCC154D9}" destId="{2BAC9B9E-0667-4621-98DF-C2CD53096E18}" srcOrd="1" destOrd="0" presId="urn:microsoft.com/office/officeart/2005/8/layout/hProcess6"/>
    <dgm:cxn modelId="{FCB5764B-BFB5-4CA3-B7E7-3DC67B06741A}" type="presParOf" srcId="{B3CD0C55-BC1D-49B2-9E3B-220BFCC154D9}" destId="{602661D5-9596-4A0D-9915-542203F4BFCD}" srcOrd="2" destOrd="0" presId="urn:microsoft.com/office/officeart/2005/8/layout/hProcess6"/>
    <dgm:cxn modelId="{8A5AA2C7-1893-4432-9A35-8FC8A36A5834}" type="presParOf" srcId="{B3CD0C55-BC1D-49B2-9E3B-220BFCC154D9}" destId="{798C0F1F-8093-40A2-96C6-78D003BA2C28}" srcOrd="3" destOrd="0" presId="urn:microsoft.com/office/officeart/2005/8/layout/hProcess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D25A6F4-0A20-49CA-AB83-AEED6816771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N"/>
        </a:p>
      </dgm:t>
    </dgm:pt>
    <dgm:pt modelId="{D3E2E7E7-304B-4BF7-9ACA-AA64B2A22156}">
      <dgm:prSet phldrT="[Text]" custT="1"/>
      <dgm:spPr>
        <a:solidFill>
          <a:schemeClr val="accent4">
            <a:lumMod val="75000"/>
          </a:schemeClr>
        </a:solidFill>
      </dgm:spPr>
      <dgm:t>
        <a:bodyPr/>
        <a:lstStyle/>
        <a:p>
          <a:r>
            <a:rPr lang="en-US" sz="1400" dirty="0">
              <a:latin typeface="Times New Roman" panose="02020603050405020304" pitchFamily="18" charset="0"/>
              <a:cs typeface="Times New Roman" panose="02020603050405020304" pitchFamily="18" charset="0"/>
            </a:rPr>
            <a:t>ANN algorithms for ELF </a:t>
          </a:r>
          <a:r>
            <a:rPr lang="en-IN" sz="1400" b="1" baseline="30000" dirty="0">
              <a:latin typeface="Times New Roman" panose="02020603050405020304" pitchFamily="18" charset="0"/>
              <a:cs typeface="Times New Roman" panose="02020603050405020304" pitchFamily="18" charset="0"/>
            </a:rPr>
            <a:t>[1], [2], [5], [7]</a:t>
          </a:r>
          <a:br>
            <a:rPr lang="en-IN" sz="1400" b="1"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dgm:t>
    </dgm:pt>
    <dgm:pt modelId="{36B27C0E-5913-4290-8ABF-95B1FEC44AA7}" type="parTrans" cxnId="{29CDC72F-83F3-4E76-89A5-E3E25264ADDB}">
      <dgm:prSet/>
      <dgm:spPr/>
      <dgm:t>
        <a:bodyPr/>
        <a:lstStyle/>
        <a:p>
          <a:endParaRPr lang="en-IN"/>
        </a:p>
      </dgm:t>
    </dgm:pt>
    <dgm:pt modelId="{18305886-DA06-42AA-AB90-E0C905CA6757}" type="sibTrans" cxnId="{29CDC72F-83F3-4E76-89A5-E3E25264ADDB}">
      <dgm:prSet/>
      <dgm:spPr/>
      <dgm:t>
        <a:bodyPr/>
        <a:lstStyle/>
        <a:p>
          <a:endParaRPr lang="en-IN"/>
        </a:p>
      </dgm:t>
    </dgm:pt>
    <dgm:pt modelId="{C6BE9670-6E9B-4909-946A-56D113A0E2AA}">
      <dgm:prSet phldrT="[Text]" custT="1"/>
      <dgm:spPr/>
      <dgm:t>
        <a:bodyPr/>
        <a:lstStyle/>
        <a:p>
          <a:r>
            <a:rPr lang="en-US" sz="1400" dirty="0">
              <a:latin typeface="Times New Roman" panose="02020603050405020304" pitchFamily="18" charset="0"/>
              <a:cs typeface="Times New Roman" panose="02020603050405020304" pitchFamily="18" charset="0"/>
            </a:rPr>
            <a:t>Feed Forward</a:t>
          </a:r>
          <a:endParaRPr lang="en-IN" sz="1400" dirty="0">
            <a:latin typeface="Times New Roman" panose="02020603050405020304" pitchFamily="18" charset="0"/>
            <a:cs typeface="Times New Roman" panose="02020603050405020304" pitchFamily="18" charset="0"/>
          </a:endParaRPr>
        </a:p>
      </dgm:t>
    </dgm:pt>
    <dgm:pt modelId="{C9F334D9-AEC3-4D04-83BD-AE9AF2840EFD}" type="parTrans" cxnId="{25C634ED-761E-4E09-B9AD-93DA1D2BB0EF}">
      <dgm:prSet/>
      <dgm:spPr/>
      <dgm:t>
        <a:bodyPr/>
        <a:lstStyle/>
        <a:p>
          <a:endParaRPr lang="en-IN" sz="1400">
            <a:latin typeface="Times New Roman" panose="02020603050405020304" pitchFamily="18" charset="0"/>
            <a:cs typeface="Times New Roman" panose="02020603050405020304" pitchFamily="18" charset="0"/>
          </a:endParaRPr>
        </a:p>
      </dgm:t>
    </dgm:pt>
    <dgm:pt modelId="{08985834-AF12-45B2-8C4C-EBCF1774555C}" type="sibTrans" cxnId="{25C634ED-761E-4E09-B9AD-93DA1D2BB0EF}">
      <dgm:prSet/>
      <dgm:spPr/>
      <dgm:t>
        <a:bodyPr/>
        <a:lstStyle/>
        <a:p>
          <a:endParaRPr lang="en-IN"/>
        </a:p>
      </dgm:t>
    </dgm:pt>
    <dgm:pt modelId="{888F422D-F5A4-4E78-A014-AE290A97BCD1}">
      <dgm:prSet phldrT="[Text]" custT="1"/>
      <dgm:spPr/>
      <dgm:t>
        <a:bodyPr/>
        <a:lstStyle/>
        <a:p>
          <a:r>
            <a:rPr lang="en-US" sz="1400" dirty="0">
              <a:latin typeface="Times New Roman" panose="02020603050405020304" pitchFamily="18" charset="0"/>
              <a:cs typeface="Times New Roman" panose="02020603050405020304" pitchFamily="18" charset="0"/>
            </a:rPr>
            <a:t>NARX (Non linear)</a:t>
          </a:r>
          <a:endParaRPr lang="en-IN" sz="1400" dirty="0">
            <a:latin typeface="Times New Roman" panose="02020603050405020304" pitchFamily="18" charset="0"/>
            <a:cs typeface="Times New Roman" panose="02020603050405020304" pitchFamily="18" charset="0"/>
          </a:endParaRPr>
        </a:p>
      </dgm:t>
    </dgm:pt>
    <dgm:pt modelId="{DB26C3A2-D9F1-4504-BD72-7178519DDA5C}" type="parTrans" cxnId="{CCA3F40A-12FD-4292-B0E5-DA7E5FD498E8}">
      <dgm:prSet/>
      <dgm:spPr/>
      <dgm:t>
        <a:bodyPr/>
        <a:lstStyle/>
        <a:p>
          <a:endParaRPr lang="en-IN" sz="1400">
            <a:latin typeface="Times New Roman" panose="02020603050405020304" pitchFamily="18" charset="0"/>
            <a:cs typeface="Times New Roman" panose="02020603050405020304" pitchFamily="18" charset="0"/>
          </a:endParaRPr>
        </a:p>
      </dgm:t>
    </dgm:pt>
    <dgm:pt modelId="{488E8C88-2A1A-4305-A7AF-CF9E506055AF}" type="sibTrans" cxnId="{CCA3F40A-12FD-4292-B0E5-DA7E5FD498E8}">
      <dgm:prSet/>
      <dgm:spPr/>
      <dgm:t>
        <a:bodyPr/>
        <a:lstStyle/>
        <a:p>
          <a:endParaRPr lang="en-IN"/>
        </a:p>
      </dgm:t>
    </dgm:pt>
    <dgm:pt modelId="{746B4CE3-9F69-440E-87D1-454BBF774F85}">
      <dgm:prSet phldrT="[Text]" custT="1"/>
      <dgm:spPr/>
      <dgm:t>
        <a:bodyPr/>
        <a:lstStyle/>
        <a:p>
          <a:r>
            <a:rPr lang="en-US" sz="1400" dirty="0">
              <a:latin typeface="Times New Roman" panose="02020603050405020304" pitchFamily="18" charset="0"/>
              <a:cs typeface="Times New Roman" panose="02020603050405020304" pitchFamily="18" charset="0"/>
            </a:rPr>
            <a:t>Back Propagation</a:t>
          </a:r>
          <a:endParaRPr lang="en-IN" sz="1400" dirty="0">
            <a:latin typeface="Times New Roman" panose="02020603050405020304" pitchFamily="18" charset="0"/>
            <a:cs typeface="Times New Roman" panose="02020603050405020304" pitchFamily="18" charset="0"/>
          </a:endParaRPr>
        </a:p>
      </dgm:t>
    </dgm:pt>
    <dgm:pt modelId="{D3923E62-68A7-4824-BD13-91393D07123C}" type="parTrans" cxnId="{70028626-9997-44A4-84BC-5EB92BB8A898}">
      <dgm:prSet/>
      <dgm:spPr/>
      <dgm:t>
        <a:bodyPr/>
        <a:lstStyle/>
        <a:p>
          <a:endParaRPr lang="en-IN" sz="1400">
            <a:latin typeface="Times New Roman" panose="02020603050405020304" pitchFamily="18" charset="0"/>
            <a:cs typeface="Times New Roman" panose="02020603050405020304" pitchFamily="18" charset="0"/>
          </a:endParaRPr>
        </a:p>
      </dgm:t>
    </dgm:pt>
    <dgm:pt modelId="{16E94A11-2F19-4796-A25D-B06B2E8FEA19}" type="sibTrans" cxnId="{70028626-9997-44A4-84BC-5EB92BB8A898}">
      <dgm:prSet/>
      <dgm:spPr/>
      <dgm:t>
        <a:bodyPr/>
        <a:lstStyle/>
        <a:p>
          <a:endParaRPr lang="en-IN"/>
        </a:p>
      </dgm:t>
    </dgm:pt>
    <dgm:pt modelId="{FCEB0013-39CF-4937-B97E-89D120AA29BF}">
      <dgm:prSet phldrT="[Text]" custT="1"/>
      <dgm:spPr/>
      <dgm:t>
        <a:bodyPr/>
        <a:lstStyle/>
        <a:p>
          <a:r>
            <a:rPr lang="en-US" sz="1400" dirty="0">
              <a:latin typeface="Times New Roman" panose="02020603050405020304" pitchFamily="18" charset="0"/>
              <a:cs typeface="Times New Roman" panose="02020603050405020304" pitchFamily="18" charset="0"/>
            </a:rPr>
            <a:t>Radial Basis Function (RBF)</a:t>
          </a:r>
          <a:endParaRPr lang="en-IN" sz="1400" dirty="0">
            <a:latin typeface="Times New Roman" panose="02020603050405020304" pitchFamily="18" charset="0"/>
            <a:cs typeface="Times New Roman" panose="02020603050405020304" pitchFamily="18" charset="0"/>
          </a:endParaRPr>
        </a:p>
      </dgm:t>
    </dgm:pt>
    <dgm:pt modelId="{BE591553-4EAA-4473-B155-BD9AB7736C48}" type="parTrans" cxnId="{D9D852D4-6D69-44FE-BE5A-0F2E6442C9DF}">
      <dgm:prSet/>
      <dgm:spPr/>
      <dgm:t>
        <a:bodyPr/>
        <a:lstStyle/>
        <a:p>
          <a:endParaRPr lang="en-IN" sz="1400">
            <a:latin typeface="Times New Roman" panose="02020603050405020304" pitchFamily="18" charset="0"/>
            <a:cs typeface="Times New Roman" panose="02020603050405020304" pitchFamily="18" charset="0"/>
          </a:endParaRPr>
        </a:p>
      </dgm:t>
    </dgm:pt>
    <dgm:pt modelId="{E621E8C1-A76F-4334-BC9B-0451A7542857}" type="sibTrans" cxnId="{D9D852D4-6D69-44FE-BE5A-0F2E6442C9DF}">
      <dgm:prSet/>
      <dgm:spPr/>
      <dgm:t>
        <a:bodyPr/>
        <a:lstStyle/>
        <a:p>
          <a:endParaRPr lang="en-IN"/>
        </a:p>
      </dgm:t>
    </dgm:pt>
    <dgm:pt modelId="{824DA26C-1E04-4105-99C0-9BA67CD1BA69}">
      <dgm:prSet phldrT="[Text]" custT="1"/>
      <dgm:spPr/>
      <dgm:t>
        <a:bodyPr/>
        <a:lstStyle/>
        <a:p>
          <a:r>
            <a:rPr lang="en-US" sz="1400" dirty="0">
              <a:latin typeface="Times New Roman" panose="02020603050405020304" pitchFamily="18" charset="0"/>
              <a:cs typeface="Times New Roman" panose="02020603050405020304" pitchFamily="18" charset="0"/>
            </a:rPr>
            <a:t>Random</a:t>
          </a:r>
          <a:endParaRPr lang="en-IN" sz="1400" dirty="0">
            <a:latin typeface="Times New Roman" panose="02020603050405020304" pitchFamily="18" charset="0"/>
            <a:cs typeface="Times New Roman" panose="02020603050405020304" pitchFamily="18" charset="0"/>
          </a:endParaRPr>
        </a:p>
      </dgm:t>
    </dgm:pt>
    <dgm:pt modelId="{05A067C3-DF46-46A6-954C-716530E6B84F}" type="parTrans" cxnId="{BAB2BE76-33D4-4496-A999-AB94A89F7CFC}">
      <dgm:prSet/>
      <dgm:spPr/>
      <dgm:t>
        <a:bodyPr/>
        <a:lstStyle/>
        <a:p>
          <a:endParaRPr lang="en-IN" sz="1400">
            <a:latin typeface="Times New Roman" panose="02020603050405020304" pitchFamily="18" charset="0"/>
            <a:cs typeface="Times New Roman" panose="02020603050405020304" pitchFamily="18" charset="0"/>
          </a:endParaRPr>
        </a:p>
      </dgm:t>
    </dgm:pt>
    <dgm:pt modelId="{150AAD94-3AD9-4109-BB38-9701558B2EBE}" type="sibTrans" cxnId="{BAB2BE76-33D4-4496-A999-AB94A89F7CFC}">
      <dgm:prSet/>
      <dgm:spPr/>
      <dgm:t>
        <a:bodyPr/>
        <a:lstStyle/>
        <a:p>
          <a:endParaRPr lang="en-IN"/>
        </a:p>
      </dgm:t>
    </dgm:pt>
    <dgm:pt modelId="{7DCD08E6-F604-4887-8275-A78664944144}">
      <dgm:prSet phldrT="[Text]" custT="1"/>
      <dgm:spPr/>
      <dgm:t>
        <a:bodyPr/>
        <a:lstStyle/>
        <a:p>
          <a:r>
            <a:rPr lang="en-US" sz="1400" dirty="0">
              <a:latin typeface="Times New Roman" panose="02020603050405020304" pitchFamily="18" charset="0"/>
              <a:cs typeface="Times New Roman" panose="02020603050405020304" pitchFamily="18" charset="0"/>
            </a:rPr>
            <a:t>Recurrent</a:t>
          </a:r>
          <a:endParaRPr lang="en-IN" sz="1400" dirty="0">
            <a:latin typeface="Times New Roman" panose="02020603050405020304" pitchFamily="18" charset="0"/>
            <a:cs typeface="Times New Roman" panose="02020603050405020304" pitchFamily="18" charset="0"/>
          </a:endParaRPr>
        </a:p>
      </dgm:t>
    </dgm:pt>
    <dgm:pt modelId="{7E725C0E-91D9-44F0-9216-F7CD7634C6A4}" type="parTrans" cxnId="{DB321B98-6AA1-4C54-8AA6-69F4793516D1}">
      <dgm:prSet/>
      <dgm:spPr/>
      <dgm:t>
        <a:bodyPr/>
        <a:lstStyle/>
        <a:p>
          <a:endParaRPr lang="en-IN" sz="1400">
            <a:latin typeface="Times New Roman" panose="02020603050405020304" pitchFamily="18" charset="0"/>
            <a:cs typeface="Times New Roman" panose="02020603050405020304" pitchFamily="18" charset="0"/>
          </a:endParaRPr>
        </a:p>
      </dgm:t>
    </dgm:pt>
    <dgm:pt modelId="{5120CBBE-768B-45CC-BD4E-BB135C548F63}" type="sibTrans" cxnId="{DB321B98-6AA1-4C54-8AA6-69F4793516D1}">
      <dgm:prSet/>
      <dgm:spPr/>
      <dgm:t>
        <a:bodyPr/>
        <a:lstStyle/>
        <a:p>
          <a:endParaRPr lang="en-IN"/>
        </a:p>
      </dgm:t>
    </dgm:pt>
    <dgm:pt modelId="{B0E84390-083D-4D1D-B691-82AFA361F4CD}">
      <dgm:prSet phldrT="[Text]" custT="1"/>
      <dgm:spPr/>
      <dgm:t>
        <a:bodyPr/>
        <a:lstStyle/>
        <a:p>
          <a:r>
            <a:rPr lang="en-US" sz="1400" dirty="0">
              <a:latin typeface="Times New Roman" panose="02020603050405020304" pitchFamily="18" charset="0"/>
              <a:cs typeface="Times New Roman" panose="02020603050405020304" pitchFamily="18" charset="0"/>
            </a:rPr>
            <a:t>Self organizing</a:t>
          </a:r>
          <a:endParaRPr lang="en-IN" sz="1400" dirty="0">
            <a:latin typeface="Times New Roman" panose="02020603050405020304" pitchFamily="18" charset="0"/>
            <a:cs typeface="Times New Roman" panose="02020603050405020304" pitchFamily="18" charset="0"/>
          </a:endParaRPr>
        </a:p>
      </dgm:t>
    </dgm:pt>
    <dgm:pt modelId="{1327DCEA-4DA1-4AED-9F51-1178AF95A3FB}" type="parTrans" cxnId="{5BCA080A-1380-4003-8D9D-4CCCF700F988}">
      <dgm:prSet/>
      <dgm:spPr/>
      <dgm:t>
        <a:bodyPr/>
        <a:lstStyle/>
        <a:p>
          <a:endParaRPr lang="en-IN" sz="1400">
            <a:latin typeface="Times New Roman" panose="02020603050405020304" pitchFamily="18" charset="0"/>
            <a:cs typeface="Times New Roman" panose="02020603050405020304" pitchFamily="18" charset="0"/>
          </a:endParaRPr>
        </a:p>
      </dgm:t>
    </dgm:pt>
    <dgm:pt modelId="{415F6E59-6CC0-49FA-9069-4FA3388A7AB3}" type="sibTrans" cxnId="{5BCA080A-1380-4003-8D9D-4CCCF700F988}">
      <dgm:prSet/>
      <dgm:spPr/>
      <dgm:t>
        <a:bodyPr/>
        <a:lstStyle/>
        <a:p>
          <a:endParaRPr lang="en-IN"/>
        </a:p>
      </dgm:t>
    </dgm:pt>
    <dgm:pt modelId="{3EA5A17A-676F-4B57-B595-94F6A4B75CEF}" type="pres">
      <dgm:prSet presAssocID="{2D25A6F4-0A20-49CA-AB83-AEED6816771B}" presName="diagram" presStyleCnt="0">
        <dgm:presLayoutVars>
          <dgm:chPref val="1"/>
          <dgm:dir/>
          <dgm:animOne val="branch"/>
          <dgm:animLvl val="lvl"/>
          <dgm:resizeHandles/>
        </dgm:presLayoutVars>
      </dgm:prSet>
      <dgm:spPr/>
    </dgm:pt>
    <dgm:pt modelId="{9E131291-36CE-48A5-8842-1C36BFD86C3F}" type="pres">
      <dgm:prSet presAssocID="{D3E2E7E7-304B-4BF7-9ACA-AA64B2A22156}" presName="root" presStyleCnt="0"/>
      <dgm:spPr/>
    </dgm:pt>
    <dgm:pt modelId="{43210834-F397-4060-AB8C-0732F1299FD6}" type="pres">
      <dgm:prSet presAssocID="{D3E2E7E7-304B-4BF7-9ACA-AA64B2A22156}" presName="rootComposite" presStyleCnt="0"/>
      <dgm:spPr/>
    </dgm:pt>
    <dgm:pt modelId="{41865F63-05FF-4185-AA86-F4F7C0B358BB}" type="pres">
      <dgm:prSet presAssocID="{D3E2E7E7-304B-4BF7-9ACA-AA64B2A22156}" presName="rootText" presStyleLbl="node1" presStyleIdx="0" presStyleCnt="1" custScaleX="188628" custLinFactNeighborY="-40966"/>
      <dgm:spPr/>
    </dgm:pt>
    <dgm:pt modelId="{F19CCA94-DF2C-48A6-A6EB-3300A827CC97}" type="pres">
      <dgm:prSet presAssocID="{D3E2E7E7-304B-4BF7-9ACA-AA64B2A22156}" presName="rootConnector" presStyleLbl="node1" presStyleIdx="0" presStyleCnt="1"/>
      <dgm:spPr/>
    </dgm:pt>
    <dgm:pt modelId="{A40E1B21-F73E-4DE5-9BFE-E32C3F011310}" type="pres">
      <dgm:prSet presAssocID="{D3E2E7E7-304B-4BF7-9ACA-AA64B2A22156}" presName="childShape" presStyleCnt="0"/>
      <dgm:spPr/>
    </dgm:pt>
    <dgm:pt modelId="{C45CE85B-33DE-4CAE-9B1D-DE9EFC7CE8C5}" type="pres">
      <dgm:prSet presAssocID="{C9F334D9-AEC3-4D04-83BD-AE9AF2840EFD}" presName="Name13" presStyleLbl="parChTrans1D2" presStyleIdx="0" presStyleCnt="7"/>
      <dgm:spPr/>
    </dgm:pt>
    <dgm:pt modelId="{2780B344-CB41-4E54-9B0A-C2F08DB3EE8D}" type="pres">
      <dgm:prSet presAssocID="{C6BE9670-6E9B-4909-946A-56D113A0E2AA}" presName="childText" presStyleLbl="bgAcc1" presStyleIdx="0" presStyleCnt="7">
        <dgm:presLayoutVars>
          <dgm:bulletEnabled val="1"/>
        </dgm:presLayoutVars>
      </dgm:prSet>
      <dgm:spPr/>
    </dgm:pt>
    <dgm:pt modelId="{A0DA7640-6CC7-4917-B4EF-FF1E7D3C4DE9}" type="pres">
      <dgm:prSet presAssocID="{DB26C3A2-D9F1-4504-BD72-7178519DDA5C}" presName="Name13" presStyleLbl="parChTrans1D2" presStyleIdx="1" presStyleCnt="7"/>
      <dgm:spPr/>
    </dgm:pt>
    <dgm:pt modelId="{25D62FED-2170-478C-9070-F158D72430E3}" type="pres">
      <dgm:prSet presAssocID="{888F422D-F5A4-4E78-A014-AE290A97BCD1}" presName="childText" presStyleLbl="bgAcc1" presStyleIdx="1" presStyleCnt="7">
        <dgm:presLayoutVars>
          <dgm:bulletEnabled val="1"/>
        </dgm:presLayoutVars>
      </dgm:prSet>
      <dgm:spPr/>
    </dgm:pt>
    <dgm:pt modelId="{EFC65DCC-E8FA-48AE-B845-4243C16B36AD}" type="pres">
      <dgm:prSet presAssocID="{D3923E62-68A7-4824-BD13-91393D07123C}" presName="Name13" presStyleLbl="parChTrans1D2" presStyleIdx="2" presStyleCnt="7"/>
      <dgm:spPr/>
    </dgm:pt>
    <dgm:pt modelId="{34600014-6CD6-4991-90E3-4F4C25EB3D06}" type="pres">
      <dgm:prSet presAssocID="{746B4CE3-9F69-440E-87D1-454BBF774F85}" presName="childText" presStyleLbl="bgAcc1" presStyleIdx="2" presStyleCnt="7">
        <dgm:presLayoutVars>
          <dgm:bulletEnabled val="1"/>
        </dgm:presLayoutVars>
      </dgm:prSet>
      <dgm:spPr/>
    </dgm:pt>
    <dgm:pt modelId="{F595B665-2A6E-4C11-9AE5-57BE9FA86D70}" type="pres">
      <dgm:prSet presAssocID="{BE591553-4EAA-4473-B155-BD9AB7736C48}" presName="Name13" presStyleLbl="parChTrans1D2" presStyleIdx="3" presStyleCnt="7"/>
      <dgm:spPr/>
    </dgm:pt>
    <dgm:pt modelId="{5E75A848-009A-4C7B-AC22-E481EDBC9382}" type="pres">
      <dgm:prSet presAssocID="{FCEB0013-39CF-4937-B97E-89D120AA29BF}" presName="childText" presStyleLbl="bgAcc1" presStyleIdx="3" presStyleCnt="7">
        <dgm:presLayoutVars>
          <dgm:bulletEnabled val="1"/>
        </dgm:presLayoutVars>
      </dgm:prSet>
      <dgm:spPr/>
    </dgm:pt>
    <dgm:pt modelId="{751ECDA0-B9BB-4E0B-9429-046926C9CC73}" type="pres">
      <dgm:prSet presAssocID="{05A067C3-DF46-46A6-954C-716530E6B84F}" presName="Name13" presStyleLbl="parChTrans1D2" presStyleIdx="4" presStyleCnt="7"/>
      <dgm:spPr/>
    </dgm:pt>
    <dgm:pt modelId="{4E3A5D2F-017C-4765-86CB-028DE8E5146B}" type="pres">
      <dgm:prSet presAssocID="{824DA26C-1E04-4105-99C0-9BA67CD1BA69}" presName="childText" presStyleLbl="bgAcc1" presStyleIdx="4" presStyleCnt="7">
        <dgm:presLayoutVars>
          <dgm:bulletEnabled val="1"/>
        </dgm:presLayoutVars>
      </dgm:prSet>
      <dgm:spPr/>
    </dgm:pt>
    <dgm:pt modelId="{8356DEAC-CDF7-412D-BB62-3FCA1443BB4B}" type="pres">
      <dgm:prSet presAssocID="{7E725C0E-91D9-44F0-9216-F7CD7634C6A4}" presName="Name13" presStyleLbl="parChTrans1D2" presStyleIdx="5" presStyleCnt="7"/>
      <dgm:spPr/>
    </dgm:pt>
    <dgm:pt modelId="{0FF1AE6D-87AC-4870-A4C3-5C1358233449}" type="pres">
      <dgm:prSet presAssocID="{7DCD08E6-F604-4887-8275-A78664944144}" presName="childText" presStyleLbl="bgAcc1" presStyleIdx="5" presStyleCnt="7">
        <dgm:presLayoutVars>
          <dgm:bulletEnabled val="1"/>
        </dgm:presLayoutVars>
      </dgm:prSet>
      <dgm:spPr/>
    </dgm:pt>
    <dgm:pt modelId="{EA29EF97-3E14-4734-8A4C-88D6DB3262F2}" type="pres">
      <dgm:prSet presAssocID="{1327DCEA-4DA1-4AED-9F51-1178AF95A3FB}" presName="Name13" presStyleLbl="parChTrans1D2" presStyleIdx="6" presStyleCnt="7"/>
      <dgm:spPr/>
    </dgm:pt>
    <dgm:pt modelId="{A25FC167-318F-4B12-88EA-B3541E65EB65}" type="pres">
      <dgm:prSet presAssocID="{B0E84390-083D-4D1D-B691-82AFA361F4CD}" presName="childText" presStyleLbl="bgAcc1" presStyleIdx="6" presStyleCnt="7">
        <dgm:presLayoutVars>
          <dgm:bulletEnabled val="1"/>
        </dgm:presLayoutVars>
      </dgm:prSet>
      <dgm:spPr/>
    </dgm:pt>
  </dgm:ptLst>
  <dgm:cxnLst>
    <dgm:cxn modelId="{29079D08-BA5B-4FD9-9149-4BA437DC307A}" type="presOf" srcId="{FCEB0013-39CF-4937-B97E-89D120AA29BF}" destId="{5E75A848-009A-4C7B-AC22-E481EDBC9382}" srcOrd="0" destOrd="0" presId="urn:microsoft.com/office/officeart/2005/8/layout/hierarchy3"/>
    <dgm:cxn modelId="{5BCA080A-1380-4003-8D9D-4CCCF700F988}" srcId="{D3E2E7E7-304B-4BF7-9ACA-AA64B2A22156}" destId="{B0E84390-083D-4D1D-B691-82AFA361F4CD}" srcOrd="6" destOrd="0" parTransId="{1327DCEA-4DA1-4AED-9F51-1178AF95A3FB}" sibTransId="{415F6E59-6CC0-49FA-9069-4FA3388A7AB3}"/>
    <dgm:cxn modelId="{CCA3F40A-12FD-4292-B0E5-DA7E5FD498E8}" srcId="{D3E2E7E7-304B-4BF7-9ACA-AA64B2A22156}" destId="{888F422D-F5A4-4E78-A014-AE290A97BCD1}" srcOrd="1" destOrd="0" parTransId="{DB26C3A2-D9F1-4504-BD72-7178519DDA5C}" sibTransId="{488E8C88-2A1A-4305-A7AF-CF9E506055AF}"/>
    <dgm:cxn modelId="{8C9B020B-4236-489F-8C33-DD9F4C0AD1CD}" type="presOf" srcId="{1327DCEA-4DA1-4AED-9F51-1178AF95A3FB}" destId="{EA29EF97-3E14-4734-8A4C-88D6DB3262F2}" srcOrd="0" destOrd="0" presId="urn:microsoft.com/office/officeart/2005/8/layout/hierarchy3"/>
    <dgm:cxn modelId="{70028626-9997-44A4-84BC-5EB92BB8A898}" srcId="{D3E2E7E7-304B-4BF7-9ACA-AA64B2A22156}" destId="{746B4CE3-9F69-440E-87D1-454BBF774F85}" srcOrd="2" destOrd="0" parTransId="{D3923E62-68A7-4824-BD13-91393D07123C}" sibTransId="{16E94A11-2F19-4796-A25D-B06B2E8FEA19}"/>
    <dgm:cxn modelId="{29CDC72F-83F3-4E76-89A5-E3E25264ADDB}" srcId="{2D25A6F4-0A20-49CA-AB83-AEED6816771B}" destId="{D3E2E7E7-304B-4BF7-9ACA-AA64B2A22156}" srcOrd="0" destOrd="0" parTransId="{36B27C0E-5913-4290-8ABF-95B1FEC44AA7}" sibTransId="{18305886-DA06-42AA-AB90-E0C905CA6757}"/>
    <dgm:cxn modelId="{0D1B4668-4744-49FA-B8F0-703428C0B0CC}" type="presOf" srcId="{7E725C0E-91D9-44F0-9216-F7CD7634C6A4}" destId="{8356DEAC-CDF7-412D-BB62-3FCA1443BB4B}" srcOrd="0" destOrd="0" presId="urn:microsoft.com/office/officeart/2005/8/layout/hierarchy3"/>
    <dgm:cxn modelId="{507CE06E-96E9-4F91-846A-5F4943D62EF8}" type="presOf" srcId="{C6BE9670-6E9B-4909-946A-56D113A0E2AA}" destId="{2780B344-CB41-4E54-9B0A-C2F08DB3EE8D}" srcOrd="0" destOrd="0" presId="urn:microsoft.com/office/officeart/2005/8/layout/hierarchy3"/>
    <dgm:cxn modelId="{DB6F2C54-90EC-4D0C-82DB-27241099AB75}" type="presOf" srcId="{D3923E62-68A7-4824-BD13-91393D07123C}" destId="{EFC65DCC-E8FA-48AE-B845-4243C16B36AD}" srcOrd="0" destOrd="0" presId="urn:microsoft.com/office/officeart/2005/8/layout/hierarchy3"/>
    <dgm:cxn modelId="{F955EC74-D48F-49DD-814F-5991B8738447}" type="presOf" srcId="{05A067C3-DF46-46A6-954C-716530E6B84F}" destId="{751ECDA0-B9BB-4E0B-9429-046926C9CC73}" srcOrd="0" destOrd="0" presId="urn:microsoft.com/office/officeart/2005/8/layout/hierarchy3"/>
    <dgm:cxn modelId="{213A5D75-0263-490B-8A0F-004F202DC855}" type="presOf" srcId="{B0E84390-083D-4D1D-B691-82AFA361F4CD}" destId="{A25FC167-318F-4B12-88EA-B3541E65EB65}" srcOrd="0" destOrd="0" presId="urn:microsoft.com/office/officeart/2005/8/layout/hierarchy3"/>
    <dgm:cxn modelId="{BAB2BE76-33D4-4496-A999-AB94A89F7CFC}" srcId="{D3E2E7E7-304B-4BF7-9ACA-AA64B2A22156}" destId="{824DA26C-1E04-4105-99C0-9BA67CD1BA69}" srcOrd="4" destOrd="0" parTransId="{05A067C3-DF46-46A6-954C-716530E6B84F}" sibTransId="{150AAD94-3AD9-4109-BB38-9701558B2EBE}"/>
    <dgm:cxn modelId="{E308E47A-66DE-4FBF-A2C2-E48988F3A86D}" type="presOf" srcId="{824DA26C-1E04-4105-99C0-9BA67CD1BA69}" destId="{4E3A5D2F-017C-4765-86CB-028DE8E5146B}" srcOrd="0" destOrd="0" presId="urn:microsoft.com/office/officeart/2005/8/layout/hierarchy3"/>
    <dgm:cxn modelId="{062D2B7E-ACCC-48A1-B712-4EE2F3898E72}" type="presOf" srcId="{DB26C3A2-D9F1-4504-BD72-7178519DDA5C}" destId="{A0DA7640-6CC7-4917-B4EF-FF1E7D3C4DE9}" srcOrd="0" destOrd="0" presId="urn:microsoft.com/office/officeart/2005/8/layout/hierarchy3"/>
    <dgm:cxn modelId="{3C9EC286-F8E4-4248-9291-F461F593AADE}" type="presOf" srcId="{C9F334D9-AEC3-4D04-83BD-AE9AF2840EFD}" destId="{C45CE85B-33DE-4CAE-9B1D-DE9EFC7CE8C5}" srcOrd="0" destOrd="0" presId="urn:microsoft.com/office/officeart/2005/8/layout/hierarchy3"/>
    <dgm:cxn modelId="{DB321B98-6AA1-4C54-8AA6-69F4793516D1}" srcId="{D3E2E7E7-304B-4BF7-9ACA-AA64B2A22156}" destId="{7DCD08E6-F604-4887-8275-A78664944144}" srcOrd="5" destOrd="0" parTransId="{7E725C0E-91D9-44F0-9216-F7CD7634C6A4}" sibTransId="{5120CBBE-768B-45CC-BD4E-BB135C548F63}"/>
    <dgm:cxn modelId="{DD7E65A5-047C-4AD7-B8CB-CC15049ACA4F}" type="presOf" srcId="{888F422D-F5A4-4E78-A014-AE290A97BCD1}" destId="{25D62FED-2170-478C-9070-F158D72430E3}" srcOrd="0" destOrd="0" presId="urn:microsoft.com/office/officeart/2005/8/layout/hierarchy3"/>
    <dgm:cxn modelId="{2F43CDAC-F188-4E45-9FE5-CFCA24086118}" type="presOf" srcId="{7DCD08E6-F604-4887-8275-A78664944144}" destId="{0FF1AE6D-87AC-4870-A4C3-5C1358233449}" srcOrd="0" destOrd="0" presId="urn:microsoft.com/office/officeart/2005/8/layout/hierarchy3"/>
    <dgm:cxn modelId="{4BBCD9B0-EC65-45B3-A04C-14628B08E8D1}" type="presOf" srcId="{2D25A6F4-0A20-49CA-AB83-AEED6816771B}" destId="{3EA5A17A-676F-4B57-B595-94F6A4B75CEF}" srcOrd="0" destOrd="0" presId="urn:microsoft.com/office/officeart/2005/8/layout/hierarchy3"/>
    <dgm:cxn modelId="{7F3659D0-4264-44D1-9D0D-3BAD41DBFB35}" type="presOf" srcId="{D3E2E7E7-304B-4BF7-9ACA-AA64B2A22156}" destId="{F19CCA94-DF2C-48A6-A6EB-3300A827CC97}" srcOrd="1" destOrd="0" presId="urn:microsoft.com/office/officeart/2005/8/layout/hierarchy3"/>
    <dgm:cxn modelId="{2C45CDD3-AEFC-40E4-AAB0-7DB4BB2DC4A7}" type="presOf" srcId="{746B4CE3-9F69-440E-87D1-454BBF774F85}" destId="{34600014-6CD6-4991-90E3-4F4C25EB3D06}" srcOrd="0" destOrd="0" presId="urn:microsoft.com/office/officeart/2005/8/layout/hierarchy3"/>
    <dgm:cxn modelId="{D9D852D4-6D69-44FE-BE5A-0F2E6442C9DF}" srcId="{D3E2E7E7-304B-4BF7-9ACA-AA64B2A22156}" destId="{FCEB0013-39CF-4937-B97E-89D120AA29BF}" srcOrd="3" destOrd="0" parTransId="{BE591553-4EAA-4473-B155-BD9AB7736C48}" sibTransId="{E621E8C1-A76F-4334-BC9B-0451A7542857}"/>
    <dgm:cxn modelId="{25C634ED-761E-4E09-B9AD-93DA1D2BB0EF}" srcId="{D3E2E7E7-304B-4BF7-9ACA-AA64B2A22156}" destId="{C6BE9670-6E9B-4909-946A-56D113A0E2AA}" srcOrd="0" destOrd="0" parTransId="{C9F334D9-AEC3-4D04-83BD-AE9AF2840EFD}" sibTransId="{08985834-AF12-45B2-8C4C-EBCF1774555C}"/>
    <dgm:cxn modelId="{ECDEA5F7-BA9E-499F-B697-1C57B5640DF2}" type="presOf" srcId="{D3E2E7E7-304B-4BF7-9ACA-AA64B2A22156}" destId="{41865F63-05FF-4185-AA86-F4F7C0B358BB}" srcOrd="0" destOrd="0" presId="urn:microsoft.com/office/officeart/2005/8/layout/hierarchy3"/>
    <dgm:cxn modelId="{981569FB-0D76-4A3D-9B4C-CB1BE4529F62}" type="presOf" srcId="{BE591553-4EAA-4473-B155-BD9AB7736C48}" destId="{F595B665-2A6E-4C11-9AE5-57BE9FA86D70}" srcOrd="0" destOrd="0" presId="urn:microsoft.com/office/officeart/2005/8/layout/hierarchy3"/>
    <dgm:cxn modelId="{88279A4D-EC6C-4A2E-BB60-E71CD292B11F}" type="presParOf" srcId="{3EA5A17A-676F-4B57-B595-94F6A4B75CEF}" destId="{9E131291-36CE-48A5-8842-1C36BFD86C3F}" srcOrd="0" destOrd="0" presId="urn:microsoft.com/office/officeart/2005/8/layout/hierarchy3"/>
    <dgm:cxn modelId="{9A6562E5-6460-40BA-8090-D79BCAAA1C60}" type="presParOf" srcId="{9E131291-36CE-48A5-8842-1C36BFD86C3F}" destId="{43210834-F397-4060-AB8C-0732F1299FD6}" srcOrd="0" destOrd="0" presId="urn:microsoft.com/office/officeart/2005/8/layout/hierarchy3"/>
    <dgm:cxn modelId="{DBCC5399-1BF8-4020-BBD6-A950AAB87546}" type="presParOf" srcId="{43210834-F397-4060-AB8C-0732F1299FD6}" destId="{41865F63-05FF-4185-AA86-F4F7C0B358BB}" srcOrd="0" destOrd="0" presId="urn:microsoft.com/office/officeart/2005/8/layout/hierarchy3"/>
    <dgm:cxn modelId="{2EBE3FEC-4594-484B-8C31-E030231BEE91}" type="presParOf" srcId="{43210834-F397-4060-AB8C-0732F1299FD6}" destId="{F19CCA94-DF2C-48A6-A6EB-3300A827CC97}" srcOrd="1" destOrd="0" presId="urn:microsoft.com/office/officeart/2005/8/layout/hierarchy3"/>
    <dgm:cxn modelId="{7DAE2F75-2B36-4DAA-8CE5-54DE7A9D2ECE}" type="presParOf" srcId="{9E131291-36CE-48A5-8842-1C36BFD86C3F}" destId="{A40E1B21-F73E-4DE5-9BFE-E32C3F011310}" srcOrd="1" destOrd="0" presId="urn:microsoft.com/office/officeart/2005/8/layout/hierarchy3"/>
    <dgm:cxn modelId="{CE6559F2-4CF6-4CE7-AF39-D79D35A65D5C}" type="presParOf" srcId="{A40E1B21-F73E-4DE5-9BFE-E32C3F011310}" destId="{C45CE85B-33DE-4CAE-9B1D-DE9EFC7CE8C5}" srcOrd="0" destOrd="0" presId="urn:microsoft.com/office/officeart/2005/8/layout/hierarchy3"/>
    <dgm:cxn modelId="{CAC58006-B67A-4B81-BDAB-3413314E2230}" type="presParOf" srcId="{A40E1B21-F73E-4DE5-9BFE-E32C3F011310}" destId="{2780B344-CB41-4E54-9B0A-C2F08DB3EE8D}" srcOrd="1" destOrd="0" presId="urn:microsoft.com/office/officeart/2005/8/layout/hierarchy3"/>
    <dgm:cxn modelId="{8CA4ED20-3FDC-4A0C-9087-787BB9C38407}" type="presParOf" srcId="{A40E1B21-F73E-4DE5-9BFE-E32C3F011310}" destId="{A0DA7640-6CC7-4917-B4EF-FF1E7D3C4DE9}" srcOrd="2" destOrd="0" presId="urn:microsoft.com/office/officeart/2005/8/layout/hierarchy3"/>
    <dgm:cxn modelId="{919BE1DE-86FC-45B1-AB01-F22A49641508}" type="presParOf" srcId="{A40E1B21-F73E-4DE5-9BFE-E32C3F011310}" destId="{25D62FED-2170-478C-9070-F158D72430E3}" srcOrd="3" destOrd="0" presId="urn:microsoft.com/office/officeart/2005/8/layout/hierarchy3"/>
    <dgm:cxn modelId="{2AABCD1C-902E-4F5A-A21E-1DF64C566556}" type="presParOf" srcId="{A40E1B21-F73E-4DE5-9BFE-E32C3F011310}" destId="{EFC65DCC-E8FA-48AE-B845-4243C16B36AD}" srcOrd="4" destOrd="0" presId="urn:microsoft.com/office/officeart/2005/8/layout/hierarchy3"/>
    <dgm:cxn modelId="{8FFE6720-8B08-4844-8961-376E11432866}" type="presParOf" srcId="{A40E1B21-F73E-4DE5-9BFE-E32C3F011310}" destId="{34600014-6CD6-4991-90E3-4F4C25EB3D06}" srcOrd="5" destOrd="0" presId="urn:microsoft.com/office/officeart/2005/8/layout/hierarchy3"/>
    <dgm:cxn modelId="{0EC03378-4478-4A8B-8D2B-C4151AD7F495}" type="presParOf" srcId="{A40E1B21-F73E-4DE5-9BFE-E32C3F011310}" destId="{F595B665-2A6E-4C11-9AE5-57BE9FA86D70}" srcOrd="6" destOrd="0" presId="urn:microsoft.com/office/officeart/2005/8/layout/hierarchy3"/>
    <dgm:cxn modelId="{BFB306A0-49EC-455F-9CB4-9666CD843EBC}" type="presParOf" srcId="{A40E1B21-F73E-4DE5-9BFE-E32C3F011310}" destId="{5E75A848-009A-4C7B-AC22-E481EDBC9382}" srcOrd="7" destOrd="0" presId="urn:microsoft.com/office/officeart/2005/8/layout/hierarchy3"/>
    <dgm:cxn modelId="{B877491C-EB3A-4AF5-8817-914486F5E75A}" type="presParOf" srcId="{A40E1B21-F73E-4DE5-9BFE-E32C3F011310}" destId="{751ECDA0-B9BB-4E0B-9429-046926C9CC73}" srcOrd="8" destOrd="0" presId="urn:microsoft.com/office/officeart/2005/8/layout/hierarchy3"/>
    <dgm:cxn modelId="{FFFF8FC9-C69D-4326-9E86-9F21306E6F71}" type="presParOf" srcId="{A40E1B21-F73E-4DE5-9BFE-E32C3F011310}" destId="{4E3A5D2F-017C-4765-86CB-028DE8E5146B}" srcOrd="9" destOrd="0" presId="urn:microsoft.com/office/officeart/2005/8/layout/hierarchy3"/>
    <dgm:cxn modelId="{6029EB37-0999-4065-81FF-33E5D35BC56C}" type="presParOf" srcId="{A40E1B21-F73E-4DE5-9BFE-E32C3F011310}" destId="{8356DEAC-CDF7-412D-BB62-3FCA1443BB4B}" srcOrd="10" destOrd="0" presId="urn:microsoft.com/office/officeart/2005/8/layout/hierarchy3"/>
    <dgm:cxn modelId="{4D3D16B5-729A-4FF9-96D7-99642A51698C}" type="presParOf" srcId="{A40E1B21-F73E-4DE5-9BFE-E32C3F011310}" destId="{0FF1AE6D-87AC-4870-A4C3-5C1358233449}" srcOrd="11" destOrd="0" presId="urn:microsoft.com/office/officeart/2005/8/layout/hierarchy3"/>
    <dgm:cxn modelId="{637CD432-353C-4C57-8B8E-1F7D8667972F}" type="presParOf" srcId="{A40E1B21-F73E-4DE5-9BFE-E32C3F011310}" destId="{EA29EF97-3E14-4734-8A4C-88D6DB3262F2}" srcOrd="12" destOrd="0" presId="urn:microsoft.com/office/officeart/2005/8/layout/hierarchy3"/>
    <dgm:cxn modelId="{8EC3D3B1-8924-4812-9AC0-7F0836463AC1}" type="presParOf" srcId="{A40E1B21-F73E-4DE5-9BFE-E32C3F011310}" destId="{A25FC167-318F-4B12-88EA-B3541E65EB65}" srcOrd="1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D64D0A0D-3FF1-4710-B411-E3AA170F62B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116C273B-8127-43D6-91F7-79FF73F1A9D6}">
      <dgm:prSet phldrT="[Text]" custT="1"/>
      <dgm:spPr/>
      <dgm:t>
        <a:bodyPr/>
        <a:lstStyle/>
        <a:p>
          <a:r>
            <a:rPr lang="en-US" sz="1800" dirty="0">
              <a:latin typeface="Times New Roman" panose="02020603050405020304" pitchFamily="18" charset="0"/>
              <a:cs typeface="Times New Roman" panose="02020603050405020304" pitchFamily="18" charset="0"/>
            </a:rPr>
            <a:t>ANN </a:t>
          </a:r>
          <a:r>
            <a:rPr lang="en-IN" sz="1800" b="1" baseline="30000" dirty="0">
              <a:latin typeface="Times New Roman" panose="02020603050405020304" pitchFamily="18" charset="0"/>
              <a:cs typeface="Times New Roman" panose="02020603050405020304" pitchFamily="18" charset="0"/>
            </a:rPr>
            <a:t>[1], [2], [5], [7]</a:t>
          </a:r>
          <a:br>
            <a:rPr lang="en-IN"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dgm:t>
    </dgm:pt>
    <dgm:pt modelId="{058D09D6-00A3-4419-AEFC-A2A12CBB29F6}" type="parTrans" cxnId="{60648BDD-08CE-4D04-BBC2-AF1E86E348E9}">
      <dgm:prSet/>
      <dgm:spPr/>
      <dgm:t>
        <a:bodyPr/>
        <a:lstStyle/>
        <a:p>
          <a:endParaRPr lang="en-IN"/>
        </a:p>
      </dgm:t>
    </dgm:pt>
    <dgm:pt modelId="{99AF9EBE-621B-4470-87E2-ADAB4240D18E}" type="sibTrans" cxnId="{60648BDD-08CE-4D04-BBC2-AF1E86E348E9}">
      <dgm:prSet/>
      <dgm:spPr/>
      <dgm:t>
        <a:bodyPr/>
        <a:lstStyle/>
        <a:p>
          <a:endParaRPr lang="en-IN"/>
        </a:p>
      </dgm:t>
    </dgm:pt>
    <dgm:pt modelId="{EEAC165E-7732-46FC-849D-4C4CDBD8AE08}">
      <dgm:prSet phldrT="[Text]" custT="1"/>
      <dgm:spPr>
        <a:solidFill>
          <a:srgbClr val="FFC000"/>
        </a:solidFill>
      </dgm:spPr>
      <dgm:t>
        <a:bodyPr/>
        <a:lstStyle/>
        <a:p>
          <a:r>
            <a:rPr lang="en-US" sz="18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group</a:t>
          </a:r>
          <a:endParaRPr lang="en-IN" sz="1800" dirty="0">
            <a:latin typeface="Times New Roman" panose="02020603050405020304" pitchFamily="18" charset="0"/>
            <a:cs typeface="Times New Roman" panose="02020603050405020304" pitchFamily="18" charset="0"/>
          </a:endParaRPr>
        </a:p>
      </dgm:t>
    </dgm:pt>
    <dgm:pt modelId="{21E9A505-5814-4A42-8108-89EB1D4C95F7}" type="parTrans" cxnId="{EBA11DF3-8847-42AD-9AD8-4C387F5A2413}">
      <dgm:prSet custT="1"/>
      <dgm:spPr/>
      <dgm:t>
        <a:bodyPr/>
        <a:lstStyle/>
        <a:p>
          <a:endParaRPr lang="en-IN" sz="1800">
            <a:latin typeface="Times New Roman" panose="02020603050405020304" pitchFamily="18" charset="0"/>
            <a:cs typeface="Times New Roman" panose="02020603050405020304" pitchFamily="18" charset="0"/>
          </a:endParaRPr>
        </a:p>
      </dgm:t>
    </dgm:pt>
    <dgm:pt modelId="{13875EB5-FB7D-4467-9033-3066565B4949}" type="sibTrans" cxnId="{EBA11DF3-8847-42AD-9AD8-4C387F5A2413}">
      <dgm:prSet/>
      <dgm:spPr/>
      <dgm:t>
        <a:bodyPr/>
        <a:lstStyle/>
        <a:p>
          <a:endParaRPr lang="en-IN"/>
        </a:p>
      </dgm:t>
    </dgm:pt>
    <dgm:pt modelId="{3DF2E556-8792-4EBE-93B3-BFDFD8275908}">
      <dgm:prSet phldrT="[Text]" custT="1"/>
      <dgm:spPr>
        <a:solidFill>
          <a:srgbClr val="FFC000"/>
        </a:solidFill>
      </dgm:spPr>
      <dgm:t>
        <a:bodyPr/>
        <a:lstStyle/>
        <a:p>
          <a:r>
            <a:rPr lang="en-US" sz="1800" dirty="0">
              <a:latin typeface="Times New Roman" panose="02020603050405020304" pitchFamily="18" charset="0"/>
              <a:cs typeface="Times New Roman" panose="02020603050405020304" pitchFamily="18" charset="0"/>
            </a:rPr>
            <a:t>Only one output node</a:t>
          </a:r>
          <a:endParaRPr lang="en-IN" sz="1800" dirty="0">
            <a:latin typeface="Times New Roman" panose="02020603050405020304" pitchFamily="18" charset="0"/>
            <a:cs typeface="Times New Roman" panose="02020603050405020304" pitchFamily="18" charset="0"/>
          </a:endParaRPr>
        </a:p>
      </dgm:t>
    </dgm:pt>
    <dgm:pt modelId="{DE261241-5E1C-4E5F-B912-FEEB879D4E2F}" type="parTrans" cxnId="{AF6A8C87-4C2E-4AD4-AC93-3CE53F71E45B}">
      <dgm:prSet custT="1"/>
      <dgm:spPr/>
      <dgm:t>
        <a:bodyPr/>
        <a:lstStyle/>
        <a:p>
          <a:endParaRPr lang="en-IN" sz="1800">
            <a:latin typeface="Times New Roman" panose="02020603050405020304" pitchFamily="18" charset="0"/>
            <a:cs typeface="Times New Roman" panose="02020603050405020304" pitchFamily="18" charset="0"/>
          </a:endParaRPr>
        </a:p>
      </dgm:t>
    </dgm:pt>
    <dgm:pt modelId="{407E0564-CA27-4980-AC6B-C353D3E6C10E}" type="sibTrans" cxnId="{AF6A8C87-4C2E-4AD4-AC93-3CE53F71E45B}">
      <dgm:prSet/>
      <dgm:spPr/>
      <dgm:t>
        <a:bodyPr/>
        <a:lstStyle/>
        <a:p>
          <a:endParaRPr lang="en-IN"/>
        </a:p>
      </dgm:t>
    </dgm:pt>
    <dgm:pt modelId="{1ED70508-990A-47A9-88BF-794F0FBE0C34}">
      <dgm:prSet phldrT="[Text]" custT="1"/>
      <dgm:spPr>
        <a:solidFill>
          <a:srgbClr val="FFC000"/>
        </a:solidFill>
      </dgm:spPr>
      <dgm:t>
        <a:bodyPr/>
        <a:lstStyle/>
        <a:p>
          <a:r>
            <a:rPr lang="en-US" sz="1800" dirty="0">
              <a:latin typeface="Times New Roman" panose="02020603050405020304" pitchFamily="18" charset="0"/>
              <a:cs typeface="Times New Roman" panose="02020603050405020304" pitchFamily="18" charset="0"/>
            </a:rPr>
            <a:t>Next day’s peak or total and next hour’s load etc.</a:t>
          </a:r>
          <a:endParaRPr lang="en-IN" sz="1800" dirty="0">
            <a:latin typeface="Times New Roman" panose="02020603050405020304" pitchFamily="18" charset="0"/>
            <a:cs typeface="Times New Roman" panose="02020603050405020304" pitchFamily="18" charset="0"/>
          </a:endParaRPr>
        </a:p>
      </dgm:t>
    </dgm:pt>
    <dgm:pt modelId="{7958027D-8347-4D2F-91E6-45E32B6109A3}" type="parTrans" cxnId="{ECC11E35-33DE-4ADE-8996-E5CB3324C325}">
      <dgm:prSet custT="1"/>
      <dgm:spPr/>
      <dgm:t>
        <a:bodyPr/>
        <a:lstStyle/>
        <a:p>
          <a:endParaRPr lang="en-IN" sz="1800">
            <a:latin typeface="Times New Roman" panose="02020603050405020304" pitchFamily="18" charset="0"/>
            <a:cs typeface="Times New Roman" panose="02020603050405020304" pitchFamily="18" charset="0"/>
          </a:endParaRPr>
        </a:p>
      </dgm:t>
    </dgm:pt>
    <dgm:pt modelId="{45CECCC1-3C36-4D7B-BDC3-E40E482058E2}" type="sibTrans" cxnId="{ECC11E35-33DE-4ADE-8996-E5CB3324C325}">
      <dgm:prSet/>
      <dgm:spPr/>
      <dgm:t>
        <a:bodyPr/>
        <a:lstStyle/>
        <a:p>
          <a:endParaRPr lang="en-IN"/>
        </a:p>
      </dgm:t>
    </dgm:pt>
    <dgm:pt modelId="{AC399A0E-A54D-4F06-BFC5-B3FB6F6E5E59}">
      <dgm:prSet phldrT="[Text]" custT="1"/>
      <dgm:spPr>
        <a:solidFill>
          <a:schemeClr val="accent3">
            <a:lumMod val="50000"/>
          </a:schemeClr>
        </a:solidFill>
      </dgm:spPr>
      <dgm:t>
        <a:bodyPr/>
        <a:lstStyle/>
        <a:p>
          <a:r>
            <a:rPr lang="en-US" sz="1800" dirty="0">
              <a:latin typeface="Times New Roman" panose="02020603050405020304" pitchFamily="18" charset="0"/>
              <a:cs typeface="Times New Roman" panose="02020603050405020304" pitchFamily="18" charset="0"/>
            </a:rPr>
            <a:t>2</a:t>
          </a:r>
          <a:r>
            <a:rPr lang="en-US" sz="1800" baseline="30000" dirty="0">
              <a:latin typeface="Times New Roman" panose="02020603050405020304" pitchFamily="18" charset="0"/>
              <a:cs typeface="Times New Roman" panose="02020603050405020304" pitchFamily="18" charset="0"/>
            </a:rPr>
            <a:t>nd</a:t>
          </a:r>
          <a:r>
            <a:rPr lang="en-US" sz="1800" dirty="0">
              <a:latin typeface="Times New Roman" panose="02020603050405020304" pitchFamily="18" charset="0"/>
              <a:cs typeface="Times New Roman" panose="02020603050405020304" pitchFamily="18" charset="0"/>
            </a:rPr>
            <a:t> group (strong robustness and learning ability)</a:t>
          </a:r>
          <a:endParaRPr lang="en-IN" sz="1800" dirty="0">
            <a:latin typeface="Times New Roman" panose="02020603050405020304" pitchFamily="18" charset="0"/>
            <a:cs typeface="Times New Roman" panose="02020603050405020304" pitchFamily="18" charset="0"/>
          </a:endParaRPr>
        </a:p>
      </dgm:t>
    </dgm:pt>
    <dgm:pt modelId="{507BDF8A-B311-4900-B0A4-FCCF68FE9FA5}" type="parTrans" cxnId="{4ECC9C90-D970-417E-A00F-55239941ADE1}">
      <dgm:prSet custT="1"/>
      <dgm:spPr/>
      <dgm:t>
        <a:bodyPr/>
        <a:lstStyle/>
        <a:p>
          <a:endParaRPr lang="en-IN" sz="1800">
            <a:latin typeface="Times New Roman" panose="02020603050405020304" pitchFamily="18" charset="0"/>
            <a:cs typeface="Times New Roman" panose="02020603050405020304" pitchFamily="18" charset="0"/>
          </a:endParaRPr>
        </a:p>
      </dgm:t>
    </dgm:pt>
    <dgm:pt modelId="{7C71548D-5C97-4838-919B-52CE34134D45}" type="sibTrans" cxnId="{4ECC9C90-D970-417E-A00F-55239941ADE1}">
      <dgm:prSet/>
      <dgm:spPr/>
      <dgm:t>
        <a:bodyPr/>
        <a:lstStyle/>
        <a:p>
          <a:endParaRPr lang="en-IN"/>
        </a:p>
      </dgm:t>
    </dgm:pt>
    <dgm:pt modelId="{02F89631-A9AF-4635-AFC4-0072C107F77E}">
      <dgm:prSet phldrT="[Text]" custT="1"/>
      <dgm:spPr>
        <a:solidFill>
          <a:schemeClr val="accent3">
            <a:lumMod val="50000"/>
          </a:schemeClr>
        </a:solidFill>
      </dgm:spPr>
      <dgm:t>
        <a:bodyPr/>
        <a:lstStyle/>
        <a:p>
          <a:r>
            <a:rPr lang="en-US" sz="1800" dirty="0">
              <a:latin typeface="Times New Roman" panose="02020603050405020304" pitchFamily="18" charset="0"/>
              <a:cs typeface="Times New Roman" panose="02020603050405020304" pitchFamily="18" charset="0"/>
            </a:rPr>
            <a:t>Multiple output nodes (typically 24)</a:t>
          </a:r>
          <a:endParaRPr lang="en-IN" sz="1800" dirty="0">
            <a:latin typeface="Times New Roman" panose="02020603050405020304" pitchFamily="18" charset="0"/>
            <a:cs typeface="Times New Roman" panose="02020603050405020304" pitchFamily="18" charset="0"/>
          </a:endParaRPr>
        </a:p>
      </dgm:t>
    </dgm:pt>
    <dgm:pt modelId="{D6636FD0-B223-4199-BBFC-262D01DC7083}" type="parTrans" cxnId="{271D86B2-C5FA-424F-82A8-3C535F332789}">
      <dgm:prSet custT="1"/>
      <dgm:spPr/>
      <dgm:t>
        <a:bodyPr/>
        <a:lstStyle/>
        <a:p>
          <a:endParaRPr lang="en-IN" sz="1800">
            <a:latin typeface="Times New Roman" panose="02020603050405020304" pitchFamily="18" charset="0"/>
            <a:cs typeface="Times New Roman" panose="02020603050405020304" pitchFamily="18" charset="0"/>
          </a:endParaRPr>
        </a:p>
      </dgm:t>
    </dgm:pt>
    <dgm:pt modelId="{E6F85C2D-81DA-4A1E-9B2F-0D419F4B5F01}" type="sibTrans" cxnId="{271D86B2-C5FA-424F-82A8-3C535F332789}">
      <dgm:prSet/>
      <dgm:spPr/>
      <dgm:t>
        <a:bodyPr/>
        <a:lstStyle/>
        <a:p>
          <a:endParaRPr lang="en-IN"/>
        </a:p>
      </dgm:t>
    </dgm:pt>
    <dgm:pt modelId="{7A845263-5333-4B82-9C95-6345B8F441B3}">
      <dgm:prSet phldrT="[Text]" custT="1"/>
      <dgm:spPr>
        <a:solidFill>
          <a:schemeClr val="accent3">
            <a:lumMod val="50000"/>
          </a:schemeClr>
        </a:solidFill>
      </dgm:spPr>
      <dgm:t>
        <a:bodyPr/>
        <a:lstStyle/>
        <a:p>
          <a:r>
            <a:rPr lang="en-US" sz="1800" dirty="0">
              <a:latin typeface="Times New Roman" panose="02020603050405020304" pitchFamily="18" charset="0"/>
              <a:cs typeface="Times New Roman" panose="02020603050405020304" pitchFamily="18" charset="0"/>
            </a:rPr>
            <a:t>Sequence of hourly loads (next day’s load profile)</a:t>
          </a:r>
          <a:endParaRPr lang="en-IN" sz="1800" dirty="0">
            <a:latin typeface="Times New Roman" panose="02020603050405020304" pitchFamily="18" charset="0"/>
            <a:cs typeface="Times New Roman" panose="02020603050405020304" pitchFamily="18" charset="0"/>
          </a:endParaRPr>
        </a:p>
      </dgm:t>
    </dgm:pt>
    <dgm:pt modelId="{356A7DA8-4314-4535-8561-34E21EA5E1CF}" type="parTrans" cxnId="{E12C405C-0772-4A9C-A353-BC77BAA1AB4C}">
      <dgm:prSet custT="1"/>
      <dgm:spPr/>
      <dgm:t>
        <a:bodyPr/>
        <a:lstStyle/>
        <a:p>
          <a:endParaRPr lang="en-IN" sz="1800">
            <a:latin typeface="Times New Roman" panose="02020603050405020304" pitchFamily="18" charset="0"/>
            <a:cs typeface="Times New Roman" panose="02020603050405020304" pitchFamily="18" charset="0"/>
          </a:endParaRPr>
        </a:p>
      </dgm:t>
    </dgm:pt>
    <dgm:pt modelId="{F8638C62-645F-4610-B46C-4DA5B1496EEC}" type="sibTrans" cxnId="{E12C405C-0772-4A9C-A353-BC77BAA1AB4C}">
      <dgm:prSet/>
      <dgm:spPr/>
      <dgm:t>
        <a:bodyPr/>
        <a:lstStyle/>
        <a:p>
          <a:endParaRPr lang="en-IN"/>
        </a:p>
      </dgm:t>
    </dgm:pt>
    <dgm:pt modelId="{D80697C3-93E8-4B87-B733-07B3FEABA4D6}" type="pres">
      <dgm:prSet presAssocID="{D64D0A0D-3FF1-4710-B411-E3AA170F62B2}" presName="diagram" presStyleCnt="0">
        <dgm:presLayoutVars>
          <dgm:chPref val="1"/>
          <dgm:dir/>
          <dgm:animOne val="branch"/>
          <dgm:animLvl val="lvl"/>
          <dgm:resizeHandles val="exact"/>
        </dgm:presLayoutVars>
      </dgm:prSet>
      <dgm:spPr/>
    </dgm:pt>
    <dgm:pt modelId="{6192A36E-1681-4A60-BB3B-AA81E60C8BFF}" type="pres">
      <dgm:prSet presAssocID="{116C273B-8127-43D6-91F7-79FF73F1A9D6}" presName="root1" presStyleCnt="0"/>
      <dgm:spPr/>
    </dgm:pt>
    <dgm:pt modelId="{77888780-2326-4056-A263-842B7AFD03C2}" type="pres">
      <dgm:prSet presAssocID="{116C273B-8127-43D6-91F7-79FF73F1A9D6}" presName="LevelOneTextNode" presStyleLbl="node0" presStyleIdx="0" presStyleCnt="1" custScaleX="128569">
        <dgm:presLayoutVars>
          <dgm:chPref val="3"/>
        </dgm:presLayoutVars>
      </dgm:prSet>
      <dgm:spPr/>
    </dgm:pt>
    <dgm:pt modelId="{12DC7327-6D45-4BEC-965C-5CE450A49C3A}" type="pres">
      <dgm:prSet presAssocID="{116C273B-8127-43D6-91F7-79FF73F1A9D6}" presName="level2hierChild" presStyleCnt="0"/>
      <dgm:spPr/>
    </dgm:pt>
    <dgm:pt modelId="{C0FA4C24-253F-4B57-8EA5-A8C83298727C}" type="pres">
      <dgm:prSet presAssocID="{21E9A505-5814-4A42-8108-89EB1D4C95F7}" presName="conn2-1" presStyleLbl="parChTrans1D2" presStyleIdx="0" presStyleCnt="2" custScaleX="2000000"/>
      <dgm:spPr/>
    </dgm:pt>
    <dgm:pt modelId="{C6585F39-F7BB-4B1C-8B6A-BF0D6C19B616}" type="pres">
      <dgm:prSet presAssocID="{21E9A505-5814-4A42-8108-89EB1D4C95F7}" presName="connTx" presStyleLbl="parChTrans1D2" presStyleIdx="0" presStyleCnt="2"/>
      <dgm:spPr/>
    </dgm:pt>
    <dgm:pt modelId="{FF87498B-831B-490D-BF46-5CDDED2EB300}" type="pres">
      <dgm:prSet presAssocID="{EEAC165E-7732-46FC-849D-4C4CDBD8AE08}" presName="root2" presStyleCnt="0"/>
      <dgm:spPr/>
    </dgm:pt>
    <dgm:pt modelId="{7548CA17-5917-4ED8-8992-1A66EAFEEB0E}" type="pres">
      <dgm:prSet presAssocID="{EEAC165E-7732-46FC-849D-4C4CDBD8AE08}" presName="LevelTwoTextNode" presStyleLbl="node2" presStyleIdx="0" presStyleCnt="2" custScaleX="128569">
        <dgm:presLayoutVars>
          <dgm:chPref val="3"/>
        </dgm:presLayoutVars>
      </dgm:prSet>
      <dgm:spPr/>
    </dgm:pt>
    <dgm:pt modelId="{9A7706F3-4B83-4A03-9CF7-B48DA2C78713}" type="pres">
      <dgm:prSet presAssocID="{EEAC165E-7732-46FC-849D-4C4CDBD8AE08}" presName="level3hierChild" presStyleCnt="0"/>
      <dgm:spPr/>
    </dgm:pt>
    <dgm:pt modelId="{840FC07E-436F-4D95-B6FC-D504072D4190}" type="pres">
      <dgm:prSet presAssocID="{DE261241-5E1C-4E5F-B912-FEEB879D4E2F}" presName="conn2-1" presStyleLbl="parChTrans1D3" presStyleIdx="0" presStyleCnt="4" custScaleX="2000000"/>
      <dgm:spPr/>
    </dgm:pt>
    <dgm:pt modelId="{EEBB50D2-421F-47EA-851B-4E90F97B799C}" type="pres">
      <dgm:prSet presAssocID="{DE261241-5E1C-4E5F-B912-FEEB879D4E2F}" presName="connTx" presStyleLbl="parChTrans1D3" presStyleIdx="0" presStyleCnt="4"/>
      <dgm:spPr/>
    </dgm:pt>
    <dgm:pt modelId="{EB08D433-06B9-46BA-B9FA-E35C35D8E224}" type="pres">
      <dgm:prSet presAssocID="{3DF2E556-8792-4EBE-93B3-BFDFD8275908}" presName="root2" presStyleCnt="0"/>
      <dgm:spPr/>
    </dgm:pt>
    <dgm:pt modelId="{13786294-2044-4345-82C7-22611F913451}" type="pres">
      <dgm:prSet presAssocID="{3DF2E556-8792-4EBE-93B3-BFDFD8275908}" presName="LevelTwoTextNode" presStyleLbl="node3" presStyleIdx="0" presStyleCnt="4" custScaleX="128569">
        <dgm:presLayoutVars>
          <dgm:chPref val="3"/>
        </dgm:presLayoutVars>
      </dgm:prSet>
      <dgm:spPr/>
    </dgm:pt>
    <dgm:pt modelId="{1C5A8031-9762-4281-8235-992E310D0A55}" type="pres">
      <dgm:prSet presAssocID="{3DF2E556-8792-4EBE-93B3-BFDFD8275908}" presName="level3hierChild" presStyleCnt="0"/>
      <dgm:spPr/>
    </dgm:pt>
    <dgm:pt modelId="{67386CC1-AC4D-458A-9C91-F3A0EAFD4EBF}" type="pres">
      <dgm:prSet presAssocID="{7958027D-8347-4D2F-91E6-45E32B6109A3}" presName="conn2-1" presStyleLbl="parChTrans1D3" presStyleIdx="1" presStyleCnt="4" custScaleX="2000000"/>
      <dgm:spPr/>
    </dgm:pt>
    <dgm:pt modelId="{4CB20352-0E16-46C7-B926-7D22AC1EC212}" type="pres">
      <dgm:prSet presAssocID="{7958027D-8347-4D2F-91E6-45E32B6109A3}" presName="connTx" presStyleLbl="parChTrans1D3" presStyleIdx="1" presStyleCnt="4"/>
      <dgm:spPr/>
    </dgm:pt>
    <dgm:pt modelId="{F9AAB96B-E213-4E26-AFE7-A430D0BFDB71}" type="pres">
      <dgm:prSet presAssocID="{1ED70508-990A-47A9-88BF-794F0FBE0C34}" presName="root2" presStyleCnt="0"/>
      <dgm:spPr/>
    </dgm:pt>
    <dgm:pt modelId="{A2716932-1CFF-4682-A9E5-D7400C569EAA}" type="pres">
      <dgm:prSet presAssocID="{1ED70508-990A-47A9-88BF-794F0FBE0C34}" presName="LevelTwoTextNode" presStyleLbl="node3" presStyleIdx="1" presStyleCnt="4" custScaleX="128569">
        <dgm:presLayoutVars>
          <dgm:chPref val="3"/>
        </dgm:presLayoutVars>
      </dgm:prSet>
      <dgm:spPr/>
    </dgm:pt>
    <dgm:pt modelId="{4856FDBF-9211-4BB8-854A-F36A04E4C7E8}" type="pres">
      <dgm:prSet presAssocID="{1ED70508-990A-47A9-88BF-794F0FBE0C34}" presName="level3hierChild" presStyleCnt="0"/>
      <dgm:spPr/>
    </dgm:pt>
    <dgm:pt modelId="{555EA789-2C84-4E7B-ADE3-68B01E17BD54}" type="pres">
      <dgm:prSet presAssocID="{507BDF8A-B311-4900-B0A4-FCCF68FE9FA5}" presName="conn2-1" presStyleLbl="parChTrans1D2" presStyleIdx="1" presStyleCnt="2" custScaleX="2000000"/>
      <dgm:spPr/>
    </dgm:pt>
    <dgm:pt modelId="{4E9F4A38-4D9A-4702-87B3-FDAE5094B39C}" type="pres">
      <dgm:prSet presAssocID="{507BDF8A-B311-4900-B0A4-FCCF68FE9FA5}" presName="connTx" presStyleLbl="parChTrans1D2" presStyleIdx="1" presStyleCnt="2"/>
      <dgm:spPr/>
    </dgm:pt>
    <dgm:pt modelId="{E5F063E6-6FEA-44BB-8423-6B588B965E6D}" type="pres">
      <dgm:prSet presAssocID="{AC399A0E-A54D-4F06-BFC5-B3FB6F6E5E59}" presName="root2" presStyleCnt="0"/>
      <dgm:spPr/>
    </dgm:pt>
    <dgm:pt modelId="{7A0B0C07-8E66-4579-8A00-8EE118AC40E0}" type="pres">
      <dgm:prSet presAssocID="{AC399A0E-A54D-4F06-BFC5-B3FB6F6E5E59}" presName="LevelTwoTextNode" presStyleLbl="node2" presStyleIdx="1" presStyleCnt="2" custScaleX="128569" custScaleY="124482">
        <dgm:presLayoutVars>
          <dgm:chPref val="3"/>
        </dgm:presLayoutVars>
      </dgm:prSet>
      <dgm:spPr/>
    </dgm:pt>
    <dgm:pt modelId="{653DDDDF-9736-4060-B7CF-88CA237DBCF3}" type="pres">
      <dgm:prSet presAssocID="{AC399A0E-A54D-4F06-BFC5-B3FB6F6E5E59}" presName="level3hierChild" presStyleCnt="0"/>
      <dgm:spPr/>
    </dgm:pt>
    <dgm:pt modelId="{8495E773-5ECA-4265-91CB-8C7B98B0622F}" type="pres">
      <dgm:prSet presAssocID="{D6636FD0-B223-4199-BBFC-262D01DC7083}" presName="conn2-1" presStyleLbl="parChTrans1D3" presStyleIdx="2" presStyleCnt="4" custScaleX="2000000"/>
      <dgm:spPr/>
    </dgm:pt>
    <dgm:pt modelId="{A347D7BB-2472-404B-8834-53BD6AEF3556}" type="pres">
      <dgm:prSet presAssocID="{D6636FD0-B223-4199-BBFC-262D01DC7083}" presName="connTx" presStyleLbl="parChTrans1D3" presStyleIdx="2" presStyleCnt="4"/>
      <dgm:spPr/>
    </dgm:pt>
    <dgm:pt modelId="{DF0C47A3-6783-46F9-BFF2-27299BDCD975}" type="pres">
      <dgm:prSet presAssocID="{02F89631-A9AF-4635-AFC4-0072C107F77E}" presName="root2" presStyleCnt="0"/>
      <dgm:spPr/>
    </dgm:pt>
    <dgm:pt modelId="{8E461995-9562-4C20-8D72-DE5A954CD4F2}" type="pres">
      <dgm:prSet presAssocID="{02F89631-A9AF-4635-AFC4-0072C107F77E}" presName="LevelTwoTextNode" presStyleLbl="node3" presStyleIdx="2" presStyleCnt="4" custScaleX="128569">
        <dgm:presLayoutVars>
          <dgm:chPref val="3"/>
        </dgm:presLayoutVars>
      </dgm:prSet>
      <dgm:spPr/>
    </dgm:pt>
    <dgm:pt modelId="{739D2484-D674-4A65-A04B-49E84054E3EB}" type="pres">
      <dgm:prSet presAssocID="{02F89631-A9AF-4635-AFC4-0072C107F77E}" presName="level3hierChild" presStyleCnt="0"/>
      <dgm:spPr/>
    </dgm:pt>
    <dgm:pt modelId="{DA7D212C-6820-471C-957F-A1A5A0023DB0}" type="pres">
      <dgm:prSet presAssocID="{356A7DA8-4314-4535-8561-34E21EA5E1CF}" presName="conn2-1" presStyleLbl="parChTrans1D3" presStyleIdx="3" presStyleCnt="4" custScaleX="2000000"/>
      <dgm:spPr/>
    </dgm:pt>
    <dgm:pt modelId="{CA5F3528-4A91-435E-BAB2-0EC9251D0275}" type="pres">
      <dgm:prSet presAssocID="{356A7DA8-4314-4535-8561-34E21EA5E1CF}" presName="connTx" presStyleLbl="parChTrans1D3" presStyleIdx="3" presStyleCnt="4"/>
      <dgm:spPr/>
    </dgm:pt>
    <dgm:pt modelId="{A870F2A6-41B7-469F-8B51-0DF29B08F5EA}" type="pres">
      <dgm:prSet presAssocID="{7A845263-5333-4B82-9C95-6345B8F441B3}" presName="root2" presStyleCnt="0"/>
      <dgm:spPr/>
    </dgm:pt>
    <dgm:pt modelId="{4B6DC79D-EF1A-4D54-9B41-98B6DFE74551}" type="pres">
      <dgm:prSet presAssocID="{7A845263-5333-4B82-9C95-6345B8F441B3}" presName="LevelTwoTextNode" presStyleLbl="node3" presStyleIdx="3" presStyleCnt="4" custScaleX="128569">
        <dgm:presLayoutVars>
          <dgm:chPref val="3"/>
        </dgm:presLayoutVars>
      </dgm:prSet>
      <dgm:spPr/>
    </dgm:pt>
    <dgm:pt modelId="{4A64F3AB-AC72-48FA-9C6E-6CB410CEDD25}" type="pres">
      <dgm:prSet presAssocID="{7A845263-5333-4B82-9C95-6345B8F441B3}" presName="level3hierChild" presStyleCnt="0"/>
      <dgm:spPr/>
    </dgm:pt>
  </dgm:ptLst>
  <dgm:cxnLst>
    <dgm:cxn modelId="{5930462A-2BC2-4D7D-B086-1659656339C4}" type="presOf" srcId="{21E9A505-5814-4A42-8108-89EB1D4C95F7}" destId="{C0FA4C24-253F-4B57-8EA5-A8C83298727C}" srcOrd="0" destOrd="0" presId="urn:microsoft.com/office/officeart/2005/8/layout/hierarchy2"/>
    <dgm:cxn modelId="{53989433-9D71-49EA-A47E-C70B41040223}" type="presOf" srcId="{7A845263-5333-4B82-9C95-6345B8F441B3}" destId="{4B6DC79D-EF1A-4D54-9B41-98B6DFE74551}" srcOrd="0" destOrd="0" presId="urn:microsoft.com/office/officeart/2005/8/layout/hierarchy2"/>
    <dgm:cxn modelId="{ECC11E35-33DE-4ADE-8996-E5CB3324C325}" srcId="{EEAC165E-7732-46FC-849D-4C4CDBD8AE08}" destId="{1ED70508-990A-47A9-88BF-794F0FBE0C34}" srcOrd="1" destOrd="0" parTransId="{7958027D-8347-4D2F-91E6-45E32B6109A3}" sibTransId="{45CECCC1-3C36-4D7B-BDC3-E40E482058E2}"/>
    <dgm:cxn modelId="{CBD96D3E-8E5E-4B5F-BB99-198611776A94}" type="presOf" srcId="{D6636FD0-B223-4199-BBFC-262D01DC7083}" destId="{A347D7BB-2472-404B-8834-53BD6AEF3556}" srcOrd="1" destOrd="0" presId="urn:microsoft.com/office/officeart/2005/8/layout/hierarchy2"/>
    <dgm:cxn modelId="{E12C405C-0772-4A9C-A353-BC77BAA1AB4C}" srcId="{AC399A0E-A54D-4F06-BFC5-B3FB6F6E5E59}" destId="{7A845263-5333-4B82-9C95-6345B8F441B3}" srcOrd="1" destOrd="0" parTransId="{356A7DA8-4314-4535-8561-34E21EA5E1CF}" sibTransId="{F8638C62-645F-4610-B46C-4DA5B1496EEC}"/>
    <dgm:cxn modelId="{8F8A395D-C5A8-4C7C-9B68-BE12E1931DED}" type="presOf" srcId="{DE261241-5E1C-4E5F-B912-FEEB879D4E2F}" destId="{EEBB50D2-421F-47EA-851B-4E90F97B799C}" srcOrd="1" destOrd="0" presId="urn:microsoft.com/office/officeart/2005/8/layout/hierarchy2"/>
    <dgm:cxn modelId="{E2E75B65-E067-4A7E-9BDF-ED1F2ADBC993}" type="presOf" srcId="{7958027D-8347-4D2F-91E6-45E32B6109A3}" destId="{67386CC1-AC4D-458A-9C91-F3A0EAFD4EBF}" srcOrd="0" destOrd="0" presId="urn:microsoft.com/office/officeart/2005/8/layout/hierarchy2"/>
    <dgm:cxn modelId="{4A387769-24D8-41E1-AFDF-96966E094B40}" type="presOf" srcId="{7958027D-8347-4D2F-91E6-45E32B6109A3}" destId="{4CB20352-0E16-46C7-B926-7D22AC1EC212}" srcOrd="1" destOrd="0" presId="urn:microsoft.com/office/officeart/2005/8/layout/hierarchy2"/>
    <dgm:cxn modelId="{1B40A44B-D9B8-4723-AB66-27A83FE5B4E5}" type="presOf" srcId="{AC399A0E-A54D-4F06-BFC5-B3FB6F6E5E59}" destId="{7A0B0C07-8E66-4579-8A00-8EE118AC40E0}" srcOrd="0" destOrd="0" presId="urn:microsoft.com/office/officeart/2005/8/layout/hierarchy2"/>
    <dgm:cxn modelId="{C2BCE76B-28DC-4A2B-AB42-047B614423E4}" type="presOf" srcId="{EEAC165E-7732-46FC-849D-4C4CDBD8AE08}" destId="{7548CA17-5917-4ED8-8992-1A66EAFEEB0E}" srcOrd="0" destOrd="0" presId="urn:microsoft.com/office/officeart/2005/8/layout/hierarchy2"/>
    <dgm:cxn modelId="{DDA0B651-9B5B-42C1-A871-5B84BA3A9BCF}" type="presOf" srcId="{507BDF8A-B311-4900-B0A4-FCCF68FE9FA5}" destId="{555EA789-2C84-4E7B-ADE3-68B01E17BD54}" srcOrd="0" destOrd="0" presId="urn:microsoft.com/office/officeart/2005/8/layout/hierarchy2"/>
    <dgm:cxn modelId="{EBD3A774-2590-4143-862E-8CFED3F52375}" type="presOf" srcId="{D6636FD0-B223-4199-BBFC-262D01DC7083}" destId="{8495E773-5ECA-4265-91CB-8C7B98B0622F}" srcOrd="0" destOrd="0" presId="urn:microsoft.com/office/officeart/2005/8/layout/hierarchy2"/>
    <dgm:cxn modelId="{4F64F459-BE0B-4AE4-9BC0-0840B93B1EFB}" type="presOf" srcId="{116C273B-8127-43D6-91F7-79FF73F1A9D6}" destId="{77888780-2326-4056-A263-842B7AFD03C2}" srcOrd="0" destOrd="0" presId="urn:microsoft.com/office/officeart/2005/8/layout/hierarchy2"/>
    <dgm:cxn modelId="{CA741685-F7EB-4D13-993B-B487EA890554}" type="presOf" srcId="{02F89631-A9AF-4635-AFC4-0072C107F77E}" destId="{8E461995-9562-4C20-8D72-DE5A954CD4F2}" srcOrd="0" destOrd="0" presId="urn:microsoft.com/office/officeart/2005/8/layout/hierarchy2"/>
    <dgm:cxn modelId="{EF9FF486-E69C-4816-9A66-893C60E76346}" type="presOf" srcId="{507BDF8A-B311-4900-B0A4-FCCF68FE9FA5}" destId="{4E9F4A38-4D9A-4702-87B3-FDAE5094B39C}" srcOrd="1" destOrd="0" presId="urn:microsoft.com/office/officeart/2005/8/layout/hierarchy2"/>
    <dgm:cxn modelId="{AF6A8C87-4C2E-4AD4-AC93-3CE53F71E45B}" srcId="{EEAC165E-7732-46FC-849D-4C4CDBD8AE08}" destId="{3DF2E556-8792-4EBE-93B3-BFDFD8275908}" srcOrd="0" destOrd="0" parTransId="{DE261241-5E1C-4E5F-B912-FEEB879D4E2F}" sibTransId="{407E0564-CA27-4980-AC6B-C353D3E6C10E}"/>
    <dgm:cxn modelId="{1CEB3E8E-53FE-4ACD-AC70-947F4BC87170}" type="presOf" srcId="{356A7DA8-4314-4535-8561-34E21EA5E1CF}" destId="{DA7D212C-6820-471C-957F-A1A5A0023DB0}" srcOrd="0" destOrd="0" presId="urn:microsoft.com/office/officeart/2005/8/layout/hierarchy2"/>
    <dgm:cxn modelId="{4ECC9C90-D970-417E-A00F-55239941ADE1}" srcId="{116C273B-8127-43D6-91F7-79FF73F1A9D6}" destId="{AC399A0E-A54D-4F06-BFC5-B3FB6F6E5E59}" srcOrd="1" destOrd="0" parTransId="{507BDF8A-B311-4900-B0A4-FCCF68FE9FA5}" sibTransId="{7C71548D-5C97-4838-919B-52CE34134D45}"/>
    <dgm:cxn modelId="{0A91F395-F57B-4302-823A-32170B7A5189}" type="presOf" srcId="{1ED70508-990A-47A9-88BF-794F0FBE0C34}" destId="{A2716932-1CFF-4682-A9E5-D7400C569EAA}" srcOrd="0" destOrd="0" presId="urn:microsoft.com/office/officeart/2005/8/layout/hierarchy2"/>
    <dgm:cxn modelId="{14394D9B-BE1F-419B-8A7B-3B723446906B}" type="presOf" srcId="{3DF2E556-8792-4EBE-93B3-BFDFD8275908}" destId="{13786294-2044-4345-82C7-22611F913451}" srcOrd="0" destOrd="0" presId="urn:microsoft.com/office/officeart/2005/8/layout/hierarchy2"/>
    <dgm:cxn modelId="{234AB7AA-A14B-432A-8BAC-1973C5102E8A}" type="presOf" srcId="{D64D0A0D-3FF1-4710-B411-E3AA170F62B2}" destId="{D80697C3-93E8-4B87-B733-07B3FEABA4D6}" srcOrd="0" destOrd="0" presId="urn:microsoft.com/office/officeart/2005/8/layout/hierarchy2"/>
    <dgm:cxn modelId="{271D86B2-C5FA-424F-82A8-3C535F332789}" srcId="{AC399A0E-A54D-4F06-BFC5-B3FB6F6E5E59}" destId="{02F89631-A9AF-4635-AFC4-0072C107F77E}" srcOrd="0" destOrd="0" parTransId="{D6636FD0-B223-4199-BBFC-262D01DC7083}" sibTransId="{E6F85C2D-81DA-4A1E-9B2F-0D419F4B5F01}"/>
    <dgm:cxn modelId="{60648BDD-08CE-4D04-BBC2-AF1E86E348E9}" srcId="{D64D0A0D-3FF1-4710-B411-E3AA170F62B2}" destId="{116C273B-8127-43D6-91F7-79FF73F1A9D6}" srcOrd="0" destOrd="0" parTransId="{058D09D6-00A3-4419-AEFC-A2A12CBB29F6}" sibTransId="{99AF9EBE-621B-4470-87E2-ADAB4240D18E}"/>
    <dgm:cxn modelId="{AF85E4DD-C3E4-4285-8E37-4D6E81DB18BA}" type="presOf" srcId="{DE261241-5E1C-4E5F-B912-FEEB879D4E2F}" destId="{840FC07E-436F-4D95-B6FC-D504072D4190}" srcOrd="0" destOrd="0" presId="urn:microsoft.com/office/officeart/2005/8/layout/hierarchy2"/>
    <dgm:cxn modelId="{8D1F9EE0-C80B-4BBF-84C1-D2B198218CB7}" type="presOf" srcId="{21E9A505-5814-4A42-8108-89EB1D4C95F7}" destId="{C6585F39-F7BB-4B1C-8B6A-BF0D6C19B616}" srcOrd="1" destOrd="0" presId="urn:microsoft.com/office/officeart/2005/8/layout/hierarchy2"/>
    <dgm:cxn modelId="{EBA11DF3-8847-42AD-9AD8-4C387F5A2413}" srcId="{116C273B-8127-43D6-91F7-79FF73F1A9D6}" destId="{EEAC165E-7732-46FC-849D-4C4CDBD8AE08}" srcOrd="0" destOrd="0" parTransId="{21E9A505-5814-4A42-8108-89EB1D4C95F7}" sibTransId="{13875EB5-FB7D-4467-9033-3066565B4949}"/>
    <dgm:cxn modelId="{0C41C9F3-A9C6-43FF-91BC-0EE2A5141EBD}" type="presOf" srcId="{356A7DA8-4314-4535-8561-34E21EA5E1CF}" destId="{CA5F3528-4A91-435E-BAB2-0EC9251D0275}" srcOrd="1" destOrd="0" presId="urn:microsoft.com/office/officeart/2005/8/layout/hierarchy2"/>
    <dgm:cxn modelId="{A4A608C2-3D14-4F4C-BC8B-FE2C03631EE7}" type="presParOf" srcId="{D80697C3-93E8-4B87-B733-07B3FEABA4D6}" destId="{6192A36E-1681-4A60-BB3B-AA81E60C8BFF}" srcOrd="0" destOrd="0" presId="urn:microsoft.com/office/officeart/2005/8/layout/hierarchy2"/>
    <dgm:cxn modelId="{363873C7-E6BB-4E7F-BF65-2B37AF42DAB6}" type="presParOf" srcId="{6192A36E-1681-4A60-BB3B-AA81E60C8BFF}" destId="{77888780-2326-4056-A263-842B7AFD03C2}" srcOrd="0" destOrd="0" presId="urn:microsoft.com/office/officeart/2005/8/layout/hierarchy2"/>
    <dgm:cxn modelId="{A3D57F17-F9FE-47DB-9A73-7FD774A0A964}" type="presParOf" srcId="{6192A36E-1681-4A60-BB3B-AA81E60C8BFF}" destId="{12DC7327-6D45-4BEC-965C-5CE450A49C3A}" srcOrd="1" destOrd="0" presId="urn:microsoft.com/office/officeart/2005/8/layout/hierarchy2"/>
    <dgm:cxn modelId="{EE2F2253-85A7-47F2-BC36-6426D8EA5B86}" type="presParOf" srcId="{12DC7327-6D45-4BEC-965C-5CE450A49C3A}" destId="{C0FA4C24-253F-4B57-8EA5-A8C83298727C}" srcOrd="0" destOrd="0" presId="urn:microsoft.com/office/officeart/2005/8/layout/hierarchy2"/>
    <dgm:cxn modelId="{784CD038-D4F8-4E1D-AF98-311117BBA2E7}" type="presParOf" srcId="{C0FA4C24-253F-4B57-8EA5-A8C83298727C}" destId="{C6585F39-F7BB-4B1C-8B6A-BF0D6C19B616}" srcOrd="0" destOrd="0" presId="urn:microsoft.com/office/officeart/2005/8/layout/hierarchy2"/>
    <dgm:cxn modelId="{61C07BA0-938B-4E95-95D7-965400AA304A}" type="presParOf" srcId="{12DC7327-6D45-4BEC-965C-5CE450A49C3A}" destId="{FF87498B-831B-490D-BF46-5CDDED2EB300}" srcOrd="1" destOrd="0" presId="urn:microsoft.com/office/officeart/2005/8/layout/hierarchy2"/>
    <dgm:cxn modelId="{E2BA2ED7-EEDE-4BDA-AAE8-C2CF3A9A54D8}" type="presParOf" srcId="{FF87498B-831B-490D-BF46-5CDDED2EB300}" destId="{7548CA17-5917-4ED8-8992-1A66EAFEEB0E}" srcOrd="0" destOrd="0" presId="urn:microsoft.com/office/officeart/2005/8/layout/hierarchy2"/>
    <dgm:cxn modelId="{507F676F-73ED-49B7-8420-5488DE50B937}" type="presParOf" srcId="{FF87498B-831B-490D-BF46-5CDDED2EB300}" destId="{9A7706F3-4B83-4A03-9CF7-B48DA2C78713}" srcOrd="1" destOrd="0" presId="urn:microsoft.com/office/officeart/2005/8/layout/hierarchy2"/>
    <dgm:cxn modelId="{54C81FEC-3FED-4E9F-94FF-1D8119735191}" type="presParOf" srcId="{9A7706F3-4B83-4A03-9CF7-B48DA2C78713}" destId="{840FC07E-436F-4D95-B6FC-D504072D4190}" srcOrd="0" destOrd="0" presId="urn:microsoft.com/office/officeart/2005/8/layout/hierarchy2"/>
    <dgm:cxn modelId="{CE152062-1C27-41FA-97D1-E56C0F271B31}" type="presParOf" srcId="{840FC07E-436F-4D95-B6FC-D504072D4190}" destId="{EEBB50D2-421F-47EA-851B-4E90F97B799C}" srcOrd="0" destOrd="0" presId="urn:microsoft.com/office/officeart/2005/8/layout/hierarchy2"/>
    <dgm:cxn modelId="{C21B5C25-5A81-4EDE-A36D-51F4FA0B11F2}" type="presParOf" srcId="{9A7706F3-4B83-4A03-9CF7-B48DA2C78713}" destId="{EB08D433-06B9-46BA-B9FA-E35C35D8E224}" srcOrd="1" destOrd="0" presId="urn:microsoft.com/office/officeart/2005/8/layout/hierarchy2"/>
    <dgm:cxn modelId="{EDAC0E62-4C09-423F-9BBE-94F124AF6B9E}" type="presParOf" srcId="{EB08D433-06B9-46BA-B9FA-E35C35D8E224}" destId="{13786294-2044-4345-82C7-22611F913451}" srcOrd="0" destOrd="0" presId="urn:microsoft.com/office/officeart/2005/8/layout/hierarchy2"/>
    <dgm:cxn modelId="{55CB210D-3FD2-4E75-A79F-53EBCEBA65AC}" type="presParOf" srcId="{EB08D433-06B9-46BA-B9FA-E35C35D8E224}" destId="{1C5A8031-9762-4281-8235-992E310D0A55}" srcOrd="1" destOrd="0" presId="urn:microsoft.com/office/officeart/2005/8/layout/hierarchy2"/>
    <dgm:cxn modelId="{984E5CA0-4D3E-4917-B348-E7CA97ABD5F0}" type="presParOf" srcId="{9A7706F3-4B83-4A03-9CF7-B48DA2C78713}" destId="{67386CC1-AC4D-458A-9C91-F3A0EAFD4EBF}" srcOrd="2" destOrd="0" presId="urn:microsoft.com/office/officeart/2005/8/layout/hierarchy2"/>
    <dgm:cxn modelId="{E236B7A5-BE0C-4158-AFA1-2220D2AAA7B3}" type="presParOf" srcId="{67386CC1-AC4D-458A-9C91-F3A0EAFD4EBF}" destId="{4CB20352-0E16-46C7-B926-7D22AC1EC212}" srcOrd="0" destOrd="0" presId="urn:microsoft.com/office/officeart/2005/8/layout/hierarchy2"/>
    <dgm:cxn modelId="{5A49D3E7-F89B-44F1-9E73-6ED68A9AD79F}" type="presParOf" srcId="{9A7706F3-4B83-4A03-9CF7-B48DA2C78713}" destId="{F9AAB96B-E213-4E26-AFE7-A430D0BFDB71}" srcOrd="3" destOrd="0" presId="urn:microsoft.com/office/officeart/2005/8/layout/hierarchy2"/>
    <dgm:cxn modelId="{88AB4890-AD15-488C-B436-D7B7CBF8F85B}" type="presParOf" srcId="{F9AAB96B-E213-4E26-AFE7-A430D0BFDB71}" destId="{A2716932-1CFF-4682-A9E5-D7400C569EAA}" srcOrd="0" destOrd="0" presId="urn:microsoft.com/office/officeart/2005/8/layout/hierarchy2"/>
    <dgm:cxn modelId="{0F0BD319-3F41-429F-A0F7-B01015C5B3DD}" type="presParOf" srcId="{F9AAB96B-E213-4E26-AFE7-A430D0BFDB71}" destId="{4856FDBF-9211-4BB8-854A-F36A04E4C7E8}" srcOrd="1" destOrd="0" presId="urn:microsoft.com/office/officeart/2005/8/layout/hierarchy2"/>
    <dgm:cxn modelId="{8F869163-5BFB-450A-83D9-5FEDF6CF1CE8}" type="presParOf" srcId="{12DC7327-6D45-4BEC-965C-5CE450A49C3A}" destId="{555EA789-2C84-4E7B-ADE3-68B01E17BD54}" srcOrd="2" destOrd="0" presId="urn:microsoft.com/office/officeart/2005/8/layout/hierarchy2"/>
    <dgm:cxn modelId="{887B714B-65BF-4499-95B5-86B0EEBE8543}" type="presParOf" srcId="{555EA789-2C84-4E7B-ADE3-68B01E17BD54}" destId="{4E9F4A38-4D9A-4702-87B3-FDAE5094B39C}" srcOrd="0" destOrd="0" presId="urn:microsoft.com/office/officeart/2005/8/layout/hierarchy2"/>
    <dgm:cxn modelId="{7A341E57-A8EE-4A6E-BBF9-D67E2B9429DE}" type="presParOf" srcId="{12DC7327-6D45-4BEC-965C-5CE450A49C3A}" destId="{E5F063E6-6FEA-44BB-8423-6B588B965E6D}" srcOrd="3" destOrd="0" presId="urn:microsoft.com/office/officeart/2005/8/layout/hierarchy2"/>
    <dgm:cxn modelId="{84823B2A-8F28-49E7-9E40-D3C937F97B1D}" type="presParOf" srcId="{E5F063E6-6FEA-44BB-8423-6B588B965E6D}" destId="{7A0B0C07-8E66-4579-8A00-8EE118AC40E0}" srcOrd="0" destOrd="0" presId="urn:microsoft.com/office/officeart/2005/8/layout/hierarchy2"/>
    <dgm:cxn modelId="{ABE5088F-23C0-4069-8958-91F1DF58296E}" type="presParOf" srcId="{E5F063E6-6FEA-44BB-8423-6B588B965E6D}" destId="{653DDDDF-9736-4060-B7CF-88CA237DBCF3}" srcOrd="1" destOrd="0" presId="urn:microsoft.com/office/officeart/2005/8/layout/hierarchy2"/>
    <dgm:cxn modelId="{682C8DE7-EDE6-44A3-AFEF-0C1180E1F82C}" type="presParOf" srcId="{653DDDDF-9736-4060-B7CF-88CA237DBCF3}" destId="{8495E773-5ECA-4265-91CB-8C7B98B0622F}" srcOrd="0" destOrd="0" presId="urn:microsoft.com/office/officeart/2005/8/layout/hierarchy2"/>
    <dgm:cxn modelId="{462F1960-4F97-4693-8502-6A4A488DEC77}" type="presParOf" srcId="{8495E773-5ECA-4265-91CB-8C7B98B0622F}" destId="{A347D7BB-2472-404B-8834-53BD6AEF3556}" srcOrd="0" destOrd="0" presId="urn:microsoft.com/office/officeart/2005/8/layout/hierarchy2"/>
    <dgm:cxn modelId="{CAE505AE-3732-492B-9BEA-6514D38B8D68}" type="presParOf" srcId="{653DDDDF-9736-4060-B7CF-88CA237DBCF3}" destId="{DF0C47A3-6783-46F9-BFF2-27299BDCD975}" srcOrd="1" destOrd="0" presId="urn:microsoft.com/office/officeart/2005/8/layout/hierarchy2"/>
    <dgm:cxn modelId="{E5940432-060B-4C03-B9C7-EA594B071F74}" type="presParOf" srcId="{DF0C47A3-6783-46F9-BFF2-27299BDCD975}" destId="{8E461995-9562-4C20-8D72-DE5A954CD4F2}" srcOrd="0" destOrd="0" presId="urn:microsoft.com/office/officeart/2005/8/layout/hierarchy2"/>
    <dgm:cxn modelId="{6F70AB34-F9F6-4C5D-B635-75C9568CC033}" type="presParOf" srcId="{DF0C47A3-6783-46F9-BFF2-27299BDCD975}" destId="{739D2484-D674-4A65-A04B-49E84054E3EB}" srcOrd="1" destOrd="0" presId="urn:microsoft.com/office/officeart/2005/8/layout/hierarchy2"/>
    <dgm:cxn modelId="{34CEF0BC-6724-40DD-9EB8-CFD86D6C8E89}" type="presParOf" srcId="{653DDDDF-9736-4060-B7CF-88CA237DBCF3}" destId="{DA7D212C-6820-471C-957F-A1A5A0023DB0}" srcOrd="2" destOrd="0" presId="urn:microsoft.com/office/officeart/2005/8/layout/hierarchy2"/>
    <dgm:cxn modelId="{1DB5F60F-82AD-4432-838B-BA3E79F36FE0}" type="presParOf" srcId="{DA7D212C-6820-471C-957F-A1A5A0023DB0}" destId="{CA5F3528-4A91-435E-BAB2-0EC9251D0275}" srcOrd="0" destOrd="0" presId="urn:microsoft.com/office/officeart/2005/8/layout/hierarchy2"/>
    <dgm:cxn modelId="{7B0C2CFC-708F-4FB3-AA26-FA7BF2577285}" type="presParOf" srcId="{653DDDDF-9736-4060-B7CF-88CA237DBCF3}" destId="{A870F2A6-41B7-469F-8B51-0DF29B08F5EA}" srcOrd="3" destOrd="0" presId="urn:microsoft.com/office/officeart/2005/8/layout/hierarchy2"/>
    <dgm:cxn modelId="{898E1953-EA83-4E44-AE49-4B924E4BC720}" type="presParOf" srcId="{A870F2A6-41B7-469F-8B51-0DF29B08F5EA}" destId="{4B6DC79D-EF1A-4D54-9B41-98B6DFE74551}" srcOrd="0" destOrd="0" presId="urn:microsoft.com/office/officeart/2005/8/layout/hierarchy2"/>
    <dgm:cxn modelId="{EAD49F2D-56E3-4DB1-AD62-35AEFACBEDCA}" type="presParOf" srcId="{A870F2A6-41B7-469F-8B51-0DF29B08F5EA}" destId="{4A64F3AB-AC72-48FA-9C6E-6CB410CEDD25}"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BA9F4BE5-BA26-4603-9137-0383E5738A9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0140F5E7-0E85-476C-8246-412129F254A9}">
      <dgm:prSet phldrT="[Text]" custT="1"/>
      <dgm:spPr>
        <a:solidFill>
          <a:schemeClr val="accent6">
            <a:lumMod val="50000"/>
          </a:schemeClr>
        </a:solidFill>
      </dgm:spPr>
      <dgm:t>
        <a:bodyPr/>
        <a:lstStyle/>
        <a:p>
          <a:r>
            <a:rPr lang="en-US" sz="1600" dirty="0">
              <a:latin typeface="Times New Roman" panose="02020603050405020304" pitchFamily="18" charset="0"/>
              <a:cs typeface="Times New Roman" panose="02020603050405020304" pitchFamily="18" charset="0"/>
            </a:rPr>
            <a:t>Preferred output from a specific input achieved by changing weights of NNs</a:t>
          </a:r>
          <a:endParaRPr lang="en-IN" sz="1600" dirty="0"/>
        </a:p>
      </dgm:t>
    </dgm:pt>
    <dgm:pt modelId="{DC05E5A0-4796-4AC3-8F6A-98A6A260650D}" type="parTrans" cxnId="{F498A1A5-536D-4F3A-B1B0-9DB94CF61CF0}">
      <dgm:prSet/>
      <dgm:spPr/>
      <dgm:t>
        <a:bodyPr/>
        <a:lstStyle/>
        <a:p>
          <a:endParaRPr lang="en-IN"/>
        </a:p>
      </dgm:t>
    </dgm:pt>
    <dgm:pt modelId="{86DCA5A2-A294-4299-B160-E91CF2C1DA0F}" type="sibTrans" cxnId="{F498A1A5-536D-4F3A-B1B0-9DB94CF61CF0}">
      <dgm:prSet/>
      <dgm:spPr/>
      <dgm:t>
        <a:bodyPr/>
        <a:lstStyle/>
        <a:p>
          <a:endParaRPr lang="en-IN"/>
        </a:p>
      </dgm:t>
    </dgm:pt>
    <dgm:pt modelId="{B51E432A-BF98-4AA9-9A20-264D9DB67872}">
      <dgm:prSet phldrT="[Text]" custT="1"/>
      <dgm:spPr>
        <a:solidFill>
          <a:schemeClr val="accent6">
            <a:lumMod val="50000"/>
          </a:schemeClr>
        </a:solidFill>
      </dgm:spPr>
      <dgm:t>
        <a:bodyPr/>
        <a:lstStyle/>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Changing weights of NNs is called iterative training process </a:t>
          </a:r>
          <a:endParaRPr lang="en-IN" sz="1600" dirty="0"/>
        </a:p>
      </dgm:t>
    </dgm:pt>
    <dgm:pt modelId="{F5A29CA0-F03D-438F-92EC-8E793A427C96}" type="parTrans" cxnId="{59EA4A7D-BF83-4F4C-A676-6104E1F34FA5}">
      <dgm:prSet/>
      <dgm:spPr/>
      <dgm:t>
        <a:bodyPr/>
        <a:lstStyle/>
        <a:p>
          <a:endParaRPr lang="en-IN"/>
        </a:p>
      </dgm:t>
    </dgm:pt>
    <dgm:pt modelId="{3D5E9C58-2281-4E48-8305-DBC5E61F3F5F}" type="sibTrans" cxnId="{59EA4A7D-BF83-4F4C-A676-6104E1F34FA5}">
      <dgm:prSet/>
      <dgm:spPr/>
      <dgm:t>
        <a:bodyPr/>
        <a:lstStyle/>
        <a:p>
          <a:endParaRPr lang="en-IN"/>
        </a:p>
      </dgm:t>
    </dgm:pt>
    <dgm:pt modelId="{59A954A9-AC08-422A-A06C-61D6612AA79A}">
      <dgm:prSet phldrT="[Text]" custT="1"/>
      <dgm:spPr>
        <a:solidFill>
          <a:schemeClr val="accent6">
            <a:lumMod val="50000"/>
          </a:schemeClr>
        </a:solidFill>
      </dgm:spPr>
      <dgm:t>
        <a:bodyPr/>
        <a:lstStyle/>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Learning convergence speed is low</a:t>
          </a:r>
          <a:endParaRPr lang="en-IN" sz="1600" dirty="0"/>
        </a:p>
      </dgm:t>
    </dgm:pt>
    <dgm:pt modelId="{65D1BBEF-3FF0-45EC-87DE-9A374F0D1F0A}" type="parTrans" cxnId="{546EC6E4-F19A-4A12-966D-DB43F49D9579}">
      <dgm:prSet/>
      <dgm:spPr/>
      <dgm:t>
        <a:bodyPr/>
        <a:lstStyle/>
        <a:p>
          <a:endParaRPr lang="en-IN"/>
        </a:p>
      </dgm:t>
    </dgm:pt>
    <dgm:pt modelId="{388E713C-E420-4409-BC91-5839B66CD27D}" type="sibTrans" cxnId="{546EC6E4-F19A-4A12-966D-DB43F49D9579}">
      <dgm:prSet/>
      <dgm:spPr/>
      <dgm:t>
        <a:bodyPr/>
        <a:lstStyle/>
        <a:p>
          <a:endParaRPr lang="en-IN"/>
        </a:p>
      </dgm:t>
    </dgm:pt>
    <dgm:pt modelId="{9682CE1E-7965-4849-AF4F-B4F2A5FEEDC1}">
      <dgm:prSet phldrT="[Text]" custT="1"/>
      <dgm:spPr>
        <a:solidFill>
          <a:schemeClr val="accent6">
            <a:lumMod val="50000"/>
          </a:schemeClr>
        </a:solidFill>
      </dgm:spPr>
      <dgm:t>
        <a:bodyPr/>
        <a:lstStyle/>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Restriction on generalization ability &amp; quickly falls into local minima</a:t>
          </a:r>
          <a:endParaRPr lang="en-IN" sz="1600" dirty="0"/>
        </a:p>
      </dgm:t>
    </dgm:pt>
    <dgm:pt modelId="{9D099476-BBCA-46E7-B3DA-94F3D0E4B1D5}" type="parTrans" cxnId="{1FDCA98F-9872-4B18-A26B-A13526393090}">
      <dgm:prSet/>
      <dgm:spPr/>
      <dgm:t>
        <a:bodyPr/>
        <a:lstStyle/>
        <a:p>
          <a:endParaRPr lang="en-IN"/>
        </a:p>
      </dgm:t>
    </dgm:pt>
    <dgm:pt modelId="{51075D57-0DDF-4908-AC9E-46C1D04346C4}" type="sibTrans" cxnId="{1FDCA98F-9872-4B18-A26B-A13526393090}">
      <dgm:prSet/>
      <dgm:spPr/>
      <dgm:t>
        <a:bodyPr/>
        <a:lstStyle/>
        <a:p>
          <a:endParaRPr lang="en-IN"/>
        </a:p>
      </dgm:t>
    </dgm:pt>
    <dgm:pt modelId="{BE01477A-60FB-4477-8DA6-66B4C7A7D6EB}">
      <dgm:prSet phldrT="[Text]"/>
      <dgm:spPr>
        <a:solidFill>
          <a:schemeClr val="accent6">
            <a:lumMod val="50000"/>
          </a:schemeClr>
        </a:solidFill>
      </dgm:spPr>
      <dgm: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NARX networks together with RBF networks possess simplicity, reliability, low % error, high accuracy and handle nonlinearity of variables</a:t>
          </a:r>
          <a:endParaRPr lang="en-IN" dirty="0"/>
        </a:p>
      </dgm:t>
    </dgm:pt>
    <dgm:pt modelId="{A5C56D38-2350-4BAF-9A4F-12A551B4FD75}" type="parTrans" cxnId="{C472EEDD-F068-4C66-B160-FBECE059AC13}">
      <dgm:prSet/>
      <dgm:spPr/>
      <dgm:t>
        <a:bodyPr/>
        <a:lstStyle/>
        <a:p>
          <a:endParaRPr lang="en-IN"/>
        </a:p>
      </dgm:t>
    </dgm:pt>
    <dgm:pt modelId="{2A0BBDA0-14D5-4200-90C9-3899725C333C}" type="sibTrans" cxnId="{C472EEDD-F068-4C66-B160-FBECE059AC13}">
      <dgm:prSet/>
      <dgm:spPr/>
      <dgm:t>
        <a:bodyPr/>
        <a:lstStyle/>
        <a:p>
          <a:endParaRPr lang="en-IN"/>
        </a:p>
      </dgm:t>
    </dgm:pt>
    <dgm:pt modelId="{DC3662F5-7957-4647-A3A7-A297A6650E07}" type="pres">
      <dgm:prSet presAssocID="{BA9F4BE5-BA26-4603-9137-0383E5738A91}" presName="diagram" presStyleCnt="0">
        <dgm:presLayoutVars>
          <dgm:dir/>
          <dgm:resizeHandles val="exact"/>
        </dgm:presLayoutVars>
      </dgm:prSet>
      <dgm:spPr/>
    </dgm:pt>
    <dgm:pt modelId="{D51BEE37-2FE2-417C-B571-8C7BFB7F09DD}" type="pres">
      <dgm:prSet presAssocID="{0140F5E7-0E85-476C-8246-412129F254A9}" presName="node" presStyleLbl="node1" presStyleIdx="0" presStyleCnt="5">
        <dgm:presLayoutVars>
          <dgm:bulletEnabled val="1"/>
        </dgm:presLayoutVars>
      </dgm:prSet>
      <dgm:spPr/>
    </dgm:pt>
    <dgm:pt modelId="{FCBF8205-3EFD-4DC0-93AA-53C20F196884}" type="pres">
      <dgm:prSet presAssocID="{86DCA5A2-A294-4299-B160-E91CF2C1DA0F}" presName="sibTrans" presStyleCnt="0"/>
      <dgm:spPr/>
    </dgm:pt>
    <dgm:pt modelId="{AFDD1222-66E4-4685-93E0-FE9AA146A000}" type="pres">
      <dgm:prSet presAssocID="{B51E432A-BF98-4AA9-9A20-264D9DB67872}" presName="node" presStyleLbl="node1" presStyleIdx="1" presStyleCnt="5">
        <dgm:presLayoutVars>
          <dgm:bulletEnabled val="1"/>
        </dgm:presLayoutVars>
      </dgm:prSet>
      <dgm:spPr/>
    </dgm:pt>
    <dgm:pt modelId="{18CA8849-D64F-4928-B64C-070805F49025}" type="pres">
      <dgm:prSet presAssocID="{3D5E9C58-2281-4E48-8305-DBC5E61F3F5F}" presName="sibTrans" presStyleCnt="0"/>
      <dgm:spPr/>
    </dgm:pt>
    <dgm:pt modelId="{2F8A449B-36EE-4EC6-8932-5FF2E7065D9B}" type="pres">
      <dgm:prSet presAssocID="{59A954A9-AC08-422A-A06C-61D6612AA79A}" presName="node" presStyleLbl="node1" presStyleIdx="2" presStyleCnt="5">
        <dgm:presLayoutVars>
          <dgm:bulletEnabled val="1"/>
        </dgm:presLayoutVars>
      </dgm:prSet>
      <dgm:spPr/>
    </dgm:pt>
    <dgm:pt modelId="{CE704783-48FA-433F-B0D1-98CC7BEBA8C6}" type="pres">
      <dgm:prSet presAssocID="{388E713C-E420-4409-BC91-5839B66CD27D}" presName="sibTrans" presStyleCnt="0"/>
      <dgm:spPr/>
    </dgm:pt>
    <dgm:pt modelId="{8A60356F-A1BE-4DC2-9E94-52B4FFB571F1}" type="pres">
      <dgm:prSet presAssocID="{9682CE1E-7965-4849-AF4F-B4F2A5FEEDC1}" presName="node" presStyleLbl="node1" presStyleIdx="3" presStyleCnt="5">
        <dgm:presLayoutVars>
          <dgm:bulletEnabled val="1"/>
        </dgm:presLayoutVars>
      </dgm:prSet>
      <dgm:spPr/>
    </dgm:pt>
    <dgm:pt modelId="{E392FAE6-8E50-4C6D-8ADC-EB42FEBE172E}" type="pres">
      <dgm:prSet presAssocID="{51075D57-0DDF-4908-AC9E-46C1D04346C4}" presName="sibTrans" presStyleCnt="0"/>
      <dgm:spPr/>
    </dgm:pt>
    <dgm:pt modelId="{E0FE873A-41FF-4474-9CAE-BDC9E41F449E}" type="pres">
      <dgm:prSet presAssocID="{BE01477A-60FB-4477-8DA6-66B4C7A7D6EB}" presName="node" presStyleLbl="node1" presStyleIdx="4" presStyleCnt="5" custScaleX="165714">
        <dgm:presLayoutVars>
          <dgm:bulletEnabled val="1"/>
        </dgm:presLayoutVars>
      </dgm:prSet>
      <dgm:spPr/>
    </dgm:pt>
  </dgm:ptLst>
  <dgm:cxnLst>
    <dgm:cxn modelId="{E0CD5026-8335-4FA8-8579-BBDEB3A593B6}" type="presOf" srcId="{0140F5E7-0E85-476C-8246-412129F254A9}" destId="{D51BEE37-2FE2-417C-B571-8C7BFB7F09DD}" srcOrd="0" destOrd="0" presId="urn:microsoft.com/office/officeart/2005/8/layout/default"/>
    <dgm:cxn modelId="{97CF2C3A-FDC3-44B8-AC1F-424404CF8128}" type="presOf" srcId="{BE01477A-60FB-4477-8DA6-66B4C7A7D6EB}" destId="{E0FE873A-41FF-4474-9CAE-BDC9E41F449E}" srcOrd="0" destOrd="0" presId="urn:microsoft.com/office/officeart/2005/8/layout/default"/>
    <dgm:cxn modelId="{16DF0062-052D-4165-82B8-788C9284D73B}" type="presOf" srcId="{9682CE1E-7965-4849-AF4F-B4F2A5FEEDC1}" destId="{8A60356F-A1BE-4DC2-9E94-52B4FFB571F1}" srcOrd="0" destOrd="0" presId="urn:microsoft.com/office/officeart/2005/8/layout/default"/>
    <dgm:cxn modelId="{B274B772-60DF-4B94-99FA-3C0F30C13831}" type="presOf" srcId="{59A954A9-AC08-422A-A06C-61D6612AA79A}" destId="{2F8A449B-36EE-4EC6-8932-5FF2E7065D9B}" srcOrd="0" destOrd="0" presId="urn:microsoft.com/office/officeart/2005/8/layout/default"/>
    <dgm:cxn modelId="{59EA4A7D-BF83-4F4C-A676-6104E1F34FA5}" srcId="{BA9F4BE5-BA26-4603-9137-0383E5738A91}" destId="{B51E432A-BF98-4AA9-9A20-264D9DB67872}" srcOrd="1" destOrd="0" parTransId="{F5A29CA0-F03D-438F-92EC-8E793A427C96}" sibTransId="{3D5E9C58-2281-4E48-8305-DBC5E61F3F5F}"/>
    <dgm:cxn modelId="{1D857685-BC6B-4552-B379-362274E8959B}" type="presOf" srcId="{B51E432A-BF98-4AA9-9A20-264D9DB67872}" destId="{AFDD1222-66E4-4685-93E0-FE9AA146A000}" srcOrd="0" destOrd="0" presId="urn:microsoft.com/office/officeart/2005/8/layout/default"/>
    <dgm:cxn modelId="{1FDCA98F-9872-4B18-A26B-A13526393090}" srcId="{BA9F4BE5-BA26-4603-9137-0383E5738A91}" destId="{9682CE1E-7965-4849-AF4F-B4F2A5FEEDC1}" srcOrd="3" destOrd="0" parTransId="{9D099476-BBCA-46E7-B3DA-94F3D0E4B1D5}" sibTransId="{51075D57-0DDF-4908-AC9E-46C1D04346C4}"/>
    <dgm:cxn modelId="{F498A1A5-536D-4F3A-B1B0-9DB94CF61CF0}" srcId="{BA9F4BE5-BA26-4603-9137-0383E5738A91}" destId="{0140F5E7-0E85-476C-8246-412129F254A9}" srcOrd="0" destOrd="0" parTransId="{DC05E5A0-4796-4AC3-8F6A-98A6A260650D}" sibTransId="{86DCA5A2-A294-4299-B160-E91CF2C1DA0F}"/>
    <dgm:cxn modelId="{0628C9B3-3C9A-4B70-BE58-5FE65341A4F2}" type="presOf" srcId="{BA9F4BE5-BA26-4603-9137-0383E5738A91}" destId="{DC3662F5-7957-4647-A3A7-A297A6650E07}" srcOrd="0" destOrd="0" presId="urn:microsoft.com/office/officeart/2005/8/layout/default"/>
    <dgm:cxn modelId="{C472EEDD-F068-4C66-B160-FBECE059AC13}" srcId="{BA9F4BE5-BA26-4603-9137-0383E5738A91}" destId="{BE01477A-60FB-4477-8DA6-66B4C7A7D6EB}" srcOrd="4" destOrd="0" parTransId="{A5C56D38-2350-4BAF-9A4F-12A551B4FD75}" sibTransId="{2A0BBDA0-14D5-4200-90C9-3899725C333C}"/>
    <dgm:cxn modelId="{546EC6E4-F19A-4A12-966D-DB43F49D9579}" srcId="{BA9F4BE5-BA26-4603-9137-0383E5738A91}" destId="{59A954A9-AC08-422A-A06C-61D6612AA79A}" srcOrd="2" destOrd="0" parTransId="{65D1BBEF-3FF0-45EC-87DE-9A374F0D1F0A}" sibTransId="{388E713C-E420-4409-BC91-5839B66CD27D}"/>
    <dgm:cxn modelId="{4784CBB6-A67E-4761-A3E4-629F7C532D6A}" type="presParOf" srcId="{DC3662F5-7957-4647-A3A7-A297A6650E07}" destId="{D51BEE37-2FE2-417C-B571-8C7BFB7F09DD}" srcOrd="0" destOrd="0" presId="urn:microsoft.com/office/officeart/2005/8/layout/default"/>
    <dgm:cxn modelId="{AD57A23E-1A49-4A51-A01D-2E702834BA5F}" type="presParOf" srcId="{DC3662F5-7957-4647-A3A7-A297A6650E07}" destId="{FCBF8205-3EFD-4DC0-93AA-53C20F196884}" srcOrd="1" destOrd="0" presId="urn:microsoft.com/office/officeart/2005/8/layout/default"/>
    <dgm:cxn modelId="{02936E36-063B-4280-B15E-B4C0C1799BB6}" type="presParOf" srcId="{DC3662F5-7957-4647-A3A7-A297A6650E07}" destId="{AFDD1222-66E4-4685-93E0-FE9AA146A000}" srcOrd="2" destOrd="0" presId="urn:microsoft.com/office/officeart/2005/8/layout/default"/>
    <dgm:cxn modelId="{FF70635B-5BEF-429B-86BC-072B9BFC63C5}" type="presParOf" srcId="{DC3662F5-7957-4647-A3A7-A297A6650E07}" destId="{18CA8849-D64F-4928-B64C-070805F49025}" srcOrd="3" destOrd="0" presId="urn:microsoft.com/office/officeart/2005/8/layout/default"/>
    <dgm:cxn modelId="{EF587E45-16EA-47B8-93CB-1BA18CD482BD}" type="presParOf" srcId="{DC3662F5-7957-4647-A3A7-A297A6650E07}" destId="{2F8A449B-36EE-4EC6-8932-5FF2E7065D9B}" srcOrd="4" destOrd="0" presId="urn:microsoft.com/office/officeart/2005/8/layout/default"/>
    <dgm:cxn modelId="{B5A4B58B-038C-43E3-A34C-16334922073A}" type="presParOf" srcId="{DC3662F5-7957-4647-A3A7-A297A6650E07}" destId="{CE704783-48FA-433F-B0D1-98CC7BEBA8C6}" srcOrd="5" destOrd="0" presId="urn:microsoft.com/office/officeart/2005/8/layout/default"/>
    <dgm:cxn modelId="{DA9D7458-95F9-4B03-93DA-9686D3D2FEB3}" type="presParOf" srcId="{DC3662F5-7957-4647-A3A7-A297A6650E07}" destId="{8A60356F-A1BE-4DC2-9E94-52B4FFB571F1}" srcOrd="6" destOrd="0" presId="urn:microsoft.com/office/officeart/2005/8/layout/default"/>
    <dgm:cxn modelId="{CB89AA98-B5FF-4F33-A677-BDF8BC66D7B6}" type="presParOf" srcId="{DC3662F5-7957-4647-A3A7-A297A6650E07}" destId="{E392FAE6-8E50-4C6D-8ADC-EB42FEBE172E}" srcOrd="7" destOrd="0" presId="urn:microsoft.com/office/officeart/2005/8/layout/default"/>
    <dgm:cxn modelId="{49CDDC7C-BA45-4FBB-82E4-67A849DA4B84}" type="presParOf" srcId="{DC3662F5-7957-4647-A3A7-A297A6650E07}" destId="{E0FE873A-41FF-4474-9CAE-BDC9E41F449E}" srcOrd="8"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C60B1C58-498C-4098-BD50-5C1965726670}"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09885EA2-4CA4-4433-B312-FBFEE19D173B}">
      <dgm:prSet phldrT="[Text]"/>
      <dgm:spPr>
        <a:solidFill>
          <a:schemeClr val="accent2">
            <a:lumMod val="40000"/>
            <a:lumOff val="60000"/>
          </a:schemeClr>
        </a:solidFill>
      </dgm:spPr>
      <dgm:t>
        <a:bodyPr/>
        <a:lstStyle/>
        <a:p>
          <a:r>
            <a:rPr lang="en-US" b="1" dirty="0">
              <a:solidFill>
                <a:schemeClr val="tx1"/>
              </a:solidFill>
              <a:latin typeface="Times New Roman" panose="02020603050405020304" pitchFamily="18" charset="0"/>
              <a:cs typeface="Times New Roman" panose="02020603050405020304" pitchFamily="18" charset="0"/>
            </a:rPr>
            <a:t>Hybrid Approach </a:t>
          </a:r>
          <a:endParaRPr lang="en-IN" b="1" dirty="0">
            <a:solidFill>
              <a:schemeClr val="tx1"/>
            </a:solidFill>
            <a:latin typeface="Times New Roman" panose="02020603050405020304" pitchFamily="18" charset="0"/>
            <a:cs typeface="Times New Roman" panose="02020603050405020304" pitchFamily="18" charset="0"/>
          </a:endParaRPr>
        </a:p>
      </dgm:t>
    </dgm:pt>
    <dgm:pt modelId="{1766470E-24B4-4D63-B1E0-D2B1E5311090}" type="parTrans" cxnId="{7082D5D0-61E1-4503-AED1-BC8DD05405CD}">
      <dgm:prSet/>
      <dgm:spPr/>
      <dgm:t>
        <a:bodyPr/>
        <a:lstStyle/>
        <a:p>
          <a:endParaRPr lang="en-IN"/>
        </a:p>
      </dgm:t>
    </dgm:pt>
    <dgm:pt modelId="{E66EE8A2-B7E4-4D94-9070-1BF2F720AFF0}" type="sibTrans" cxnId="{7082D5D0-61E1-4503-AED1-BC8DD05405CD}">
      <dgm:prSet/>
      <dgm:spPr/>
      <dgm:t>
        <a:bodyPr/>
        <a:lstStyle/>
        <a:p>
          <a:endParaRPr lang="en-IN"/>
        </a:p>
      </dgm:t>
    </dgm:pt>
    <dgm:pt modelId="{1192D54B-2646-4018-81BA-5FD633A339E6}">
      <dgm:prSet phldrT="[Text]" custT="1"/>
      <dgm:spPr>
        <a:solidFill>
          <a:srgbClr val="FF0000"/>
        </a:solidFill>
      </dgm:spPr>
      <dgm:t>
        <a:bodyPr/>
        <a:lstStyle/>
        <a:p>
          <a:r>
            <a:rPr lang="en-US" sz="1800" dirty="0">
              <a:latin typeface="Times New Roman" panose="02020603050405020304" pitchFamily="18" charset="0"/>
              <a:cs typeface="Times New Roman" panose="02020603050405020304" pitchFamily="18" charset="0"/>
            </a:rPr>
            <a:t>Better performance than single models</a:t>
          </a:r>
          <a:endParaRPr lang="en-IN" sz="1800" dirty="0">
            <a:latin typeface="Times New Roman" panose="02020603050405020304" pitchFamily="18" charset="0"/>
            <a:cs typeface="Times New Roman" panose="02020603050405020304" pitchFamily="18" charset="0"/>
          </a:endParaRPr>
        </a:p>
      </dgm:t>
    </dgm:pt>
    <dgm:pt modelId="{67786B64-E028-4D67-AD4B-F5404F300575}" type="parTrans" cxnId="{4A04ACD3-A4C5-4CF7-92E1-32F09C9F580B}">
      <dgm:prSet/>
      <dgm:spPr/>
      <dgm:t>
        <a:bodyPr/>
        <a:lstStyle/>
        <a:p>
          <a:endParaRPr lang="en-IN"/>
        </a:p>
      </dgm:t>
    </dgm:pt>
    <dgm:pt modelId="{48C07CC7-A9C7-4B6D-8A18-318735580042}" type="sibTrans" cxnId="{4A04ACD3-A4C5-4CF7-92E1-32F09C9F580B}">
      <dgm:prSet/>
      <dgm:spPr/>
      <dgm:t>
        <a:bodyPr/>
        <a:lstStyle/>
        <a:p>
          <a:endParaRPr lang="en-IN"/>
        </a:p>
      </dgm:t>
    </dgm:pt>
    <dgm:pt modelId="{B6629248-4D83-480F-96D4-61D97EA7627F}">
      <dgm:prSet phldrT="[Text]" custT="1"/>
      <dgm:spPr>
        <a:solidFill>
          <a:srgbClr val="FF0000"/>
        </a:solidFill>
      </dgm:spPr>
      <dgm:t>
        <a:bodyPr/>
        <a:lstStyle/>
        <a:p>
          <a:r>
            <a:rPr lang="en-US" sz="1800" dirty="0">
              <a:latin typeface="Times New Roman" panose="02020603050405020304" pitchFamily="18" charset="0"/>
              <a:cs typeface="Times New Roman" panose="02020603050405020304" pitchFamily="18" charset="0"/>
            </a:rPr>
            <a:t>Integrates advantages of single models</a:t>
          </a:r>
          <a:endParaRPr lang="en-IN" sz="1800" dirty="0">
            <a:latin typeface="Times New Roman" panose="02020603050405020304" pitchFamily="18" charset="0"/>
            <a:cs typeface="Times New Roman" panose="02020603050405020304" pitchFamily="18" charset="0"/>
          </a:endParaRPr>
        </a:p>
      </dgm:t>
    </dgm:pt>
    <dgm:pt modelId="{8D01D1C1-B08E-4197-9369-7281AE30156C}" type="parTrans" cxnId="{75E9729D-3556-40F3-8590-E388C551B337}">
      <dgm:prSet/>
      <dgm:spPr/>
      <dgm:t>
        <a:bodyPr/>
        <a:lstStyle/>
        <a:p>
          <a:endParaRPr lang="en-IN"/>
        </a:p>
      </dgm:t>
    </dgm:pt>
    <dgm:pt modelId="{060E7437-E8B9-4A3B-8DEB-2264616190E2}" type="sibTrans" cxnId="{75E9729D-3556-40F3-8590-E388C551B337}">
      <dgm:prSet/>
      <dgm:spPr/>
      <dgm:t>
        <a:bodyPr/>
        <a:lstStyle/>
        <a:p>
          <a:endParaRPr lang="en-IN"/>
        </a:p>
      </dgm:t>
    </dgm:pt>
    <dgm:pt modelId="{DE061A46-9737-4FF9-B066-8E092A652D90}">
      <dgm:prSet phldrT="[Text]" custT="1"/>
      <dgm:spPr>
        <a:solidFill>
          <a:srgbClr val="FF0000"/>
        </a:solidFill>
      </dgm:spPr>
      <dgm:t>
        <a:bodyPr/>
        <a:lstStyle/>
        <a:p>
          <a:r>
            <a:rPr lang="en-US" sz="1800" dirty="0">
              <a:latin typeface="Times New Roman" panose="02020603050405020304" pitchFamily="18" charset="0"/>
              <a:cs typeface="Times New Roman" panose="02020603050405020304" pitchFamily="18" charset="0"/>
            </a:rPr>
            <a:t>Combines econometric &amp; engineering models</a:t>
          </a:r>
          <a:endParaRPr lang="en-IN" sz="1800" dirty="0">
            <a:latin typeface="Times New Roman" panose="02020603050405020304" pitchFamily="18" charset="0"/>
            <a:cs typeface="Times New Roman" panose="02020603050405020304" pitchFamily="18" charset="0"/>
          </a:endParaRPr>
        </a:p>
      </dgm:t>
    </dgm:pt>
    <dgm:pt modelId="{613337A3-B73E-4161-8DCD-9AA86897B0DA}" type="parTrans" cxnId="{81F62A80-224C-4F92-AE1B-0A8837D8598B}">
      <dgm:prSet/>
      <dgm:spPr/>
      <dgm:t>
        <a:bodyPr/>
        <a:lstStyle/>
        <a:p>
          <a:endParaRPr lang="en-IN"/>
        </a:p>
      </dgm:t>
    </dgm:pt>
    <dgm:pt modelId="{5E5206F7-2382-4887-8C07-2773FECE04E0}" type="sibTrans" cxnId="{81F62A80-224C-4F92-AE1B-0A8837D8598B}">
      <dgm:prSet/>
      <dgm:spPr/>
      <dgm:t>
        <a:bodyPr/>
        <a:lstStyle/>
        <a:p>
          <a:endParaRPr lang="en-IN"/>
        </a:p>
      </dgm:t>
    </dgm:pt>
    <dgm:pt modelId="{F14ADBEA-6F5F-4630-BB2F-1CDCE79126C9}">
      <dgm:prSet phldrT="[Text]" custT="1"/>
      <dgm:spPr>
        <a:solidFill>
          <a:srgbClr val="FF0000"/>
        </a:solidFill>
      </dgm:spPr>
      <dgm:t>
        <a:bodyPr/>
        <a:lstStyle/>
        <a:p>
          <a:r>
            <a:rPr lang="en-US" sz="1800" dirty="0">
              <a:latin typeface="Times New Roman" panose="02020603050405020304" pitchFamily="18" charset="0"/>
              <a:cs typeface="Times New Roman" panose="02020603050405020304" pitchFamily="18" charset="0"/>
            </a:rPr>
            <a:t>Numerous techniques &amp; algorithms available </a:t>
          </a:r>
          <a:endParaRPr lang="en-IN" sz="1800" dirty="0">
            <a:latin typeface="Times New Roman" panose="02020603050405020304" pitchFamily="18" charset="0"/>
            <a:cs typeface="Times New Roman" panose="02020603050405020304" pitchFamily="18" charset="0"/>
          </a:endParaRPr>
        </a:p>
      </dgm:t>
    </dgm:pt>
    <dgm:pt modelId="{C0CA2371-B22B-488A-8627-C869FA9F6349}" type="parTrans" cxnId="{CB0BE8E0-1DE4-4125-9333-FBCFCBD25AFF}">
      <dgm:prSet/>
      <dgm:spPr/>
      <dgm:t>
        <a:bodyPr/>
        <a:lstStyle/>
        <a:p>
          <a:endParaRPr lang="en-IN"/>
        </a:p>
      </dgm:t>
    </dgm:pt>
    <dgm:pt modelId="{3367ED57-ACC6-4EB4-94DE-CE763B59357F}" type="sibTrans" cxnId="{CB0BE8E0-1DE4-4125-9333-FBCFCBD25AFF}">
      <dgm:prSet/>
      <dgm:spPr/>
      <dgm:t>
        <a:bodyPr/>
        <a:lstStyle/>
        <a:p>
          <a:endParaRPr lang="en-IN"/>
        </a:p>
      </dgm:t>
    </dgm:pt>
    <dgm:pt modelId="{8C1408EE-D2E6-4D81-8EE4-15E868FDC98A}">
      <dgm:prSet phldrT="[Text]" custT="1"/>
      <dgm:spPr>
        <a:solidFill>
          <a:srgbClr val="FF0000"/>
        </a:solidFill>
      </dgm:spPr>
      <dgm:t>
        <a:bodyPr/>
        <a:lstStyle/>
        <a:p>
          <a:r>
            <a:rPr lang="en-US" sz="1800" dirty="0">
              <a:latin typeface="Times New Roman" panose="02020603050405020304" pitchFamily="18" charset="0"/>
              <a:cs typeface="Times New Roman" panose="02020603050405020304" pitchFamily="18" charset="0"/>
            </a:rPr>
            <a:t>No proper references to build hybrid models</a:t>
          </a:r>
          <a:endParaRPr lang="en-IN" sz="1800" dirty="0">
            <a:latin typeface="Times New Roman" panose="02020603050405020304" pitchFamily="18" charset="0"/>
            <a:cs typeface="Times New Roman" panose="02020603050405020304" pitchFamily="18" charset="0"/>
          </a:endParaRPr>
        </a:p>
      </dgm:t>
    </dgm:pt>
    <dgm:pt modelId="{7F0890DF-EA95-4D48-BD71-FC0DD29143E7}" type="parTrans" cxnId="{35AC4828-5887-4555-B1B0-4FB68E933AAF}">
      <dgm:prSet/>
      <dgm:spPr/>
      <dgm:t>
        <a:bodyPr/>
        <a:lstStyle/>
        <a:p>
          <a:endParaRPr lang="en-IN"/>
        </a:p>
      </dgm:t>
    </dgm:pt>
    <dgm:pt modelId="{6B4175A3-6B49-4E20-9065-7FE4C05297FB}" type="sibTrans" cxnId="{35AC4828-5887-4555-B1B0-4FB68E933AAF}">
      <dgm:prSet/>
      <dgm:spPr/>
      <dgm:t>
        <a:bodyPr/>
        <a:lstStyle/>
        <a:p>
          <a:endParaRPr lang="en-IN"/>
        </a:p>
      </dgm:t>
    </dgm:pt>
    <dgm:pt modelId="{1274808F-07A4-42DB-8701-BB8F2572C513}">
      <dgm:prSet phldrT="[Text]" custT="1"/>
      <dgm:spPr>
        <a:solidFill>
          <a:srgbClr val="FF0000"/>
        </a:solidFill>
      </dgm:spPr>
      <dgm:t>
        <a:bodyPr/>
        <a:lstStyle/>
        <a:p>
          <a:r>
            <a:rPr lang="en-US" sz="1800" dirty="0">
              <a:latin typeface="Times New Roman" panose="02020603050405020304" pitchFamily="18" charset="0"/>
              <a:cs typeface="Times New Roman" panose="02020603050405020304" pitchFamily="18" charset="0"/>
            </a:rPr>
            <a:t>Best statistical &amp; machine learning models</a:t>
          </a:r>
          <a:endParaRPr lang="en-IN" sz="1800" dirty="0">
            <a:latin typeface="Times New Roman" panose="02020603050405020304" pitchFamily="18" charset="0"/>
            <a:cs typeface="Times New Roman" panose="02020603050405020304" pitchFamily="18" charset="0"/>
          </a:endParaRPr>
        </a:p>
      </dgm:t>
    </dgm:pt>
    <dgm:pt modelId="{0B2057DB-89CA-42F2-A1A1-6ED09F89DEBC}" type="parTrans" cxnId="{802F10C5-F852-482A-9577-36AEB5D6A4AA}">
      <dgm:prSet/>
      <dgm:spPr/>
      <dgm:t>
        <a:bodyPr/>
        <a:lstStyle/>
        <a:p>
          <a:endParaRPr lang="en-IN"/>
        </a:p>
      </dgm:t>
    </dgm:pt>
    <dgm:pt modelId="{D62D37B9-584E-4449-AB08-96C9B77D332D}" type="sibTrans" cxnId="{802F10C5-F852-482A-9577-36AEB5D6A4AA}">
      <dgm:prSet/>
      <dgm:spPr/>
      <dgm:t>
        <a:bodyPr/>
        <a:lstStyle/>
        <a:p>
          <a:endParaRPr lang="en-IN"/>
        </a:p>
      </dgm:t>
    </dgm:pt>
    <dgm:pt modelId="{AB320771-2704-42E1-894F-3C4C3FBA872B}" type="pres">
      <dgm:prSet presAssocID="{C60B1C58-498C-4098-BD50-5C1965726670}" presName="Name0" presStyleCnt="0">
        <dgm:presLayoutVars>
          <dgm:chMax val="1"/>
          <dgm:chPref val="1"/>
          <dgm:dir/>
          <dgm:animOne val="branch"/>
          <dgm:animLvl val="lvl"/>
        </dgm:presLayoutVars>
      </dgm:prSet>
      <dgm:spPr/>
    </dgm:pt>
    <dgm:pt modelId="{A44A7574-8688-450B-A654-5CBBFF9410DA}" type="pres">
      <dgm:prSet presAssocID="{09885EA2-4CA4-4433-B312-FBFEE19D173B}" presName="Parent" presStyleLbl="node0" presStyleIdx="0" presStyleCnt="1">
        <dgm:presLayoutVars>
          <dgm:chMax val="6"/>
          <dgm:chPref val="6"/>
        </dgm:presLayoutVars>
      </dgm:prSet>
      <dgm:spPr/>
    </dgm:pt>
    <dgm:pt modelId="{8A3315B2-D7D8-4708-BD65-D6F516551A45}" type="pres">
      <dgm:prSet presAssocID="{1192D54B-2646-4018-81BA-5FD633A339E6}" presName="Accent1" presStyleCnt="0"/>
      <dgm:spPr/>
    </dgm:pt>
    <dgm:pt modelId="{6AFE2084-8222-4101-8FD3-DC8A8EA33C9F}" type="pres">
      <dgm:prSet presAssocID="{1192D54B-2646-4018-81BA-5FD633A339E6}" presName="Accent" presStyleLbl="bgShp" presStyleIdx="0" presStyleCnt="6"/>
      <dgm:spPr/>
    </dgm:pt>
    <dgm:pt modelId="{84317E98-3177-490C-A1C3-B035E4E866A9}" type="pres">
      <dgm:prSet presAssocID="{1192D54B-2646-4018-81BA-5FD633A339E6}" presName="Child1" presStyleLbl="node1" presStyleIdx="0" presStyleCnt="6">
        <dgm:presLayoutVars>
          <dgm:chMax val="0"/>
          <dgm:chPref val="0"/>
          <dgm:bulletEnabled val="1"/>
        </dgm:presLayoutVars>
      </dgm:prSet>
      <dgm:spPr/>
    </dgm:pt>
    <dgm:pt modelId="{2397B9E8-AA12-4FFC-9D0F-5A02F864E9D1}" type="pres">
      <dgm:prSet presAssocID="{B6629248-4D83-480F-96D4-61D97EA7627F}" presName="Accent2" presStyleCnt="0"/>
      <dgm:spPr/>
    </dgm:pt>
    <dgm:pt modelId="{06DC70E5-8104-46C0-B199-30F40776DE44}" type="pres">
      <dgm:prSet presAssocID="{B6629248-4D83-480F-96D4-61D97EA7627F}" presName="Accent" presStyleLbl="bgShp" presStyleIdx="1" presStyleCnt="6"/>
      <dgm:spPr/>
    </dgm:pt>
    <dgm:pt modelId="{FC781CBC-0C06-44E7-A83C-02AC132683E8}" type="pres">
      <dgm:prSet presAssocID="{B6629248-4D83-480F-96D4-61D97EA7627F}" presName="Child2" presStyleLbl="node1" presStyleIdx="1" presStyleCnt="6" custLinFactNeighborX="10304" custLinFactNeighborY="-67120">
        <dgm:presLayoutVars>
          <dgm:chMax val="0"/>
          <dgm:chPref val="0"/>
          <dgm:bulletEnabled val="1"/>
        </dgm:presLayoutVars>
      </dgm:prSet>
      <dgm:spPr/>
    </dgm:pt>
    <dgm:pt modelId="{1A1FBB94-A0E3-48FB-916D-1B4533769E50}" type="pres">
      <dgm:prSet presAssocID="{DE061A46-9737-4FF9-B066-8E092A652D90}" presName="Accent3" presStyleCnt="0"/>
      <dgm:spPr/>
    </dgm:pt>
    <dgm:pt modelId="{839E64B5-2433-4167-A472-E43B53F662B5}" type="pres">
      <dgm:prSet presAssocID="{DE061A46-9737-4FF9-B066-8E092A652D90}" presName="Accent" presStyleLbl="bgShp" presStyleIdx="2" presStyleCnt="6" custLinFactNeighborX="-11360" custLinFactNeighborY="18465"/>
      <dgm:spPr/>
    </dgm:pt>
    <dgm:pt modelId="{4F6782CD-D105-413B-9B89-B9BA5977E49F}" type="pres">
      <dgm:prSet presAssocID="{DE061A46-9737-4FF9-B066-8E092A652D90}" presName="Child3" presStyleLbl="node1" presStyleIdx="2" presStyleCnt="6" custLinFactNeighborX="23905" custLinFactNeighborY="61576">
        <dgm:presLayoutVars>
          <dgm:chMax val="0"/>
          <dgm:chPref val="0"/>
          <dgm:bulletEnabled val="1"/>
        </dgm:presLayoutVars>
      </dgm:prSet>
      <dgm:spPr/>
    </dgm:pt>
    <dgm:pt modelId="{30FC7D18-3CC2-4495-A985-B3E285A73476}" type="pres">
      <dgm:prSet presAssocID="{F14ADBEA-6F5F-4630-BB2F-1CDCE79126C9}" presName="Accent4" presStyleCnt="0"/>
      <dgm:spPr/>
    </dgm:pt>
    <dgm:pt modelId="{9E83A8D6-35BA-464F-8C6A-9808445A37B7}" type="pres">
      <dgm:prSet presAssocID="{F14ADBEA-6F5F-4630-BB2F-1CDCE79126C9}" presName="Accent" presStyleLbl="bgShp" presStyleIdx="3" presStyleCnt="6" custLinFactNeighborX="3409"/>
      <dgm:spPr/>
    </dgm:pt>
    <dgm:pt modelId="{8668DD1A-1DEB-40AA-8E49-B7CE7266B255}" type="pres">
      <dgm:prSet presAssocID="{F14ADBEA-6F5F-4630-BB2F-1CDCE79126C9}" presName="Child4" presStyleLbl="node1" presStyleIdx="3" presStyleCnt="6">
        <dgm:presLayoutVars>
          <dgm:chMax val="0"/>
          <dgm:chPref val="0"/>
          <dgm:bulletEnabled val="1"/>
        </dgm:presLayoutVars>
      </dgm:prSet>
      <dgm:spPr/>
    </dgm:pt>
    <dgm:pt modelId="{ABE6DA8C-4F61-4A43-8DD6-453E6D0363AC}" type="pres">
      <dgm:prSet presAssocID="{8C1408EE-D2E6-4D81-8EE4-15E868FDC98A}" presName="Accent5" presStyleCnt="0"/>
      <dgm:spPr/>
    </dgm:pt>
    <dgm:pt modelId="{C33A5E55-EE3D-4E17-8647-DA3DB9668A1A}" type="pres">
      <dgm:prSet presAssocID="{8C1408EE-D2E6-4D81-8EE4-15E868FDC98A}" presName="Accent" presStyleLbl="bgShp" presStyleIdx="4" presStyleCnt="6"/>
      <dgm:spPr/>
    </dgm:pt>
    <dgm:pt modelId="{7501CC5F-893C-4E0C-97EB-470B2CD709F9}" type="pres">
      <dgm:prSet presAssocID="{8C1408EE-D2E6-4D81-8EE4-15E868FDC98A}" presName="Child5" presStyleLbl="node1" presStyleIdx="4" presStyleCnt="6">
        <dgm:presLayoutVars>
          <dgm:chMax val="0"/>
          <dgm:chPref val="0"/>
          <dgm:bulletEnabled val="1"/>
        </dgm:presLayoutVars>
      </dgm:prSet>
      <dgm:spPr/>
    </dgm:pt>
    <dgm:pt modelId="{5981CA82-A3EC-45AC-986B-60491A40F045}" type="pres">
      <dgm:prSet presAssocID="{1274808F-07A4-42DB-8701-BB8F2572C513}" presName="Accent6" presStyleCnt="0"/>
      <dgm:spPr/>
    </dgm:pt>
    <dgm:pt modelId="{B043CC71-6E98-4E24-810D-6C31BEA12926}" type="pres">
      <dgm:prSet presAssocID="{1274808F-07A4-42DB-8701-BB8F2572C513}" presName="Accent" presStyleLbl="bgShp" presStyleIdx="5" presStyleCnt="6"/>
      <dgm:spPr/>
    </dgm:pt>
    <dgm:pt modelId="{BC01F407-91BE-475A-8AA4-AD9280843B2D}" type="pres">
      <dgm:prSet presAssocID="{1274808F-07A4-42DB-8701-BB8F2572C513}" presName="Child6" presStyleLbl="node1" presStyleIdx="5" presStyleCnt="6">
        <dgm:presLayoutVars>
          <dgm:chMax val="0"/>
          <dgm:chPref val="0"/>
          <dgm:bulletEnabled val="1"/>
        </dgm:presLayoutVars>
      </dgm:prSet>
      <dgm:spPr/>
    </dgm:pt>
  </dgm:ptLst>
  <dgm:cxnLst>
    <dgm:cxn modelId="{74783E02-AA5F-44EB-B9AC-640BF5355BC9}" type="presOf" srcId="{DE061A46-9737-4FF9-B066-8E092A652D90}" destId="{4F6782CD-D105-413B-9B89-B9BA5977E49F}" srcOrd="0" destOrd="0" presId="urn:microsoft.com/office/officeart/2011/layout/HexagonRadial"/>
    <dgm:cxn modelId="{35AC4828-5887-4555-B1B0-4FB68E933AAF}" srcId="{09885EA2-4CA4-4433-B312-FBFEE19D173B}" destId="{8C1408EE-D2E6-4D81-8EE4-15E868FDC98A}" srcOrd="4" destOrd="0" parTransId="{7F0890DF-EA95-4D48-BD71-FC0DD29143E7}" sibTransId="{6B4175A3-6B49-4E20-9065-7FE4C05297FB}"/>
    <dgm:cxn modelId="{ADFCC361-FDFD-4486-8E4A-717829D27151}" type="presOf" srcId="{1192D54B-2646-4018-81BA-5FD633A339E6}" destId="{84317E98-3177-490C-A1C3-B035E4E866A9}" srcOrd="0" destOrd="0" presId="urn:microsoft.com/office/officeart/2011/layout/HexagonRadial"/>
    <dgm:cxn modelId="{70DB006C-E1F4-4834-9F3B-8282A83E3F43}" type="presOf" srcId="{C60B1C58-498C-4098-BD50-5C1965726670}" destId="{AB320771-2704-42E1-894F-3C4C3FBA872B}" srcOrd="0" destOrd="0" presId="urn:microsoft.com/office/officeart/2011/layout/HexagonRadial"/>
    <dgm:cxn modelId="{14A54371-43AE-453F-8068-F290383E12A4}" type="presOf" srcId="{1274808F-07A4-42DB-8701-BB8F2572C513}" destId="{BC01F407-91BE-475A-8AA4-AD9280843B2D}" srcOrd="0" destOrd="0" presId="urn:microsoft.com/office/officeart/2011/layout/HexagonRadial"/>
    <dgm:cxn modelId="{81F62A80-224C-4F92-AE1B-0A8837D8598B}" srcId="{09885EA2-4CA4-4433-B312-FBFEE19D173B}" destId="{DE061A46-9737-4FF9-B066-8E092A652D90}" srcOrd="2" destOrd="0" parTransId="{613337A3-B73E-4161-8DCD-9AA86897B0DA}" sibTransId="{5E5206F7-2382-4887-8C07-2773FECE04E0}"/>
    <dgm:cxn modelId="{DE71EF9A-0EC8-4DC6-A9DF-354F6C93CC61}" type="presOf" srcId="{8C1408EE-D2E6-4D81-8EE4-15E868FDC98A}" destId="{7501CC5F-893C-4E0C-97EB-470B2CD709F9}" srcOrd="0" destOrd="0" presId="urn:microsoft.com/office/officeart/2011/layout/HexagonRadial"/>
    <dgm:cxn modelId="{75E9729D-3556-40F3-8590-E388C551B337}" srcId="{09885EA2-4CA4-4433-B312-FBFEE19D173B}" destId="{B6629248-4D83-480F-96D4-61D97EA7627F}" srcOrd="1" destOrd="0" parTransId="{8D01D1C1-B08E-4197-9369-7281AE30156C}" sibTransId="{060E7437-E8B9-4A3B-8DEB-2264616190E2}"/>
    <dgm:cxn modelId="{63CEF79E-1D3B-4F19-AC8A-FDD1150B5C7C}" type="presOf" srcId="{B6629248-4D83-480F-96D4-61D97EA7627F}" destId="{FC781CBC-0C06-44E7-A83C-02AC132683E8}" srcOrd="0" destOrd="0" presId="urn:microsoft.com/office/officeart/2011/layout/HexagonRadial"/>
    <dgm:cxn modelId="{802F10C5-F852-482A-9577-36AEB5D6A4AA}" srcId="{09885EA2-4CA4-4433-B312-FBFEE19D173B}" destId="{1274808F-07A4-42DB-8701-BB8F2572C513}" srcOrd="5" destOrd="0" parTransId="{0B2057DB-89CA-42F2-A1A1-6ED09F89DEBC}" sibTransId="{D62D37B9-584E-4449-AB08-96C9B77D332D}"/>
    <dgm:cxn modelId="{03C1A3CF-6AE9-4297-8F69-9C686BE40AE4}" type="presOf" srcId="{F14ADBEA-6F5F-4630-BB2F-1CDCE79126C9}" destId="{8668DD1A-1DEB-40AA-8E49-B7CE7266B255}" srcOrd="0" destOrd="0" presId="urn:microsoft.com/office/officeart/2011/layout/HexagonRadial"/>
    <dgm:cxn modelId="{7082D5D0-61E1-4503-AED1-BC8DD05405CD}" srcId="{C60B1C58-498C-4098-BD50-5C1965726670}" destId="{09885EA2-4CA4-4433-B312-FBFEE19D173B}" srcOrd="0" destOrd="0" parTransId="{1766470E-24B4-4D63-B1E0-D2B1E5311090}" sibTransId="{E66EE8A2-B7E4-4D94-9070-1BF2F720AFF0}"/>
    <dgm:cxn modelId="{4A04ACD3-A4C5-4CF7-92E1-32F09C9F580B}" srcId="{09885EA2-4CA4-4433-B312-FBFEE19D173B}" destId="{1192D54B-2646-4018-81BA-5FD633A339E6}" srcOrd="0" destOrd="0" parTransId="{67786B64-E028-4D67-AD4B-F5404F300575}" sibTransId="{48C07CC7-A9C7-4B6D-8A18-318735580042}"/>
    <dgm:cxn modelId="{CB0BE8E0-1DE4-4125-9333-FBCFCBD25AFF}" srcId="{09885EA2-4CA4-4433-B312-FBFEE19D173B}" destId="{F14ADBEA-6F5F-4630-BB2F-1CDCE79126C9}" srcOrd="3" destOrd="0" parTransId="{C0CA2371-B22B-488A-8627-C869FA9F6349}" sibTransId="{3367ED57-ACC6-4EB4-94DE-CE763B59357F}"/>
    <dgm:cxn modelId="{427535E8-B3DD-40E9-B707-C3AE7BE6C134}" type="presOf" srcId="{09885EA2-4CA4-4433-B312-FBFEE19D173B}" destId="{A44A7574-8688-450B-A654-5CBBFF9410DA}" srcOrd="0" destOrd="0" presId="urn:microsoft.com/office/officeart/2011/layout/HexagonRadial"/>
    <dgm:cxn modelId="{FF625D71-6F68-443A-AA18-09EB2A84E58F}" type="presParOf" srcId="{AB320771-2704-42E1-894F-3C4C3FBA872B}" destId="{A44A7574-8688-450B-A654-5CBBFF9410DA}" srcOrd="0" destOrd="0" presId="urn:microsoft.com/office/officeart/2011/layout/HexagonRadial"/>
    <dgm:cxn modelId="{FA467211-014F-41F5-8EF3-4C169130FD63}" type="presParOf" srcId="{AB320771-2704-42E1-894F-3C4C3FBA872B}" destId="{8A3315B2-D7D8-4708-BD65-D6F516551A45}" srcOrd="1" destOrd="0" presId="urn:microsoft.com/office/officeart/2011/layout/HexagonRadial"/>
    <dgm:cxn modelId="{5C134AB2-B1EB-4EE7-A946-C3611A3B7783}" type="presParOf" srcId="{8A3315B2-D7D8-4708-BD65-D6F516551A45}" destId="{6AFE2084-8222-4101-8FD3-DC8A8EA33C9F}" srcOrd="0" destOrd="0" presId="urn:microsoft.com/office/officeart/2011/layout/HexagonRadial"/>
    <dgm:cxn modelId="{E0D33C97-EA2B-4163-B210-FABDD01741BC}" type="presParOf" srcId="{AB320771-2704-42E1-894F-3C4C3FBA872B}" destId="{84317E98-3177-490C-A1C3-B035E4E866A9}" srcOrd="2" destOrd="0" presId="urn:microsoft.com/office/officeart/2011/layout/HexagonRadial"/>
    <dgm:cxn modelId="{29C64E82-38D1-4606-98BE-33CDA3F3107D}" type="presParOf" srcId="{AB320771-2704-42E1-894F-3C4C3FBA872B}" destId="{2397B9E8-AA12-4FFC-9D0F-5A02F864E9D1}" srcOrd="3" destOrd="0" presId="urn:microsoft.com/office/officeart/2011/layout/HexagonRadial"/>
    <dgm:cxn modelId="{4C5F1A90-E25E-4187-9A41-419979730754}" type="presParOf" srcId="{2397B9E8-AA12-4FFC-9D0F-5A02F864E9D1}" destId="{06DC70E5-8104-46C0-B199-30F40776DE44}" srcOrd="0" destOrd="0" presId="urn:microsoft.com/office/officeart/2011/layout/HexagonRadial"/>
    <dgm:cxn modelId="{DC62C1CB-9A69-4A65-9861-8C3D22B9FEB0}" type="presParOf" srcId="{AB320771-2704-42E1-894F-3C4C3FBA872B}" destId="{FC781CBC-0C06-44E7-A83C-02AC132683E8}" srcOrd="4" destOrd="0" presId="urn:microsoft.com/office/officeart/2011/layout/HexagonRadial"/>
    <dgm:cxn modelId="{9F209172-F0C7-4026-A984-2EEBE7C1757A}" type="presParOf" srcId="{AB320771-2704-42E1-894F-3C4C3FBA872B}" destId="{1A1FBB94-A0E3-48FB-916D-1B4533769E50}" srcOrd="5" destOrd="0" presId="urn:microsoft.com/office/officeart/2011/layout/HexagonRadial"/>
    <dgm:cxn modelId="{ACB57E50-05F7-4CA5-ADB4-AADD1A7A3652}" type="presParOf" srcId="{1A1FBB94-A0E3-48FB-916D-1B4533769E50}" destId="{839E64B5-2433-4167-A472-E43B53F662B5}" srcOrd="0" destOrd="0" presId="urn:microsoft.com/office/officeart/2011/layout/HexagonRadial"/>
    <dgm:cxn modelId="{A37DDC0E-DB97-43B5-87A1-7269F46EE1C2}" type="presParOf" srcId="{AB320771-2704-42E1-894F-3C4C3FBA872B}" destId="{4F6782CD-D105-413B-9B89-B9BA5977E49F}" srcOrd="6" destOrd="0" presId="urn:microsoft.com/office/officeart/2011/layout/HexagonRadial"/>
    <dgm:cxn modelId="{6E86937F-F3AD-460B-A593-6236DACE8BFC}" type="presParOf" srcId="{AB320771-2704-42E1-894F-3C4C3FBA872B}" destId="{30FC7D18-3CC2-4495-A985-B3E285A73476}" srcOrd="7" destOrd="0" presId="urn:microsoft.com/office/officeart/2011/layout/HexagonRadial"/>
    <dgm:cxn modelId="{A8BBCECE-8BE1-4F99-A7A6-3E955EB13EEF}" type="presParOf" srcId="{30FC7D18-3CC2-4495-A985-B3E285A73476}" destId="{9E83A8D6-35BA-464F-8C6A-9808445A37B7}" srcOrd="0" destOrd="0" presId="urn:microsoft.com/office/officeart/2011/layout/HexagonRadial"/>
    <dgm:cxn modelId="{21CD5539-3A72-4F49-9DA5-387A55F53A7B}" type="presParOf" srcId="{AB320771-2704-42E1-894F-3C4C3FBA872B}" destId="{8668DD1A-1DEB-40AA-8E49-B7CE7266B255}" srcOrd="8" destOrd="0" presId="urn:microsoft.com/office/officeart/2011/layout/HexagonRadial"/>
    <dgm:cxn modelId="{82DAF61B-787B-4D79-901C-630A9506D5EC}" type="presParOf" srcId="{AB320771-2704-42E1-894F-3C4C3FBA872B}" destId="{ABE6DA8C-4F61-4A43-8DD6-453E6D0363AC}" srcOrd="9" destOrd="0" presId="urn:microsoft.com/office/officeart/2011/layout/HexagonRadial"/>
    <dgm:cxn modelId="{317DDBB6-D13B-4601-9CF2-D76A875C8787}" type="presParOf" srcId="{ABE6DA8C-4F61-4A43-8DD6-453E6D0363AC}" destId="{C33A5E55-EE3D-4E17-8647-DA3DB9668A1A}" srcOrd="0" destOrd="0" presId="urn:microsoft.com/office/officeart/2011/layout/HexagonRadial"/>
    <dgm:cxn modelId="{084FBB40-DD36-4417-925B-75F612C793E5}" type="presParOf" srcId="{AB320771-2704-42E1-894F-3C4C3FBA872B}" destId="{7501CC5F-893C-4E0C-97EB-470B2CD709F9}" srcOrd="10" destOrd="0" presId="urn:microsoft.com/office/officeart/2011/layout/HexagonRadial"/>
    <dgm:cxn modelId="{110D993C-D28E-4BF6-BF36-30F3BBEB864A}" type="presParOf" srcId="{AB320771-2704-42E1-894F-3C4C3FBA872B}" destId="{5981CA82-A3EC-45AC-986B-60491A40F045}" srcOrd="11" destOrd="0" presId="urn:microsoft.com/office/officeart/2011/layout/HexagonRadial"/>
    <dgm:cxn modelId="{FF8F6B5E-1A09-4F9B-8734-8DD5C9AA6845}" type="presParOf" srcId="{5981CA82-A3EC-45AC-986B-60491A40F045}" destId="{B043CC71-6E98-4E24-810D-6C31BEA12926}" srcOrd="0" destOrd="0" presId="urn:microsoft.com/office/officeart/2011/layout/HexagonRadial"/>
    <dgm:cxn modelId="{46AF88C5-CF05-4FEE-ACE8-68B377797F90}" type="presParOf" srcId="{AB320771-2704-42E1-894F-3C4C3FBA872B}" destId="{BC01F407-91BE-475A-8AA4-AD9280843B2D}"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392D9ED-9624-43DF-985A-8B5F44D025C7}"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515BF562-9723-4D45-8863-2F0C2411CF23}">
      <dgm:prSet phldrT="[Text]" custT="1"/>
      <dgm:spPr>
        <a:solidFill>
          <a:srgbClr val="FF0000"/>
        </a:solidFill>
      </dgm:spPr>
      <dgm:t>
        <a:bodyPr/>
        <a:lstStyle/>
        <a:p>
          <a:r>
            <a:rPr lang="en-US" sz="1800" b="0" i="0" dirty="0">
              <a:effectLst/>
              <a:latin typeface="Times New Roman" panose="02020603050405020304" pitchFamily="18" charset="0"/>
              <a:cs typeface="Times New Roman" panose="02020603050405020304" pitchFamily="18" charset="0"/>
            </a:rPr>
            <a:t>Statistical methods effective with limited data availability counteract extensive data requirements of machine learning methods</a:t>
          </a:r>
          <a:endParaRPr lang="en-IN" sz="1800" dirty="0"/>
        </a:p>
      </dgm:t>
    </dgm:pt>
    <dgm:pt modelId="{CF5079A9-DE8D-440F-A7BD-931085432343}" type="parTrans" cxnId="{1BD2E368-7DE9-4823-A882-78EFFAF86441}">
      <dgm:prSet/>
      <dgm:spPr/>
      <dgm:t>
        <a:bodyPr/>
        <a:lstStyle/>
        <a:p>
          <a:endParaRPr lang="en-IN"/>
        </a:p>
      </dgm:t>
    </dgm:pt>
    <dgm:pt modelId="{14042A89-A96D-4F17-B4F4-E0452346EB74}" type="sibTrans" cxnId="{1BD2E368-7DE9-4823-A882-78EFFAF86441}">
      <dgm:prSet/>
      <dgm:spPr/>
      <dgm:t>
        <a:bodyPr/>
        <a:lstStyle/>
        <a:p>
          <a:endParaRPr lang="en-IN"/>
        </a:p>
      </dgm:t>
    </dgm:pt>
    <dgm:pt modelId="{1D03CDD2-3C9B-4A94-8500-219496F55120}">
      <dgm:prSet phldrT="[Text]" custT="1"/>
      <dgm:spPr>
        <a:solidFill>
          <a:srgbClr val="FF0000"/>
        </a:solidFill>
      </dgm:spPr>
      <dgm:t>
        <a:bodyPr/>
        <a:lstStyle/>
        <a:p>
          <a:r>
            <a:rPr lang="en-US" sz="1800" dirty="0">
              <a:latin typeface="Times New Roman" panose="02020603050405020304" pitchFamily="18" charset="0"/>
              <a:cs typeface="Times New Roman" panose="02020603050405020304" pitchFamily="18" charset="0"/>
            </a:rPr>
            <a:t>P</a:t>
          </a:r>
          <a:r>
            <a:rPr lang="en-US" sz="1800" b="0" i="0" dirty="0">
              <a:effectLst/>
              <a:latin typeface="Times New Roman" panose="02020603050405020304" pitchFamily="18" charset="0"/>
              <a:cs typeface="Times New Roman" panose="02020603050405020304" pitchFamily="18" charset="0"/>
            </a:rPr>
            <a:t>rior knowledge reduces computational effort</a:t>
          </a:r>
          <a:endParaRPr lang="en-IN" sz="1800" dirty="0"/>
        </a:p>
      </dgm:t>
    </dgm:pt>
    <dgm:pt modelId="{CE7FBF2D-2875-4988-A459-1EBC45A097FF}" type="parTrans" cxnId="{EA8622A6-EAAF-4480-88CD-4A9CF366FD4F}">
      <dgm:prSet/>
      <dgm:spPr/>
      <dgm:t>
        <a:bodyPr/>
        <a:lstStyle/>
        <a:p>
          <a:endParaRPr lang="en-IN"/>
        </a:p>
      </dgm:t>
    </dgm:pt>
    <dgm:pt modelId="{2291B0C8-9F02-45D6-801F-5077A1F0A458}" type="sibTrans" cxnId="{EA8622A6-EAAF-4480-88CD-4A9CF366FD4F}">
      <dgm:prSet/>
      <dgm:spPr/>
      <dgm:t>
        <a:bodyPr/>
        <a:lstStyle/>
        <a:p>
          <a:endParaRPr lang="en-IN"/>
        </a:p>
      </dgm:t>
    </dgm:pt>
    <dgm:pt modelId="{98FFA6E3-44F5-4994-843A-F0997DE8AFF9}">
      <dgm:prSet phldrT="[Text]" custT="1"/>
      <dgm:spPr>
        <a:solidFill>
          <a:srgbClr val="FF0000"/>
        </a:solidFill>
      </dgm:spPr>
      <dgm:t>
        <a:bodyPr/>
        <a:lstStyle/>
        <a:p>
          <a:r>
            <a:rPr lang="en-US" sz="1800" dirty="0">
              <a:latin typeface="Times New Roman" panose="02020603050405020304" pitchFamily="18" charset="0"/>
              <a:cs typeface="Times New Roman" panose="02020603050405020304" pitchFamily="18" charset="0"/>
            </a:rPr>
            <a:t>I</a:t>
          </a:r>
          <a:r>
            <a:rPr lang="en-US" sz="1800" b="0" i="0" dirty="0">
              <a:effectLst/>
              <a:latin typeface="Times New Roman" panose="02020603050405020304" pitchFamily="18" charset="0"/>
              <a:cs typeface="Times New Roman" panose="02020603050405020304" pitchFamily="18" charset="0"/>
            </a:rPr>
            <a:t>ncorporates cross-learning, a capability that many statistical methods lack</a:t>
          </a:r>
          <a:endParaRPr lang="en-IN" sz="1800" dirty="0"/>
        </a:p>
      </dgm:t>
    </dgm:pt>
    <dgm:pt modelId="{019199B6-D9EF-431E-95C2-97A40A95489D}" type="parTrans" cxnId="{4E0476D6-BAC7-47B2-BD6F-F7082579A701}">
      <dgm:prSet/>
      <dgm:spPr/>
      <dgm:t>
        <a:bodyPr/>
        <a:lstStyle/>
        <a:p>
          <a:endParaRPr lang="en-IN"/>
        </a:p>
      </dgm:t>
    </dgm:pt>
    <dgm:pt modelId="{324C23C7-A73D-4956-8061-D80716FECCD9}" type="sibTrans" cxnId="{4E0476D6-BAC7-47B2-BD6F-F7082579A701}">
      <dgm:prSet/>
      <dgm:spPr/>
      <dgm:t>
        <a:bodyPr/>
        <a:lstStyle/>
        <a:p>
          <a:endParaRPr lang="en-IN"/>
        </a:p>
      </dgm:t>
    </dgm:pt>
    <dgm:pt modelId="{64BD8D0C-949D-40A9-A11B-EE943C92A7A9}">
      <dgm:prSet phldrT="[Text]" custT="1"/>
      <dgm:spPr>
        <a:solidFill>
          <a:srgbClr val="FF0000"/>
        </a:solidFill>
      </dgm:spPr>
      <dgm:t>
        <a:bodyPr/>
        <a:lstStyle/>
        <a:p>
          <a:r>
            <a:rPr lang="en-US" sz="1800" b="0" i="0" dirty="0">
              <a:effectLst/>
              <a:latin typeface="Times New Roman" panose="02020603050405020304" pitchFamily="18" charset="0"/>
              <a:cs typeface="Times New Roman" panose="02020603050405020304" pitchFamily="18" charset="0"/>
            </a:rPr>
            <a:t>Solution to dilemma of assumption of linearity</a:t>
          </a:r>
          <a:endParaRPr lang="en-IN" sz="1800" dirty="0"/>
        </a:p>
      </dgm:t>
    </dgm:pt>
    <dgm:pt modelId="{7E6468F8-EC5D-46B1-8564-6ED361AE6A65}" type="parTrans" cxnId="{8ACC0120-4AAE-4D93-8B5C-84D9B0230DF9}">
      <dgm:prSet/>
      <dgm:spPr/>
      <dgm:t>
        <a:bodyPr/>
        <a:lstStyle/>
        <a:p>
          <a:endParaRPr lang="en-IN"/>
        </a:p>
      </dgm:t>
    </dgm:pt>
    <dgm:pt modelId="{80478057-78C1-4B88-AD1B-EBB0570D422A}" type="sibTrans" cxnId="{8ACC0120-4AAE-4D93-8B5C-84D9B0230DF9}">
      <dgm:prSet/>
      <dgm:spPr/>
      <dgm:t>
        <a:bodyPr/>
        <a:lstStyle/>
        <a:p>
          <a:endParaRPr lang="en-IN"/>
        </a:p>
      </dgm:t>
    </dgm:pt>
    <dgm:pt modelId="{9810B6BD-71B1-4C0E-91BB-C7AEA81C0F33}">
      <dgm:prSet phldrT="[Text]" custT="1"/>
      <dgm:spPr>
        <a:solidFill>
          <a:srgbClr val="FF0000"/>
        </a:solidFill>
      </dgm:spPr>
      <dgm:t>
        <a:bodyPr/>
        <a:lstStyle/>
        <a:p>
          <a:r>
            <a:rPr lang="en-US" sz="1800" b="0" i="0" dirty="0">
              <a:effectLst/>
              <a:latin typeface="Times New Roman" panose="02020603050405020304" pitchFamily="18" charset="0"/>
              <a:cs typeface="Times New Roman" panose="02020603050405020304" pitchFamily="18" charset="0"/>
            </a:rPr>
            <a:t>Effective in real world cases where traditional approaches are not </a:t>
          </a:r>
          <a:endParaRPr lang="en-IN" sz="1800" dirty="0"/>
        </a:p>
      </dgm:t>
    </dgm:pt>
    <dgm:pt modelId="{06BD2C7D-3714-4E6F-8358-75EEA29F9163}" type="parTrans" cxnId="{FBD6171B-9DA0-41CA-9BA8-642AC1648603}">
      <dgm:prSet/>
      <dgm:spPr/>
      <dgm:t>
        <a:bodyPr/>
        <a:lstStyle/>
        <a:p>
          <a:endParaRPr lang="en-IN"/>
        </a:p>
      </dgm:t>
    </dgm:pt>
    <dgm:pt modelId="{1DFF8AB8-A920-43F1-ACD9-69C2EF40561B}" type="sibTrans" cxnId="{FBD6171B-9DA0-41CA-9BA8-642AC1648603}">
      <dgm:prSet/>
      <dgm:spPr/>
      <dgm:t>
        <a:bodyPr/>
        <a:lstStyle/>
        <a:p>
          <a:endParaRPr lang="en-IN"/>
        </a:p>
      </dgm:t>
    </dgm:pt>
    <dgm:pt modelId="{1EF5D838-5FF1-4C8B-9B71-C4E0ABEB5715}" type="pres">
      <dgm:prSet presAssocID="{2392D9ED-9624-43DF-985A-8B5F44D025C7}" presName="Name0" presStyleCnt="0">
        <dgm:presLayoutVars>
          <dgm:chMax val="1"/>
          <dgm:chPref val="1"/>
          <dgm:dir/>
          <dgm:animOne val="branch"/>
          <dgm:animLvl val="lvl"/>
        </dgm:presLayoutVars>
      </dgm:prSet>
      <dgm:spPr/>
    </dgm:pt>
    <dgm:pt modelId="{533FCCC9-D1BF-4A3F-B9E2-70BC9FE335F9}" type="pres">
      <dgm:prSet presAssocID="{515BF562-9723-4D45-8863-2F0C2411CF23}" presName="Parent" presStyleLbl="node0" presStyleIdx="0" presStyleCnt="1" custScaleX="144466" custScaleY="121896" custLinFactNeighborX="-80158" custLinFactNeighborY="-985">
        <dgm:presLayoutVars>
          <dgm:chMax val="6"/>
          <dgm:chPref val="6"/>
        </dgm:presLayoutVars>
      </dgm:prSet>
      <dgm:spPr/>
    </dgm:pt>
    <dgm:pt modelId="{AB21ACD1-13F9-4AD7-9EEE-EEA020F35C59}" type="pres">
      <dgm:prSet presAssocID="{1D03CDD2-3C9B-4A94-8500-219496F55120}" presName="Accent1" presStyleCnt="0"/>
      <dgm:spPr/>
    </dgm:pt>
    <dgm:pt modelId="{7FFF3D15-D732-4D94-B9E6-E44FE7F825FC}" type="pres">
      <dgm:prSet presAssocID="{1D03CDD2-3C9B-4A94-8500-219496F55120}" presName="Accent" presStyleLbl="bgShp" presStyleIdx="0" presStyleCnt="4"/>
      <dgm:spPr/>
    </dgm:pt>
    <dgm:pt modelId="{B99A4E4E-1A5C-4205-8485-25A8F0805C57}" type="pres">
      <dgm:prSet presAssocID="{1D03CDD2-3C9B-4A94-8500-219496F55120}" presName="Child1" presStyleLbl="node1" presStyleIdx="0" presStyleCnt="4" custScaleX="112978" custLinFactNeighborX="-6278" custLinFactNeighborY="-7861">
        <dgm:presLayoutVars>
          <dgm:chMax val="0"/>
          <dgm:chPref val="0"/>
          <dgm:bulletEnabled val="1"/>
        </dgm:presLayoutVars>
      </dgm:prSet>
      <dgm:spPr/>
    </dgm:pt>
    <dgm:pt modelId="{3BF7C9FA-80A4-41C9-AA8F-CB3E7C979524}" type="pres">
      <dgm:prSet presAssocID="{98FFA6E3-44F5-4994-843A-F0997DE8AFF9}" presName="Accent2" presStyleCnt="0"/>
      <dgm:spPr/>
    </dgm:pt>
    <dgm:pt modelId="{BCFA9F01-58DE-43EE-97D4-195344E14787}" type="pres">
      <dgm:prSet presAssocID="{98FFA6E3-44F5-4994-843A-F0997DE8AFF9}" presName="Accent" presStyleLbl="bgShp" presStyleIdx="1" presStyleCnt="4"/>
      <dgm:spPr/>
    </dgm:pt>
    <dgm:pt modelId="{DF5C48B0-C533-487E-8E7F-4ACAF38EBA55}" type="pres">
      <dgm:prSet presAssocID="{98FFA6E3-44F5-4994-843A-F0997DE8AFF9}" presName="Child2" presStyleLbl="node1" presStyleIdx="1" presStyleCnt="4" custScaleX="118911" custScaleY="101539" custLinFactNeighborX="15694" custLinFactNeighborY="5442">
        <dgm:presLayoutVars>
          <dgm:chMax val="0"/>
          <dgm:chPref val="0"/>
          <dgm:bulletEnabled val="1"/>
        </dgm:presLayoutVars>
      </dgm:prSet>
      <dgm:spPr/>
    </dgm:pt>
    <dgm:pt modelId="{10ECD6C5-8B8D-4BB0-82B4-501F92317FD2}" type="pres">
      <dgm:prSet presAssocID="{64BD8D0C-949D-40A9-A11B-EE943C92A7A9}" presName="Accent3" presStyleCnt="0"/>
      <dgm:spPr/>
    </dgm:pt>
    <dgm:pt modelId="{4B13613F-BC6F-438D-9068-626AA102BE34}" type="pres">
      <dgm:prSet presAssocID="{64BD8D0C-949D-40A9-A11B-EE943C92A7A9}" presName="Accent" presStyleLbl="bgShp" presStyleIdx="2" presStyleCnt="4"/>
      <dgm:spPr/>
    </dgm:pt>
    <dgm:pt modelId="{357D7D60-6A95-44FC-A5BE-C1495C976C0B}" type="pres">
      <dgm:prSet presAssocID="{64BD8D0C-949D-40A9-A11B-EE943C92A7A9}" presName="Child3" presStyleLbl="node1" presStyleIdx="2" presStyleCnt="4" custLinFactNeighborX="42896" custLinFactNeighborY="-1353">
        <dgm:presLayoutVars>
          <dgm:chMax val="0"/>
          <dgm:chPref val="0"/>
          <dgm:bulletEnabled val="1"/>
        </dgm:presLayoutVars>
      </dgm:prSet>
      <dgm:spPr/>
    </dgm:pt>
    <dgm:pt modelId="{0A8535E5-238C-42A0-A531-B57BA5FFD9FD}" type="pres">
      <dgm:prSet presAssocID="{9810B6BD-71B1-4C0E-91BB-C7AEA81C0F33}" presName="Accent4" presStyleCnt="0"/>
      <dgm:spPr/>
    </dgm:pt>
    <dgm:pt modelId="{E75D8EDD-3AC1-482C-ADAC-C6B81B050658}" type="pres">
      <dgm:prSet presAssocID="{9810B6BD-71B1-4C0E-91BB-C7AEA81C0F33}" presName="Accent" presStyleLbl="bgShp" presStyleIdx="3" presStyleCnt="4" custLinFactNeighborX="43166" custLinFactNeighborY="13187"/>
      <dgm:spPr/>
    </dgm:pt>
    <dgm:pt modelId="{FC593B28-E0C4-4BCC-B7E6-CF3D68050C0B}" type="pres">
      <dgm:prSet presAssocID="{9810B6BD-71B1-4C0E-91BB-C7AEA81C0F33}" presName="Child4" presStyleLbl="node1" presStyleIdx="3" presStyleCnt="4" custScaleX="126574" custScaleY="109112" custLinFactNeighborX="-1744" custLinFactNeighborY="-2278">
        <dgm:presLayoutVars>
          <dgm:chMax val="0"/>
          <dgm:chPref val="0"/>
          <dgm:bulletEnabled val="1"/>
        </dgm:presLayoutVars>
      </dgm:prSet>
      <dgm:spPr/>
    </dgm:pt>
  </dgm:ptLst>
  <dgm:cxnLst>
    <dgm:cxn modelId="{FBD6171B-9DA0-41CA-9BA8-642AC1648603}" srcId="{515BF562-9723-4D45-8863-2F0C2411CF23}" destId="{9810B6BD-71B1-4C0E-91BB-C7AEA81C0F33}" srcOrd="3" destOrd="0" parTransId="{06BD2C7D-3714-4E6F-8358-75EEA29F9163}" sibTransId="{1DFF8AB8-A920-43F1-ACD9-69C2EF40561B}"/>
    <dgm:cxn modelId="{8ACC0120-4AAE-4D93-8B5C-84D9B0230DF9}" srcId="{515BF562-9723-4D45-8863-2F0C2411CF23}" destId="{64BD8D0C-949D-40A9-A11B-EE943C92A7A9}" srcOrd="2" destOrd="0" parTransId="{7E6468F8-EC5D-46B1-8564-6ED361AE6A65}" sibTransId="{80478057-78C1-4B88-AD1B-EBB0570D422A}"/>
    <dgm:cxn modelId="{D80EDC20-01B8-43AC-9DCC-3E408B0720C1}" type="presOf" srcId="{1D03CDD2-3C9B-4A94-8500-219496F55120}" destId="{B99A4E4E-1A5C-4205-8485-25A8F0805C57}" srcOrd="0" destOrd="0" presId="urn:microsoft.com/office/officeart/2011/layout/HexagonRadial"/>
    <dgm:cxn modelId="{1BD2E368-7DE9-4823-A882-78EFFAF86441}" srcId="{2392D9ED-9624-43DF-985A-8B5F44D025C7}" destId="{515BF562-9723-4D45-8863-2F0C2411CF23}" srcOrd="0" destOrd="0" parTransId="{CF5079A9-DE8D-440F-A7BD-931085432343}" sibTransId="{14042A89-A96D-4F17-B4F4-E0452346EB74}"/>
    <dgm:cxn modelId="{450D6486-17AC-4FCB-B30F-0B66E48084DF}" type="presOf" srcId="{2392D9ED-9624-43DF-985A-8B5F44D025C7}" destId="{1EF5D838-5FF1-4C8B-9B71-C4E0ABEB5715}" srcOrd="0" destOrd="0" presId="urn:microsoft.com/office/officeart/2011/layout/HexagonRadial"/>
    <dgm:cxn modelId="{DDED5A9A-463A-42F9-B5F8-EE5987E3160D}" type="presOf" srcId="{515BF562-9723-4D45-8863-2F0C2411CF23}" destId="{533FCCC9-D1BF-4A3F-B9E2-70BC9FE335F9}" srcOrd="0" destOrd="0" presId="urn:microsoft.com/office/officeart/2011/layout/HexagonRadial"/>
    <dgm:cxn modelId="{88740EA1-54E1-492C-8E3C-E74938A01517}" type="presOf" srcId="{98FFA6E3-44F5-4994-843A-F0997DE8AFF9}" destId="{DF5C48B0-C533-487E-8E7F-4ACAF38EBA55}" srcOrd="0" destOrd="0" presId="urn:microsoft.com/office/officeart/2011/layout/HexagonRadial"/>
    <dgm:cxn modelId="{EA8622A6-EAAF-4480-88CD-4A9CF366FD4F}" srcId="{515BF562-9723-4D45-8863-2F0C2411CF23}" destId="{1D03CDD2-3C9B-4A94-8500-219496F55120}" srcOrd="0" destOrd="0" parTransId="{CE7FBF2D-2875-4988-A459-1EBC45A097FF}" sibTransId="{2291B0C8-9F02-45D6-801F-5077A1F0A458}"/>
    <dgm:cxn modelId="{D7B094C4-9472-4D8D-96AB-86516A1A0E63}" type="presOf" srcId="{64BD8D0C-949D-40A9-A11B-EE943C92A7A9}" destId="{357D7D60-6A95-44FC-A5BE-C1495C976C0B}" srcOrd="0" destOrd="0" presId="urn:microsoft.com/office/officeart/2011/layout/HexagonRadial"/>
    <dgm:cxn modelId="{4E0476D6-BAC7-47B2-BD6F-F7082579A701}" srcId="{515BF562-9723-4D45-8863-2F0C2411CF23}" destId="{98FFA6E3-44F5-4994-843A-F0997DE8AFF9}" srcOrd="1" destOrd="0" parTransId="{019199B6-D9EF-431E-95C2-97A40A95489D}" sibTransId="{324C23C7-A73D-4956-8061-D80716FECCD9}"/>
    <dgm:cxn modelId="{EA5D73F7-2B42-4572-8DE2-CD0C8CAB5406}" type="presOf" srcId="{9810B6BD-71B1-4C0E-91BB-C7AEA81C0F33}" destId="{FC593B28-E0C4-4BCC-B7E6-CF3D68050C0B}" srcOrd="0" destOrd="0" presId="urn:microsoft.com/office/officeart/2011/layout/HexagonRadial"/>
    <dgm:cxn modelId="{F19D2972-595E-4F87-A40C-96CFA0B0E8F0}" type="presParOf" srcId="{1EF5D838-5FF1-4C8B-9B71-C4E0ABEB5715}" destId="{533FCCC9-D1BF-4A3F-B9E2-70BC9FE335F9}" srcOrd="0" destOrd="0" presId="urn:microsoft.com/office/officeart/2011/layout/HexagonRadial"/>
    <dgm:cxn modelId="{96F05E7C-42B2-438C-BE0C-1B84AA723FAB}" type="presParOf" srcId="{1EF5D838-5FF1-4C8B-9B71-C4E0ABEB5715}" destId="{AB21ACD1-13F9-4AD7-9EEE-EEA020F35C59}" srcOrd="1" destOrd="0" presId="urn:microsoft.com/office/officeart/2011/layout/HexagonRadial"/>
    <dgm:cxn modelId="{BDF2B911-00CB-46E7-87D5-49B545022A76}" type="presParOf" srcId="{AB21ACD1-13F9-4AD7-9EEE-EEA020F35C59}" destId="{7FFF3D15-D732-4D94-B9E6-E44FE7F825FC}" srcOrd="0" destOrd="0" presId="urn:microsoft.com/office/officeart/2011/layout/HexagonRadial"/>
    <dgm:cxn modelId="{6CFA6836-03CA-4746-A86C-48377088A953}" type="presParOf" srcId="{1EF5D838-5FF1-4C8B-9B71-C4E0ABEB5715}" destId="{B99A4E4E-1A5C-4205-8485-25A8F0805C57}" srcOrd="2" destOrd="0" presId="urn:microsoft.com/office/officeart/2011/layout/HexagonRadial"/>
    <dgm:cxn modelId="{82852FB0-7733-41E9-81C4-6261E808F6B3}" type="presParOf" srcId="{1EF5D838-5FF1-4C8B-9B71-C4E0ABEB5715}" destId="{3BF7C9FA-80A4-41C9-AA8F-CB3E7C979524}" srcOrd="3" destOrd="0" presId="urn:microsoft.com/office/officeart/2011/layout/HexagonRadial"/>
    <dgm:cxn modelId="{D36A9847-FD3C-4FD0-9D78-53092D8E7587}" type="presParOf" srcId="{3BF7C9FA-80A4-41C9-AA8F-CB3E7C979524}" destId="{BCFA9F01-58DE-43EE-97D4-195344E14787}" srcOrd="0" destOrd="0" presId="urn:microsoft.com/office/officeart/2011/layout/HexagonRadial"/>
    <dgm:cxn modelId="{B4DC850B-61B4-4D20-9BCF-1928E2D9F0C1}" type="presParOf" srcId="{1EF5D838-5FF1-4C8B-9B71-C4E0ABEB5715}" destId="{DF5C48B0-C533-487E-8E7F-4ACAF38EBA55}" srcOrd="4" destOrd="0" presId="urn:microsoft.com/office/officeart/2011/layout/HexagonRadial"/>
    <dgm:cxn modelId="{4BA583F8-2CE4-4FB6-BACD-2AABCEC31129}" type="presParOf" srcId="{1EF5D838-5FF1-4C8B-9B71-C4E0ABEB5715}" destId="{10ECD6C5-8B8D-4BB0-82B4-501F92317FD2}" srcOrd="5" destOrd="0" presId="urn:microsoft.com/office/officeart/2011/layout/HexagonRadial"/>
    <dgm:cxn modelId="{CBE57BDA-1997-4132-910F-C03B5617A71F}" type="presParOf" srcId="{10ECD6C5-8B8D-4BB0-82B4-501F92317FD2}" destId="{4B13613F-BC6F-438D-9068-626AA102BE34}" srcOrd="0" destOrd="0" presId="urn:microsoft.com/office/officeart/2011/layout/HexagonRadial"/>
    <dgm:cxn modelId="{EC6F44AE-FAB7-48DE-A4BA-DBEBAFF41461}" type="presParOf" srcId="{1EF5D838-5FF1-4C8B-9B71-C4E0ABEB5715}" destId="{357D7D60-6A95-44FC-A5BE-C1495C976C0B}" srcOrd="6" destOrd="0" presId="urn:microsoft.com/office/officeart/2011/layout/HexagonRadial"/>
    <dgm:cxn modelId="{561AD132-C947-40D2-AC46-A55BF8D5FFCB}" type="presParOf" srcId="{1EF5D838-5FF1-4C8B-9B71-C4E0ABEB5715}" destId="{0A8535E5-238C-42A0-A531-B57BA5FFD9FD}" srcOrd="7" destOrd="0" presId="urn:microsoft.com/office/officeart/2011/layout/HexagonRadial"/>
    <dgm:cxn modelId="{B1653364-4121-447F-9A37-B0946BC5AA94}" type="presParOf" srcId="{0A8535E5-238C-42A0-A531-B57BA5FFD9FD}" destId="{E75D8EDD-3AC1-482C-ADAC-C6B81B050658}" srcOrd="0" destOrd="0" presId="urn:microsoft.com/office/officeart/2011/layout/HexagonRadial"/>
    <dgm:cxn modelId="{1329FB19-1197-4367-BD34-59A7D8BFDF00}" type="presParOf" srcId="{1EF5D838-5FF1-4C8B-9B71-C4E0ABEB5715}" destId="{FC593B28-E0C4-4BCC-B7E6-CF3D68050C0B}" srcOrd="8" destOrd="0" presId="urn:microsoft.com/office/officeart/2011/layout/HexagonRadial"/>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B65300D6-EEEA-4FDD-8B10-7D6E1284255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5A913802-2BE5-4578-87D6-C40BAA47288F}">
      <dgm:prSet phldrT="[Text]"/>
      <dgm:spPr/>
      <dgm:t>
        <a:bodyPr/>
        <a:lstStyle/>
        <a:p>
          <a:r>
            <a:rPr lang="en-US" dirty="0">
              <a:latin typeface="Times New Roman" panose="02020603050405020304" pitchFamily="18" charset="0"/>
              <a:cs typeface="Times New Roman" panose="02020603050405020304" pitchFamily="18" charset="0"/>
            </a:rPr>
            <a:t>Energy Demand Analysis </a:t>
          </a:r>
          <a:endParaRPr lang="en-IN" baseline="30000" dirty="0">
            <a:latin typeface="Times New Roman" panose="02020603050405020304" pitchFamily="18" charset="0"/>
            <a:cs typeface="Times New Roman" panose="02020603050405020304" pitchFamily="18" charset="0"/>
          </a:endParaRPr>
        </a:p>
      </dgm:t>
    </dgm:pt>
    <dgm:pt modelId="{E035D8DF-BFEA-49A3-AEFD-F758D94032BA}" type="parTrans" cxnId="{B352DD6B-2A92-45DE-B411-A2F09BCC3803}">
      <dgm:prSet/>
      <dgm:spPr/>
      <dgm:t>
        <a:bodyPr/>
        <a:lstStyle/>
        <a:p>
          <a:endParaRPr lang="en-IN"/>
        </a:p>
      </dgm:t>
    </dgm:pt>
    <dgm:pt modelId="{873D107B-8466-4585-9D84-ECA5026CD656}" type="sibTrans" cxnId="{B352DD6B-2A92-45DE-B411-A2F09BCC3803}">
      <dgm:prSet/>
      <dgm:spPr/>
      <dgm:t>
        <a:bodyPr/>
        <a:lstStyle/>
        <a:p>
          <a:endParaRPr lang="en-IN"/>
        </a:p>
      </dgm:t>
    </dgm:pt>
    <dgm:pt modelId="{B9316CC3-80BA-4BB0-9A8F-1B5C34E5B6A3}">
      <dgm:prSet phldrT="[Text]"/>
      <dgm:spPr>
        <a:solidFill>
          <a:schemeClr val="accent6">
            <a:lumMod val="40000"/>
            <a:lumOff val="60000"/>
          </a:schemeClr>
        </a:solidFill>
      </dgm:spPr>
      <dgm:t>
        <a:bodyPr/>
        <a:lstStyle/>
        <a:p>
          <a:r>
            <a:rPr lang="en-US" b="0" i="0" dirty="0">
              <a:solidFill>
                <a:srgbClr val="000000"/>
              </a:solidFill>
              <a:effectLst/>
              <a:latin typeface="Times New Roman" panose="02020603050405020304" pitchFamily="18" charset="0"/>
              <a:cs typeface="Times New Roman" panose="02020603050405020304" pitchFamily="18" charset="0"/>
            </a:rPr>
            <a:t>Determines if the proposed energy mix is compatible with sustainable goals &amp; projected energy demand levels</a:t>
          </a:r>
        </a:p>
      </dgm:t>
    </dgm:pt>
    <dgm:pt modelId="{B6A93F42-C4D0-4598-BD2D-6E10CDBEA77F}" type="parTrans" cxnId="{34DEFBBC-0467-424F-88DF-E2C04F9B542F}">
      <dgm:prSet/>
      <dgm:spPr/>
      <dgm:t>
        <a:bodyPr/>
        <a:lstStyle/>
        <a:p>
          <a:endParaRPr lang="en-IN"/>
        </a:p>
      </dgm:t>
    </dgm:pt>
    <dgm:pt modelId="{B37BA514-9DCC-49C6-B4F9-2B8B7361EDE1}" type="sibTrans" cxnId="{34DEFBBC-0467-424F-88DF-E2C04F9B542F}">
      <dgm:prSet/>
      <dgm:spPr/>
      <dgm:t>
        <a:bodyPr/>
        <a:lstStyle/>
        <a:p>
          <a:endParaRPr lang="en-IN"/>
        </a:p>
      </dgm:t>
    </dgm:pt>
    <dgm:pt modelId="{C2753CDE-9D72-45AE-890B-E64503BE41FD}">
      <dgm:prSet phldrT="[Text]"/>
      <dgm:spPr>
        <a:solidFill>
          <a:schemeClr val="accent6">
            <a:lumMod val="40000"/>
            <a:lumOff val="60000"/>
          </a:schemeClr>
        </a:solidFill>
      </dgm:spPr>
      <dgm:t>
        <a:bodyPr/>
        <a:lstStyle/>
        <a:p>
          <a:r>
            <a:rPr lang="en-US" b="0" i="0" dirty="0">
              <a:solidFill>
                <a:srgbClr val="000000"/>
              </a:solidFill>
              <a:effectLst/>
              <a:latin typeface="Times New Roman" panose="02020603050405020304" pitchFamily="18" charset="0"/>
              <a:cs typeface="Times New Roman" panose="02020603050405020304" pitchFamily="18" charset="0"/>
            </a:rPr>
            <a:t>Macro­economic developments vs energy needed to sup­port those developments in each sector</a:t>
          </a:r>
          <a:endParaRPr lang="en-IN" dirty="0"/>
        </a:p>
      </dgm:t>
    </dgm:pt>
    <dgm:pt modelId="{0813ACE5-9F02-4A26-8B64-ECB917EAE780}" type="parTrans" cxnId="{78737AF9-D44A-44AB-8F69-150B1C5C8BA6}">
      <dgm:prSet/>
      <dgm:spPr/>
      <dgm:t>
        <a:bodyPr/>
        <a:lstStyle/>
        <a:p>
          <a:endParaRPr lang="en-IN"/>
        </a:p>
      </dgm:t>
    </dgm:pt>
    <dgm:pt modelId="{14E752FF-D914-4360-9139-2007100FE9CB}" type="sibTrans" cxnId="{78737AF9-D44A-44AB-8F69-150B1C5C8BA6}">
      <dgm:prSet/>
      <dgm:spPr/>
      <dgm:t>
        <a:bodyPr/>
        <a:lstStyle/>
        <a:p>
          <a:endParaRPr lang="en-IN"/>
        </a:p>
      </dgm:t>
    </dgm:pt>
    <dgm:pt modelId="{D075DC5F-5463-4C79-9342-6FA18790ECA5}">
      <dgm:prSet phldrT="[Text]"/>
      <dgm:spPr>
        <a:solidFill>
          <a:schemeClr val="accent6">
            <a:lumMod val="40000"/>
            <a:lumOff val="60000"/>
          </a:schemeClr>
        </a:solidFill>
      </dgm:spPr>
      <dgm:t>
        <a:bodyPr/>
        <a:lstStyle/>
        <a:p>
          <a:r>
            <a:rPr lang="en-US" b="0" i="0" dirty="0">
              <a:solidFill>
                <a:srgbClr val="000000"/>
              </a:solidFill>
              <a:effectLst/>
              <a:latin typeface="Times New Roman" panose="02020603050405020304" pitchFamily="18" charset="0"/>
              <a:cs typeface="Times New Roman" panose="02020603050405020304" pitchFamily="18" charset="0"/>
            </a:rPr>
            <a:t>Enables a disaggregated, end use approach to analyze the energy requirements</a:t>
          </a:r>
          <a:endParaRPr lang="en-IN" dirty="0"/>
        </a:p>
      </dgm:t>
    </dgm:pt>
    <dgm:pt modelId="{5E38E439-78A4-4A00-B048-284D96D77368}" type="parTrans" cxnId="{398B6A6B-B93C-4850-8786-685F321AE457}">
      <dgm:prSet/>
      <dgm:spPr/>
      <dgm:t>
        <a:bodyPr/>
        <a:lstStyle/>
        <a:p>
          <a:endParaRPr lang="en-IN"/>
        </a:p>
      </dgm:t>
    </dgm:pt>
    <dgm:pt modelId="{203A6C63-7671-4B62-BD9E-0BB5D2FC237B}" type="sibTrans" cxnId="{398B6A6B-B93C-4850-8786-685F321AE457}">
      <dgm:prSet/>
      <dgm:spPr/>
      <dgm:t>
        <a:bodyPr/>
        <a:lstStyle/>
        <a:p>
          <a:endParaRPr lang="en-IN"/>
        </a:p>
      </dgm:t>
    </dgm:pt>
    <dgm:pt modelId="{0A7ADB6F-5776-479C-B72E-FBF2EB83D3A9}">
      <dgm:prSet phldrT="[Text]"/>
      <dgm:spPr>
        <a:solidFill>
          <a:schemeClr val="accent6">
            <a:lumMod val="40000"/>
            <a:lumOff val="60000"/>
          </a:schemeClr>
        </a:solidFill>
      </dgm:spPr>
      <dgm:t>
        <a:bodyPr/>
        <a:lstStyle/>
        <a:p>
          <a:r>
            <a:rPr lang="en-US" b="0" i="0" dirty="0">
              <a:solidFill>
                <a:srgbClr val="000000"/>
              </a:solidFill>
              <a:effectLst/>
              <a:latin typeface="Times New Roman" panose="02020603050405020304" pitchFamily="18" charset="0"/>
              <a:cs typeface="Times New Roman" panose="02020603050405020304" pitchFamily="18" charset="0"/>
            </a:rPr>
            <a:t>Considers the activities in individual energy­ consuming sectors of the economy</a:t>
          </a:r>
          <a:endParaRPr lang="en-IN" dirty="0"/>
        </a:p>
      </dgm:t>
    </dgm:pt>
    <dgm:pt modelId="{041890CD-A6EF-4268-9C85-C2C23518D484}" type="parTrans" cxnId="{81F04442-A4A8-420B-A166-01E8F17CA147}">
      <dgm:prSet/>
      <dgm:spPr/>
      <dgm:t>
        <a:bodyPr/>
        <a:lstStyle/>
        <a:p>
          <a:endParaRPr lang="en-IN"/>
        </a:p>
      </dgm:t>
    </dgm:pt>
    <dgm:pt modelId="{C73E7ED3-8DC3-4217-8965-151805105000}" type="sibTrans" cxnId="{81F04442-A4A8-420B-A166-01E8F17CA147}">
      <dgm:prSet/>
      <dgm:spPr/>
      <dgm:t>
        <a:bodyPr/>
        <a:lstStyle/>
        <a:p>
          <a:endParaRPr lang="en-IN"/>
        </a:p>
      </dgm:t>
    </dgm:pt>
    <dgm:pt modelId="{F8CE89F3-7743-40D4-9F56-947A936D5E8E}" type="pres">
      <dgm:prSet presAssocID="{B65300D6-EEEA-4FDD-8B10-7D6E12842553}" presName="diagram" presStyleCnt="0">
        <dgm:presLayoutVars>
          <dgm:chMax val="1"/>
          <dgm:dir/>
          <dgm:animLvl val="ctr"/>
          <dgm:resizeHandles val="exact"/>
        </dgm:presLayoutVars>
      </dgm:prSet>
      <dgm:spPr/>
    </dgm:pt>
    <dgm:pt modelId="{AFD7AC56-64F3-4FEE-ACFA-D743140232E5}" type="pres">
      <dgm:prSet presAssocID="{B65300D6-EEEA-4FDD-8B10-7D6E12842553}" presName="matrix" presStyleCnt="0"/>
      <dgm:spPr/>
    </dgm:pt>
    <dgm:pt modelId="{3116435E-EB57-4092-B2FD-582E97B906CD}" type="pres">
      <dgm:prSet presAssocID="{B65300D6-EEEA-4FDD-8B10-7D6E12842553}" presName="tile1" presStyleLbl="node1" presStyleIdx="0" presStyleCnt="4" custLinFactNeighborX="-895" custLinFactNeighborY="-436"/>
      <dgm:spPr/>
    </dgm:pt>
    <dgm:pt modelId="{7986AB8A-5480-4722-A511-F789F1543466}" type="pres">
      <dgm:prSet presAssocID="{B65300D6-EEEA-4FDD-8B10-7D6E12842553}" presName="tile1text" presStyleLbl="node1" presStyleIdx="0" presStyleCnt="4">
        <dgm:presLayoutVars>
          <dgm:chMax val="0"/>
          <dgm:chPref val="0"/>
          <dgm:bulletEnabled val="1"/>
        </dgm:presLayoutVars>
      </dgm:prSet>
      <dgm:spPr/>
    </dgm:pt>
    <dgm:pt modelId="{49A5CC9A-865F-443E-8503-D344000EED5A}" type="pres">
      <dgm:prSet presAssocID="{B65300D6-EEEA-4FDD-8B10-7D6E12842553}" presName="tile2" presStyleLbl="node1" presStyleIdx="1" presStyleCnt="4"/>
      <dgm:spPr/>
    </dgm:pt>
    <dgm:pt modelId="{EC1EEA53-A531-484C-9670-2DDE880B1E97}" type="pres">
      <dgm:prSet presAssocID="{B65300D6-EEEA-4FDD-8B10-7D6E12842553}" presName="tile2text" presStyleLbl="node1" presStyleIdx="1" presStyleCnt="4">
        <dgm:presLayoutVars>
          <dgm:chMax val="0"/>
          <dgm:chPref val="0"/>
          <dgm:bulletEnabled val="1"/>
        </dgm:presLayoutVars>
      </dgm:prSet>
      <dgm:spPr/>
    </dgm:pt>
    <dgm:pt modelId="{EBCFF1BE-4028-4F60-8C7C-10334C05A3D4}" type="pres">
      <dgm:prSet presAssocID="{B65300D6-EEEA-4FDD-8B10-7D6E12842553}" presName="tile3" presStyleLbl="node1" presStyleIdx="2" presStyleCnt="4"/>
      <dgm:spPr/>
    </dgm:pt>
    <dgm:pt modelId="{3119BD2F-A48F-4342-9D8E-126A8E1AD62C}" type="pres">
      <dgm:prSet presAssocID="{B65300D6-EEEA-4FDD-8B10-7D6E12842553}" presName="tile3text" presStyleLbl="node1" presStyleIdx="2" presStyleCnt="4">
        <dgm:presLayoutVars>
          <dgm:chMax val="0"/>
          <dgm:chPref val="0"/>
          <dgm:bulletEnabled val="1"/>
        </dgm:presLayoutVars>
      </dgm:prSet>
      <dgm:spPr/>
    </dgm:pt>
    <dgm:pt modelId="{2F2AC854-4D87-450E-9DA3-CF49B650F77F}" type="pres">
      <dgm:prSet presAssocID="{B65300D6-EEEA-4FDD-8B10-7D6E12842553}" presName="tile4" presStyleLbl="node1" presStyleIdx="3" presStyleCnt="4"/>
      <dgm:spPr/>
    </dgm:pt>
    <dgm:pt modelId="{36424B0E-2511-4CE6-A4DA-6B3A27E69D45}" type="pres">
      <dgm:prSet presAssocID="{B65300D6-EEEA-4FDD-8B10-7D6E12842553}" presName="tile4text" presStyleLbl="node1" presStyleIdx="3" presStyleCnt="4">
        <dgm:presLayoutVars>
          <dgm:chMax val="0"/>
          <dgm:chPref val="0"/>
          <dgm:bulletEnabled val="1"/>
        </dgm:presLayoutVars>
      </dgm:prSet>
      <dgm:spPr/>
    </dgm:pt>
    <dgm:pt modelId="{F6E0616C-5199-4097-A88E-4CABB9371AA4}" type="pres">
      <dgm:prSet presAssocID="{B65300D6-EEEA-4FDD-8B10-7D6E12842553}" presName="centerTile" presStyleLbl="fgShp" presStyleIdx="0" presStyleCnt="1">
        <dgm:presLayoutVars>
          <dgm:chMax val="0"/>
          <dgm:chPref val="0"/>
        </dgm:presLayoutVars>
      </dgm:prSet>
      <dgm:spPr/>
    </dgm:pt>
  </dgm:ptLst>
  <dgm:cxnLst>
    <dgm:cxn modelId="{0BEF1B3E-B8BF-44C3-98F2-626FC11956E6}" type="presOf" srcId="{C2753CDE-9D72-45AE-890B-E64503BE41FD}" destId="{49A5CC9A-865F-443E-8503-D344000EED5A}" srcOrd="0" destOrd="0" presId="urn:microsoft.com/office/officeart/2005/8/layout/matrix1"/>
    <dgm:cxn modelId="{81F04442-A4A8-420B-A166-01E8F17CA147}" srcId="{5A913802-2BE5-4578-87D6-C40BAA47288F}" destId="{0A7ADB6F-5776-479C-B72E-FBF2EB83D3A9}" srcOrd="3" destOrd="0" parTransId="{041890CD-A6EF-4268-9C85-C2C23518D484}" sibTransId="{C73E7ED3-8DC3-4217-8965-151805105000}"/>
    <dgm:cxn modelId="{97936762-A229-42EA-A138-0A63803E062F}" type="presOf" srcId="{5A913802-2BE5-4578-87D6-C40BAA47288F}" destId="{F6E0616C-5199-4097-A88E-4CABB9371AA4}" srcOrd="0" destOrd="0" presId="urn:microsoft.com/office/officeart/2005/8/layout/matrix1"/>
    <dgm:cxn modelId="{D2690943-2547-45B0-BEE8-EC79F4EC21AD}" type="presOf" srcId="{D075DC5F-5463-4C79-9342-6FA18790ECA5}" destId="{3119BD2F-A48F-4342-9D8E-126A8E1AD62C}" srcOrd="1" destOrd="0" presId="urn:microsoft.com/office/officeart/2005/8/layout/matrix1"/>
    <dgm:cxn modelId="{6CECE563-8955-482A-A17D-ACE05A2A6842}" type="presOf" srcId="{B65300D6-EEEA-4FDD-8B10-7D6E12842553}" destId="{F8CE89F3-7743-40D4-9F56-947A936D5E8E}" srcOrd="0" destOrd="0" presId="urn:microsoft.com/office/officeart/2005/8/layout/matrix1"/>
    <dgm:cxn modelId="{398B6A6B-B93C-4850-8786-685F321AE457}" srcId="{5A913802-2BE5-4578-87D6-C40BAA47288F}" destId="{D075DC5F-5463-4C79-9342-6FA18790ECA5}" srcOrd="2" destOrd="0" parTransId="{5E38E439-78A4-4A00-B048-284D96D77368}" sibTransId="{203A6C63-7671-4B62-BD9E-0BB5D2FC237B}"/>
    <dgm:cxn modelId="{B352DD6B-2A92-45DE-B411-A2F09BCC3803}" srcId="{B65300D6-EEEA-4FDD-8B10-7D6E12842553}" destId="{5A913802-2BE5-4578-87D6-C40BAA47288F}" srcOrd="0" destOrd="0" parTransId="{E035D8DF-BFEA-49A3-AEFD-F758D94032BA}" sibTransId="{873D107B-8466-4585-9D84-ECA5026CD656}"/>
    <dgm:cxn modelId="{268EAA71-BAB1-434A-A7D5-A93BB13C19DB}" type="presOf" srcId="{0A7ADB6F-5776-479C-B72E-FBF2EB83D3A9}" destId="{36424B0E-2511-4CE6-A4DA-6B3A27E69D45}" srcOrd="1" destOrd="0" presId="urn:microsoft.com/office/officeart/2005/8/layout/matrix1"/>
    <dgm:cxn modelId="{5C055B5A-D0EA-4016-8281-DCA064071D81}" type="presOf" srcId="{C2753CDE-9D72-45AE-890B-E64503BE41FD}" destId="{EC1EEA53-A531-484C-9670-2DDE880B1E97}" srcOrd="1" destOrd="0" presId="urn:microsoft.com/office/officeart/2005/8/layout/matrix1"/>
    <dgm:cxn modelId="{7DEFB582-D792-4EB6-924D-E98F6FB357E3}" type="presOf" srcId="{B9316CC3-80BA-4BB0-9A8F-1B5C34E5B6A3}" destId="{3116435E-EB57-4092-B2FD-582E97B906CD}" srcOrd="0" destOrd="0" presId="urn:microsoft.com/office/officeart/2005/8/layout/matrix1"/>
    <dgm:cxn modelId="{2439649E-33F2-4A2F-BC58-D3078EA891FE}" type="presOf" srcId="{D075DC5F-5463-4C79-9342-6FA18790ECA5}" destId="{EBCFF1BE-4028-4F60-8C7C-10334C05A3D4}" srcOrd="0" destOrd="0" presId="urn:microsoft.com/office/officeart/2005/8/layout/matrix1"/>
    <dgm:cxn modelId="{34DEFBBC-0467-424F-88DF-E2C04F9B542F}" srcId="{5A913802-2BE5-4578-87D6-C40BAA47288F}" destId="{B9316CC3-80BA-4BB0-9A8F-1B5C34E5B6A3}" srcOrd="0" destOrd="0" parTransId="{B6A93F42-C4D0-4598-BD2D-6E10CDBEA77F}" sibTransId="{B37BA514-9DCC-49C6-B4F9-2B8B7361EDE1}"/>
    <dgm:cxn modelId="{2DF79ABE-827C-4353-8268-0B3B69E9400D}" type="presOf" srcId="{0A7ADB6F-5776-479C-B72E-FBF2EB83D3A9}" destId="{2F2AC854-4D87-450E-9DA3-CF49B650F77F}" srcOrd="0" destOrd="0" presId="urn:microsoft.com/office/officeart/2005/8/layout/matrix1"/>
    <dgm:cxn modelId="{A68108D3-8FB7-4712-B8C3-1C3E8E4E9A9C}" type="presOf" srcId="{B9316CC3-80BA-4BB0-9A8F-1B5C34E5B6A3}" destId="{7986AB8A-5480-4722-A511-F789F1543466}" srcOrd="1" destOrd="0" presId="urn:microsoft.com/office/officeart/2005/8/layout/matrix1"/>
    <dgm:cxn modelId="{78737AF9-D44A-44AB-8F69-150B1C5C8BA6}" srcId="{5A913802-2BE5-4578-87D6-C40BAA47288F}" destId="{C2753CDE-9D72-45AE-890B-E64503BE41FD}" srcOrd="1" destOrd="0" parTransId="{0813ACE5-9F02-4A26-8B64-ECB917EAE780}" sibTransId="{14E752FF-D914-4360-9139-2007100FE9CB}"/>
    <dgm:cxn modelId="{F41A2116-F48E-4160-811B-F5D1947A45C8}" type="presParOf" srcId="{F8CE89F3-7743-40D4-9F56-947A936D5E8E}" destId="{AFD7AC56-64F3-4FEE-ACFA-D743140232E5}" srcOrd="0" destOrd="0" presId="urn:microsoft.com/office/officeart/2005/8/layout/matrix1"/>
    <dgm:cxn modelId="{D5C8226F-67A1-4C42-A75A-08B5573577F1}" type="presParOf" srcId="{AFD7AC56-64F3-4FEE-ACFA-D743140232E5}" destId="{3116435E-EB57-4092-B2FD-582E97B906CD}" srcOrd="0" destOrd="0" presId="urn:microsoft.com/office/officeart/2005/8/layout/matrix1"/>
    <dgm:cxn modelId="{45EEB47F-6DD2-4326-8A29-F53DCCF3F569}" type="presParOf" srcId="{AFD7AC56-64F3-4FEE-ACFA-D743140232E5}" destId="{7986AB8A-5480-4722-A511-F789F1543466}" srcOrd="1" destOrd="0" presId="urn:microsoft.com/office/officeart/2005/8/layout/matrix1"/>
    <dgm:cxn modelId="{9EDDADCB-3C7C-4E76-ABD1-E899EA82BED5}" type="presParOf" srcId="{AFD7AC56-64F3-4FEE-ACFA-D743140232E5}" destId="{49A5CC9A-865F-443E-8503-D344000EED5A}" srcOrd="2" destOrd="0" presId="urn:microsoft.com/office/officeart/2005/8/layout/matrix1"/>
    <dgm:cxn modelId="{39D502DF-174F-4326-8A81-49E1773E98BD}" type="presParOf" srcId="{AFD7AC56-64F3-4FEE-ACFA-D743140232E5}" destId="{EC1EEA53-A531-484C-9670-2DDE880B1E97}" srcOrd="3" destOrd="0" presId="urn:microsoft.com/office/officeart/2005/8/layout/matrix1"/>
    <dgm:cxn modelId="{86D967E8-93AA-4B50-B1DE-E459782B5EC4}" type="presParOf" srcId="{AFD7AC56-64F3-4FEE-ACFA-D743140232E5}" destId="{EBCFF1BE-4028-4F60-8C7C-10334C05A3D4}" srcOrd="4" destOrd="0" presId="urn:microsoft.com/office/officeart/2005/8/layout/matrix1"/>
    <dgm:cxn modelId="{7E9B154B-1713-46E3-BC54-1046A9D182D0}" type="presParOf" srcId="{AFD7AC56-64F3-4FEE-ACFA-D743140232E5}" destId="{3119BD2F-A48F-4342-9D8E-126A8E1AD62C}" srcOrd="5" destOrd="0" presId="urn:microsoft.com/office/officeart/2005/8/layout/matrix1"/>
    <dgm:cxn modelId="{48738BA3-0B6A-4D87-9DBE-C77014D29B77}" type="presParOf" srcId="{AFD7AC56-64F3-4FEE-ACFA-D743140232E5}" destId="{2F2AC854-4D87-450E-9DA3-CF49B650F77F}" srcOrd="6" destOrd="0" presId="urn:microsoft.com/office/officeart/2005/8/layout/matrix1"/>
    <dgm:cxn modelId="{EB688BF1-8766-4CC8-89C1-1E379DC5EFB7}" type="presParOf" srcId="{AFD7AC56-64F3-4FEE-ACFA-D743140232E5}" destId="{36424B0E-2511-4CE6-A4DA-6B3A27E69D45}" srcOrd="7" destOrd="0" presId="urn:microsoft.com/office/officeart/2005/8/layout/matrix1"/>
    <dgm:cxn modelId="{325C5F23-7558-4E86-BFCB-5C9C5055FBFA}" type="presParOf" srcId="{F8CE89F3-7743-40D4-9F56-947A936D5E8E}" destId="{F6E0616C-5199-4097-A88E-4CABB9371AA4}"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D50BFA4-371A-4E50-9033-422332E9696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2C34F7C3-E74C-43D6-8B9B-D5714CB14F58}">
      <dgm:prSet phldrT="[Text]" custT="1"/>
      <dgm:spPr>
        <a:solidFill>
          <a:schemeClr val="accent4">
            <a:lumMod val="75000"/>
          </a:schemeClr>
        </a:solidFill>
      </dgm:spPr>
      <dgm:t>
        <a:bodyPr/>
        <a:lstStyle/>
        <a:p>
          <a:r>
            <a:rPr lang="en-US" sz="1800" b="0" i="0" dirty="0">
              <a:solidFill>
                <a:srgbClr val="000000"/>
              </a:solidFill>
              <a:effectLst/>
              <a:latin typeface="Times New Roman" panose="02020603050405020304" pitchFamily="18" charset="0"/>
              <a:cs typeface="Times New Roman" panose="02020603050405020304" pitchFamily="18" charset="0"/>
            </a:rPr>
            <a:t>Uses economic, demographic and energy use information to compute and report on consumption of end use fuels</a:t>
          </a:r>
        </a:p>
      </dgm:t>
    </dgm:pt>
    <dgm:pt modelId="{4CBBC185-7E30-4A1C-863B-3C96E60BF1C1}" type="parTrans" cxnId="{D4E6641E-D95E-43C1-B156-2D3A66C6D7A7}">
      <dgm:prSet/>
      <dgm:spPr/>
      <dgm:t>
        <a:bodyPr/>
        <a:lstStyle/>
        <a:p>
          <a:endParaRPr lang="en-IN"/>
        </a:p>
      </dgm:t>
    </dgm:pt>
    <dgm:pt modelId="{97771461-A623-4B27-8A84-525807E69140}" type="sibTrans" cxnId="{D4E6641E-D95E-43C1-B156-2D3A66C6D7A7}">
      <dgm:prSet/>
      <dgm:spPr/>
      <dgm:t>
        <a:bodyPr/>
        <a:lstStyle/>
        <a:p>
          <a:endParaRPr lang="en-IN"/>
        </a:p>
      </dgm:t>
    </dgm:pt>
    <dgm:pt modelId="{96499FBF-27F8-4AC5-9807-E64AF4D81EA8}">
      <dgm:prSet phldrT="[Text]" custT="1"/>
      <dgm:spPr>
        <a:solidFill>
          <a:schemeClr val="accent4">
            <a:lumMod val="75000"/>
          </a:schemeClr>
        </a:solidFill>
      </dgm:spPr>
      <dgm:t>
        <a:bodyPr/>
        <a:lstStyle/>
        <a:p>
          <a:r>
            <a:rPr lang="en-US" sz="1800" b="0" i="0" dirty="0">
              <a:solidFill>
                <a:srgbClr val="000000"/>
              </a:solidFill>
              <a:effectLst/>
              <a:latin typeface="Times New Roman" panose="02020603050405020304" pitchFamily="18" charset="0"/>
              <a:cs typeface="Times New Roman" panose="02020603050405020304" pitchFamily="18" charset="0"/>
            </a:rPr>
            <a:t>Output of database establishment serves as input to energy policy analysis facilitating iterative demand analysis</a:t>
          </a:r>
          <a:endParaRPr lang="en-IN" sz="1800" dirty="0"/>
        </a:p>
      </dgm:t>
    </dgm:pt>
    <dgm:pt modelId="{778B2A85-DECE-4F8B-84D5-29F452C0A390}" type="parTrans" cxnId="{68CC0E7A-ACB6-4CE1-BED8-CACEA19651EB}">
      <dgm:prSet/>
      <dgm:spPr/>
      <dgm:t>
        <a:bodyPr/>
        <a:lstStyle/>
        <a:p>
          <a:endParaRPr lang="en-IN"/>
        </a:p>
      </dgm:t>
    </dgm:pt>
    <dgm:pt modelId="{00DE2AB6-BBBE-420B-BBA7-199457AE5B5B}" type="sibTrans" cxnId="{68CC0E7A-ACB6-4CE1-BED8-CACEA19651EB}">
      <dgm:prSet/>
      <dgm:spPr/>
      <dgm:t>
        <a:bodyPr/>
        <a:lstStyle/>
        <a:p>
          <a:endParaRPr lang="en-IN"/>
        </a:p>
      </dgm:t>
    </dgm:pt>
    <dgm:pt modelId="{9A8F7329-4BF9-4036-88B8-C97FC319F307}">
      <dgm:prSet phldrT="[Text]" custT="1"/>
      <dgm:spPr>
        <a:solidFill>
          <a:schemeClr val="accent4">
            <a:lumMod val="75000"/>
          </a:schemeClr>
        </a:solidFill>
      </dgm:spPr>
      <dgm:t>
        <a:bodyPr/>
        <a:lstStyle/>
        <a:p>
          <a:r>
            <a:rPr lang="en-US" sz="1800" b="0" i="0" dirty="0">
              <a:solidFill>
                <a:srgbClr val="000000"/>
              </a:solidFill>
              <a:effectLst/>
              <a:latin typeface="Times New Roman" panose="02020603050405020304" pitchFamily="18" charset="0"/>
              <a:cs typeface="Times New Roman" panose="02020603050405020304" pitchFamily="18" charset="0"/>
            </a:rPr>
            <a:t>Plays a sequential, intermediate, and iterative role in energy planning</a:t>
          </a:r>
          <a:endParaRPr lang="en-IN" sz="1800" dirty="0"/>
        </a:p>
      </dgm:t>
    </dgm:pt>
    <dgm:pt modelId="{712B4742-E277-46C0-820E-63AED3CFF28D}" type="parTrans" cxnId="{105E46AD-78B2-4043-BAE7-4DDDB0F9B7E9}">
      <dgm:prSet/>
      <dgm:spPr/>
      <dgm:t>
        <a:bodyPr/>
        <a:lstStyle/>
        <a:p>
          <a:endParaRPr lang="en-IN"/>
        </a:p>
      </dgm:t>
    </dgm:pt>
    <dgm:pt modelId="{7071E5EF-C0CC-4B79-982D-3B0907DDB8E1}" type="sibTrans" cxnId="{105E46AD-78B2-4043-BAE7-4DDDB0F9B7E9}">
      <dgm:prSet/>
      <dgm:spPr/>
      <dgm:t>
        <a:bodyPr/>
        <a:lstStyle/>
        <a:p>
          <a:endParaRPr lang="en-IN"/>
        </a:p>
      </dgm:t>
    </dgm:pt>
    <dgm:pt modelId="{85738EC7-8465-4D76-B822-6EA67A4496C6}" type="pres">
      <dgm:prSet presAssocID="{6D50BFA4-371A-4E50-9033-422332E96966}" presName="diagram" presStyleCnt="0">
        <dgm:presLayoutVars>
          <dgm:dir/>
          <dgm:resizeHandles val="exact"/>
        </dgm:presLayoutVars>
      </dgm:prSet>
      <dgm:spPr/>
    </dgm:pt>
    <dgm:pt modelId="{E37372AB-ACBE-4C0F-8265-D1E4F9640F16}" type="pres">
      <dgm:prSet presAssocID="{2C34F7C3-E74C-43D6-8B9B-D5714CB14F58}" presName="node" presStyleLbl="node1" presStyleIdx="0" presStyleCnt="3" custScaleX="122164" custScaleY="121635" custLinFactNeighborX="4948" custLinFactNeighborY="-1339">
        <dgm:presLayoutVars>
          <dgm:bulletEnabled val="1"/>
        </dgm:presLayoutVars>
      </dgm:prSet>
      <dgm:spPr/>
    </dgm:pt>
    <dgm:pt modelId="{C7502C8F-97E4-4C6E-971E-058F45764053}" type="pres">
      <dgm:prSet presAssocID="{97771461-A623-4B27-8A84-525807E69140}" presName="sibTrans" presStyleCnt="0"/>
      <dgm:spPr/>
    </dgm:pt>
    <dgm:pt modelId="{534A998F-6FAD-436A-AB46-A1A8C20667A9}" type="pres">
      <dgm:prSet presAssocID="{96499FBF-27F8-4AC5-9807-E64AF4D81EA8}" presName="node" presStyleLbl="node1" presStyleIdx="1" presStyleCnt="3" custScaleX="120042" custScaleY="120296">
        <dgm:presLayoutVars>
          <dgm:bulletEnabled val="1"/>
        </dgm:presLayoutVars>
      </dgm:prSet>
      <dgm:spPr/>
    </dgm:pt>
    <dgm:pt modelId="{C7B4C171-B257-4F48-8C14-D6F2F852717A}" type="pres">
      <dgm:prSet presAssocID="{00DE2AB6-BBBE-420B-BBA7-199457AE5B5B}" presName="sibTrans" presStyleCnt="0"/>
      <dgm:spPr/>
    </dgm:pt>
    <dgm:pt modelId="{EBEF20B4-22AD-4A4B-81BA-D7DC67E44B09}" type="pres">
      <dgm:prSet presAssocID="{9A8F7329-4BF9-4036-88B8-C97FC319F307}" presName="node" presStyleLbl="node1" presStyleIdx="2" presStyleCnt="3" custScaleX="134943" custScaleY="86775" custLinFactNeighborX="2674" custLinFactNeighborY="-7937">
        <dgm:presLayoutVars>
          <dgm:bulletEnabled val="1"/>
        </dgm:presLayoutVars>
      </dgm:prSet>
      <dgm:spPr/>
    </dgm:pt>
  </dgm:ptLst>
  <dgm:cxnLst>
    <dgm:cxn modelId="{D4E6641E-D95E-43C1-B156-2D3A66C6D7A7}" srcId="{6D50BFA4-371A-4E50-9033-422332E96966}" destId="{2C34F7C3-E74C-43D6-8B9B-D5714CB14F58}" srcOrd="0" destOrd="0" parTransId="{4CBBC185-7E30-4A1C-863B-3C96E60BF1C1}" sibTransId="{97771461-A623-4B27-8A84-525807E69140}"/>
    <dgm:cxn modelId="{2442133A-C1A3-49E3-AB7E-B7086251E21E}" type="presOf" srcId="{96499FBF-27F8-4AC5-9807-E64AF4D81EA8}" destId="{534A998F-6FAD-436A-AB46-A1A8C20667A9}" srcOrd="0" destOrd="0" presId="urn:microsoft.com/office/officeart/2005/8/layout/default"/>
    <dgm:cxn modelId="{68CC0E7A-ACB6-4CE1-BED8-CACEA19651EB}" srcId="{6D50BFA4-371A-4E50-9033-422332E96966}" destId="{96499FBF-27F8-4AC5-9807-E64AF4D81EA8}" srcOrd="1" destOrd="0" parTransId="{778B2A85-DECE-4F8B-84D5-29F452C0A390}" sibTransId="{00DE2AB6-BBBE-420B-BBA7-199457AE5B5B}"/>
    <dgm:cxn modelId="{847027A7-3443-49F9-8705-BBD7EF97C114}" type="presOf" srcId="{9A8F7329-4BF9-4036-88B8-C97FC319F307}" destId="{EBEF20B4-22AD-4A4B-81BA-D7DC67E44B09}" srcOrd="0" destOrd="0" presId="urn:microsoft.com/office/officeart/2005/8/layout/default"/>
    <dgm:cxn modelId="{105E46AD-78B2-4043-BAE7-4DDDB0F9B7E9}" srcId="{6D50BFA4-371A-4E50-9033-422332E96966}" destId="{9A8F7329-4BF9-4036-88B8-C97FC319F307}" srcOrd="2" destOrd="0" parTransId="{712B4742-E277-46C0-820E-63AED3CFF28D}" sibTransId="{7071E5EF-C0CC-4B79-982D-3B0907DDB8E1}"/>
    <dgm:cxn modelId="{ABC4C2E6-CE63-4990-8D89-60AAB4E5E10B}" type="presOf" srcId="{6D50BFA4-371A-4E50-9033-422332E96966}" destId="{85738EC7-8465-4D76-B822-6EA67A4496C6}" srcOrd="0" destOrd="0" presId="urn:microsoft.com/office/officeart/2005/8/layout/default"/>
    <dgm:cxn modelId="{6AECC9E8-7E56-4841-B6CA-77EE27244417}" type="presOf" srcId="{2C34F7C3-E74C-43D6-8B9B-D5714CB14F58}" destId="{E37372AB-ACBE-4C0F-8265-D1E4F9640F16}" srcOrd="0" destOrd="0" presId="urn:microsoft.com/office/officeart/2005/8/layout/default"/>
    <dgm:cxn modelId="{2D0461B1-A320-43B9-A822-B411F978032E}" type="presParOf" srcId="{85738EC7-8465-4D76-B822-6EA67A4496C6}" destId="{E37372AB-ACBE-4C0F-8265-D1E4F9640F16}" srcOrd="0" destOrd="0" presId="urn:microsoft.com/office/officeart/2005/8/layout/default"/>
    <dgm:cxn modelId="{353774AF-F05B-49ED-B23F-E77337548DC6}" type="presParOf" srcId="{85738EC7-8465-4D76-B822-6EA67A4496C6}" destId="{C7502C8F-97E4-4C6E-971E-058F45764053}" srcOrd="1" destOrd="0" presId="urn:microsoft.com/office/officeart/2005/8/layout/default"/>
    <dgm:cxn modelId="{D8A8104D-EE26-492F-803C-EE8F7142E7CC}" type="presParOf" srcId="{85738EC7-8465-4D76-B822-6EA67A4496C6}" destId="{534A998F-6FAD-436A-AB46-A1A8C20667A9}" srcOrd="2" destOrd="0" presId="urn:microsoft.com/office/officeart/2005/8/layout/default"/>
    <dgm:cxn modelId="{7FF1FDC3-04AB-4A35-9EDD-7479C1DDD454}" type="presParOf" srcId="{85738EC7-8465-4D76-B822-6EA67A4496C6}" destId="{C7B4C171-B257-4F48-8C14-D6F2F852717A}" srcOrd="3" destOrd="0" presId="urn:microsoft.com/office/officeart/2005/8/layout/default"/>
    <dgm:cxn modelId="{FF9E91D6-C6C3-4A6C-9D36-BB77F4CFBAB1}" type="presParOf" srcId="{85738EC7-8465-4D76-B822-6EA67A4496C6}" destId="{EBEF20B4-22AD-4A4B-81BA-D7DC67E44B09}"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7473BFEA-7CBC-486D-8A2E-19CA0356AC8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31530868-E8AD-4622-85F9-833F654A963E}">
      <dgm:prSet phldrT="[Text]" custT="1"/>
      <dgm:spPr/>
      <dgm:t>
        <a:bodyPr/>
        <a:lstStyle/>
        <a:p>
          <a:r>
            <a:rPr lang="en-US" sz="2000" dirty="0">
              <a:latin typeface="Times New Roman" panose="02020603050405020304" pitchFamily="18" charset="0"/>
              <a:cs typeface="Times New Roman" panose="02020603050405020304" pitchFamily="18" charset="0"/>
            </a:rPr>
            <a:t>Approaches of Energy Demand Analysis</a:t>
          </a:r>
          <a:endParaRPr lang="en-IN" sz="2000" baseline="30000" dirty="0">
            <a:latin typeface="Times New Roman" panose="02020603050405020304" pitchFamily="18" charset="0"/>
            <a:cs typeface="Times New Roman" panose="02020603050405020304" pitchFamily="18" charset="0"/>
          </a:endParaRPr>
        </a:p>
      </dgm:t>
    </dgm:pt>
    <dgm:pt modelId="{3B3F0DE5-0C4F-4A43-8F83-28DC35413748}" type="parTrans" cxnId="{0959653C-4876-46E6-A9F7-CAF36665D1BE}">
      <dgm:prSet/>
      <dgm:spPr/>
      <dgm:t>
        <a:bodyPr/>
        <a:lstStyle/>
        <a:p>
          <a:endParaRPr lang="en-IN"/>
        </a:p>
      </dgm:t>
    </dgm:pt>
    <dgm:pt modelId="{9040CA19-11EC-4F17-AE73-9D01FD3DECED}" type="sibTrans" cxnId="{0959653C-4876-46E6-A9F7-CAF36665D1BE}">
      <dgm:prSet/>
      <dgm:spPr/>
      <dgm:t>
        <a:bodyPr/>
        <a:lstStyle/>
        <a:p>
          <a:endParaRPr lang="en-IN"/>
        </a:p>
      </dgm:t>
    </dgm:pt>
    <dgm:pt modelId="{E0F02358-C1C9-4030-ABA7-48EDF62CFB7A}">
      <dgm:prSet phldrT="[Text]" custT="1"/>
      <dgm:spPr/>
      <dgm:t>
        <a:bodyPr/>
        <a:lstStyle/>
        <a:p>
          <a:r>
            <a:rPr lang="en-US" sz="2000" dirty="0">
              <a:latin typeface="Times New Roman" panose="02020603050405020304" pitchFamily="18" charset="0"/>
              <a:cs typeface="Times New Roman" panose="02020603050405020304" pitchFamily="18" charset="0"/>
            </a:rPr>
            <a:t>Macro Analysis</a:t>
          </a:r>
          <a:endParaRPr lang="en-IN" sz="2000" dirty="0">
            <a:latin typeface="Times New Roman" panose="02020603050405020304" pitchFamily="18" charset="0"/>
            <a:cs typeface="Times New Roman" panose="02020603050405020304" pitchFamily="18" charset="0"/>
          </a:endParaRPr>
        </a:p>
      </dgm:t>
    </dgm:pt>
    <dgm:pt modelId="{EFD80FC9-0047-42AE-8ED4-A26EC9F46002}" type="parTrans" cxnId="{B837BE09-F521-408C-8340-6548D304D464}">
      <dgm:prSet/>
      <dgm:spPr/>
      <dgm:t>
        <a:bodyPr/>
        <a:lstStyle/>
        <a:p>
          <a:endParaRPr lang="en-IN" sz="1800">
            <a:latin typeface="Times New Roman" panose="02020603050405020304" pitchFamily="18" charset="0"/>
            <a:cs typeface="Times New Roman" panose="02020603050405020304" pitchFamily="18" charset="0"/>
          </a:endParaRPr>
        </a:p>
      </dgm:t>
    </dgm:pt>
    <dgm:pt modelId="{D743C4CD-7CDA-40FA-BCC9-FBB90AF721DD}" type="sibTrans" cxnId="{B837BE09-F521-408C-8340-6548D304D464}">
      <dgm:prSet/>
      <dgm:spPr/>
      <dgm:t>
        <a:bodyPr/>
        <a:lstStyle/>
        <a:p>
          <a:endParaRPr lang="en-IN"/>
        </a:p>
      </dgm:t>
    </dgm:pt>
    <dgm:pt modelId="{591A9A00-FDEB-4D20-9ED3-953EF770B069}">
      <dgm:prSet phldrT="[Text]" custT="1"/>
      <dgm:spPr/>
      <dgm:t>
        <a:bodyPr/>
        <a:lstStyle/>
        <a:p>
          <a:r>
            <a:rPr lang="en-US" sz="1800" b="0" i="0" dirty="0">
              <a:solidFill>
                <a:srgbClr val="000000"/>
              </a:solidFill>
              <a:effectLst/>
              <a:latin typeface="Times New Roman" panose="02020603050405020304" pitchFamily="18" charset="0"/>
              <a:cs typeface="Times New Roman" panose="02020603050405020304" pitchFamily="18" charset="0"/>
            </a:rPr>
            <a:t>Considers demand as a function of popula­tion, income, and prices</a:t>
          </a:r>
          <a:endParaRPr lang="en-IN" sz="1800" dirty="0">
            <a:latin typeface="Times New Roman" panose="02020603050405020304" pitchFamily="18" charset="0"/>
            <a:cs typeface="Times New Roman" panose="02020603050405020304" pitchFamily="18" charset="0"/>
          </a:endParaRPr>
        </a:p>
      </dgm:t>
    </dgm:pt>
    <dgm:pt modelId="{E65A2DFF-6084-4A25-B290-DA11244EE778}" type="parTrans" cxnId="{14CC7614-3D20-49FF-BA44-0B17E2DB6B1D}">
      <dgm:prSet/>
      <dgm:spPr/>
      <dgm:t>
        <a:bodyPr/>
        <a:lstStyle/>
        <a:p>
          <a:endParaRPr lang="en-IN" sz="1800">
            <a:latin typeface="Times New Roman" panose="02020603050405020304" pitchFamily="18" charset="0"/>
            <a:cs typeface="Times New Roman" panose="02020603050405020304" pitchFamily="18" charset="0"/>
          </a:endParaRPr>
        </a:p>
      </dgm:t>
    </dgm:pt>
    <dgm:pt modelId="{FF155157-1638-471C-AB86-6DEB27D4BC72}" type="sibTrans" cxnId="{14CC7614-3D20-49FF-BA44-0B17E2DB6B1D}">
      <dgm:prSet/>
      <dgm:spPr/>
      <dgm:t>
        <a:bodyPr/>
        <a:lstStyle/>
        <a:p>
          <a:endParaRPr lang="en-IN"/>
        </a:p>
      </dgm:t>
    </dgm:pt>
    <dgm:pt modelId="{37846A67-B863-4A17-B455-021BCE9E2707}">
      <dgm:prSet phldrT="[Text]" custT="1"/>
      <dgm:spPr/>
      <dgm:t>
        <a:bodyPr/>
        <a:lstStyle/>
        <a:p>
          <a:r>
            <a:rPr lang="en-US" sz="1800" b="0" i="0" dirty="0">
              <a:solidFill>
                <a:srgbClr val="000000"/>
              </a:solidFill>
              <a:effectLst/>
              <a:latin typeface="Times New Roman" panose="02020603050405020304" pitchFamily="18" charset="0"/>
              <a:cs typeface="Times New Roman" panose="02020603050405020304" pitchFamily="18" charset="0"/>
            </a:rPr>
            <a:t>Examines structure of sectors and sub-sectors and their energy consuming activities</a:t>
          </a:r>
          <a:endParaRPr lang="en-IN" sz="1800" dirty="0">
            <a:latin typeface="Times New Roman" panose="02020603050405020304" pitchFamily="18" charset="0"/>
            <a:cs typeface="Times New Roman" panose="02020603050405020304" pitchFamily="18" charset="0"/>
          </a:endParaRPr>
        </a:p>
      </dgm:t>
    </dgm:pt>
    <dgm:pt modelId="{983D056E-F4D1-47C3-9234-5A54DC256881}" type="parTrans" cxnId="{D16EFBE9-E85A-471C-AA5B-F163AE35371A}">
      <dgm:prSet/>
      <dgm:spPr/>
      <dgm:t>
        <a:bodyPr/>
        <a:lstStyle/>
        <a:p>
          <a:endParaRPr lang="en-IN" sz="1800">
            <a:latin typeface="Times New Roman" panose="02020603050405020304" pitchFamily="18" charset="0"/>
            <a:cs typeface="Times New Roman" panose="02020603050405020304" pitchFamily="18" charset="0"/>
          </a:endParaRPr>
        </a:p>
      </dgm:t>
    </dgm:pt>
    <dgm:pt modelId="{C4896C0D-AB7E-498A-9823-DFE675F822D4}" type="sibTrans" cxnId="{D16EFBE9-E85A-471C-AA5B-F163AE35371A}">
      <dgm:prSet/>
      <dgm:spPr/>
      <dgm:t>
        <a:bodyPr/>
        <a:lstStyle/>
        <a:p>
          <a:endParaRPr lang="en-IN"/>
        </a:p>
      </dgm:t>
    </dgm:pt>
    <dgm:pt modelId="{5E7CB91E-7CE1-4E32-B4F7-7AD897A2F0D6}">
      <dgm:prSet phldrT="[Text]" custT="1"/>
      <dgm:spPr/>
      <dgm:t>
        <a:bodyPr/>
        <a:lstStyle/>
        <a:p>
          <a:r>
            <a:rPr lang="en-US" sz="2000" dirty="0">
              <a:latin typeface="Times New Roman" panose="02020603050405020304" pitchFamily="18" charset="0"/>
              <a:cs typeface="Times New Roman" panose="02020603050405020304" pitchFamily="18" charset="0"/>
            </a:rPr>
            <a:t>Sectoral Analysis</a:t>
          </a:r>
          <a:endParaRPr lang="en-IN" sz="2000" dirty="0">
            <a:latin typeface="Times New Roman" panose="02020603050405020304" pitchFamily="18" charset="0"/>
            <a:cs typeface="Times New Roman" panose="02020603050405020304" pitchFamily="18" charset="0"/>
          </a:endParaRPr>
        </a:p>
      </dgm:t>
    </dgm:pt>
    <dgm:pt modelId="{5ABDDDDE-54F1-4052-AB52-14707468F62F}" type="sibTrans" cxnId="{8DA9FEB8-1F13-4677-9E0A-4CD51BD9897B}">
      <dgm:prSet/>
      <dgm:spPr/>
      <dgm:t>
        <a:bodyPr/>
        <a:lstStyle/>
        <a:p>
          <a:endParaRPr lang="en-IN"/>
        </a:p>
      </dgm:t>
    </dgm:pt>
    <dgm:pt modelId="{9EC92FD2-BABF-49D0-8D9A-33065C9F21EC}" type="parTrans" cxnId="{8DA9FEB8-1F13-4677-9E0A-4CD51BD9897B}">
      <dgm:prSet/>
      <dgm:spPr/>
      <dgm:t>
        <a:bodyPr/>
        <a:lstStyle/>
        <a:p>
          <a:endParaRPr lang="en-IN" sz="1800">
            <a:latin typeface="Times New Roman" panose="02020603050405020304" pitchFamily="18" charset="0"/>
            <a:cs typeface="Times New Roman" panose="02020603050405020304" pitchFamily="18" charset="0"/>
          </a:endParaRPr>
        </a:p>
      </dgm:t>
    </dgm:pt>
    <dgm:pt modelId="{1E2B43C4-F2EE-4B7B-9252-28254B5BEE30}" type="pres">
      <dgm:prSet presAssocID="{7473BFEA-7CBC-486D-8A2E-19CA0356AC8E}" presName="hierChild1" presStyleCnt="0">
        <dgm:presLayoutVars>
          <dgm:chPref val="1"/>
          <dgm:dir/>
          <dgm:animOne val="branch"/>
          <dgm:animLvl val="lvl"/>
          <dgm:resizeHandles/>
        </dgm:presLayoutVars>
      </dgm:prSet>
      <dgm:spPr/>
    </dgm:pt>
    <dgm:pt modelId="{897D2137-014C-4376-B987-C7BA83A7C1E0}" type="pres">
      <dgm:prSet presAssocID="{31530868-E8AD-4622-85F9-833F654A963E}" presName="hierRoot1" presStyleCnt="0"/>
      <dgm:spPr/>
    </dgm:pt>
    <dgm:pt modelId="{0925AB7E-444D-4BD6-98AB-3236ED5ACC70}" type="pres">
      <dgm:prSet presAssocID="{31530868-E8AD-4622-85F9-833F654A963E}" presName="composite" presStyleCnt="0"/>
      <dgm:spPr/>
    </dgm:pt>
    <dgm:pt modelId="{8B709378-767E-4A8E-AC20-CE4F3D7F4606}" type="pres">
      <dgm:prSet presAssocID="{31530868-E8AD-4622-85F9-833F654A963E}" presName="background" presStyleLbl="node0" presStyleIdx="0" presStyleCnt="1"/>
      <dgm:spPr/>
    </dgm:pt>
    <dgm:pt modelId="{432B7C03-9B4F-4856-B120-C13B6AD92960}" type="pres">
      <dgm:prSet presAssocID="{31530868-E8AD-4622-85F9-833F654A963E}" presName="text" presStyleLbl="fgAcc0" presStyleIdx="0" presStyleCnt="1">
        <dgm:presLayoutVars>
          <dgm:chPref val="3"/>
        </dgm:presLayoutVars>
      </dgm:prSet>
      <dgm:spPr/>
    </dgm:pt>
    <dgm:pt modelId="{F3B4D91A-0F22-4DED-9446-54E4E40D6465}" type="pres">
      <dgm:prSet presAssocID="{31530868-E8AD-4622-85F9-833F654A963E}" presName="hierChild2" presStyleCnt="0"/>
      <dgm:spPr/>
    </dgm:pt>
    <dgm:pt modelId="{8E1DF700-B690-46F1-950C-9D4BBB2800CD}" type="pres">
      <dgm:prSet presAssocID="{EFD80FC9-0047-42AE-8ED4-A26EC9F46002}" presName="Name10" presStyleLbl="parChTrans1D2" presStyleIdx="0" presStyleCnt="2"/>
      <dgm:spPr/>
    </dgm:pt>
    <dgm:pt modelId="{DC6EDC88-EB39-449D-857E-691FB78366A6}" type="pres">
      <dgm:prSet presAssocID="{E0F02358-C1C9-4030-ABA7-48EDF62CFB7A}" presName="hierRoot2" presStyleCnt="0"/>
      <dgm:spPr/>
    </dgm:pt>
    <dgm:pt modelId="{FEBC862B-D0DA-466C-8296-EBA9BAA149DA}" type="pres">
      <dgm:prSet presAssocID="{E0F02358-C1C9-4030-ABA7-48EDF62CFB7A}" presName="composite2" presStyleCnt="0"/>
      <dgm:spPr/>
    </dgm:pt>
    <dgm:pt modelId="{2CFB05BA-01E5-43E3-BBC2-4F1505590DCC}" type="pres">
      <dgm:prSet presAssocID="{E0F02358-C1C9-4030-ABA7-48EDF62CFB7A}" presName="background2" presStyleLbl="node2" presStyleIdx="0" presStyleCnt="2"/>
      <dgm:spPr/>
    </dgm:pt>
    <dgm:pt modelId="{60563D0F-5BCD-4355-B4D5-A6782A16638A}" type="pres">
      <dgm:prSet presAssocID="{E0F02358-C1C9-4030-ABA7-48EDF62CFB7A}" presName="text2" presStyleLbl="fgAcc2" presStyleIdx="0" presStyleCnt="2">
        <dgm:presLayoutVars>
          <dgm:chPref val="3"/>
        </dgm:presLayoutVars>
      </dgm:prSet>
      <dgm:spPr/>
    </dgm:pt>
    <dgm:pt modelId="{9ECE617F-C92C-4021-A198-427AB1F37D33}" type="pres">
      <dgm:prSet presAssocID="{E0F02358-C1C9-4030-ABA7-48EDF62CFB7A}" presName="hierChild3" presStyleCnt="0"/>
      <dgm:spPr/>
    </dgm:pt>
    <dgm:pt modelId="{7B478F25-7A17-41D3-A5A6-59862B37B521}" type="pres">
      <dgm:prSet presAssocID="{E65A2DFF-6084-4A25-B290-DA11244EE778}" presName="Name17" presStyleLbl="parChTrans1D3" presStyleIdx="0" presStyleCnt="2"/>
      <dgm:spPr/>
    </dgm:pt>
    <dgm:pt modelId="{FF8D27C6-A2D7-4344-9012-E1B85F62723D}" type="pres">
      <dgm:prSet presAssocID="{591A9A00-FDEB-4D20-9ED3-953EF770B069}" presName="hierRoot3" presStyleCnt="0"/>
      <dgm:spPr/>
    </dgm:pt>
    <dgm:pt modelId="{A6AE9B7D-BF50-475E-85F5-A5465A2ECC98}" type="pres">
      <dgm:prSet presAssocID="{591A9A00-FDEB-4D20-9ED3-953EF770B069}" presName="composite3" presStyleCnt="0"/>
      <dgm:spPr/>
    </dgm:pt>
    <dgm:pt modelId="{325EAFD5-552C-40ED-B3C8-C603E1E67543}" type="pres">
      <dgm:prSet presAssocID="{591A9A00-FDEB-4D20-9ED3-953EF770B069}" presName="background3" presStyleLbl="node3" presStyleIdx="0" presStyleCnt="2"/>
      <dgm:spPr/>
    </dgm:pt>
    <dgm:pt modelId="{FE86BA16-2087-4627-8273-66C208EA953B}" type="pres">
      <dgm:prSet presAssocID="{591A9A00-FDEB-4D20-9ED3-953EF770B069}" presName="text3" presStyleLbl="fgAcc3" presStyleIdx="0" presStyleCnt="2">
        <dgm:presLayoutVars>
          <dgm:chPref val="3"/>
        </dgm:presLayoutVars>
      </dgm:prSet>
      <dgm:spPr/>
    </dgm:pt>
    <dgm:pt modelId="{55F956F5-1CE3-44F9-953A-EC0C2595E862}" type="pres">
      <dgm:prSet presAssocID="{591A9A00-FDEB-4D20-9ED3-953EF770B069}" presName="hierChild4" presStyleCnt="0"/>
      <dgm:spPr/>
    </dgm:pt>
    <dgm:pt modelId="{32186782-E990-4372-AF69-E88616DE5396}" type="pres">
      <dgm:prSet presAssocID="{9EC92FD2-BABF-49D0-8D9A-33065C9F21EC}" presName="Name10" presStyleLbl="parChTrans1D2" presStyleIdx="1" presStyleCnt="2"/>
      <dgm:spPr/>
    </dgm:pt>
    <dgm:pt modelId="{04BB981F-AD32-4A95-81CD-B1C44082E14A}" type="pres">
      <dgm:prSet presAssocID="{5E7CB91E-7CE1-4E32-B4F7-7AD897A2F0D6}" presName="hierRoot2" presStyleCnt="0"/>
      <dgm:spPr/>
    </dgm:pt>
    <dgm:pt modelId="{8A6E0E04-B26E-464B-8B73-8A0B738DA147}" type="pres">
      <dgm:prSet presAssocID="{5E7CB91E-7CE1-4E32-B4F7-7AD897A2F0D6}" presName="composite2" presStyleCnt="0"/>
      <dgm:spPr/>
    </dgm:pt>
    <dgm:pt modelId="{4B1406B1-26B9-4BE0-A78B-8DD092A0C35A}" type="pres">
      <dgm:prSet presAssocID="{5E7CB91E-7CE1-4E32-B4F7-7AD897A2F0D6}" presName="background2" presStyleLbl="node2" presStyleIdx="1" presStyleCnt="2"/>
      <dgm:spPr/>
    </dgm:pt>
    <dgm:pt modelId="{804C2377-736E-4CE3-AF04-9CD26543FBB2}" type="pres">
      <dgm:prSet presAssocID="{5E7CB91E-7CE1-4E32-B4F7-7AD897A2F0D6}" presName="text2" presStyleLbl="fgAcc2" presStyleIdx="1" presStyleCnt="2">
        <dgm:presLayoutVars>
          <dgm:chPref val="3"/>
        </dgm:presLayoutVars>
      </dgm:prSet>
      <dgm:spPr/>
    </dgm:pt>
    <dgm:pt modelId="{47C5788C-891A-4582-B830-5ADC1D350366}" type="pres">
      <dgm:prSet presAssocID="{5E7CB91E-7CE1-4E32-B4F7-7AD897A2F0D6}" presName="hierChild3" presStyleCnt="0"/>
      <dgm:spPr/>
    </dgm:pt>
    <dgm:pt modelId="{EADDAF69-CC05-47DC-9E50-8F3AB748C334}" type="pres">
      <dgm:prSet presAssocID="{983D056E-F4D1-47C3-9234-5A54DC256881}" presName="Name17" presStyleLbl="parChTrans1D3" presStyleIdx="1" presStyleCnt="2"/>
      <dgm:spPr/>
    </dgm:pt>
    <dgm:pt modelId="{B84F9B01-A662-405B-98A8-B226BCA8E175}" type="pres">
      <dgm:prSet presAssocID="{37846A67-B863-4A17-B455-021BCE9E2707}" presName="hierRoot3" presStyleCnt="0"/>
      <dgm:spPr/>
    </dgm:pt>
    <dgm:pt modelId="{F92D8AA9-513E-43E2-8069-D5BEF0E5B27A}" type="pres">
      <dgm:prSet presAssocID="{37846A67-B863-4A17-B455-021BCE9E2707}" presName="composite3" presStyleCnt="0"/>
      <dgm:spPr/>
    </dgm:pt>
    <dgm:pt modelId="{52310838-5377-4BFA-91AB-5466A7DECF95}" type="pres">
      <dgm:prSet presAssocID="{37846A67-B863-4A17-B455-021BCE9E2707}" presName="background3" presStyleLbl="node3" presStyleIdx="1" presStyleCnt="2"/>
      <dgm:spPr/>
    </dgm:pt>
    <dgm:pt modelId="{2525BE99-4F54-4978-95A2-BF8F5C3273AC}" type="pres">
      <dgm:prSet presAssocID="{37846A67-B863-4A17-B455-021BCE9E2707}" presName="text3" presStyleLbl="fgAcc3" presStyleIdx="1" presStyleCnt="2">
        <dgm:presLayoutVars>
          <dgm:chPref val="3"/>
        </dgm:presLayoutVars>
      </dgm:prSet>
      <dgm:spPr/>
    </dgm:pt>
    <dgm:pt modelId="{31C865E3-ABC8-46AE-BA7E-8261C4C35048}" type="pres">
      <dgm:prSet presAssocID="{37846A67-B863-4A17-B455-021BCE9E2707}" presName="hierChild4" presStyleCnt="0"/>
      <dgm:spPr/>
    </dgm:pt>
  </dgm:ptLst>
  <dgm:cxnLst>
    <dgm:cxn modelId="{B837BE09-F521-408C-8340-6548D304D464}" srcId="{31530868-E8AD-4622-85F9-833F654A963E}" destId="{E0F02358-C1C9-4030-ABA7-48EDF62CFB7A}" srcOrd="0" destOrd="0" parTransId="{EFD80FC9-0047-42AE-8ED4-A26EC9F46002}" sibTransId="{D743C4CD-7CDA-40FA-BCC9-FBB90AF721DD}"/>
    <dgm:cxn modelId="{AFFA7F0F-827D-4EA5-A1B0-472D81EF115F}" type="presOf" srcId="{EFD80FC9-0047-42AE-8ED4-A26EC9F46002}" destId="{8E1DF700-B690-46F1-950C-9D4BBB2800CD}" srcOrd="0" destOrd="0" presId="urn:microsoft.com/office/officeart/2005/8/layout/hierarchy1"/>
    <dgm:cxn modelId="{14CC7614-3D20-49FF-BA44-0B17E2DB6B1D}" srcId="{E0F02358-C1C9-4030-ABA7-48EDF62CFB7A}" destId="{591A9A00-FDEB-4D20-9ED3-953EF770B069}" srcOrd="0" destOrd="0" parTransId="{E65A2DFF-6084-4A25-B290-DA11244EE778}" sibTransId="{FF155157-1638-471C-AB86-6DEB27D4BC72}"/>
    <dgm:cxn modelId="{5C899631-6FF1-456E-ADC7-7D73AFA84EFC}" type="presOf" srcId="{5E7CB91E-7CE1-4E32-B4F7-7AD897A2F0D6}" destId="{804C2377-736E-4CE3-AF04-9CD26543FBB2}" srcOrd="0" destOrd="0" presId="urn:microsoft.com/office/officeart/2005/8/layout/hierarchy1"/>
    <dgm:cxn modelId="{0959653C-4876-46E6-A9F7-CAF36665D1BE}" srcId="{7473BFEA-7CBC-486D-8A2E-19CA0356AC8E}" destId="{31530868-E8AD-4622-85F9-833F654A963E}" srcOrd="0" destOrd="0" parTransId="{3B3F0DE5-0C4F-4A43-8F83-28DC35413748}" sibTransId="{9040CA19-11EC-4F17-AE73-9D01FD3DECED}"/>
    <dgm:cxn modelId="{29206C53-BD3C-48F9-87A0-06875D607FD3}" type="presOf" srcId="{591A9A00-FDEB-4D20-9ED3-953EF770B069}" destId="{FE86BA16-2087-4627-8273-66C208EA953B}" srcOrd="0" destOrd="0" presId="urn:microsoft.com/office/officeart/2005/8/layout/hierarchy1"/>
    <dgm:cxn modelId="{56422C7A-AC03-4F07-B7E5-85718A1A207F}" type="presOf" srcId="{7473BFEA-7CBC-486D-8A2E-19CA0356AC8E}" destId="{1E2B43C4-F2EE-4B7B-9252-28254B5BEE30}" srcOrd="0" destOrd="0" presId="urn:microsoft.com/office/officeart/2005/8/layout/hierarchy1"/>
    <dgm:cxn modelId="{F9B6627A-AB84-450D-BBF8-76A1E49DDB6B}" type="presOf" srcId="{9EC92FD2-BABF-49D0-8D9A-33065C9F21EC}" destId="{32186782-E990-4372-AF69-E88616DE5396}" srcOrd="0" destOrd="0" presId="urn:microsoft.com/office/officeart/2005/8/layout/hierarchy1"/>
    <dgm:cxn modelId="{D75910A9-9733-48B6-875D-B3F0C3F28A12}" type="presOf" srcId="{E0F02358-C1C9-4030-ABA7-48EDF62CFB7A}" destId="{60563D0F-5BCD-4355-B4D5-A6782A16638A}" srcOrd="0" destOrd="0" presId="urn:microsoft.com/office/officeart/2005/8/layout/hierarchy1"/>
    <dgm:cxn modelId="{8DA9FEB8-1F13-4677-9E0A-4CD51BD9897B}" srcId="{31530868-E8AD-4622-85F9-833F654A963E}" destId="{5E7CB91E-7CE1-4E32-B4F7-7AD897A2F0D6}" srcOrd="1" destOrd="0" parTransId="{9EC92FD2-BABF-49D0-8D9A-33065C9F21EC}" sibTransId="{5ABDDDDE-54F1-4052-AB52-14707468F62F}"/>
    <dgm:cxn modelId="{58115FBD-E190-41F5-924A-6EF68AF654DD}" type="presOf" srcId="{31530868-E8AD-4622-85F9-833F654A963E}" destId="{432B7C03-9B4F-4856-B120-C13B6AD92960}" srcOrd="0" destOrd="0" presId="urn:microsoft.com/office/officeart/2005/8/layout/hierarchy1"/>
    <dgm:cxn modelId="{9DE97CCC-9DD3-4A17-BEF9-329AC7E39395}" type="presOf" srcId="{37846A67-B863-4A17-B455-021BCE9E2707}" destId="{2525BE99-4F54-4978-95A2-BF8F5C3273AC}" srcOrd="0" destOrd="0" presId="urn:microsoft.com/office/officeart/2005/8/layout/hierarchy1"/>
    <dgm:cxn modelId="{20899AD9-C92A-4315-A40E-08EDAB00325F}" type="presOf" srcId="{983D056E-F4D1-47C3-9234-5A54DC256881}" destId="{EADDAF69-CC05-47DC-9E50-8F3AB748C334}" srcOrd="0" destOrd="0" presId="urn:microsoft.com/office/officeart/2005/8/layout/hierarchy1"/>
    <dgm:cxn modelId="{D16EFBE9-E85A-471C-AA5B-F163AE35371A}" srcId="{5E7CB91E-7CE1-4E32-B4F7-7AD897A2F0D6}" destId="{37846A67-B863-4A17-B455-021BCE9E2707}" srcOrd="0" destOrd="0" parTransId="{983D056E-F4D1-47C3-9234-5A54DC256881}" sibTransId="{C4896C0D-AB7E-498A-9823-DFE675F822D4}"/>
    <dgm:cxn modelId="{1ED8D9F8-7DBE-48A2-99C0-53878D697DFB}" type="presOf" srcId="{E65A2DFF-6084-4A25-B290-DA11244EE778}" destId="{7B478F25-7A17-41D3-A5A6-59862B37B521}" srcOrd="0" destOrd="0" presId="urn:microsoft.com/office/officeart/2005/8/layout/hierarchy1"/>
    <dgm:cxn modelId="{364259B6-5E70-4DB6-9F31-EF0811B814CA}" type="presParOf" srcId="{1E2B43C4-F2EE-4B7B-9252-28254B5BEE30}" destId="{897D2137-014C-4376-B987-C7BA83A7C1E0}" srcOrd="0" destOrd="0" presId="urn:microsoft.com/office/officeart/2005/8/layout/hierarchy1"/>
    <dgm:cxn modelId="{76C38A1F-3098-4B8D-A2A4-6F8660D28717}" type="presParOf" srcId="{897D2137-014C-4376-B987-C7BA83A7C1E0}" destId="{0925AB7E-444D-4BD6-98AB-3236ED5ACC70}" srcOrd="0" destOrd="0" presId="urn:microsoft.com/office/officeart/2005/8/layout/hierarchy1"/>
    <dgm:cxn modelId="{6DCA5A74-0695-41D5-94A7-39219FB4CE89}" type="presParOf" srcId="{0925AB7E-444D-4BD6-98AB-3236ED5ACC70}" destId="{8B709378-767E-4A8E-AC20-CE4F3D7F4606}" srcOrd="0" destOrd="0" presId="urn:microsoft.com/office/officeart/2005/8/layout/hierarchy1"/>
    <dgm:cxn modelId="{FF96BE45-1E3D-42FA-9C8D-C02B07757BAD}" type="presParOf" srcId="{0925AB7E-444D-4BD6-98AB-3236ED5ACC70}" destId="{432B7C03-9B4F-4856-B120-C13B6AD92960}" srcOrd="1" destOrd="0" presId="urn:microsoft.com/office/officeart/2005/8/layout/hierarchy1"/>
    <dgm:cxn modelId="{65E81AAA-EF8D-4394-B242-6B6014A60F8F}" type="presParOf" srcId="{897D2137-014C-4376-B987-C7BA83A7C1E0}" destId="{F3B4D91A-0F22-4DED-9446-54E4E40D6465}" srcOrd="1" destOrd="0" presId="urn:microsoft.com/office/officeart/2005/8/layout/hierarchy1"/>
    <dgm:cxn modelId="{711DD8EA-CFE9-4FA6-8384-330FFF4C069A}" type="presParOf" srcId="{F3B4D91A-0F22-4DED-9446-54E4E40D6465}" destId="{8E1DF700-B690-46F1-950C-9D4BBB2800CD}" srcOrd="0" destOrd="0" presId="urn:microsoft.com/office/officeart/2005/8/layout/hierarchy1"/>
    <dgm:cxn modelId="{C4F56A57-E3D5-4BB8-94E2-B11401D23143}" type="presParOf" srcId="{F3B4D91A-0F22-4DED-9446-54E4E40D6465}" destId="{DC6EDC88-EB39-449D-857E-691FB78366A6}" srcOrd="1" destOrd="0" presId="urn:microsoft.com/office/officeart/2005/8/layout/hierarchy1"/>
    <dgm:cxn modelId="{FA0C6355-1058-4F0A-ABB3-8ECE24782358}" type="presParOf" srcId="{DC6EDC88-EB39-449D-857E-691FB78366A6}" destId="{FEBC862B-D0DA-466C-8296-EBA9BAA149DA}" srcOrd="0" destOrd="0" presId="urn:microsoft.com/office/officeart/2005/8/layout/hierarchy1"/>
    <dgm:cxn modelId="{B88C2553-FB8E-4985-A8BC-705D27B7A2B5}" type="presParOf" srcId="{FEBC862B-D0DA-466C-8296-EBA9BAA149DA}" destId="{2CFB05BA-01E5-43E3-BBC2-4F1505590DCC}" srcOrd="0" destOrd="0" presId="urn:microsoft.com/office/officeart/2005/8/layout/hierarchy1"/>
    <dgm:cxn modelId="{6F2FAB98-3443-4FEC-BF9E-FDA167A1C758}" type="presParOf" srcId="{FEBC862B-D0DA-466C-8296-EBA9BAA149DA}" destId="{60563D0F-5BCD-4355-B4D5-A6782A16638A}" srcOrd="1" destOrd="0" presId="urn:microsoft.com/office/officeart/2005/8/layout/hierarchy1"/>
    <dgm:cxn modelId="{52FB980D-1112-4F16-896D-02986AF91F29}" type="presParOf" srcId="{DC6EDC88-EB39-449D-857E-691FB78366A6}" destId="{9ECE617F-C92C-4021-A198-427AB1F37D33}" srcOrd="1" destOrd="0" presId="urn:microsoft.com/office/officeart/2005/8/layout/hierarchy1"/>
    <dgm:cxn modelId="{C662250A-2628-42D1-BCB5-08379DD1A765}" type="presParOf" srcId="{9ECE617F-C92C-4021-A198-427AB1F37D33}" destId="{7B478F25-7A17-41D3-A5A6-59862B37B521}" srcOrd="0" destOrd="0" presId="urn:microsoft.com/office/officeart/2005/8/layout/hierarchy1"/>
    <dgm:cxn modelId="{04521924-5BB2-4C75-B0A9-92196F19A9F0}" type="presParOf" srcId="{9ECE617F-C92C-4021-A198-427AB1F37D33}" destId="{FF8D27C6-A2D7-4344-9012-E1B85F62723D}" srcOrd="1" destOrd="0" presId="urn:microsoft.com/office/officeart/2005/8/layout/hierarchy1"/>
    <dgm:cxn modelId="{9CFFA08C-C65B-4221-84D3-AE126BF09B22}" type="presParOf" srcId="{FF8D27C6-A2D7-4344-9012-E1B85F62723D}" destId="{A6AE9B7D-BF50-475E-85F5-A5465A2ECC98}" srcOrd="0" destOrd="0" presId="urn:microsoft.com/office/officeart/2005/8/layout/hierarchy1"/>
    <dgm:cxn modelId="{C1CCD6E0-C3D3-4173-986F-8B189E3A185E}" type="presParOf" srcId="{A6AE9B7D-BF50-475E-85F5-A5465A2ECC98}" destId="{325EAFD5-552C-40ED-B3C8-C603E1E67543}" srcOrd="0" destOrd="0" presId="urn:microsoft.com/office/officeart/2005/8/layout/hierarchy1"/>
    <dgm:cxn modelId="{ECAF4EF0-E6C2-4E9A-ACCB-DCBC6102E493}" type="presParOf" srcId="{A6AE9B7D-BF50-475E-85F5-A5465A2ECC98}" destId="{FE86BA16-2087-4627-8273-66C208EA953B}" srcOrd="1" destOrd="0" presId="urn:microsoft.com/office/officeart/2005/8/layout/hierarchy1"/>
    <dgm:cxn modelId="{60FA565A-1C01-4BC6-BE5C-C2F6002BBD7B}" type="presParOf" srcId="{FF8D27C6-A2D7-4344-9012-E1B85F62723D}" destId="{55F956F5-1CE3-44F9-953A-EC0C2595E862}" srcOrd="1" destOrd="0" presId="urn:microsoft.com/office/officeart/2005/8/layout/hierarchy1"/>
    <dgm:cxn modelId="{F3EF43EF-BA09-4E10-B3DD-42BA0218F6B0}" type="presParOf" srcId="{F3B4D91A-0F22-4DED-9446-54E4E40D6465}" destId="{32186782-E990-4372-AF69-E88616DE5396}" srcOrd="2" destOrd="0" presId="urn:microsoft.com/office/officeart/2005/8/layout/hierarchy1"/>
    <dgm:cxn modelId="{99DA75AA-178B-402E-8789-0ED629565C38}" type="presParOf" srcId="{F3B4D91A-0F22-4DED-9446-54E4E40D6465}" destId="{04BB981F-AD32-4A95-81CD-B1C44082E14A}" srcOrd="3" destOrd="0" presId="urn:microsoft.com/office/officeart/2005/8/layout/hierarchy1"/>
    <dgm:cxn modelId="{B64F0BD8-ED80-4A5C-BED1-C74DEDDA5B15}" type="presParOf" srcId="{04BB981F-AD32-4A95-81CD-B1C44082E14A}" destId="{8A6E0E04-B26E-464B-8B73-8A0B738DA147}" srcOrd="0" destOrd="0" presId="urn:microsoft.com/office/officeart/2005/8/layout/hierarchy1"/>
    <dgm:cxn modelId="{AD198154-AEAF-4A4E-819C-1508BFEB09DD}" type="presParOf" srcId="{8A6E0E04-B26E-464B-8B73-8A0B738DA147}" destId="{4B1406B1-26B9-4BE0-A78B-8DD092A0C35A}" srcOrd="0" destOrd="0" presId="urn:microsoft.com/office/officeart/2005/8/layout/hierarchy1"/>
    <dgm:cxn modelId="{A57E1FC8-A8BA-4772-BD87-ACF103E4A63A}" type="presParOf" srcId="{8A6E0E04-B26E-464B-8B73-8A0B738DA147}" destId="{804C2377-736E-4CE3-AF04-9CD26543FBB2}" srcOrd="1" destOrd="0" presId="urn:microsoft.com/office/officeart/2005/8/layout/hierarchy1"/>
    <dgm:cxn modelId="{5AD8E4A1-C96A-4979-87B4-A4C7CCFFF299}" type="presParOf" srcId="{04BB981F-AD32-4A95-81CD-B1C44082E14A}" destId="{47C5788C-891A-4582-B830-5ADC1D350366}" srcOrd="1" destOrd="0" presId="urn:microsoft.com/office/officeart/2005/8/layout/hierarchy1"/>
    <dgm:cxn modelId="{1EE0594E-2AB9-4276-80FB-AAD3A473216A}" type="presParOf" srcId="{47C5788C-891A-4582-B830-5ADC1D350366}" destId="{EADDAF69-CC05-47DC-9E50-8F3AB748C334}" srcOrd="0" destOrd="0" presId="urn:microsoft.com/office/officeart/2005/8/layout/hierarchy1"/>
    <dgm:cxn modelId="{E7571070-C0AC-404C-B39A-D22C1EF91A20}" type="presParOf" srcId="{47C5788C-891A-4582-B830-5ADC1D350366}" destId="{B84F9B01-A662-405B-98A8-B226BCA8E175}" srcOrd="1" destOrd="0" presId="urn:microsoft.com/office/officeart/2005/8/layout/hierarchy1"/>
    <dgm:cxn modelId="{7E36CF36-64D6-4C5B-BA46-932901379FB6}" type="presParOf" srcId="{B84F9B01-A662-405B-98A8-B226BCA8E175}" destId="{F92D8AA9-513E-43E2-8069-D5BEF0E5B27A}" srcOrd="0" destOrd="0" presId="urn:microsoft.com/office/officeart/2005/8/layout/hierarchy1"/>
    <dgm:cxn modelId="{29DDB192-E81D-490B-9A24-A51FDF29A2F4}" type="presParOf" srcId="{F92D8AA9-513E-43E2-8069-D5BEF0E5B27A}" destId="{52310838-5377-4BFA-91AB-5466A7DECF95}" srcOrd="0" destOrd="0" presId="urn:microsoft.com/office/officeart/2005/8/layout/hierarchy1"/>
    <dgm:cxn modelId="{71A2B9A7-9D87-4AEB-AB57-078F31BCF64C}" type="presParOf" srcId="{F92D8AA9-513E-43E2-8069-D5BEF0E5B27A}" destId="{2525BE99-4F54-4978-95A2-BF8F5C3273AC}" srcOrd="1" destOrd="0" presId="urn:microsoft.com/office/officeart/2005/8/layout/hierarchy1"/>
    <dgm:cxn modelId="{0268D233-E403-4066-97F0-7E0AB6CA4089}" type="presParOf" srcId="{B84F9B01-A662-405B-98A8-B226BCA8E175}" destId="{31C865E3-ABC8-46AE-BA7E-8261C4C35048}" srcOrd="1" destOrd="0" presId="urn:microsoft.com/office/officeart/2005/8/layout/hierarchy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A5C121-CF74-4860-AD1D-5DCA696287CF}"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8D20E3C6-ECAF-48FC-AC5B-B8D1B16A6CCD}">
      <dgm:prSet phldrT="[Text]" custT="1"/>
      <dgm:spPr>
        <a:solidFill>
          <a:srgbClr val="FFFF00"/>
        </a:solidFill>
      </dgm:spPr>
      <dgm:t>
        <a:bodyPr/>
        <a:lstStyle/>
        <a:p>
          <a:r>
            <a:rPr lang="en-US" sz="2000" b="1" dirty="0">
              <a:solidFill>
                <a:schemeClr val="tx1"/>
              </a:solidFill>
              <a:latin typeface="Times New Roman" panose="02020603050405020304" pitchFamily="18" charset="0"/>
              <a:cs typeface="Times New Roman" panose="02020603050405020304" pitchFamily="18" charset="0"/>
            </a:rPr>
            <a:t>Factors affecting Accuracy</a:t>
          </a:r>
          <a:endParaRPr lang="en-IN" sz="2000" b="1" dirty="0">
            <a:solidFill>
              <a:schemeClr val="tx1"/>
            </a:solidFill>
            <a:latin typeface="Times New Roman" panose="02020603050405020304" pitchFamily="18" charset="0"/>
            <a:cs typeface="Times New Roman" panose="02020603050405020304" pitchFamily="18" charset="0"/>
          </a:endParaRPr>
        </a:p>
      </dgm:t>
    </dgm:pt>
    <dgm:pt modelId="{9A61D0A4-20A2-4810-AF3D-3CCEDD58A21E}" type="parTrans" cxnId="{B5A3CBD3-0403-4A9E-8FE5-5D01699D2A9A}">
      <dgm:prSet/>
      <dgm:spPr/>
      <dgm:t>
        <a:bodyPr/>
        <a:lstStyle/>
        <a:p>
          <a:endParaRPr lang="en-IN"/>
        </a:p>
      </dgm:t>
    </dgm:pt>
    <dgm:pt modelId="{05EC6203-93EB-4333-A477-2AAD39557890}" type="sibTrans" cxnId="{B5A3CBD3-0403-4A9E-8FE5-5D01699D2A9A}">
      <dgm:prSet/>
      <dgm:spPr/>
      <dgm:t>
        <a:bodyPr/>
        <a:lstStyle/>
        <a:p>
          <a:endParaRPr lang="en-IN"/>
        </a:p>
      </dgm:t>
    </dgm:pt>
    <dgm:pt modelId="{ABA48BC2-F73C-48A8-A73E-2C6C9DA9F459}">
      <dgm:prSet phldrT="[Text]" custT="1"/>
      <dgm:spPr>
        <a:solidFill>
          <a:schemeClr val="bg1">
            <a:lumMod val="50000"/>
          </a:schemeClr>
        </a:solidFill>
      </dgm:spPr>
      <dgm:t>
        <a:bodyPr/>
        <a:lstStyle/>
        <a:p>
          <a:r>
            <a:rPr lang="en-US" sz="1800" dirty="0">
              <a:latin typeface="Times New Roman" panose="02020603050405020304" pitchFamily="18" charset="0"/>
              <a:cs typeface="Times New Roman" panose="02020603050405020304" pitchFamily="18" charset="0"/>
            </a:rPr>
            <a:t>Weather</a:t>
          </a:r>
          <a:endParaRPr lang="en-IN" sz="1800" dirty="0">
            <a:latin typeface="Times New Roman" panose="02020603050405020304" pitchFamily="18" charset="0"/>
            <a:cs typeface="Times New Roman" panose="02020603050405020304" pitchFamily="18" charset="0"/>
          </a:endParaRPr>
        </a:p>
      </dgm:t>
    </dgm:pt>
    <dgm:pt modelId="{B86C1025-55B8-4B52-AC8C-D6F5787DF361}" type="parTrans" cxnId="{0E0285BD-87BD-43C1-8624-6373FEE7B929}">
      <dgm:prSet/>
      <dgm:spPr/>
      <dgm:t>
        <a:bodyPr/>
        <a:lstStyle/>
        <a:p>
          <a:endParaRPr lang="en-IN"/>
        </a:p>
      </dgm:t>
    </dgm:pt>
    <dgm:pt modelId="{222587F7-0456-4CC0-91DD-40228C994D0C}" type="sibTrans" cxnId="{0E0285BD-87BD-43C1-8624-6373FEE7B929}">
      <dgm:prSet/>
      <dgm:spPr/>
      <dgm:t>
        <a:bodyPr/>
        <a:lstStyle/>
        <a:p>
          <a:endParaRPr lang="en-IN"/>
        </a:p>
      </dgm:t>
    </dgm:pt>
    <dgm:pt modelId="{3E8DA3C3-20D7-49F0-A0DB-6DD03F165931}">
      <dgm:prSet phldrT="[Text]" custT="1"/>
      <dgm:spPr>
        <a:solidFill>
          <a:schemeClr val="bg1">
            <a:lumMod val="50000"/>
          </a:schemeClr>
        </a:solidFill>
      </dgm:spPr>
      <dgm:t>
        <a:bodyPr/>
        <a:lstStyle/>
        <a:p>
          <a:r>
            <a:rPr lang="en-US" sz="1800" dirty="0">
              <a:latin typeface="Times New Roman" panose="02020603050405020304" pitchFamily="18" charset="0"/>
              <a:cs typeface="Times New Roman" panose="02020603050405020304" pitchFamily="18" charset="0"/>
            </a:rPr>
            <a:t>Time</a:t>
          </a:r>
          <a:endParaRPr lang="en-IN" sz="1800" dirty="0">
            <a:latin typeface="Times New Roman" panose="02020603050405020304" pitchFamily="18" charset="0"/>
            <a:cs typeface="Times New Roman" panose="02020603050405020304" pitchFamily="18" charset="0"/>
          </a:endParaRPr>
        </a:p>
      </dgm:t>
    </dgm:pt>
    <dgm:pt modelId="{99FA0E8F-5987-4BDE-804A-B270744A7249}" type="parTrans" cxnId="{65079323-38AF-4B00-AECF-49769691674D}">
      <dgm:prSet/>
      <dgm:spPr/>
      <dgm:t>
        <a:bodyPr/>
        <a:lstStyle/>
        <a:p>
          <a:endParaRPr lang="en-IN"/>
        </a:p>
      </dgm:t>
    </dgm:pt>
    <dgm:pt modelId="{06DD49CA-BEFA-4B64-9D22-7062029B6EA7}" type="sibTrans" cxnId="{65079323-38AF-4B00-AECF-49769691674D}">
      <dgm:prSet/>
      <dgm:spPr/>
      <dgm:t>
        <a:bodyPr/>
        <a:lstStyle/>
        <a:p>
          <a:endParaRPr lang="en-IN"/>
        </a:p>
      </dgm:t>
    </dgm:pt>
    <dgm:pt modelId="{9B787F8D-D085-43C0-B1CC-8793EC799983}">
      <dgm:prSet phldrT="[Text]" custT="1"/>
      <dgm:spPr>
        <a:solidFill>
          <a:schemeClr val="bg1">
            <a:lumMod val="50000"/>
          </a:schemeClr>
        </a:solidFill>
      </dgm:spPr>
      <dgm:t>
        <a:bodyPr/>
        <a:lstStyle/>
        <a:p>
          <a:r>
            <a:rPr lang="en-US" sz="1800" dirty="0">
              <a:latin typeface="Times New Roman" panose="02020603050405020304" pitchFamily="18" charset="0"/>
              <a:cs typeface="Times New Roman" panose="02020603050405020304" pitchFamily="18" charset="0"/>
            </a:rPr>
            <a:t>Economy</a:t>
          </a:r>
          <a:endParaRPr lang="en-IN" sz="1800" dirty="0">
            <a:latin typeface="Times New Roman" panose="02020603050405020304" pitchFamily="18" charset="0"/>
            <a:cs typeface="Times New Roman" panose="02020603050405020304" pitchFamily="18" charset="0"/>
          </a:endParaRPr>
        </a:p>
      </dgm:t>
    </dgm:pt>
    <dgm:pt modelId="{8CCFF524-F21A-4BF7-8552-84E011647633}" type="parTrans" cxnId="{221A1F55-AEEB-4422-875F-FB82B466D446}">
      <dgm:prSet/>
      <dgm:spPr/>
      <dgm:t>
        <a:bodyPr/>
        <a:lstStyle/>
        <a:p>
          <a:endParaRPr lang="en-IN"/>
        </a:p>
      </dgm:t>
    </dgm:pt>
    <dgm:pt modelId="{C25D855B-0C0B-41BA-A298-B4034547AB9F}" type="sibTrans" cxnId="{221A1F55-AEEB-4422-875F-FB82B466D446}">
      <dgm:prSet/>
      <dgm:spPr/>
      <dgm:t>
        <a:bodyPr/>
        <a:lstStyle/>
        <a:p>
          <a:endParaRPr lang="en-IN"/>
        </a:p>
      </dgm:t>
    </dgm:pt>
    <dgm:pt modelId="{D8F8309C-CD2D-4D01-BD31-23582EFF377F}">
      <dgm:prSet phldrT="[Text]" custT="1"/>
      <dgm:spPr>
        <a:solidFill>
          <a:schemeClr val="bg1">
            <a:lumMod val="50000"/>
          </a:schemeClr>
        </a:solidFill>
      </dgm:spPr>
      <dgm:t>
        <a:bodyPr/>
        <a:lstStyle/>
        <a:p>
          <a:r>
            <a:rPr lang="en-US" sz="1800" dirty="0">
              <a:latin typeface="Times New Roman" panose="02020603050405020304" pitchFamily="18" charset="0"/>
              <a:cs typeface="Times New Roman" panose="02020603050405020304" pitchFamily="18" charset="0"/>
            </a:rPr>
            <a:t>Random disturbances</a:t>
          </a:r>
          <a:endParaRPr lang="en-IN" sz="1800" dirty="0">
            <a:latin typeface="Times New Roman" panose="02020603050405020304" pitchFamily="18" charset="0"/>
            <a:cs typeface="Times New Roman" panose="02020603050405020304" pitchFamily="18" charset="0"/>
          </a:endParaRPr>
        </a:p>
      </dgm:t>
    </dgm:pt>
    <dgm:pt modelId="{11728046-7966-416E-822B-468F7B90D79C}" type="parTrans" cxnId="{2E75DB10-F973-4DFF-B8A0-7CE2C2F65F2A}">
      <dgm:prSet/>
      <dgm:spPr/>
      <dgm:t>
        <a:bodyPr/>
        <a:lstStyle/>
        <a:p>
          <a:endParaRPr lang="en-IN"/>
        </a:p>
      </dgm:t>
    </dgm:pt>
    <dgm:pt modelId="{95AEB646-F036-403A-93FA-479772E27359}" type="sibTrans" cxnId="{2E75DB10-F973-4DFF-B8A0-7CE2C2F65F2A}">
      <dgm:prSet/>
      <dgm:spPr/>
      <dgm:t>
        <a:bodyPr/>
        <a:lstStyle/>
        <a:p>
          <a:endParaRPr lang="en-IN"/>
        </a:p>
      </dgm:t>
    </dgm:pt>
    <dgm:pt modelId="{B6E069E8-4993-4FC7-88C5-A0DCB9C4672B}">
      <dgm:prSet phldrT="[Text]" custT="1"/>
      <dgm:spPr>
        <a:solidFill>
          <a:schemeClr val="bg1">
            <a:lumMod val="50000"/>
          </a:schemeClr>
        </a:solidFill>
      </dgm:spPr>
      <dgm:t>
        <a:bodyPr/>
        <a:lstStyle/>
        <a:p>
          <a:r>
            <a:rPr lang="en-US" sz="1800" dirty="0">
              <a:latin typeface="Times New Roman" panose="02020603050405020304" pitchFamily="18" charset="0"/>
              <a:cs typeface="Times New Roman" panose="02020603050405020304" pitchFamily="18" charset="0"/>
            </a:rPr>
            <a:t>Consumer practices</a:t>
          </a:r>
          <a:endParaRPr lang="en-IN" sz="1800" dirty="0">
            <a:latin typeface="Times New Roman" panose="02020603050405020304" pitchFamily="18" charset="0"/>
            <a:cs typeface="Times New Roman" panose="02020603050405020304" pitchFamily="18" charset="0"/>
          </a:endParaRPr>
        </a:p>
      </dgm:t>
    </dgm:pt>
    <dgm:pt modelId="{BE04DFF5-1B41-48D9-8EF0-FD31C7D622E6}" type="parTrans" cxnId="{ABA448A4-8FB5-47AE-B7CF-1D971DD77DA8}">
      <dgm:prSet/>
      <dgm:spPr/>
      <dgm:t>
        <a:bodyPr/>
        <a:lstStyle/>
        <a:p>
          <a:endParaRPr lang="en-IN"/>
        </a:p>
      </dgm:t>
    </dgm:pt>
    <dgm:pt modelId="{630F2DC5-EA84-42D8-B2AE-06681EA19591}" type="sibTrans" cxnId="{ABA448A4-8FB5-47AE-B7CF-1D971DD77DA8}">
      <dgm:prSet/>
      <dgm:spPr/>
      <dgm:t>
        <a:bodyPr/>
        <a:lstStyle/>
        <a:p>
          <a:endParaRPr lang="en-IN"/>
        </a:p>
      </dgm:t>
    </dgm:pt>
    <dgm:pt modelId="{111A4811-EBBF-46CC-8B93-0121D74A1792}">
      <dgm:prSet phldrT="[Text]" custT="1"/>
      <dgm:spPr>
        <a:solidFill>
          <a:schemeClr val="bg1">
            <a:lumMod val="50000"/>
          </a:schemeClr>
        </a:solidFill>
      </dgm:spPr>
      <dgm:t>
        <a:bodyPr/>
        <a:lstStyle/>
        <a:p>
          <a:r>
            <a:rPr lang="en-US" sz="1800" dirty="0">
              <a:latin typeface="Times New Roman" panose="02020603050405020304" pitchFamily="18" charset="0"/>
              <a:cs typeface="Times New Roman" panose="02020603050405020304" pitchFamily="18" charset="0"/>
            </a:rPr>
            <a:t> Climate Change</a:t>
          </a:r>
        </a:p>
      </dgm:t>
    </dgm:pt>
    <dgm:pt modelId="{F0917524-E80A-4E83-B2F3-691390E47213}" type="parTrans" cxnId="{0C3E5D60-91A3-4F36-981F-99A833298D8C}">
      <dgm:prSet/>
      <dgm:spPr/>
      <dgm:t>
        <a:bodyPr/>
        <a:lstStyle/>
        <a:p>
          <a:endParaRPr lang="en-IN"/>
        </a:p>
      </dgm:t>
    </dgm:pt>
    <dgm:pt modelId="{7F7BFC05-788C-4E8A-8D4E-6F5FAFD0862F}" type="sibTrans" cxnId="{0C3E5D60-91A3-4F36-981F-99A833298D8C}">
      <dgm:prSet/>
      <dgm:spPr/>
      <dgm:t>
        <a:bodyPr/>
        <a:lstStyle/>
        <a:p>
          <a:endParaRPr lang="en-IN"/>
        </a:p>
      </dgm:t>
    </dgm:pt>
    <dgm:pt modelId="{12B9DE3B-F58E-4300-8FE3-59A68D77843A}" type="pres">
      <dgm:prSet presAssocID="{B3A5C121-CF74-4860-AD1D-5DCA696287CF}" presName="Name0" presStyleCnt="0">
        <dgm:presLayoutVars>
          <dgm:chMax val="1"/>
          <dgm:chPref val="1"/>
          <dgm:dir/>
          <dgm:animOne val="branch"/>
          <dgm:animLvl val="lvl"/>
        </dgm:presLayoutVars>
      </dgm:prSet>
      <dgm:spPr/>
    </dgm:pt>
    <dgm:pt modelId="{6CCBE3B2-6086-4F04-A217-1BB571DF38DC}" type="pres">
      <dgm:prSet presAssocID="{8D20E3C6-ECAF-48FC-AC5B-B8D1B16A6CCD}" presName="Parent" presStyleLbl="node0" presStyleIdx="0" presStyleCnt="1" custScaleX="113036" custLinFactNeighborY="-2100">
        <dgm:presLayoutVars>
          <dgm:chMax val="6"/>
          <dgm:chPref val="6"/>
        </dgm:presLayoutVars>
      </dgm:prSet>
      <dgm:spPr/>
    </dgm:pt>
    <dgm:pt modelId="{F2DB5974-7C13-4980-B689-3884D0D0734A}" type="pres">
      <dgm:prSet presAssocID="{ABA48BC2-F73C-48A8-A73E-2C6C9DA9F459}" presName="Accent1" presStyleCnt="0"/>
      <dgm:spPr/>
    </dgm:pt>
    <dgm:pt modelId="{96EB89DD-5634-4416-99A9-8544B8DC6AF7}" type="pres">
      <dgm:prSet presAssocID="{ABA48BC2-F73C-48A8-A73E-2C6C9DA9F459}" presName="Accent" presStyleLbl="bgShp" presStyleIdx="0" presStyleCnt="6"/>
      <dgm:spPr/>
    </dgm:pt>
    <dgm:pt modelId="{C62DEEE8-5C95-4F10-81E6-E85FED6D1ED6}" type="pres">
      <dgm:prSet presAssocID="{ABA48BC2-F73C-48A8-A73E-2C6C9DA9F459}" presName="Child1" presStyleLbl="node1" presStyleIdx="0" presStyleCnt="6" custScaleX="118247">
        <dgm:presLayoutVars>
          <dgm:chMax val="0"/>
          <dgm:chPref val="0"/>
          <dgm:bulletEnabled val="1"/>
        </dgm:presLayoutVars>
      </dgm:prSet>
      <dgm:spPr/>
    </dgm:pt>
    <dgm:pt modelId="{E7B25BD2-D301-4FEE-B8F7-6E5BB64836CA}" type="pres">
      <dgm:prSet presAssocID="{3E8DA3C3-20D7-49F0-A0DB-6DD03F165931}" presName="Accent2" presStyleCnt="0"/>
      <dgm:spPr/>
    </dgm:pt>
    <dgm:pt modelId="{D7CB9DDD-BDD0-4097-B904-4942082235E6}" type="pres">
      <dgm:prSet presAssocID="{3E8DA3C3-20D7-49F0-A0DB-6DD03F165931}" presName="Accent" presStyleLbl="bgShp" presStyleIdx="1" presStyleCnt="6"/>
      <dgm:spPr/>
    </dgm:pt>
    <dgm:pt modelId="{9AB57506-D6C9-4FF2-8DF6-38BABC0F8C26}" type="pres">
      <dgm:prSet presAssocID="{3E8DA3C3-20D7-49F0-A0DB-6DD03F165931}" presName="Child2" presStyleLbl="node1" presStyleIdx="1" presStyleCnt="6" custScaleX="110998" custLinFactNeighborX="8868">
        <dgm:presLayoutVars>
          <dgm:chMax val="0"/>
          <dgm:chPref val="0"/>
          <dgm:bulletEnabled val="1"/>
        </dgm:presLayoutVars>
      </dgm:prSet>
      <dgm:spPr/>
    </dgm:pt>
    <dgm:pt modelId="{DE287B16-5A8C-4CA4-8497-2B94B3479D28}" type="pres">
      <dgm:prSet presAssocID="{9B787F8D-D085-43C0-B1CC-8793EC799983}" presName="Accent3" presStyleCnt="0"/>
      <dgm:spPr/>
    </dgm:pt>
    <dgm:pt modelId="{36288074-EE5A-45E7-8191-D61FB047B709}" type="pres">
      <dgm:prSet presAssocID="{9B787F8D-D085-43C0-B1CC-8793EC799983}" presName="Accent" presStyleLbl="bgShp" presStyleIdx="2" presStyleCnt="6"/>
      <dgm:spPr/>
    </dgm:pt>
    <dgm:pt modelId="{8971D55B-B46D-460B-B89A-F2BCADF00D4F}" type="pres">
      <dgm:prSet presAssocID="{9B787F8D-D085-43C0-B1CC-8793EC799983}" presName="Child3" presStyleLbl="node1" presStyleIdx="2" presStyleCnt="6" custScaleX="116679" custLinFactNeighborX="9607" custLinFactNeighborY="-2562">
        <dgm:presLayoutVars>
          <dgm:chMax val="0"/>
          <dgm:chPref val="0"/>
          <dgm:bulletEnabled val="1"/>
        </dgm:presLayoutVars>
      </dgm:prSet>
      <dgm:spPr/>
    </dgm:pt>
    <dgm:pt modelId="{CB232F0C-175D-4F44-B3C8-D414498606E5}" type="pres">
      <dgm:prSet presAssocID="{D8F8309C-CD2D-4D01-BD31-23582EFF377F}" presName="Accent4" presStyleCnt="0"/>
      <dgm:spPr/>
    </dgm:pt>
    <dgm:pt modelId="{84F96700-4324-4832-B94B-69A61FBC6107}" type="pres">
      <dgm:prSet presAssocID="{D8F8309C-CD2D-4D01-BD31-23582EFF377F}" presName="Accent" presStyleLbl="bgShp" presStyleIdx="3" presStyleCnt="6"/>
      <dgm:spPr/>
    </dgm:pt>
    <dgm:pt modelId="{7EEF2163-AE8F-44F1-AA05-F75E7AD457C9}" type="pres">
      <dgm:prSet presAssocID="{D8F8309C-CD2D-4D01-BD31-23582EFF377F}" presName="Child4" presStyleLbl="node1" presStyleIdx="3" presStyleCnt="6" custScaleX="138941">
        <dgm:presLayoutVars>
          <dgm:chMax val="0"/>
          <dgm:chPref val="0"/>
          <dgm:bulletEnabled val="1"/>
        </dgm:presLayoutVars>
      </dgm:prSet>
      <dgm:spPr/>
    </dgm:pt>
    <dgm:pt modelId="{0239CBFD-7EA3-4270-8E81-CFFF932ACE66}" type="pres">
      <dgm:prSet presAssocID="{B6E069E8-4993-4FC7-88C5-A0DCB9C4672B}" presName="Accent5" presStyleCnt="0"/>
      <dgm:spPr/>
    </dgm:pt>
    <dgm:pt modelId="{9621F2BC-B637-4B32-8BAE-F1462729C91D}" type="pres">
      <dgm:prSet presAssocID="{B6E069E8-4993-4FC7-88C5-A0DCB9C4672B}" presName="Accent" presStyleLbl="bgShp" presStyleIdx="4" presStyleCnt="6"/>
      <dgm:spPr/>
    </dgm:pt>
    <dgm:pt modelId="{361018C5-20B3-41B0-9DBD-57D6F655674A}" type="pres">
      <dgm:prSet presAssocID="{B6E069E8-4993-4FC7-88C5-A0DCB9C4672B}" presName="Child5" presStyleLbl="node1" presStyleIdx="4" presStyleCnt="6" custScaleX="132079" custScaleY="99995" custLinFactNeighborX="-16258" custLinFactNeighborY="-1708">
        <dgm:presLayoutVars>
          <dgm:chMax val="0"/>
          <dgm:chPref val="0"/>
          <dgm:bulletEnabled val="1"/>
        </dgm:presLayoutVars>
      </dgm:prSet>
      <dgm:spPr/>
    </dgm:pt>
    <dgm:pt modelId="{EF6D291F-7067-4E13-86FA-38706784F6F9}" type="pres">
      <dgm:prSet presAssocID="{111A4811-EBBF-46CC-8B93-0121D74A1792}" presName="Accent6" presStyleCnt="0"/>
      <dgm:spPr/>
    </dgm:pt>
    <dgm:pt modelId="{432DBD92-B78C-4D1B-8C1E-743E8CD4DCBC}" type="pres">
      <dgm:prSet presAssocID="{111A4811-EBBF-46CC-8B93-0121D74A1792}" presName="Accent" presStyleLbl="bgShp" presStyleIdx="5" presStyleCnt="6"/>
      <dgm:spPr/>
    </dgm:pt>
    <dgm:pt modelId="{B59F486A-4B8D-41A4-B5A7-58D78B8698EF}" type="pres">
      <dgm:prSet presAssocID="{111A4811-EBBF-46CC-8B93-0121D74A1792}" presName="Child6" presStyleLbl="node1" presStyleIdx="5" presStyleCnt="6" custScaleX="109883" custLinFactNeighborX="-16997">
        <dgm:presLayoutVars>
          <dgm:chMax val="0"/>
          <dgm:chPref val="0"/>
          <dgm:bulletEnabled val="1"/>
        </dgm:presLayoutVars>
      </dgm:prSet>
      <dgm:spPr/>
    </dgm:pt>
  </dgm:ptLst>
  <dgm:cxnLst>
    <dgm:cxn modelId="{F538A900-65A6-499D-BF49-4DCF1EF210E2}" type="presOf" srcId="{B6E069E8-4993-4FC7-88C5-A0DCB9C4672B}" destId="{361018C5-20B3-41B0-9DBD-57D6F655674A}" srcOrd="0" destOrd="0" presId="urn:microsoft.com/office/officeart/2011/layout/HexagonRadial"/>
    <dgm:cxn modelId="{2E75DB10-F973-4DFF-B8A0-7CE2C2F65F2A}" srcId="{8D20E3C6-ECAF-48FC-AC5B-B8D1B16A6CCD}" destId="{D8F8309C-CD2D-4D01-BD31-23582EFF377F}" srcOrd="3" destOrd="0" parTransId="{11728046-7966-416E-822B-468F7B90D79C}" sibTransId="{95AEB646-F036-403A-93FA-479772E27359}"/>
    <dgm:cxn modelId="{65079323-38AF-4B00-AECF-49769691674D}" srcId="{8D20E3C6-ECAF-48FC-AC5B-B8D1B16A6CCD}" destId="{3E8DA3C3-20D7-49F0-A0DB-6DD03F165931}" srcOrd="1" destOrd="0" parTransId="{99FA0E8F-5987-4BDE-804A-B270744A7249}" sibTransId="{06DD49CA-BEFA-4B64-9D22-7062029B6EA7}"/>
    <dgm:cxn modelId="{84324938-37C6-49C4-A424-968BE5439792}" type="presOf" srcId="{9B787F8D-D085-43C0-B1CC-8793EC799983}" destId="{8971D55B-B46D-460B-B89A-F2BCADF00D4F}" srcOrd="0" destOrd="0" presId="urn:microsoft.com/office/officeart/2011/layout/HexagonRadial"/>
    <dgm:cxn modelId="{0C3E5D60-91A3-4F36-981F-99A833298D8C}" srcId="{8D20E3C6-ECAF-48FC-AC5B-B8D1B16A6CCD}" destId="{111A4811-EBBF-46CC-8B93-0121D74A1792}" srcOrd="5" destOrd="0" parTransId="{F0917524-E80A-4E83-B2F3-691390E47213}" sibTransId="{7F7BFC05-788C-4E8A-8D4E-6F5FAFD0862F}"/>
    <dgm:cxn modelId="{870F9646-A987-4208-B497-DF6D13AC7D19}" type="presOf" srcId="{ABA48BC2-F73C-48A8-A73E-2C6C9DA9F459}" destId="{C62DEEE8-5C95-4F10-81E6-E85FED6D1ED6}" srcOrd="0" destOrd="0" presId="urn:microsoft.com/office/officeart/2011/layout/HexagonRadial"/>
    <dgm:cxn modelId="{221A1F55-AEEB-4422-875F-FB82B466D446}" srcId="{8D20E3C6-ECAF-48FC-AC5B-B8D1B16A6CCD}" destId="{9B787F8D-D085-43C0-B1CC-8793EC799983}" srcOrd="2" destOrd="0" parTransId="{8CCFF524-F21A-4BF7-8552-84E011647633}" sibTransId="{C25D855B-0C0B-41BA-A298-B4034547AB9F}"/>
    <dgm:cxn modelId="{1ECB3B96-A0C0-486E-BECF-6319D881FDB0}" type="presOf" srcId="{111A4811-EBBF-46CC-8B93-0121D74A1792}" destId="{B59F486A-4B8D-41A4-B5A7-58D78B8698EF}" srcOrd="0" destOrd="0" presId="urn:microsoft.com/office/officeart/2011/layout/HexagonRadial"/>
    <dgm:cxn modelId="{8A5FDF9B-9813-458C-984D-A09BECD413AD}" type="presOf" srcId="{3E8DA3C3-20D7-49F0-A0DB-6DD03F165931}" destId="{9AB57506-D6C9-4FF2-8DF6-38BABC0F8C26}" srcOrd="0" destOrd="0" presId="urn:microsoft.com/office/officeart/2011/layout/HexagonRadial"/>
    <dgm:cxn modelId="{ABA448A4-8FB5-47AE-B7CF-1D971DD77DA8}" srcId="{8D20E3C6-ECAF-48FC-AC5B-B8D1B16A6CCD}" destId="{B6E069E8-4993-4FC7-88C5-A0DCB9C4672B}" srcOrd="4" destOrd="0" parTransId="{BE04DFF5-1B41-48D9-8EF0-FD31C7D622E6}" sibTransId="{630F2DC5-EA84-42D8-B2AE-06681EA19591}"/>
    <dgm:cxn modelId="{0E0285BD-87BD-43C1-8624-6373FEE7B929}" srcId="{8D20E3C6-ECAF-48FC-AC5B-B8D1B16A6CCD}" destId="{ABA48BC2-F73C-48A8-A73E-2C6C9DA9F459}" srcOrd="0" destOrd="0" parTransId="{B86C1025-55B8-4B52-AC8C-D6F5787DF361}" sibTransId="{222587F7-0456-4CC0-91DD-40228C994D0C}"/>
    <dgm:cxn modelId="{B5A3CBD3-0403-4A9E-8FE5-5D01699D2A9A}" srcId="{B3A5C121-CF74-4860-AD1D-5DCA696287CF}" destId="{8D20E3C6-ECAF-48FC-AC5B-B8D1B16A6CCD}" srcOrd="0" destOrd="0" parTransId="{9A61D0A4-20A2-4810-AF3D-3CCEDD58A21E}" sibTransId="{05EC6203-93EB-4333-A477-2AAD39557890}"/>
    <dgm:cxn modelId="{07EF19D6-C9E3-4600-86DC-9C741199FFDB}" type="presOf" srcId="{8D20E3C6-ECAF-48FC-AC5B-B8D1B16A6CCD}" destId="{6CCBE3B2-6086-4F04-A217-1BB571DF38DC}" srcOrd="0" destOrd="0" presId="urn:microsoft.com/office/officeart/2011/layout/HexagonRadial"/>
    <dgm:cxn modelId="{839B8FE0-089F-40DF-9A6E-978717204190}" type="presOf" srcId="{D8F8309C-CD2D-4D01-BD31-23582EFF377F}" destId="{7EEF2163-AE8F-44F1-AA05-F75E7AD457C9}" srcOrd="0" destOrd="0" presId="urn:microsoft.com/office/officeart/2011/layout/HexagonRadial"/>
    <dgm:cxn modelId="{E319E3FD-E6E1-49C4-BBC0-5CB753B51B9A}" type="presOf" srcId="{B3A5C121-CF74-4860-AD1D-5DCA696287CF}" destId="{12B9DE3B-F58E-4300-8FE3-59A68D77843A}" srcOrd="0" destOrd="0" presId="urn:microsoft.com/office/officeart/2011/layout/HexagonRadial"/>
    <dgm:cxn modelId="{4AE73311-CC78-4A3C-8B39-A1D9C60E2C7D}" type="presParOf" srcId="{12B9DE3B-F58E-4300-8FE3-59A68D77843A}" destId="{6CCBE3B2-6086-4F04-A217-1BB571DF38DC}" srcOrd="0" destOrd="0" presId="urn:microsoft.com/office/officeart/2011/layout/HexagonRadial"/>
    <dgm:cxn modelId="{F7DF29E2-DDC6-4E78-ADCB-0509005B3CD4}" type="presParOf" srcId="{12B9DE3B-F58E-4300-8FE3-59A68D77843A}" destId="{F2DB5974-7C13-4980-B689-3884D0D0734A}" srcOrd="1" destOrd="0" presId="urn:microsoft.com/office/officeart/2011/layout/HexagonRadial"/>
    <dgm:cxn modelId="{0D13F828-7F63-4A93-83EF-61950E2503B3}" type="presParOf" srcId="{F2DB5974-7C13-4980-B689-3884D0D0734A}" destId="{96EB89DD-5634-4416-99A9-8544B8DC6AF7}" srcOrd="0" destOrd="0" presId="urn:microsoft.com/office/officeart/2011/layout/HexagonRadial"/>
    <dgm:cxn modelId="{F6D314F8-5C29-47D2-8046-3DD2C1559319}" type="presParOf" srcId="{12B9DE3B-F58E-4300-8FE3-59A68D77843A}" destId="{C62DEEE8-5C95-4F10-81E6-E85FED6D1ED6}" srcOrd="2" destOrd="0" presId="urn:microsoft.com/office/officeart/2011/layout/HexagonRadial"/>
    <dgm:cxn modelId="{57BDECED-33ED-430E-B3E8-B60F325F63C8}" type="presParOf" srcId="{12B9DE3B-F58E-4300-8FE3-59A68D77843A}" destId="{E7B25BD2-D301-4FEE-B8F7-6E5BB64836CA}" srcOrd="3" destOrd="0" presId="urn:microsoft.com/office/officeart/2011/layout/HexagonRadial"/>
    <dgm:cxn modelId="{78CAAF07-E4BE-46B1-9206-D7BAB6242CA8}" type="presParOf" srcId="{E7B25BD2-D301-4FEE-B8F7-6E5BB64836CA}" destId="{D7CB9DDD-BDD0-4097-B904-4942082235E6}" srcOrd="0" destOrd="0" presId="urn:microsoft.com/office/officeart/2011/layout/HexagonRadial"/>
    <dgm:cxn modelId="{E70B771F-8B6C-4872-9739-275CD52B8915}" type="presParOf" srcId="{12B9DE3B-F58E-4300-8FE3-59A68D77843A}" destId="{9AB57506-D6C9-4FF2-8DF6-38BABC0F8C26}" srcOrd="4" destOrd="0" presId="urn:microsoft.com/office/officeart/2011/layout/HexagonRadial"/>
    <dgm:cxn modelId="{E02158E2-58A6-44ED-B9D2-2B98FD2D3510}" type="presParOf" srcId="{12B9DE3B-F58E-4300-8FE3-59A68D77843A}" destId="{DE287B16-5A8C-4CA4-8497-2B94B3479D28}" srcOrd="5" destOrd="0" presId="urn:microsoft.com/office/officeart/2011/layout/HexagonRadial"/>
    <dgm:cxn modelId="{A75E27A5-DE08-435F-A741-DD6E0BC51621}" type="presParOf" srcId="{DE287B16-5A8C-4CA4-8497-2B94B3479D28}" destId="{36288074-EE5A-45E7-8191-D61FB047B709}" srcOrd="0" destOrd="0" presId="urn:microsoft.com/office/officeart/2011/layout/HexagonRadial"/>
    <dgm:cxn modelId="{EEBFA328-FA3F-4F3E-B932-2FF681761013}" type="presParOf" srcId="{12B9DE3B-F58E-4300-8FE3-59A68D77843A}" destId="{8971D55B-B46D-460B-B89A-F2BCADF00D4F}" srcOrd="6" destOrd="0" presId="urn:microsoft.com/office/officeart/2011/layout/HexagonRadial"/>
    <dgm:cxn modelId="{F2E8A26D-653F-45FE-8E67-91B4224BD7AE}" type="presParOf" srcId="{12B9DE3B-F58E-4300-8FE3-59A68D77843A}" destId="{CB232F0C-175D-4F44-B3C8-D414498606E5}" srcOrd="7" destOrd="0" presId="urn:microsoft.com/office/officeart/2011/layout/HexagonRadial"/>
    <dgm:cxn modelId="{1D83171E-DDFD-4D68-9CEF-B9830053C4D3}" type="presParOf" srcId="{CB232F0C-175D-4F44-B3C8-D414498606E5}" destId="{84F96700-4324-4832-B94B-69A61FBC6107}" srcOrd="0" destOrd="0" presId="urn:microsoft.com/office/officeart/2011/layout/HexagonRadial"/>
    <dgm:cxn modelId="{1094D98C-7203-4796-9087-701EFFB3980B}" type="presParOf" srcId="{12B9DE3B-F58E-4300-8FE3-59A68D77843A}" destId="{7EEF2163-AE8F-44F1-AA05-F75E7AD457C9}" srcOrd="8" destOrd="0" presId="urn:microsoft.com/office/officeart/2011/layout/HexagonRadial"/>
    <dgm:cxn modelId="{B7842C9D-B8C5-4F19-8C1F-3E3FF436CDE0}" type="presParOf" srcId="{12B9DE3B-F58E-4300-8FE3-59A68D77843A}" destId="{0239CBFD-7EA3-4270-8E81-CFFF932ACE66}" srcOrd="9" destOrd="0" presId="urn:microsoft.com/office/officeart/2011/layout/HexagonRadial"/>
    <dgm:cxn modelId="{B64F9FAD-2F52-4BF8-8FE8-FA9F4B60453E}" type="presParOf" srcId="{0239CBFD-7EA3-4270-8E81-CFFF932ACE66}" destId="{9621F2BC-B637-4B32-8BAE-F1462729C91D}" srcOrd="0" destOrd="0" presId="urn:microsoft.com/office/officeart/2011/layout/HexagonRadial"/>
    <dgm:cxn modelId="{E3618DAB-45C6-485E-8D86-A5EBBEB1F077}" type="presParOf" srcId="{12B9DE3B-F58E-4300-8FE3-59A68D77843A}" destId="{361018C5-20B3-41B0-9DBD-57D6F655674A}" srcOrd="10" destOrd="0" presId="urn:microsoft.com/office/officeart/2011/layout/HexagonRadial"/>
    <dgm:cxn modelId="{C5ADB84C-5439-4DA9-A4E9-C5EDE1FE863C}" type="presParOf" srcId="{12B9DE3B-F58E-4300-8FE3-59A68D77843A}" destId="{EF6D291F-7067-4E13-86FA-38706784F6F9}" srcOrd="11" destOrd="0" presId="urn:microsoft.com/office/officeart/2011/layout/HexagonRadial"/>
    <dgm:cxn modelId="{72622DD9-71EC-41EC-94ED-E327435DCE0A}" type="presParOf" srcId="{EF6D291F-7067-4E13-86FA-38706784F6F9}" destId="{432DBD92-B78C-4D1B-8C1E-743E8CD4DCBC}" srcOrd="0" destOrd="0" presId="urn:microsoft.com/office/officeart/2011/layout/HexagonRadial"/>
    <dgm:cxn modelId="{2F97EC40-04B2-47B6-AA1C-B29D0C948E37}" type="presParOf" srcId="{12B9DE3B-F58E-4300-8FE3-59A68D77843A}" destId="{B59F486A-4B8D-41A4-B5A7-58D78B8698EF}" srcOrd="12" destOrd="0" presId="urn:microsoft.com/office/officeart/2011/layout/HexagonRadial"/>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706BF458-CBE2-414A-A801-865DB5E3D8B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FD50CDE8-12EA-4AD8-A21F-EF1AEB16C45C}">
      <dgm:prSet phldrT="[Text]" custT="1"/>
      <dgm:spPr>
        <a:solidFill>
          <a:schemeClr val="bg2">
            <a:lumMod val="75000"/>
          </a:schemeClr>
        </a:solidFill>
      </dgm:spPr>
      <dgm:t>
        <a:bodyPr/>
        <a:lstStyle/>
        <a:p>
          <a:pPr algn="ctr"/>
          <a:r>
            <a:rPr lang="en-US" sz="2800" dirty="0">
              <a:solidFill>
                <a:schemeClr val="tx1"/>
              </a:solidFill>
              <a:latin typeface="Times New Roman" panose="02020603050405020304" pitchFamily="18" charset="0"/>
              <a:cs typeface="Times New Roman" panose="02020603050405020304" pitchFamily="18" charset="0"/>
            </a:rPr>
            <a:t>Issues of Energy Demand Analysis </a:t>
          </a:r>
          <a:r>
            <a:rPr lang="en-US" sz="2800" baseline="30000" dirty="0">
              <a:solidFill>
                <a:schemeClr val="tx1"/>
              </a:solidFill>
              <a:latin typeface="Times New Roman" panose="02020603050405020304" pitchFamily="18" charset="0"/>
              <a:cs typeface="Times New Roman" panose="02020603050405020304" pitchFamily="18" charset="0"/>
            </a:rPr>
            <a:t>[8], [9]</a:t>
          </a:r>
          <a:endParaRPr lang="en-IN" sz="2800" baseline="30000" dirty="0">
            <a:solidFill>
              <a:schemeClr val="tx1"/>
            </a:solidFill>
            <a:latin typeface="Times New Roman" panose="02020603050405020304" pitchFamily="18" charset="0"/>
            <a:cs typeface="Times New Roman" panose="02020603050405020304" pitchFamily="18" charset="0"/>
          </a:endParaRPr>
        </a:p>
      </dgm:t>
    </dgm:pt>
    <dgm:pt modelId="{E19BEFB1-FF70-472A-AC4F-052EC6848B05}" type="parTrans" cxnId="{D752171B-E8F9-48F4-AA4D-52FDA65129B8}">
      <dgm:prSet/>
      <dgm:spPr/>
      <dgm:t>
        <a:bodyPr/>
        <a:lstStyle/>
        <a:p>
          <a:endParaRPr lang="en-IN"/>
        </a:p>
      </dgm:t>
    </dgm:pt>
    <dgm:pt modelId="{84E718BF-38BB-4B7E-BB8D-A25B0AC9BE9F}" type="sibTrans" cxnId="{D752171B-E8F9-48F4-AA4D-52FDA65129B8}">
      <dgm:prSet/>
      <dgm:spPr/>
      <dgm:t>
        <a:bodyPr/>
        <a:lstStyle/>
        <a:p>
          <a:endParaRPr lang="en-IN"/>
        </a:p>
      </dgm:t>
    </dgm:pt>
    <dgm:pt modelId="{2DCDD4B5-DBC3-4D4C-B946-FECB8CDF20EF}">
      <dgm:prSet phldrT="[Text]" custT="1"/>
      <dgm:spPr>
        <a:solidFill>
          <a:schemeClr val="accent2">
            <a:lumMod val="75000"/>
          </a:schemeClr>
        </a:solidFill>
      </dgm:spPr>
      <dgm:t>
        <a:bodyPr/>
        <a:lstStyle/>
        <a:p>
          <a:pPr algn="ctr"/>
          <a:r>
            <a:rPr lang="en-US" sz="1800" b="0" i="0" dirty="0">
              <a:solidFill>
                <a:schemeClr val="bg1"/>
              </a:solidFill>
              <a:effectLst/>
              <a:latin typeface="Times New Roman" panose="02020603050405020304" pitchFamily="18" charset="0"/>
              <a:cs typeface="Times New Roman" panose="02020603050405020304" pitchFamily="18" charset="0"/>
            </a:rPr>
            <a:t>Energy planning exercises are carried out with aggregate data at national level only</a:t>
          </a:r>
          <a:endParaRPr lang="en-IN" sz="1800" dirty="0">
            <a:solidFill>
              <a:schemeClr val="bg1"/>
            </a:solidFill>
            <a:latin typeface="Times New Roman" panose="02020603050405020304" pitchFamily="18" charset="0"/>
            <a:cs typeface="Times New Roman" panose="02020603050405020304" pitchFamily="18" charset="0"/>
          </a:endParaRPr>
        </a:p>
      </dgm:t>
    </dgm:pt>
    <dgm:pt modelId="{B5E05BB1-1CDC-4990-985D-E9B5CD919A98}" type="parTrans" cxnId="{FDB8EDF2-6F48-46A9-A8D1-4321E25BF476}">
      <dgm:prSet custT="1"/>
      <dgm:spPr/>
      <dgm:t>
        <a:bodyPr/>
        <a:lstStyle/>
        <a:p>
          <a:pPr algn="ctr"/>
          <a:endParaRPr lang="en-IN" sz="1800">
            <a:solidFill>
              <a:schemeClr val="bg1"/>
            </a:solidFill>
            <a:latin typeface="Times New Roman" panose="02020603050405020304" pitchFamily="18" charset="0"/>
            <a:cs typeface="Times New Roman" panose="02020603050405020304" pitchFamily="18" charset="0"/>
          </a:endParaRPr>
        </a:p>
      </dgm:t>
    </dgm:pt>
    <dgm:pt modelId="{9181A584-B98A-4264-B4F5-1E384C70843F}" type="sibTrans" cxnId="{FDB8EDF2-6F48-46A9-A8D1-4321E25BF476}">
      <dgm:prSet/>
      <dgm:spPr/>
      <dgm:t>
        <a:bodyPr/>
        <a:lstStyle/>
        <a:p>
          <a:endParaRPr lang="en-IN"/>
        </a:p>
      </dgm:t>
    </dgm:pt>
    <dgm:pt modelId="{CFE64FA7-5F75-4FF0-8955-00B8389FE09F}">
      <dgm:prSet phldrT="[Text]" custT="1"/>
      <dgm:spPr>
        <a:solidFill>
          <a:schemeClr val="accent2">
            <a:lumMod val="75000"/>
          </a:schemeClr>
        </a:solidFill>
      </dgm:spPr>
      <dgm:t>
        <a:bodyPr/>
        <a:lstStyle/>
        <a:p>
          <a:pPr algn="ctr">
            <a:buFont typeface="Arial" panose="020B0604020202020204" pitchFamily="34" charset="0"/>
            <a:buChar char="•"/>
          </a:pPr>
          <a:r>
            <a:rPr lang="en-US" sz="1800" b="0" i="0" dirty="0">
              <a:solidFill>
                <a:schemeClr val="bg1"/>
              </a:solidFill>
              <a:effectLst/>
              <a:latin typeface="Times New Roman" panose="02020603050405020304" pitchFamily="18" charset="0"/>
              <a:cs typeface="Times New Roman" panose="02020603050405020304" pitchFamily="18" charset="0"/>
            </a:rPr>
            <a:t>Energy resources and demand are spatially distributed</a:t>
          </a:r>
          <a:endParaRPr lang="en-IN" sz="1800" dirty="0">
            <a:solidFill>
              <a:schemeClr val="bg1"/>
            </a:solidFill>
            <a:latin typeface="Times New Roman" panose="02020603050405020304" pitchFamily="18" charset="0"/>
            <a:cs typeface="Times New Roman" panose="02020603050405020304" pitchFamily="18" charset="0"/>
          </a:endParaRPr>
        </a:p>
      </dgm:t>
    </dgm:pt>
    <dgm:pt modelId="{F5A53788-0675-4BC2-B8EA-C469C0EF53CC}" type="parTrans" cxnId="{114103B7-E860-41BF-A5DB-19A1A4CD34C2}">
      <dgm:prSet custT="1"/>
      <dgm:spPr/>
      <dgm:t>
        <a:bodyPr/>
        <a:lstStyle/>
        <a:p>
          <a:pPr algn="ctr"/>
          <a:endParaRPr lang="en-IN" sz="1800">
            <a:solidFill>
              <a:schemeClr val="bg1"/>
            </a:solidFill>
            <a:latin typeface="Times New Roman" panose="02020603050405020304" pitchFamily="18" charset="0"/>
            <a:cs typeface="Times New Roman" panose="02020603050405020304" pitchFamily="18" charset="0"/>
          </a:endParaRPr>
        </a:p>
      </dgm:t>
    </dgm:pt>
    <dgm:pt modelId="{DBDF4C3E-609C-452D-B7BF-BF88A3616686}" type="sibTrans" cxnId="{114103B7-E860-41BF-A5DB-19A1A4CD34C2}">
      <dgm:prSet/>
      <dgm:spPr/>
      <dgm:t>
        <a:bodyPr/>
        <a:lstStyle/>
        <a:p>
          <a:endParaRPr lang="en-IN"/>
        </a:p>
      </dgm:t>
    </dgm:pt>
    <dgm:pt modelId="{8BB6A31B-356C-4719-AA37-461CFBC62477}">
      <dgm:prSet phldrT="[Text]" custT="1"/>
      <dgm:spPr>
        <a:solidFill>
          <a:schemeClr val="accent2">
            <a:lumMod val="75000"/>
          </a:schemeClr>
        </a:solidFill>
      </dgm:spPr>
      <dgm:t>
        <a:bodyPr/>
        <a:lstStyle/>
        <a:p>
          <a:pPr algn="ctr">
            <a:buFont typeface="Arial" panose="020B0604020202020204" pitchFamily="34" charset="0"/>
            <a:buChar char="•"/>
          </a:pPr>
          <a:r>
            <a:rPr lang="en-US" sz="1800" b="0" i="0" dirty="0">
              <a:solidFill>
                <a:schemeClr val="bg1"/>
              </a:solidFill>
              <a:effectLst/>
              <a:latin typeface="Times New Roman" panose="02020603050405020304" pitchFamily="18" charset="0"/>
              <a:cs typeface="Times New Roman" panose="02020603050405020304" pitchFamily="18" charset="0"/>
            </a:rPr>
            <a:t>To meet basic energy needs of population at a reasonable cost would be an important policy ob­jective</a:t>
          </a:r>
          <a:endParaRPr lang="en-IN" sz="1800" dirty="0">
            <a:solidFill>
              <a:schemeClr val="bg1"/>
            </a:solidFill>
            <a:latin typeface="Times New Roman" panose="02020603050405020304" pitchFamily="18" charset="0"/>
            <a:cs typeface="Times New Roman" panose="02020603050405020304" pitchFamily="18" charset="0"/>
          </a:endParaRPr>
        </a:p>
      </dgm:t>
    </dgm:pt>
    <dgm:pt modelId="{DB505550-F949-4895-9CB0-FD3F020A47AA}" type="parTrans" cxnId="{584C7518-8216-469B-97FB-69535F9565EE}">
      <dgm:prSet custT="1"/>
      <dgm:spPr/>
      <dgm:t>
        <a:bodyPr/>
        <a:lstStyle/>
        <a:p>
          <a:pPr algn="ctr"/>
          <a:endParaRPr lang="en-IN" sz="1800">
            <a:solidFill>
              <a:schemeClr val="bg1"/>
            </a:solidFill>
            <a:latin typeface="Times New Roman" panose="02020603050405020304" pitchFamily="18" charset="0"/>
            <a:cs typeface="Times New Roman" panose="02020603050405020304" pitchFamily="18" charset="0"/>
          </a:endParaRPr>
        </a:p>
      </dgm:t>
    </dgm:pt>
    <dgm:pt modelId="{20C75C88-8743-4411-BC5D-BE5F39DE8475}" type="sibTrans" cxnId="{584C7518-8216-469B-97FB-69535F9565EE}">
      <dgm:prSet/>
      <dgm:spPr/>
      <dgm:t>
        <a:bodyPr/>
        <a:lstStyle/>
        <a:p>
          <a:endParaRPr lang="en-IN"/>
        </a:p>
      </dgm:t>
    </dgm:pt>
    <dgm:pt modelId="{C2384CCD-E1C0-41F0-986E-D06E270F401E}">
      <dgm:prSet phldrT="[Text]" custT="1"/>
      <dgm:spPr>
        <a:solidFill>
          <a:schemeClr val="accent2">
            <a:lumMod val="75000"/>
          </a:schemeClr>
        </a:solidFill>
      </dgm:spPr>
      <dgm:t>
        <a:bodyPr/>
        <a:lstStyle/>
        <a:p>
          <a:pPr algn="ctr"/>
          <a:r>
            <a:rPr lang="en-US" sz="1800" dirty="0">
              <a:solidFill>
                <a:schemeClr val="bg1"/>
              </a:solidFill>
              <a:latin typeface="Times New Roman" panose="02020603050405020304" pitchFamily="18" charset="0"/>
              <a:cs typeface="Times New Roman" panose="02020603050405020304" pitchFamily="18" charset="0"/>
            </a:rPr>
            <a:t>Impact of shortages on outputs of various sectors like agriculture, industry etc.</a:t>
          </a:r>
          <a:endParaRPr lang="en-IN" sz="1800" dirty="0">
            <a:solidFill>
              <a:schemeClr val="bg1"/>
            </a:solidFill>
            <a:latin typeface="Times New Roman" panose="02020603050405020304" pitchFamily="18" charset="0"/>
            <a:cs typeface="Times New Roman" panose="02020603050405020304" pitchFamily="18" charset="0"/>
          </a:endParaRPr>
        </a:p>
      </dgm:t>
    </dgm:pt>
    <dgm:pt modelId="{1DF3F4AF-8EBB-4A18-A497-81E186548FAA}" type="parTrans" cxnId="{2918E396-1A3B-4FC9-84C9-2CECAE31AD9E}">
      <dgm:prSet custT="1"/>
      <dgm:spPr/>
      <dgm:t>
        <a:bodyPr/>
        <a:lstStyle/>
        <a:p>
          <a:pPr algn="ctr"/>
          <a:endParaRPr lang="en-IN" sz="1800">
            <a:solidFill>
              <a:schemeClr val="bg1"/>
            </a:solidFill>
            <a:latin typeface="Times New Roman" panose="02020603050405020304" pitchFamily="18" charset="0"/>
            <a:cs typeface="Times New Roman" panose="02020603050405020304" pitchFamily="18" charset="0"/>
          </a:endParaRPr>
        </a:p>
      </dgm:t>
    </dgm:pt>
    <dgm:pt modelId="{02C8C78F-C5BB-402F-BBC8-E9A054E3EB99}" type="sibTrans" cxnId="{2918E396-1A3B-4FC9-84C9-2CECAE31AD9E}">
      <dgm:prSet/>
      <dgm:spPr/>
      <dgm:t>
        <a:bodyPr/>
        <a:lstStyle/>
        <a:p>
          <a:endParaRPr lang="en-IN"/>
        </a:p>
      </dgm:t>
    </dgm:pt>
    <dgm:pt modelId="{D6B592D9-CD13-45B8-AD37-D2CE943F593E}">
      <dgm:prSet phldrT="[Text]" custT="1"/>
      <dgm:spPr>
        <a:solidFill>
          <a:schemeClr val="accent2">
            <a:lumMod val="75000"/>
          </a:schemeClr>
        </a:solidFill>
      </dgm:spPr>
      <dgm:t>
        <a:bodyPr/>
        <a:lstStyle/>
        <a:p>
          <a:pPr algn="ctr"/>
          <a:r>
            <a:rPr lang="en-US" sz="1800" b="0" i="0" dirty="0">
              <a:solidFill>
                <a:schemeClr val="bg1"/>
              </a:solidFill>
              <a:effectLst/>
              <a:latin typeface="Times New Roman" panose="02020603050405020304" pitchFamily="18" charset="0"/>
              <a:cs typeface="Times New Roman" panose="02020603050405020304" pitchFamily="18" charset="0"/>
            </a:rPr>
            <a:t>Studies of traditional fuel sources are needed to focus on issues eg.Biomass handling</a:t>
          </a:r>
          <a:endParaRPr lang="en-IN" sz="1800" dirty="0">
            <a:solidFill>
              <a:schemeClr val="bg1"/>
            </a:solidFill>
            <a:latin typeface="Times New Roman" panose="02020603050405020304" pitchFamily="18" charset="0"/>
            <a:cs typeface="Times New Roman" panose="02020603050405020304" pitchFamily="18" charset="0"/>
          </a:endParaRPr>
        </a:p>
      </dgm:t>
    </dgm:pt>
    <dgm:pt modelId="{F8F2FCE0-34BF-46A5-8E3D-52DEAF71D59F}" type="parTrans" cxnId="{D5BAF8B6-D467-401D-8803-8F289FF260C2}">
      <dgm:prSet custT="1"/>
      <dgm:spPr/>
      <dgm:t>
        <a:bodyPr/>
        <a:lstStyle/>
        <a:p>
          <a:pPr algn="ctr"/>
          <a:endParaRPr lang="en-IN" sz="1800">
            <a:solidFill>
              <a:schemeClr val="bg1"/>
            </a:solidFill>
            <a:latin typeface="Times New Roman" panose="02020603050405020304" pitchFamily="18" charset="0"/>
            <a:cs typeface="Times New Roman" panose="02020603050405020304" pitchFamily="18" charset="0"/>
          </a:endParaRPr>
        </a:p>
      </dgm:t>
    </dgm:pt>
    <dgm:pt modelId="{78003B54-13BD-4D1B-B6B9-1C454ED9DA5B}" type="sibTrans" cxnId="{D5BAF8B6-D467-401D-8803-8F289FF260C2}">
      <dgm:prSet/>
      <dgm:spPr/>
      <dgm:t>
        <a:bodyPr/>
        <a:lstStyle/>
        <a:p>
          <a:endParaRPr lang="en-IN"/>
        </a:p>
      </dgm:t>
    </dgm:pt>
    <dgm:pt modelId="{A4DB12A7-3BE3-4997-8C26-F6515A972660}">
      <dgm:prSet custT="1"/>
      <dgm:spPr>
        <a:solidFill>
          <a:schemeClr val="accent2">
            <a:lumMod val="75000"/>
          </a:schemeClr>
        </a:solidFill>
      </dgm:spPr>
      <dgm:t>
        <a:bodyPr/>
        <a:lstStyle/>
        <a:p>
          <a:pPr algn="ctr"/>
          <a:r>
            <a:rPr lang="en-US" sz="1800" b="0" i="0" dirty="0">
              <a:solidFill>
                <a:schemeClr val="bg1"/>
              </a:solidFill>
              <a:effectLst/>
              <a:latin typeface="Times New Roman" panose="02020603050405020304" pitchFamily="18" charset="0"/>
              <a:cs typeface="Times New Roman" panose="02020603050405020304" pitchFamily="18" charset="0"/>
            </a:rPr>
            <a:t>Analysis of various methods of estimating energy shortages or unfulfilled demand for different sec­tors and categories of consumers</a:t>
          </a:r>
        </a:p>
      </dgm:t>
    </dgm:pt>
    <dgm:pt modelId="{15A5398F-1D55-4A24-AA0D-CA69181BB537}" type="parTrans" cxnId="{E95C9EE2-7525-4441-BF47-11148EE27694}">
      <dgm:prSet custT="1"/>
      <dgm:spPr/>
      <dgm:t>
        <a:bodyPr/>
        <a:lstStyle/>
        <a:p>
          <a:pPr algn="ctr"/>
          <a:endParaRPr lang="en-IN" sz="1800">
            <a:solidFill>
              <a:schemeClr val="bg1"/>
            </a:solidFill>
            <a:latin typeface="Times New Roman" panose="02020603050405020304" pitchFamily="18" charset="0"/>
            <a:cs typeface="Times New Roman" panose="02020603050405020304" pitchFamily="18" charset="0"/>
          </a:endParaRPr>
        </a:p>
      </dgm:t>
    </dgm:pt>
    <dgm:pt modelId="{851164A5-4DDE-4541-A288-190A186736E3}" type="sibTrans" cxnId="{E95C9EE2-7525-4441-BF47-11148EE27694}">
      <dgm:prSet/>
      <dgm:spPr/>
      <dgm:t>
        <a:bodyPr/>
        <a:lstStyle/>
        <a:p>
          <a:endParaRPr lang="en-IN"/>
        </a:p>
      </dgm:t>
    </dgm:pt>
    <dgm:pt modelId="{46444255-A661-42CD-8BCC-9DFD306B6E5A}">
      <dgm:prSet custT="1"/>
      <dgm:spPr>
        <a:solidFill>
          <a:schemeClr val="accent2">
            <a:lumMod val="75000"/>
          </a:schemeClr>
        </a:solidFill>
      </dgm:spPr>
      <dgm:t>
        <a:bodyPr/>
        <a:lstStyle/>
        <a:p>
          <a:pPr algn="ctr"/>
          <a:r>
            <a:rPr lang="en-US" sz="1800" b="0" i="0" dirty="0">
              <a:solidFill>
                <a:schemeClr val="bg1"/>
              </a:solidFill>
              <a:effectLst/>
              <a:latin typeface="Times New Roman" panose="02020603050405020304" pitchFamily="18" charset="0"/>
              <a:cs typeface="Times New Roman" panose="02020603050405020304" pitchFamily="18" charset="0"/>
            </a:rPr>
            <a:t>Estimates should be made of energy shortages and the processes through which the shortages have been managed</a:t>
          </a:r>
        </a:p>
      </dgm:t>
    </dgm:pt>
    <dgm:pt modelId="{CC741CDE-1FBE-4791-9A88-150231C0D2E0}" type="parTrans" cxnId="{0F195B8A-1CBE-41C3-9DB9-2CC633924DF4}">
      <dgm:prSet custT="1"/>
      <dgm:spPr/>
      <dgm:t>
        <a:bodyPr/>
        <a:lstStyle/>
        <a:p>
          <a:pPr algn="ctr"/>
          <a:endParaRPr lang="en-IN" sz="1800">
            <a:solidFill>
              <a:schemeClr val="bg1"/>
            </a:solidFill>
            <a:latin typeface="Times New Roman" panose="02020603050405020304" pitchFamily="18" charset="0"/>
            <a:cs typeface="Times New Roman" panose="02020603050405020304" pitchFamily="18" charset="0"/>
          </a:endParaRPr>
        </a:p>
      </dgm:t>
    </dgm:pt>
    <dgm:pt modelId="{7342493E-106F-4AA2-9EA5-AC9F85C2BF59}" type="sibTrans" cxnId="{0F195B8A-1CBE-41C3-9DB9-2CC633924DF4}">
      <dgm:prSet/>
      <dgm:spPr/>
      <dgm:t>
        <a:bodyPr/>
        <a:lstStyle/>
        <a:p>
          <a:endParaRPr lang="en-IN"/>
        </a:p>
      </dgm:t>
    </dgm:pt>
    <dgm:pt modelId="{C24E83F1-6D13-4E5F-9B01-F4D0E0BBD617}">
      <dgm:prSet custT="1"/>
      <dgm:spPr>
        <a:solidFill>
          <a:schemeClr val="accent2">
            <a:lumMod val="75000"/>
          </a:schemeClr>
        </a:solidFill>
      </dgm:spPr>
      <dgm:t>
        <a:bodyPr/>
        <a:lstStyle/>
        <a:p>
          <a:pPr algn="ctr"/>
          <a:r>
            <a:rPr lang="en-US" sz="1800" b="0" i="0" dirty="0">
              <a:solidFill>
                <a:schemeClr val="bg1"/>
              </a:solidFill>
              <a:effectLst/>
              <a:latin typeface="Times New Roman" panose="02020603050405020304" pitchFamily="18" charset="0"/>
              <a:cs typeface="Times New Roman" panose="02020603050405020304" pitchFamily="18" charset="0"/>
            </a:rPr>
            <a:t>Need to evaluate social profitability of the allocation of various scarce resources to conserve rather than augment</a:t>
          </a:r>
        </a:p>
      </dgm:t>
    </dgm:pt>
    <dgm:pt modelId="{8C6A57C3-96F4-46A8-BAC4-700DA0BAA2C5}" type="parTrans" cxnId="{CF1BA339-2B5D-460C-815C-9DD8547C8A21}">
      <dgm:prSet custT="1"/>
      <dgm:spPr/>
      <dgm:t>
        <a:bodyPr/>
        <a:lstStyle/>
        <a:p>
          <a:pPr algn="ctr"/>
          <a:endParaRPr lang="en-IN" sz="1800">
            <a:solidFill>
              <a:schemeClr val="bg1"/>
            </a:solidFill>
            <a:latin typeface="Times New Roman" panose="02020603050405020304" pitchFamily="18" charset="0"/>
            <a:cs typeface="Times New Roman" panose="02020603050405020304" pitchFamily="18" charset="0"/>
          </a:endParaRPr>
        </a:p>
      </dgm:t>
    </dgm:pt>
    <dgm:pt modelId="{9F915611-7ED0-4F8D-B434-2180450C4760}" type="sibTrans" cxnId="{CF1BA339-2B5D-460C-815C-9DD8547C8A21}">
      <dgm:prSet/>
      <dgm:spPr/>
      <dgm:t>
        <a:bodyPr/>
        <a:lstStyle/>
        <a:p>
          <a:endParaRPr lang="en-IN"/>
        </a:p>
      </dgm:t>
    </dgm:pt>
    <dgm:pt modelId="{2313B91A-2179-43E1-B484-6F87F35143EE}" type="pres">
      <dgm:prSet presAssocID="{706BF458-CBE2-414A-A801-865DB5E3D8B6}" presName="Name0" presStyleCnt="0">
        <dgm:presLayoutVars>
          <dgm:chPref val="1"/>
          <dgm:dir/>
          <dgm:animOne val="branch"/>
          <dgm:animLvl val="lvl"/>
          <dgm:resizeHandles val="exact"/>
        </dgm:presLayoutVars>
      </dgm:prSet>
      <dgm:spPr/>
    </dgm:pt>
    <dgm:pt modelId="{72B01A28-819D-4F2D-B3C6-3350DCB8892E}" type="pres">
      <dgm:prSet presAssocID="{FD50CDE8-12EA-4AD8-A21F-EF1AEB16C45C}" presName="root1" presStyleCnt="0"/>
      <dgm:spPr/>
    </dgm:pt>
    <dgm:pt modelId="{3548B872-0227-45A9-9C04-0813755E3005}" type="pres">
      <dgm:prSet presAssocID="{FD50CDE8-12EA-4AD8-A21F-EF1AEB16C45C}" presName="LevelOneTextNode" presStyleLbl="node0" presStyleIdx="0" presStyleCnt="1" custScaleX="135455" custScaleY="151881" custLinFactX="-120915" custLinFactNeighborX="-200000" custLinFactNeighborY="-1101">
        <dgm:presLayoutVars>
          <dgm:chPref val="3"/>
        </dgm:presLayoutVars>
      </dgm:prSet>
      <dgm:spPr/>
    </dgm:pt>
    <dgm:pt modelId="{FF7E0BC4-AEB8-4826-A567-4835685FA9A3}" type="pres">
      <dgm:prSet presAssocID="{FD50CDE8-12EA-4AD8-A21F-EF1AEB16C45C}" presName="level2hierChild" presStyleCnt="0"/>
      <dgm:spPr/>
    </dgm:pt>
    <dgm:pt modelId="{AEE16505-59E7-44F9-843F-F00C49BF9C95}" type="pres">
      <dgm:prSet presAssocID="{B5E05BB1-1CDC-4990-985D-E9B5CD919A98}" presName="conn2-1" presStyleLbl="parChTrans1D2" presStyleIdx="0" presStyleCnt="8" custScaleX="2000000"/>
      <dgm:spPr/>
    </dgm:pt>
    <dgm:pt modelId="{F6F705B4-0625-41EE-B79C-A1C7E248F4CB}" type="pres">
      <dgm:prSet presAssocID="{B5E05BB1-1CDC-4990-985D-E9B5CD919A98}" presName="connTx" presStyleLbl="parChTrans1D2" presStyleIdx="0" presStyleCnt="8"/>
      <dgm:spPr/>
    </dgm:pt>
    <dgm:pt modelId="{B6F37C53-D5AC-46CF-A515-F5C2A8B643AD}" type="pres">
      <dgm:prSet presAssocID="{2DCDD4B5-DBC3-4D4C-B946-FECB8CDF20EF}" presName="root2" presStyleCnt="0"/>
      <dgm:spPr/>
    </dgm:pt>
    <dgm:pt modelId="{2B76DDC1-0D5F-46AE-9887-4ECE814D979F}" type="pres">
      <dgm:prSet presAssocID="{2DCDD4B5-DBC3-4D4C-B946-FECB8CDF20EF}" presName="LevelTwoTextNode" presStyleLbl="node2" presStyleIdx="0" presStyleCnt="8" custScaleX="366639">
        <dgm:presLayoutVars>
          <dgm:chPref val="3"/>
        </dgm:presLayoutVars>
      </dgm:prSet>
      <dgm:spPr/>
    </dgm:pt>
    <dgm:pt modelId="{4BEC2004-DBAF-4079-8C1E-54C5E1CF9DBF}" type="pres">
      <dgm:prSet presAssocID="{2DCDD4B5-DBC3-4D4C-B946-FECB8CDF20EF}" presName="level3hierChild" presStyleCnt="0"/>
      <dgm:spPr/>
    </dgm:pt>
    <dgm:pt modelId="{2ACB4FA7-894E-4982-8C1D-C6053186AF83}" type="pres">
      <dgm:prSet presAssocID="{F5A53788-0675-4BC2-B8EA-C469C0EF53CC}" presName="conn2-1" presStyleLbl="parChTrans1D2" presStyleIdx="1" presStyleCnt="8" custScaleX="2000000"/>
      <dgm:spPr/>
    </dgm:pt>
    <dgm:pt modelId="{5BFE4C7C-D0FD-4740-97D3-FBC8D83EF552}" type="pres">
      <dgm:prSet presAssocID="{F5A53788-0675-4BC2-B8EA-C469C0EF53CC}" presName="connTx" presStyleLbl="parChTrans1D2" presStyleIdx="1" presStyleCnt="8"/>
      <dgm:spPr/>
    </dgm:pt>
    <dgm:pt modelId="{4EDE763C-3638-4993-9518-74F2308FDE0C}" type="pres">
      <dgm:prSet presAssocID="{CFE64FA7-5F75-4FF0-8955-00B8389FE09F}" presName="root2" presStyleCnt="0"/>
      <dgm:spPr/>
    </dgm:pt>
    <dgm:pt modelId="{5B19C32D-AE9D-40D6-B2DC-C3ADE74D9DEA}" type="pres">
      <dgm:prSet presAssocID="{CFE64FA7-5F75-4FF0-8955-00B8389FE09F}" presName="LevelTwoTextNode" presStyleLbl="node2" presStyleIdx="1" presStyleCnt="8" custScaleX="366639">
        <dgm:presLayoutVars>
          <dgm:chPref val="3"/>
        </dgm:presLayoutVars>
      </dgm:prSet>
      <dgm:spPr/>
    </dgm:pt>
    <dgm:pt modelId="{20990E74-982E-4538-8B7D-21D543338E94}" type="pres">
      <dgm:prSet presAssocID="{CFE64FA7-5F75-4FF0-8955-00B8389FE09F}" presName="level3hierChild" presStyleCnt="0"/>
      <dgm:spPr/>
    </dgm:pt>
    <dgm:pt modelId="{5A36710B-70E2-4371-85C4-19B55DA4FD10}" type="pres">
      <dgm:prSet presAssocID="{DB505550-F949-4895-9CB0-FD3F020A47AA}" presName="conn2-1" presStyleLbl="parChTrans1D2" presStyleIdx="2" presStyleCnt="8" custScaleX="2000000"/>
      <dgm:spPr/>
    </dgm:pt>
    <dgm:pt modelId="{E16F4FB3-3AA7-4839-9639-71289CBCD251}" type="pres">
      <dgm:prSet presAssocID="{DB505550-F949-4895-9CB0-FD3F020A47AA}" presName="connTx" presStyleLbl="parChTrans1D2" presStyleIdx="2" presStyleCnt="8"/>
      <dgm:spPr/>
    </dgm:pt>
    <dgm:pt modelId="{70EF4E23-799C-4839-8271-8867E5FF4D87}" type="pres">
      <dgm:prSet presAssocID="{8BB6A31B-356C-4719-AA37-461CFBC62477}" presName="root2" presStyleCnt="0"/>
      <dgm:spPr/>
    </dgm:pt>
    <dgm:pt modelId="{478AF464-0E2E-41A7-8BB9-74D32C37CB8B}" type="pres">
      <dgm:prSet presAssocID="{8BB6A31B-356C-4719-AA37-461CFBC62477}" presName="LevelTwoTextNode" presStyleLbl="node2" presStyleIdx="2" presStyleCnt="8" custScaleX="366639">
        <dgm:presLayoutVars>
          <dgm:chPref val="3"/>
        </dgm:presLayoutVars>
      </dgm:prSet>
      <dgm:spPr/>
    </dgm:pt>
    <dgm:pt modelId="{6429F28C-FB48-4A6C-94D2-FBD7896A28B3}" type="pres">
      <dgm:prSet presAssocID="{8BB6A31B-356C-4719-AA37-461CFBC62477}" presName="level3hierChild" presStyleCnt="0"/>
      <dgm:spPr/>
    </dgm:pt>
    <dgm:pt modelId="{18FCBF61-D7AE-4287-B373-E1F424462C18}" type="pres">
      <dgm:prSet presAssocID="{F8F2FCE0-34BF-46A5-8E3D-52DEAF71D59F}" presName="conn2-1" presStyleLbl="parChTrans1D2" presStyleIdx="3" presStyleCnt="8" custScaleX="2000000"/>
      <dgm:spPr/>
    </dgm:pt>
    <dgm:pt modelId="{41437BE7-8793-42FC-A65E-76A46322831F}" type="pres">
      <dgm:prSet presAssocID="{F8F2FCE0-34BF-46A5-8E3D-52DEAF71D59F}" presName="connTx" presStyleLbl="parChTrans1D2" presStyleIdx="3" presStyleCnt="8"/>
      <dgm:spPr/>
    </dgm:pt>
    <dgm:pt modelId="{F07961A4-4EF2-4D9A-BA68-7652527C3703}" type="pres">
      <dgm:prSet presAssocID="{D6B592D9-CD13-45B8-AD37-D2CE943F593E}" presName="root2" presStyleCnt="0"/>
      <dgm:spPr/>
    </dgm:pt>
    <dgm:pt modelId="{E9599281-9870-4285-AA10-39F615EC5C89}" type="pres">
      <dgm:prSet presAssocID="{D6B592D9-CD13-45B8-AD37-D2CE943F593E}" presName="LevelTwoTextNode" presStyleLbl="node2" presStyleIdx="3" presStyleCnt="8" custScaleX="371869">
        <dgm:presLayoutVars>
          <dgm:chPref val="3"/>
        </dgm:presLayoutVars>
      </dgm:prSet>
      <dgm:spPr/>
    </dgm:pt>
    <dgm:pt modelId="{69F7D3D8-A398-4BEA-98E1-A4B2E2595379}" type="pres">
      <dgm:prSet presAssocID="{D6B592D9-CD13-45B8-AD37-D2CE943F593E}" presName="level3hierChild" presStyleCnt="0"/>
      <dgm:spPr/>
    </dgm:pt>
    <dgm:pt modelId="{D8B044D6-15D4-418D-8821-415C3EAF3498}" type="pres">
      <dgm:prSet presAssocID="{CC741CDE-1FBE-4791-9A88-150231C0D2E0}" presName="conn2-1" presStyleLbl="parChTrans1D2" presStyleIdx="4" presStyleCnt="8"/>
      <dgm:spPr/>
    </dgm:pt>
    <dgm:pt modelId="{E0DFC96A-3B87-4616-BC7D-6D1C88CD31AC}" type="pres">
      <dgm:prSet presAssocID="{CC741CDE-1FBE-4791-9A88-150231C0D2E0}" presName="connTx" presStyleLbl="parChTrans1D2" presStyleIdx="4" presStyleCnt="8"/>
      <dgm:spPr/>
    </dgm:pt>
    <dgm:pt modelId="{E2FF7B03-43F2-4903-9659-79FD8AC1A309}" type="pres">
      <dgm:prSet presAssocID="{46444255-A661-42CD-8BCC-9DFD306B6E5A}" presName="root2" presStyleCnt="0"/>
      <dgm:spPr/>
    </dgm:pt>
    <dgm:pt modelId="{A5E2162B-3557-4544-9E33-F2D8C84739F8}" type="pres">
      <dgm:prSet presAssocID="{46444255-A661-42CD-8BCC-9DFD306B6E5A}" presName="LevelTwoTextNode" presStyleLbl="node2" presStyleIdx="4" presStyleCnt="8" custScaleX="368755">
        <dgm:presLayoutVars>
          <dgm:chPref val="3"/>
        </dgm:presLayoutVars>
      </dgm:prSet>
      <dgm:spPr/>
    </dgm:pt>
    <dgm:pt modelId="{CE3806F3-577D-4175-A1AC-1ADFFFB33295}" type="pres">
      <dgm:prSet presAssocID="{46444255-A661-42CD-8BCC-9DFD306B6E5A}" presName="level3hierChild" presStyleCnt="0"/>
      <dgm:spPr/>
    </dgm:pt>
    <dgm:pt modelId="{89BCA0D7-3BB9-47D2-8357-203102081F60}" type="pres">
      <dgm:prSet presAssocID="{15A5398F-1D55-4A24-AA0D-CA69181BB537}" presName="conn2-1" presStyleLbl="parChTrans1D2" presStyleIdx="5" presStyleCnt="8" custScaleX="2000000"/>
      <dgm:spPr/>
    </dgm:pt>
    <dgm:pt modelId="{DD48A7CA-52C9-46EB-AE23-329C660420B5}" type="pres">
      <dgm:prSet presAssocID="{15A5398F-1D55-4A24-AA0D-CA69181BB537}" presName="connTx" presStyleLbl="parChTrans1D2" presStyleIdx="5" presStyleCnt="8"/>
      <dgm:spPr/>
    </dgm:pt>
    <dgm:pt modelId="{9CF37755-5201-4D3B-9B34-9AE39BC957BC}" type="pres">
      <dgm:prSet presAssocID="{A4DB12A7-3BE3-4997-8C26-F6515A972660}" presName="root2" presStyleCnt="0"/>
      <dgm:spPr/>
    </dgm:pt>
    <dgm:pt modelId="{EAB737E8-F016-4D50-8DD9-DE97CD1A2AA7}" type="pres">
      <dgm:prSet presAssocID="{A4DB12A7-3BE3-4997-8C26-F6515A972660}" presName="LevelTwoTextNode" presStyleLbl="node2" presStyleIdx="5" presStyleCnt="8" custScaleX="370350">
        <dgm:presLayoutVars>
          <dgm:chPref val="3"/>
        </dgm:presLayoutVars>
      </dgm:prSet>
      <dgm:spPr/>
    </dgm:pt>
    <dgm:pt modelId="{6C625092-355F-4A9C-BB1E-9CEE62D5ED44}" type="pres">
      <dgm:prSet presAssocID="{A4DB12A7-3BE3-4997-8C26-F6515A972660}" presName="level3hierChild" presStyleCnt="0"/>
      <dgm:spPr/>
    </dgm:pt>
    <dgm:pt modelId="{51EE68E3-0FBB-43D2-8B42-F3CD94C80018}" type="pres">
      <dgm:prSet presAssocID="{1DF3F4AF-8EBB-4A18-A497-81E186548FAA}" presName="conn2-1" presStyleLbl="parChTrans1D2" presStyleIdx="6" presStyleCnt="8" custScaleX="2000000"/>
      <dgm:spPr/>
    </dgm:pt>
    <dgm:pt modelId="{C18FC5EE-FD14-451D-90F3-76C7AB0BA2A4}" type="pres">
      <dgm:prSet presAssocID="{1DF3F4AF-8EBB-4A18-A497-81E186548FAA}" presName="connTx" presStyleLbl="parChTrans1D2" presStyleIdx="6" presStyleCnt="8"/>
      <dgm:spPr/>
    </dgm:pt>
    <dgm:pt modelId="{A2D9B8BB-DC27-419F-AD8A-E56167707D55}" type="pres">
      <dgm:prSet presAssocID="{C2384CCD-E1C0-41F0-986E-D06E270F401E}" presName="root2" presStyleCnt="0"/>
      <dgm:spPr/>
    </dgm:pt>
    <dgm:pt modelId="{D05F45E3-731C-4526-827F-D1184D0CB3EF}" type="pres">
      <dgm:prSet presAssocID="{C2384CCD-E1C0-41F0-986E-D06E270F401E}" presName="LevelTwoTextNode" presStyleLbl="node2" presStyleIdx="6" presStyleCnt="8" custScaleX="366878">
        <dgm:presLayoutVars>
          <dgm:chPref val="3"/>
        </dgm:presLayoutVars>
      </dgm:prSet>
      <dgm:spPr/>
    </dgm:pt>
    <dgm:pt modelId="{348AF4DD-6EA8-4E88-9190-F437FB5E893F}" type="pres">
      <dgm:prSet presAssocID="{C2384CCD-E1C0-41F0-986E-D06E270F401E}" presName="level3hierChild" presStyleCnt="0"/>
      <dgm:spPr/>
    </dgm:pt>
    <dgm:pt modelId="{B6DF39A8-2495-4B74-A893-1623B3B4418C}" type="pres">
      <dgm:prSet presAssocID="{8C6A57C3-96F4-46A8-BAC4-700DA0BAA2C5}" presName="conn2-1" presStyleLbl="parChTrans1D2" presStyleIdx="7" presStyleCnt="8"/>
      <dgm:spPr/>
    </dgm:pt>
    <dgm:pt modelId="{83D65F43-8281-44E6-B710-AFB5D040C36A}" type="pres">
      <dgm:prSet presAssocID="{8C6A57C3-96F4-46A8-BAC4-700DA0BAA2C5}" presName="connTx" presStyleLbl="parChTrans1D2" presStyleIdx="7" presStyleCnt="8"/>
      <dgm:spPr/>
    </dgm:pt>
    <dgm:pt modelId="{C5D4A065-847F-42C5-B3CB-9CA414E56B59}" type="pres">
      <dgm:prSet presAssocID="{C24E83F1-6D13-4E5F-9B01-F4D0E0BBD617}" presName="root2" presStyleCnt="0"/>
      <dgm:spPr/>
    </dgm:pt>
    <dgm:pt modelId="{24CF1A97-772C-452E-8E67-EA8FA1F2F13B}" type="pres">
      <dgm:prSet presAssocID="{C24E83F1-6D13-4E5F-9B01-F4D0E0BBD617}" presName="LevelTwoTextNode" presStyleLbl="node2" presStyleIdx="7" presStyleCnt="8" custScaleX="368747">
        <dgm:presLayoutVars>
          <dgm:chPref val="3"/>
        </dgm:presLayoutVars>
      </dgm:prSet>
      <dgm:spPr/>
    </dgm:pt>
    <dgm:pt modelId="{B8BBE618-33D1-445B-A86B-F2E86F46FADD}" type="pres">
      <dgm:prSet presAssocID="{C24E83F1-6D13-4E5F-9B01-F4D0E0BBD617}" presName="level3hierChild" presStyleCnt="0"/>
      <dgm:spPr/>
    </dgm:pt>
  </dgm:ptLst>
  <dgm:cxnLst>
    <dgm:cxn modelId="{46AC2903-7C06-4CD6-955A-D4DD90D6AC15}" type="presOf" srcId="{FD50CDE8-12EA-4AD8-A21F-EF1AEB16C45C}" destId="{3548B872-0227-45A9-9C04-0813755E3005}" srcOrd="0" destOrd="0" presId="urn:microsoft.com/office/officeart/2008/layout/HorizontalMultiLevelHierarchy"/>
    <dgm:cxn modelId="{127C9F16-C9DB-4C2A-A0BC-42BDE06F049F}" type="presOf" srcId="{1DF3F4AF-8EBB-4A18-A497-81E186548FAA}" destId="{C18FC5EE-FD14-451D-90F3-76C7AB0BA2A4}" srcOrd="1" destOrd="0" presId="urn:microsoft.com/office/officeart/2008/layout/HorizontalMultiLevelHierarchy"/>
    <dgm:cxn modelId="{584C7518-8216-469B-97FB-69535F9565EE}" srcId="{FD50CDE8-12EA-4AD8-A21F-EF1AEB16C45C}" destId="{8BB6A31B-356C-4719-AA37-461CFBC62477}" srcOrd="2" destOrd="0" parTransId="{DB505550-F949-4895-9CB0-FD3F020A47AA}" sibTransId="{20C75C88-8743-4411-BC5D-BE5F39DE8475}"/>
    <dgm:cxn modelId="{203BCA18-B0D4-4AA0-828A-CFCFA474C863}" type="presOf" srcId="{8BB6A31B-356C-4719-AA37-461CFBC62477}" destId="{478AF464-0E2E-41A7-8BB9-74D32C37CB8B}" srcOrd="0" destOrd="0" presId="urn:microsoft.com/office/officeart/2008/layout/HorizontalMultiLevelHierarchy"/>
    <dgm:cxn modelId="{D752171B-E8F9-48F4-AA4D-52FDA65129B8}" srcId="{706BF458-CBE2-414A-A801-865DB5E3D8B6}" destId="{FD50CDE8-12EA-4AD8-A21F-EF1AEB16C45C}" srcOrd="0" destOrd="0" parTransId="{E19BEFB1-FF70-472A-AC4F-052EC6848B05}" sibTransId="{84E718BF-38BB-4B7E-BB8D-A25B0AC9BE9F}"/>
    <dgm:cxn modelId="{68D22022-E7CC-4011-B231-F059C931D50B}" type="presOf" srcId="{15A5398F-1D55-4A24-AA0D-CA69181BB537}" destId="{DD48A7CA-52C9-46EB-AE23-329C660420B5}" srcOrd="1" destOrd="0" presId="urn:microsoft.com/office/officeart/2008/layout/HorizontalMultiLevelHierarchy"/>
    <dgm:cxn modelId="{20654925-0F5F-495F-80F5-615E7DD75826}" type="presOf" srcId="{CFE64FA7-5F75-4FF0-8955-00B8389FE09F}" destId="{5B19C32D-AE9D-40D6-B2DC-C3ADE74D9DEA}" srcOrd="0" destOrd="0" presId="urn:microsoft.com/office/officeart/2008/layout/HorizontalMultiLevelHierarchy"/>
    <dgm:cxn modelId="{4A0FDA2E-E7E7-4417-8D38-578B8BDE29F0}" type="presOf" srcId="{F5A53788-0675-4BC2-B8EA-C469C0EF53CC}" destId="{5BFE4C7C-D0FD-4740-97D3-FBC8D83EF552}" srcOrd="1" destOrd="0" presId="urn:microsoft.com/office/officeart/2008/layout/HorizontalMultiLevelHierarchy"/>
    <dgm:cxn modelId="{A7917A37-BA0B-4472-BA59-1B9B2D139DD9}" type="presOf" srcId="{CC741CDE-1FBE-4791-9A88-150231C0D2E0}" destId="{E0DFC96A-3B87-4616-BC7D-6D1C88CD31AC}" srcOrd="1" destOrd="0" presId="urn:microsoft.com/office/officeart/2008/layout/HorizontalMultiLevelHierarchy"/>
    <dgm:cxn modelId="{C66AA437-382B-4456-BE8C-3C54104D28F0}" type="presOf" srcId="{D6B592D9-CD13-45B8-AD37-D2CE943F593E}" destId="{E9599281-9870-4285-AA10-39F615EC5C89}" srcOrd="0" destOrd="0" presId="urn:microsoft.com/office/officeart/2008/layout/HorizontalMultiLevelHierarchy"/>
    <dgm:cxn modelId="{CF1BA339-2B5D-460C-815C-9DD8547C8A21}" srcId="{FD50CDE8-12EA-4AD8-A21F-EF1AEB16C45C}" destId="{C24E83F1-6D13-4E5F-9B01-F4D0E0BBD617}" srcOrd="7" destOrd="0" parTransId="{8C6A57C3-96F4-46A8-BAC4-700DA0BAA2C5}" sibTransId="{9F915611-7ED0-4F8D-B434-2180450C4760}"/>
    <dgm:cxn modelId="{8DD8863D-C7CE-41E8-BF95-4F02619504B5}" type="presOf" srcId="{C2384CCD-E1C0-41F0-986E-D06E270F401E}" destId="{D05F45E3-731C-4526-827F-D1184D0CB3EF}" srcOrd="0" destOrd="0" presId="urn:microsoft.com/office/officeart/2008/layout/HorizontalMultiLevelHierarchy"/>
    <dgm:cxn modelId="{6489475E-453E-409F-B3B7-722F3812690C}" type="presOf" srcId="{F8F2FCE0-34BF-46A5-8E3D-52DEAF71D59F}" destId="{41437BE7-8793-42FC-A65E-76A46322831F}" srcOrd="1" destOrd="0" presId="urn:microsoft.com/office/officeart/2008/layout/HorizontalMultiLevelHierarchy"/>
    <dgm:cxn modelId="{09F0A449-8397-4283-BF42-6C518D502341}" type="presOf" srcId="{DB505550-F949-4895-9CB0-FD3F020A47AA}" destId="{E16F4FB3-3AA7-4839-9639-71289CBCD251}" srcOrd="1" destOrd="0" presId="urn:microsoft.com/office/officeart/2008/layout/HorizontalMultiLevelHierarchy"/>
    <dgm:cxn modelId="{AC71C06C-5E7B-4AE8-9811-98E35CD0E606}" type="presOf" srcId="{B5E05BB1-1CDC-4990-985D-E9B5CD919A98}" destId="{AEE16505-59E7-44F9-843F-F00C49BF9C95}" srcOrd="0" destOrd="0" presId="urn:microsoft.com/office/officeart/2008/layout/HorizontalMultiLevelHierarchy"/>
    <dgm:cxn modelId="{B9C5794E-8542-42CF-8CCC-22E15B822CF2}" type="presOf" srcId="{DB505550-F949-4895-9CB0-FD3F020A47AA}" destId="{5A36710B-70E2-4371-85C4-19B55DA4FD10}" srcOrd="0" destOrd="0" presId="urn:microsoft.com/office/officeart/2008/layout/HorizontalMultiLevelHierarchy"/>
    <dgm:cxn modelId="{86CF7456-11B1-4C31-9D64-480BDA1ADA24}" type="presOf" srcId="{8C6A57C3-96F4-46A8-BAC4-700DA0BAA2C5}" destId="{B6DF39A8-2495-4B74-A893-1623B3B4418C}" srcOrd="0" destOrd="0" presId="urn:microsoft.com/office/officeart/2008/layout/HorizontalMultiLevelHierarchy"/>
    <dgm:cxn modelId="{262D6983-D040-44A8-987C-4B34E7CB7D19}" type="presOf" srcId="{2DCDD4B5-DBC3-4D4C-B946-FECB8CDF20EF}" destId="{2B76DDC1-0D5F-46AE-9887-4ECE814D979F}" srcOrd="0" destOrd="0" presId="urn:microsoft.com/office/officeart/2008/layout/HorizontalMultiLevelHierarchy"/>
    <dgm:cxn modelId="{D6F01685-BEA4-45B4-B7CC-9EB1A93F8C44}" type="presOf" srcId="{F8F2FCE0-34BF-46A5-8E3D-52DEAF71D59F}" destId="{18FCBF61-D7AE-4287-B373-E1F424462C18}" srcOrd="0" destOrd="0" presId="urn:microsoft.com/office/officeart/2008/layout/HorizontalMultiLevelHierarchy"/>
    <dgm:cxn modelId="{0F195B8A-1CBE-41C3-9DB9-2CC633924DF4}" srcId="{FD50CDE8-12EA-4AD8-A21F-EF1AEB16C45C}" destId="{46444255-A661-42CD-8BCC-9DFD306B6E5A}" srcOrd="4" destOrd="0" parTransId="{CC741CDE-1FBE-4791-9A88-150231C0D2E0}" sibTransId="{7342493E-106F-4AA2-9EA5-AC9F85C2BF59}"/>
    <dgm:cxn modelId="{37C0D993-55BF-4C60-9B37-38ABD742F771}" type="presOf" srcId="{15A5398F-1D55-4A24-AA0D-CA69181BB537}" destId="{89BCA0D7-3BB9-47D2-8357-203102081F60}" srcOrd="0" destOrd="0" presId="urn:microsoft.com/office/officeart/2008/layout/HorizontalMultiLevelHierarchy"/>
    <dgm:cxn modelId="{2918E396-1A3B-4FC9-84C9-2CECAE31AD9E}" srcId="{FD50CDE8-12EA-4AD8-A21F-EF1AEB16C45C}" destId="{C2384CCD-E1C0-41F0-986E-D06E270F401E}" srcOrd="6" destOrd="0" parTransId="{1DF3F4AF-8EBB-4A18-A497-81E186548FAA}" sibTransId="{02C8C78F-C5BB-402F-BBC8-E9A054E3EB99}"/>
    <dgm:cxn modelId="{C8B9B2B3-002A-43CB-B9F1-8909AD1080AF}" type="presOf" srcId="{C24E83F1-6D13-4E5F-9B01-F4D0E0BBD617}" destId="{24CF1A97-772C-452E-8E67-EA8FA1F2F13B}" srcOrd="0" destOrd="0" presId="urn:microsoft.com/office/officeart/2008/layout/HorizontalMultiLevelHierarchy"/>
    <dgm:cxn modelId="{D5BAF8B6-D467-401D-8803-8F289FF260C2}" srcId="{FD50CDE8-12EA-4AD8-A21F-EF1AEB16C45C}" destId="{D6B592D9-CD13-45B8-AD37-D2CE943F593E}" srcOrd="3" destOrd="0" parTransId="{F8F2FCE0-34BF-46A5-8E3D-52DEAF71D59F}" sibTransId="{78003B54-13BD-4D1B-B6B9-1C454ED9DA5B}"/>
    <dgm:cxn modelId="{114103B7-E860-41BF-A5DB-19A1A4CD34C2}" srcId="{FD50CDE8-12EA-4AD8-A21F-EF1AEB16C45C}" destId="{CFE64FA7-5F75-4FF0-8955-00B8389FE09F}" srcOrd="1" destOrd="0" parTransId="{F5A53788-0675-4BC2-B8EA-C469C0EF53CC}" sibTransId="{DBDF4C3E-609C-452D-B7BF-BF88A3616686}"/>
    <dgm:cxn modelId="{244883BA-8097-41A5-AE0E-3BB0FA6CE8CD}" type="presOf" srcId="{46444255-A661-42CD-8BCC-9DFD306B6E5A}" destId="{A5E2162B-3557-4544-9E33-F2D8C84739F8}" srcOrd="0" destOrd="0" presId="urn:microsoft.com/office/officeart/2008/layout/HorizontalMultiLevelHierarchy"/>
    <dgm:cxn modelId="{F79799BB-4A03-402B-93BC-13E1C69F2F24}" type="presOf" srcId="{A4DB12A7-3BE3-4997-8C26-F6515A972660}" destId="{EAB737E8-F016-4D50-8DD9-DE97CD1A2AA7}" srcOrd="0" destOrd="0" presId="urn:microsoft.com/office/officeart/2008/layout/HorizontalMultiLevelHierarchy"/>
    <dgm:cxn modelId="{9E065FC0-A113-49C2-876F-5DF4F953D035}" type="presOf" srcId="{706BF458-CBE2-414A-A801-865DB5E3D8B6}" destId="{2313B91A-2179-43E1-B484-6F87F35143EE}" srcOrd="0" destOrd="0" presId="urn:microsoft.com/office/officeart/2008/layout/HorizontalMultiLevelHierarchy"/>
    <dgm:cxn modelId="{A963B9CF-FC6A-47E4-8629-F34BF56650F3}" type="presOf" srcId="{CC741CDE-1FBE-4791-9A88-150231C0D2E0}" destId="{D8B044D6-15D4-418D-8821-415C3EAF3498}" srcOrd="0" destOrd="0" presId="urn:microsoft.com/office/officeart/2008/layout/HorizontalMultiLevelHierarchy"/>
    <dgm:cxn modelId="{45A664D4-F2F3-48B7-9D8B-7BE994F34B26}" type="presOf" srcId="{1DF3F4AF-8EBB-4A18-A497-81E186548FAA}" destId="{51EE68E3-0FBB-43D2-8B42-F3CD94C80018}" srcOrd="0" destOrd="0" presId="urn:microsoft.com/office/officeart/2008/layout/HorizontalMultiLevelHierarchy"/>
    <dgm:cxn modelId="{1CC4E3D8-C62C-4072-AFFE-6ED24F8A1714}" type="presOf" srcId="{B5E05BB1-1CDC-4990-985D-E9B5CD919A98}" destId="{F6F705B4-0625-41EE-B79C-A1C7E248F4CB}" srcOrd="1" destOrd="0" presId="urn:microsoft.com/office/officeart/2008/layout/HorizontalMultiLevelHierarchy"/>
    <dgm:cxn modelId="{E95C9EE2-7525-4441-BF47-11148EE27694}" srcId="{FD50CDE8-12EA-4AD8-A21F-EF1AEB16C45C}" destId="{A4DB12A7-3BE3-4997-8C26-F6515A972660}" srcOrd="5" destOrd="0" parTransId="{15A5398F-1D55-4A24-AA0D-CA69181BB537}" sibTransId="{851164A5-4DDE-4541-A288-190A186736E3}"/>
    <dgm:cxn modelId="{9F63DDE4-5237-4AB5-B56F-488167DEDDB2}" type="presOf" srcId="{F5A53788-0675-4BC2-B8EA-C469C0EF53CC}" destId="{2ACB4FA7-894E-4982-8C1D-C6053186AF83}" srcOrd="0" destOrd="0" presId="urn:microsoft.com/office/officeart/2008/layout/HorizontalMultiLevelHierarchy"/>
    <dgm:cxn modelId="{78CB9AF0-27EE-4FA6-ACE6-0AFD13C393CA}" type="presOf" srcId="{8C6A57C3-96F4-46A8-BAC4-700DA0BAA2C5}" destId="{83D65F43-8281-44E6-B710-AFB5D040C36A}" srcOrd="1" destOrd="0" presId="urn:microsoft.com/office/officeart/2008/layout/HorizontalMultiLevelHierarchy"/>
    <dgm:cxn modelId="{FDB8EDF2-6F48-46A9-A8D1-4321E25BF476}" srcId="{FD50CDE8-12EA-4AD8-A21F-EF1AEB16C45C}" destId="{2DCDD4B5-DBC3-4D4C-B946-FECB8CDF20EF}" srcOrd="0" destOrd="0" parTransId="{B5E05BB1-1CDC-4990-985D-E9B5CD919A98}" sibTransId="{9181A584-B98A-4264-B4F5-1E384C70843F}"/>
    <dgm:cxn modelId="{F7F99047-15BD-4895-8CD7-BFFEADA26D21}" type="presParOf" srcId="{2313B91A-2179-43E1-B484-6F87F35143EE}" destId="{72B01A28-819D-4F2D-B3C6-3350DCB8892E}" srcOrd="0" destOrd="0" presId="urn:microsoft.com/office/officeart/2008/layout/HorizontalMultiLevelHierarchy"/>
    <dgm:cxn modelId="{91398D10-7673-44F5-8846-FD594775AE03}" type="presParOf" srcId="{72B01A28-819D-4F2D-B3C6-3350DCB8892E}" destId="{3548B872-0227-45A9-9C04-0813755E3005}" srcOrd="0" destOrd="0" presId="urn:microsoft.com/office/officeart/2008/layout/HorizontalMultiLevelHierarchy"/>
    <dgm:cxn modelId="{91CD8FAF-372D-4F0B-8ED7-06504F223A51}" type="presParOf" srcId="{72B01A28-819D-4F2D-B3C6-3350DCB8892E}" destId="{FF7E0BC4-AEB8-4826-A567-4835685FA9A3}" srcOrd="1" destOrd="0" presId="urn:microsoft.com/office/officeart/2008/layout/HorizontalMultiLevelHierarchy"/>
    <dgm:cxn modelId="{FC1F5A30-CD84-46B8-AD9C-CA7B4EA2836D}" type="presParOf" srcId="{FF7E0BC4-AEB8-4826-A567-4835685FA9A3}" destId="{AEE16505-59E7-44F9-843F-F00C49BF9C95}" srcOrd="0" destOrd="0" presId="urn:microsoft.com/office/officeart/2008/layout/HorizontalMultiLevelHierarchy"/>
    <dgm:cxn modelId="{596DAB88-DB07-475E-B672-30FDD8FFC4C0}" type="presParOf" srcId="{AEE16505-59E7-44F9-843F-F00C49BF9C95}" destId="{F6F705B4-0625-41EE-B79C-A1C7E248F4CB}" srcOrd="0" destOrd="0" presId="urn:microsoft.com/office/officeart/2008/layout/HorizontalMultiLevelHierarchy"/>
    <dgm:cxn modelId="{BE8F2BD6-E017-4979-9EE9-02C4FBC8E9FA}" type="presParOf" srcId="{FF7E0BC4-AEB8-4826-A567-4835685FA9A3}" destId="{B6F37C53-D5AC-46CF-A515-F5C2A8B643AD}" srcOrd="1" destOrd="0" presId="urn:microsoft.com/office/officeart/2008/layout/HorizontalMultiLevelHierarchy"/>
    <dgm:cxn modelId="{5F686FD3-FC66-45BD-B669-90538A3B1A2A}" type="presParOf" srcId="{B6F37C53-D5AC-46CF-A515-F5C2A8B643AD}" destId="{2B76DDC1-0D5F-46AE-9887-4ECE814D979F}" srcOrd="0" destOrd="0" presId="urn:microsoft.com/office/officeart/2008/layout/HorizontalMultiLevelHierarchy"/>
    <dgm:cxn modelId="{51B83BB1-E211-443C-A8EB-AD63BA9E5429}" type="presParOf" srcId="{B6F37C53-D5AC-46CF-A515-F5C2A8B643AD}" destId="{4BEC2004-DBAF-4079-8C1E-54C5E1CF9DBF}" srcOrd="1" destOrd="0" presId="urn:microsoft.com/office/officeart/2008/layout/HorizontalMultiLevelHierarchy"/>
    <dgm:cxn modelId="{DE171716-E9BD-494D-A8C6-9010AB8BA10E}" type="presParOf" srcId="{FF7E0BC4-AEB8-4826-A567-4835685FA9A3}" destId="{2ACB4FA7-894E-4982-8C1D-C6053186AF83}" srcOrd="2" destOrd="0" presId="urn:microsoft.com/office/officeart/2008/layout/HorizontalMultiLevelHierarchy"/>
    <dgm:cxn modelId="{D0827461-188E-41CF-A4AB-7BC56A704A9A}" type="presParOf" srcId="{2ACB4FA7-894E-4982-8C1D-C6053186AF83}" destId="{5BFE4C7C-D0FD-4740-97D3-FBC8D83EF552}" srcOrd="0" destOrd="0" presId="urn:microsoft.com/office/officeart/2008/layout/HorizontalMultiLevelHierarchy"/>
    <dgm:cxn modelId="{5E889A66-6615-41F1-992A-F6522D3FAC66}" type="presParOf" srcId="{FF7E0BC4-AEB8-4826-A567-4835685FA9A3}" destId="{4EDE763C-3638-4993-9518-74F2308FDE0C}" srcOrd="3" destOrd="0" presId="urn:microsoft.com/office/officeart/2008/layout/HorizontalMultiLevelHierarchy"/>
    <dgm:cxn modelId="{94D01EFB-B8D9-47B1-A5EB-C21C3AB1AA5F}" type="presParOf" srcId="{4EDE763C-3638-4993-9518-74F2308FDE0C}" destId="{5B19C32D-AE9D-40D6-B2DC-C3ADE74D9DEA}" srcOrd="0" destOrd="0" presId="urn:microsoft.com/office/officeart/2008/layout/HorizontalMultiLevelHierarchy"/>
    <dgm:cxn modelId="{0DE2E435-D050-4A6B-B195-F82D2410B87E}" type="presParOf" srcId="{4EDE763C-3638-4993-9518-74F2308FDE0C}" destId="{20990E74-982E-4538-8B7D-21D543338E94}" srcOrd="1" destOrd="0" presId="urn:microsoft.com/office/officeart/2008/layout/HorizontalMultiLevelHierarchy"/>
    <dgm:cxn modelId="{9B59B59D-B082-40B6-B738-0A9918AA34EF}" type="presParOf" srcId="{FF7E0BC4-AEB8-4826-A567-4835685FA9A3}" destId="{5A36710B-70E2-4371-85C4-19B55DA4FD10}" srcOrd="4" destOrd="0" presId="urn:microsoft.com/office/officeart/2008/layout/HorizontalMultiLevelHierarchy"/>
    <dgm:cxn modelId="{A2C9846A-7E5D-4BDA-84B2-B0BE33C0223B}" type="presParOf" srcId="{5A36710B-70E2-4371-85C4-19B55DA4FD10}" destId="{E16F4FB3-3AA7-4839-9639-71289CBCD251}" srcOrd="0" destOrd="0" presId="urn:microsoft.com/office/officeart/2008/layout/HorizontalMultiLevelHierarchy"/>
    <dgm:cxn modelId="{4B2C16C9-BC5F-4B25-963A-BE0CD6979901}" type="presParOf" srcId="{FF7E0BC4-AEB8-4826-A567-4835685FA9A3}" destId="{70EF4E23-799C-4839-8271-8867E5FF4D87}" srcOrd="5" destOrd="0" presId="urn:microsoft.com/office/officeart/2008/layout/HorizontalMultiLevelHierarchy"/>
    <dgm:cxn modelId="{95FAB4C8-F18B-4BFF-8F31-2E07E627A181}" type="presParOf" srcId="{70EF4E23-799C-4839-8271-8867E5FF4D87}" destId="{478AF464-0E2E-41A7-8BB9-74D32C37CB8B}" srcOrd="0" destOrd="0" presId="urn:microsoft.com/office/officeart/2008/layout/HorizontalMultiLevelHierarchy"/>
    <dgm:cxn modelId="{EE4A9EC5-11A1-4A1A-AB7E-84EC44B1695A}" type="presParOf" srcId="{70EF4E23-799C-4839-8271-8867E5FF4D87}" destId="{6429F28C-FB48-4A6C-94D2-FBD7896A28B3}" srcOrd="1" destOrd="0" presId="urn:microsoft.com/office/officeart/2008/layout/HorizontalMultiLevelHierarchy"/>
    <dgm:cxn modelId="{4A39601F-A144-4380-93E7-D8D8715F7FAD}" type="presParOf" srcId="{FF7E0BC4-AEB8-4826-A567-4835685FA9A3}" destId="{18FCBF61-D7AE-4287-B373-E1F424462C18}" srcOrd="6" destOrd="0" presId="urn:microsoft.com/office/officeart/2008/layout/HorizontalMultiLevelHierarchy"/>
    <dgm:cxn modelId="{E1D47908-858B-4A83-8DF5-4622E1E0CB81}" type="presParOf" srcId="{18FCBF61-D7AE-4287-B373-E1F424462C18}" destId="{41437BE7-8793-42FC-A65E-76A46322831F}" srcOrd="0" destOrd="0" presId="urn:microsoft.com/office/officeart/2008/layout/HorizontalMultiLevelHierarchy"/>
    <dgm:cxn modelId="{CAB62062-ACD4-4DF1-A035-721853472E7B}" type="presParOf" srcId="{FF7E0BC4-AEB8-4826-A567-4835685FA9A3}" destId="{F07961A4-4EF2-4D9A-BA68-7652527C3703}" srcOrd="7" destOrd="0" presId="urn:microsoft.com/office/officeart/2008/layout/HorizontalMultiLevelHierarchy"/>
    <dgm:cxn modelId="{B1A1B19D-2F9C-4545-AF9D-EC492F76AE87}" type="presParOf" srcId="{F07961A4-4EF2-4D9A-BA68-7652527C3703}" destId="{E9599281-9870-4285-AA10-39F615EC5C89}" srcOrd="0" destOrd="0" presId="urn:microsoft.com/office/officeart/2008/layout/HorizontalMultiLevelHierarchy"/>
    <dgm:cxn modelId="{D1D2DAD4-ED3E-49A1-A3FE-516FA6217A4C}" type="presParOf" srcId="{F07961A4-4EF2-4D9A-BA68-7652527C3703}" destId="{69F7D3D8-A398-4BEA-98E1-A4B2E2595379}" srcOrd="1" destOrd="0" presId="urn:microsoft.com/office/officeart/2008/layout/HorizontalMultiLevelHierarchy"/>
    <dgm:cxn modelId="{E6BB4EA3-C8C8-4323-A370-97294858FB61}" type="presParOf" srcId="{FF7E0BC4-AEB8-4826-A567-4835685FA9A3}" destId="{D8B044D6-15D4-418D-8821-415C3EAF3498}" srcOrd="8" destOrd="0" presId="urn:microsoft.com/office/officeart/2008/layout/HorizontalMultiLevelHierarchy"/>
    <dgm:cxn modelId="{3C7726C3-0BC8-415A-8418-D97CBA8177E7}" type="presParOf" srcId="{D8B044D6-15D4-418D-8821-415C3EAF3498}" destId="{E0DFC96A-3B87-4616-BC7D-6D1C88CD31AC}" srcOrd="0" destOrd="0" presId="urn:microsoft.com/office/officeart/2008/layout/HorizontalMultiLevelHierarchy"/>
    <dgm:cxn modelId="{47D5028E-4177-429E-82D1-9DCE863CCC99}" type="presParOf" srcId="{FF7E0BC4-AEB8-4826-A567-4835685FA9A3}" destId="{E2FF7B03-43F2-4903-9659-79FD8AC1A309}" srcOrd="9" destOrd="0" presId="urn:microsoft.com/office/officeart/2008/layout/HorizontalMultiLevelHierarchy"/>
    <dgm:cxn modelId="{62A84DD6-42B7-4D59-8261-9ED75BA54B55}" type="presParOf" srcId="{E2FF7B03-43F2-4903-9659-79FD8AC1A309}" destId="{A5E2162B-3557-4544-9E33-F2D8C84739F8}" srcOrd="0" destOrd="0" presId="urn:microsoft.com/office/officeart/2008/layout/HorizontalMultiLevelHierarchy"/>
    <dgm:cxn modelId="{9BBCE25A-B7AA-43C8-B092-DE09F22C6C9C}" type="presParOf" srcId="{E2FF7B03-43F2-4903-9659-79FD8AC1A309}" destId="{CE3806F3-577D-4175-A1AC-1ADFFFB33295}" srcOrd="1" destOrd="0" presId="urn:microsoft.com/office/officeart/2008/layout/HorizontalMultiLevelHierarchy"/>
    <dgm:cxn modelId="{8C7A02E2-C4A1-4F67-8394-F31794D54CAC}" type="presParOf" srcId="{FF7E0BC4-AEB8-4826-A567-4835685FA9A3}" destId="{89BCA0D7-3BB9-47D2-8357-203102081F60}" srcOrd="10" destOrd="0" presId="urn:microsoft.com/office/officeart/2008/layout/HorizontalMultiLevelHierarchy"/>
    <dgm:cxn modelId="{9CB71357-1EC8-45DC-B86B-22C12534953D}" type="presParOf" srcId="{89BCA0D7-3BB9-47D2-8357-203102081F60}" destId="{DD48A7CA-52C9-46EB-AE23-329C660420B5}" srcOrd="0" destOrd="0" presId="urn:microsoft.com/office/officeart/2008/layout/HorizontalMultiLevelHierarchy"/>
    <dgm:cxn modelId="{695C7FC3-D97A-42EE-AEAA-38DA71F7AC94}" type="presParOf" srcId="{FF7E0BC4-AEB8-4826-A567-4835685FA9A3}" destId="{9CF37755-5201-4D3B-9B34-9AE39BC957BC}" srcOrd="11" destOrd="0" presId="urn:microsoft.com/office/officeart/2008/layout/HorizontalMultiLevelHierarchy"/>
    <dgm:cxn modelId="{B09AB734-CBA2-40A0-87F0-75E4B788D908}" type="presParOf" srcId="{9CF37755-5201-4D3B-9B34-9AE39BC957BC}" destId="{EAB737E8-F016-4D50-8DD9-DE97CD1A2AA7}" srcOrd="0" destOrd="0" presId="urn:microsoft.com/office/officeart/2008/layout/HorizontalMultiLevelHierarchy"/>
    <dgm:cxn modelId="{76D44B6E-D714-4237-BA4A-7C2CB0650609}" type="presParOf" srcId="{9CF37755-5201-4D3B-9B34-9AE39BC957BC}" destId="{6C625092-355F-4A9C-BB1E-9CEE62D5ED44}" srcOrd="1" destOrd="0" presId="urn:microsoft.com/office/officeart/2008/layout/HorizontalMultiLevelHierarchy"/>
    <dgm:cxn modelId="{5199F378-6DDD-4EB1-A775-80B03AF39360}" type="presParOf" srcId="{FF7E0BC4-AEB8-4826-A567-4835685FA9A3}" destId="{51EE68E3-0FBB-43D2-8B42-F3CD94C80018}" srcOrd="12" destOrd="0" presId="urn:microsoft.com/office/officeart/2008/layout/HorizontalMultiLevelHierarchy"/>
    <dgm:cxn modelId="{86C2DBC3-A1C5-4A53-9B36-3FC95B9C9153}" type="presParOf" srcId="{51EE68E3-0FBB-43D2-8B42-F3CD94C80018}" destId="{C18FC5EE-FD14-451D-90F3-76C7AB0BA2A4}" srcOrd="0" destOrd="0" presId="urn:microsoft.com/office/officeart/2008/layout/HorizontalMultiLevelHierarchy"/>
    <dgm:cxn modelId="{D1255A94-75E0-4721-9A43-3B249CD2E466}" type="presParOf" srcId="{FF7E0BC4-AEB8-4826-A567-4835685FA9A3}" destId="{A2D9B8BB-DC27-419F-AD8A-E56167707D55}" srcOrd="13" destOrd="0" presId="urn:microsoft.com/office/officeart/2008/layout/HorizontalMultiLevelHierarchy"/>
    <dgm:cxn modelId="{0DDF2122-CA62-4180-81E1-9397C3B3E7B7}" type="presParOf" srcId="{A2D9B8BB-DC27-419F-AD8A-E56167707D55}" destId="{D05F45E3-731C-4526-827F-D1184D0CB3EF}" srcOrd="0" destOrd="0" presId="urn:microsoft.com/office/officeart/2008/layout/HorizontalMultiLevelHierarchy"/>
    <dgm:cxn modelId="{A22CE67C-B240-4775-8D03-2F024035EE9F}" type="presParOf" srcId="{A2D9B8BB-DC27-419F-AD8A-E56167707D55}" destId="{348AF4DD-6EA8-4E88-9190-F437FB5E893F}" srcOrd="1" destOrd="0" presId="urn:microsoft.com/office/officeart/2008/layout/HorizontalMultiLevelHierarchy"/>
    <dgm:cxn modelId="{A845F97C-D9AF-4714-9170-719F9A391397}" type="presParOf" srcId="{FF7E0BC4-AEB8-4826-A567-4835685FA9A3}" destId="{B6DF39A8-2495-4B74-A893-1623B3B4418C}" srcOrd="14" destOrd="0" presId="urn:microsoft.com/office/officeart/2008/layout/HorizontalMultiLevelHierarchy"/>
    <dgm:cxn modelId="{CDDD4EDA-6BE1-472D-916B-0C3B9581AB6C}" type="presParOf" srcId="{B6DF39A8-2495-4B74-A893-1623B3B4418C}" destId="{83D65F43-8281-44E6-B710-AFB5D040C36A}" srcOrd="0" destOrd="0" presId="urn:microsoft.com/office/officeart/2008/layout/HorizontalMultiLevelHierarchy"/>
    <dgm:cxn modelId="{ABEA541B-2907-4F53-9506-86317AFD4992}" type="presParOf" srcId="{FF7E0BC4-AEB8-4826-A567-4835685FA9A3}" destId="{C5D4A065-847F-42C5-B3CB-9CA414E56B59}" srcOrd="15" destOrd="0" presId="urn:microsoft.com/office/officeart/2008/layout/HorizontalMultiLevelHierarchy"/>
    <dgm:cxn modelId="{93D22685-7060-4661-A6A9-59653450591F}" type="presParOf" srcId="{C5D4A065-847F-42C5-B3CB-9CA414E56B59}" destId="{24CF1A97-772C-452E-8E67-EA8FA1F2F13B}" srcOrd="0" destOrd="0" presId="urn:microsoft.com/office/officeart/2008/layout/HorizontalMultiLevelHierarchy"/>
    <dgm:cxn modelId="{21E1B0A3-6359-4A93-B61A-E496372DC498}" type="presParOf" srcId="{C5D4A065-847F-42C5-B3CB-9CA414E56B59}" destId="{B8BBE618-33D1-445B-A86B-F2E86F46FAD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8DEEC0-EF98-4340-B1AF-227D6668F667}"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E092886D-BC2F-47C5-B644-ABFFAC4B7E43}">
      <dgm:prSet phldrT="[Text]"/>
      <dgm:spPr>
        <a:solidFill>
          <a:srgbClr val="C00000"/>
        </a:solidFill>
      </dgm:spPr>
      <dgm:t>
        <a:bodyPr/>
        <a:lstStyle/>
        <a:p>
          <a:r>
            <a:rPr lang="en-US" dirty="0">
              <a:latin typeface="Times New Roman" panose="02020603050405020304" pitchFamily="18" charset="0"/>
              <a:cs typeface="Times New Roman" panose="02020603050405020304" pitchFamily="18" charset="0"/>
            </a:rPr>
            <a:t>Long Term Forecast</a:t>
          </a:r>
          <a:endParaRPr lang="en-IN" dirty="0">
            <a:latin typeface="Times New Roman" panose="02020603050405020304" pitchFamily="18" charset="0"/>
            <a:cs typeface="Times New Roman" panose="02020603050405020304" pitchFamily="18" charset="0"/>
          </a:endParaRPr>
        </a:p>
      </dgm:t>
    </dgm:pt>
    <dgm:pt modelId="{831B20F3-CD49-4CCA-80AF-AF21588A8F71}" type="parTrans" cxnId="{CC8C4991-ADEA-42E8-ABB4-25265F88C0E0}">
      <dgm:prSet/>
      <dgm:spPr/>
      <dgm:t>
        <a:bodyPr/>
        <a:lstStyle/>
        <a:p>
          <a:endParaRPr lang="en-IN">
            <a:latin typeface="Times New Roman" panose="02020603050405020304" pitchFamily="18" charset="0"/>
            <a:cs typeface="Times New Roman" panose="02020603050405020304" pitchFamily="18" charset="0"/>
          </a:endParaRPr>
        </a:p>
      </dgm:t>
    </dgm:pt>
    <dgm:pt modelId="{3327F0C8-5DC4-430B-AD6C-D3276FC0AE77}" type="sibTrans" cxnId="{CC8C4991-ADEA-42E8-ABB4-25265F88C0E0}">
      <dgm:prSet/>
      <dgm:spPr/>
      <dgm:t>
        <a:bodyPr/>
        <a:lstStyle/>
        <a:p>
          <a:endParaRPr lang="en-IN"/>
        </a:p>
      </dgm:t>
    </dgm:pt>
    <dgm:pt modelId="{DF5F4D51-63BE-45F0-B505-B359601C7E16}">
      <dgm:prSet phldrT="[Text]" custT="1"/>
      <dgm:spPr/>
      <dgm:t>
        <a:bodyPr/>
        <a:lstStyle/>
        <a:p>
          <a:r>
            <a:rPr lang="en-US" sz="1400" dirty="0">
              <a:latin typeface="Times New Roman" panose="02020603050405020304" pitchFamily="18" charset="0"/>
              <a:cs typeface="Times New Roman" panose="02020603050405020304" pitchFamily="18" charset="0"/>
            </a:rPr>
            <a:t>1 to 20 years</a:t>
          </a:r>
          <a:endParaRPr lang="en-IN" sz="1400" dirty="0">
            <a:latin typeface="Times New Roman" panose="02020603050405020304" pitchFamily="18" charset="0"/>
            <a:cs typeface="Times New Roman" panose="02020603050405020304" pitchFamily="18" charset="0"/>
          </a:endParaRPr>
        </a:p>
      </dgm:t>
    </dgm:pt>
    <dgm:pt modelId="{E119B66A-EE82-4FAC-B05B-7F7489FEC028}" type="parTrans" cxnId="{B447D93F-48BF-4ABF-9593-024CE7B86A81}">
      <dgm:prSet/>
      <dgm:spPr/>
      <dgm:t>
        <a:bodyPr/>
        <a:lstStyle/>
        <a:p>
          <a:endParaRPr lang="en-IN"/>
        </a:p>
      </dgm:t>
    </dgm:pt>
    <dgm:pt modelId="{453DFD92-B1A5-4806-967A-A8F096893897}" type="sibTrans" cxnId="{B447D93F-48BF-4ABF-9593-024CE7B86A81}">
      <dgm:prSet/>
      <dgm:spPr/>
      <dgm:t>
        <a:bodyPr/>
        <a:lstStyle/>
        <a:p>
          <a:endParaRPr lang="en-IN"/>
        </a:p>
      </dgm:t>
    </dgm:pt>
    <dgm:pt modelId="{4162BA8A-90E0-43EA-98D9-E75BB32EEC71}">
      <dgm:prSet phldrT="[Text]" custT="1"/>
      <dgm:spPr/>
      <dgm:t>
        <a:bodyPr/>
        <a:lstStyle/>
        <a:p>
          <a:r>
            <a:rPr lang="en-US" sz="1400" dirty="0">
              <a:latin typeface="Times New Roman" panose="02020603050405020304" pitchFamily="18" charset="0"/>
              <a:cs typeface="Times New Roman" panose="02020603050405020304" pitchFamily="18" charset="0"/>
            </a:rPr>
            <a:t>Strategic planning &amp; establishment of new power infrastructure</a:t>
          </a:r>
          <a:endParaRPr lang="en-IN" sz="1400" dirty="0">
            <a:latin typeface="Times New Roman" panose="02020603050405020304" pitchFamily="18" charset="0"/>
            <a:cs typeface="Times New Roman" panose="02020603050405020304" pitchFamily="18" charset="0"/>
          </a:endParaRPr>
        </a:p>
      </dgm:t>
    </dgm:pt>
    <dgm:pt modelId="{BB574C45-D8DD-4A7B-A99C-BE3FDBFDE4D5}" type="parTrans" cxnId="{A7BB0DD7-C029-49BD-9E25-CD94BAE77B35}">
      <dgm:prSet/>
      <dgm:spPr/>
      <dgm:t>
        <a:bodyPr/>
        <a:lstStyle/>
        <a:p>
          <a:endParaRPr lang="en-IN"/>
        </a:p>
      </dgm:t>
    </dgm:pt>
    <dgm:pt modelId="{A8E1E4C3-77B5-4544-AB2B-F9FB96D3579B}" type="sibTrans" cxnId="{A7BB0DD7-C029-49BD-9E25-CD94BAE77B35}">
      <dgm:prSet/>
      <dgm:spPr/>
      <dgm:t>
        <a:bodyPr/>
        <a:lstStyle/>
        <a:p>
          <a:endParaRPr lang="en-IN"/>
        </a:p>
      </dgm:t>
    </dgm:pt>
    <dgm:pt modelId="{3C24A59F-9D99-48DF-AED6-1DE08C1F36AB}">
      <dgm:prSet phldrT="[Text]"/>
      <dgm:spPr>
        <a:solidFill>
          <a:srgbClr val="C00000"/>
        </a:solidFill>
      </dgm:spPr>
      <dgm:t>
        <a:bodyPr/>
        <a:lstStyle/>
        <a:p>
          <a:r>
            <a:rPr lang="en-US" dirty="0">
              <a:latin typeface="Times New Roman" panose="02020603050405020304" pitchFamily="18" charset="0"/>
              <a:cs typeface="Times New Roman" panose="02020603050405020304" pitchFamily="18" charset="0"/>
            </a:rPr>
            <a:t>Medium Term Forecast</a:t>
          </a:r>
          <a:endParaRPr lang="en-IN" dirty="0">
            <a:latin typeface="Times New Roman" panose="02020603050405020304" pitchFamily="18" charset="0"/>
            <a:cs typeface="Times New Roman" panose="02020603050405020304" pitchFamily="18" charset="0"/>
          </a:endParaRPr>
        </a:p>
      </dgm:t>
    </dgm:pt>
    <dgm:pt modelId="{74A3114D-C304-45D8-8DC4-EB5719CADAAA}" type="parTrans" cxnId="{B3E887B5-FA13-4D85-8E1F-C79FC015D7AD}">
      <dgm:prSet/>
      <dgm:spPr/>
      <dgm:t>
        <a:bodyPr/>
        <a:lstStyle/>
        <a:p>
          <a:endParaRPr lang="en-IN">
            <a:latin typeface="Times New Roman" panose="02020603050405020304" pitchFamily="18" charset="0"/>
            <a:cs typeface="Times New Roman" panose="02020603050405020304" pitchFamily="18" charset="0"/>
          </a:endParaRPr>
        </a:p>
      </dgm:t>
    </dgm:pt>
    <dgm:pt modelId="{4A647241-C056-48AE-BDFA-4BECA402DF51}" type="sibTrans" cxnId="{B3E887B5-FA13-4D85-8E1F-C79FC015D7AD}">
      <dgm:prSet/>
      <dgm:spPr/>
      <dgm:t>
        <a:bodyPr/>
        <a:lstStyle/>
        <a:p>
          <a:endParaRPr lang="en-IN"/>
        </a:p>
      </dgm:t>
    </dgm:pt>
    <dgm:pt modelId="{F07B3F5F-F084-4119-B84D-64AE5C12A528}">
      <dgm:prSet phldrT="[Text]" custT="1"/>
      <dgm:spPr/>
      <dgm:t>
        <a:bodyPr/>
        <a:lstStyle/>
        <a:p>
          <a:r>
            <a:rPr lang="en-US" sz="1400" dirty="0">
              <a:latin typeface="Times New Roman" panose="02020603050405020304" pitchFamily="18" charset="0"/>
              <a:cs typeface="Times New Roman" panose="02020603050405020304" pitchFamily="18" charset="0"/>
            </a:rPr>
            <a:t>1 week to 1 year</a:t>
          </a:r>
          <a:endParaRPr lang="en-IN" sz="1400" dirty="0">
            <a:latin typeface="Times New Roman" panose="02020603050405020304" pitchFamily="18" charset="0"/>
            <a:cs typeface="Times New Roman" panose="02020603050405020304" pitchFamily="18" charset="0"/>
          </a:endParaRPr>
        </a:p>
      </dgm:t>
    </dgm:pt>
    <dgm:pt modelId="{735925B6-9247-417A-8C96-5DC4D48F8230}" type="parTrans" cxnId="{84B28B12-5E8A-4460-BC89-6EA3E4289A0C}">
      <dgm:prSet/>
      <dgm:spPr/>
      <dgm:t>
        <a:bodyPr/>
        <a:lstStyle/>
        <a:p>
          <a:endParaRPr lang="en-IN"/>
        </a:p>
      </dgm:t>
    </dgm:pt>
    <dgm:pt modelId="{E91260D4-D6B7-4BCB-8755-78BB6A275823}" type="sibTrans" cxnId="{84B28B12-5E8A-4460-BC89-6EA3E4289A0C}">
      <dgm:prSet/>
      <dgm:spPr/>
      <dgm:t>
        <a:bodyPr/>
        <a:lstStyle/>
        <a:p>
          <a:endParaRPr lang="en-IN"/>
        </a:p>
      </dgm:t>
    </dgm:pt>
    <dgm:pt modelId="{CC103949-E3EB-4B26-BE80-73710352EFED}">
      <dgm:prSet phldrT="[Text]" custT="1"/>
      <dgm:spPr/>
      <dgm:t>
        <a:bodyPr/>
        <a:lstStyle/>
        <a:p>
          <a:r>
            <a:rPr lang="en-US" sz="1400" dirty="0">
              <a:latin typeface="Times New Roman" panose="02020603050405020304" pitchFamily="18" charset="0"/>
              <a:cs typeface="Times New Roman" panose="02020603050405020304" pitchFamily="18" charset="0"/>
            </a:rPr>
            <a:t>Maintenance scheduling, fuel purchases, energy trading</a:t>
          </a:r>
          <a:endParaRPr lang="en-IN" sz="1400" dirty="0">
            <a:latin typeface="Times New Roman" panose="02020603050405020304" pitchFamily="18" charset="0"/>
            <a:cs typeface="Times New Roman" panose="02020603050405020304" pitchFamily="18" charset="0"/>
          </a:endParaRPr>
        </a:p>
      </dgm:t>
    </dgm:pt>
    <dgm:pt modelId="{3FAB754A-0AFD-45D6-BE35-41D71F9931E3}" type="parTrans" cxnId="{28B1B25B-C044-4BE6-9B75-676D8375EB84}">
      <dgm:prSet/>
      <dgm:spPr/>
      <dgm:t>
        <a:bodyPr/>
        <a:lstStyle/>
        <a:p>
          <a:endParaRPr lang="en-IN"/>
        </a:p>
      </dgm:t>
    </dgm:pt>
    <dgm:pt modelId="{336BACCE-36E1-465A-85FB-2AFD23F4441B}" type="sibTrans" cxnId="{28B1B25B-C044-4BE6-9B75-676D8375EB84}">
      <dgm:prSet/>
      <dgm:spPr/>
      <dgm:t>
        <a:bodyPr/>
        <a:lstStyle/>
        <a:p>
          <a:endParaRPr lang="en-IN"/>
        </a:p>
      </dgm:t>
    </dgm:pt>
    <dgm:pt modelId="{6FBE9DDB-9DE8-4A45-B49E-1ED1FD861918}">
      <dgm:prSet phldrT="[Text]"/>
      <dgm:spPr>
        <a:solidFill>
          <a:srgbClr val="C00000"/>
        </a:solidFill>
      </dgm:spPr>
      <dgm:t>
        <a:bodyPr/>
        <a:lstStyle/>
        <a:p>
          <a:r>
            <a:rPr lang="en-US" dirty="0">
              <a:latin typeface="Times New Roman" panose="02020603050405020304" pitchFamily="18" charset="0"/>
              <a:cs typeface="Times New Roman" panose="02020603050405020304" pitchFamily="18" charset="0"/>
            </a:rPr>
            <a:t>Very Short Term Forecast</a:t>
          </a:r>
          <a:endParaRPr lang="en-IN" dirty="0">
            <a:latin typeface="Times New Roman" panose="02020603050405020304" pitchFamily="18" charset="0"/>
            <a:cs typeface="Times New Roman" panose="02020603050405020304" pitchFamily="18" charset="0"/>
          </a:endParaRPr>
        </a:p>
      </dgm:t>
    </dgm:pt>
    <dgm:pt modelId="{87773323-BEE2-4511-A255-0DC6B286D45E}" type="parTrans" cxnId="{93624CDF-B905-486C-9475-DC5496510BBE}">
      <dgm:prSet/>
      <dgm:spPr/>
      <dgm:t>
        <a:bodyPr/>
        <a:lstStyle/>
        <a:p>
          <a:endParaRPr lang="en-IN">
            <a:latin typeface="Times New Roman" panose="02020603050405020304" pitchFamily="18" charset="0"/>
            <a:cs typeface="Times New Roman" panose="02020603050405020304" pitchFamily="18" charset="0"/>
          </a:endParaRPr>
        </a:p>
      </dgm:t>
    </dgm:pt>
    <dgm:pt modelId="{DEB46421-0F8A-4610-870D-3EC25FFFF6DD}" type="sibTrans" cxnId="{93624CDF-B905-486C-9475-DC5496510BBE}">
      <dgm:prSet/>
      <dgm:spPr/>
      <dgm:t>
        <a:bodyPr/>
        <a:lstStyle/>
        <a:p>
          <a:endParaRPr lang="en-IN"/>
        </a:p>
      </dgm:t>
    </dgm:pt>
    <dgm:pt modelId="{E21ACA4D-4892-422F-9942-80D6B560A279}">
      <dgm:prSet phldrT="[Text]"/>
      <dgm:spPr/>
      <dgm:t>
        <a:bodyPr/>
        <a:lstStyle/>
        <a:p>
          <a:r>
            <a:rPr lang="en-US" dirty="0">
              <a:latin typeface="Times New Roman" panose="02020603050405020304" pitchFamily="18" charset="0"/>
              <a:cs typeface="Times New Roman" panose="02020603050405020304" pitchFamily="18" charset="0"/>
            </a:rPr>
            <a:t>1 hour to 1 week</a:t>
          </a:r>
          <a:endParaRPr lang="en-IN" dirty="0">
            <a:latin typeface="Times New Roman" panose="02020603050405020304" pitchFamily="18" charset="0"/>
            <a:cs typeface="Times New Roman" panose="02020603050405020304" pitchFamily="18" charset="0"/>
          </a:endParaRPr>
        </a:p>
      </dgm:t>
    </dgm:pt>
    <dgm:pt modelId="{E1DC4812-4698-4193-80F7-02D8780F327B}" type="parTrans" cxnId="{E327BF6A-B777-4D87-8805-561EFE3C4A8A}">
      <dgm:prSet/>
      <dgm:spPr/>
      <dgm:t>
        <a:bodyPr/>
        <a:lstStyle/>
        <a:p>
          <a:endParaRPr lang="en-IN"/>
        </a:p>
      </dgm:t>
    </dgm:pt>
    <dgm:pt modelId="{C9FDB3F5-374F-441D-8AE9-3F0529525F7F}" type="sibTrans" cxnId="{E327BF6A-B777-4D87-8805-561EFE3C4A8A}">
      <dgm:prSet/>
      <dgm:spPr/>
      <dgm:t>
        <a:bodyPr/>
        <a:lstStyle/>
        <a:p>
          <a:endParaRPr lang="en-IN"/>
        </a:p>
      </dgm:t>
    </dgm:pt>
    <dgm:pt modelId="{86755F50-2BCB-47A0-9063-BACA8FA8C964}">
      <dgm:prSet phldrT="[Text]"/>
      <dgm:spPr/>
      <dgm:t>
        <a:bodyPr/>
        <a:lstStyle/>
        <a:p>
          <a:r>
            <a:rPr lang="en-US" dirty="0">
              <a:latin typeface="Times New Roman" panose="02020603050405020304" pitchFamily="18" charset="0"/>
              <a:cs typeface="Times New Roman" panose="02020603050405020304" pitchFamily="18" charset="0"/>
            </a:rPr>
            <a:t>Day to day utility operations, generation and transmission scheduling</a:t>
          </a:r>
          <a:endParaRPr lang="en-IN" dirty="0">
            <a:latin typeface="Times New Roman" panose="02020603050405020304" pitchFamily="18" charset="0"/>
            <a:cs typeface="Times New Roman" panose="02020603050405020304" pitchFamily="18" charset="0"/>
          </a:endParaRPr>
        </a:p>
      </dgm:t>
    </dgm:pt>
    <dgm:pt modelId="{C067FD3C-84EA-4FAF-B185-3E7EC1A35F7A}" type="parTrans" cxnId="{D668F982-0BA3-441F-A8A3-253B8693A08C}">
      <dgm:prSet/>
      <dgm:spPr/>
      <dgm:t>
        <a:bodyPr/>
        <a:lstStyle/>
        <a:p>
          <a:endParaRPr lang="en-IN"/>
        </a:p>
      </dgm:t>
    </dgm:pt>
    <dgm:pt modelId="{EFF3A55B-565C-4C53-84E8-34C6BB5F0FB8}" type="sibTrans" cxnId="{D668F982-0BA3-441F-A8A3-253B8693A08C}">
      <dgm:prSet/>
      <dgm:spPr/>
      <dgm:t>
        <a:bodyPr/>
        <a:lstStyle/>
        <a:p>
          <a:endParaRPr lang="en-IN"/>
        </a:p>
      </dgm:t>
    </dgm:pt>
    <dgm:pt modelId="{2833F7EA-E30E-4475-B7A8-9057651B56E8}">
      <dgm:prSet phldrT="[Text]"/>
      <dgm:spPr>
        <a:solidFill>
          <a:srgbClr val="C00000"/>
        </a:solidFill>
      </dgm:spPr>
      <dgm:t>
        <a:bodyPr/>
        <a:lstStyle/>
        <a:p>
          <a:r>
            <a:rPr lang="en-US" dirty="0">
              <a:latin typeface="Times New Roman" panose="02020603050405020304" pitchFamily="18" charset="0"/>
              <a:cs typeface="Times New Roman" panose="02020603050405020304" pitchFamily="18" charset="0"/>
            </a:rPr>
            <a:t>Short Term Forecast</a:t>
          </a:r>
          <a:endParaRPr lang="en-IN" dirty="0">
            <a:latin typeface="Times New Roman" panose="02020603050405020304" pitchFamily="18" charset="0"/>
            <a:cs typeface="Times New Roman" panose="02020603050405020304" pitchFamily="18" charset="0"/>
          </a:endParaRPr>
        </a:p>
      </dgm:t>
    </dgm:pt>
    <dgm:pt modelId="{AFFA3AFF-D0E1-4A47-AFF7-50BB59A3BB57}" type="parTrans" cxnId="{1F7642B1-D2E2-41B3-BBA1-B1150A7E85EA}">
      <dgm:prSet/>
      <dgm:spPr/>
      <dgm:t>
        <a:bodyPr/>
        <a:lstStyle/>
        <a:p>
          <a:endParaRPr lang="en-IN"/>
        </a:p>
      </dgm:t>
    </dgm:pt>
    <dgm:pt modelId="{440BDE02-1328-41A9-9B31-F5E67449071B}" type="sibTrans" cxnId="{1F7642B1-D2E2-41B3-BBA1-B1150A7E85EA}">
      <dgm:prSet/>
      <dgm:spPr/>
      <dgm:t>
        <a:bodyPr/>
        <a:lstStyle/>
        <a:p>
          <a:endParaRPr lang="en-IN"/>
        </a:p>
      </dgm:t>
    </dgm:pt>
    <dgm:pt modelId="{1AE24F33-A461-49E1-B70B-84C640303FEF}">
      <dgm:prSet phldrT="[Text]" custT="1"/>
      <dgm:spPr/>
      <dgm:t>
        <a:bodyPr/>
        <a:lstStyle/>
        <a:p>
          <a:r>
            <a:rPr lang="en-US" sz="1400" dirty="0">
              <a:latin typeface="Times New Roman" panose="02020603050405020304" pitchFamily="18" charset="0"/>
              <a:cs typeface="Times New Roman" panose="02020603050405020304" pitchFamily="18" charset="0"/>
            </a:rPr>
            <a:t>Regression Analysis, Scenario based</a:t>
          </a:r>
          <a:endParaRPr lang="en-IN" sz="1400" dirty="0">
            <a:latin typeface="Times New Roman" panose="02020603050405020304" pitchFamily="18" charset="0"/>
            <a:cs typeface="Times New Roman" panose="02020603050405020304" pitchFamily="18" charset="0"/>
          </a:endParaRPr>
        </a:p>
      </dgm:t>
    </dgm:pt>
    <dgm:pt modelId="{21DB04D5-8067-402F-9440-9A363A060E85}" type="parTrans" cxnId="{7FDB3012-E399-4604-A56C-83B3A71FCA0C}">
      <dgm:prSet/>
      <dgm:spPr/>
      <dgm:t>
        <a:bodyPr/>
        <a:lstStyle/>
        <a:p>
          <a:endParaRPr lang="en-IN"/>
        </a:p>
      </dgm:t>
    </dgm:pt>
    <dgm:pt modelId="{92DE5624-9B2D-4C48-A42A-8A0C58121799}" type="sibTrans" cxnId="{7FDB3012-E399-4604-A56C-83B3A71FCA0C}">
      <dgm:prSet/>
      <dgm:spPr/>
      <dgm:t>
        <a:bodyPr/>
        <a:lstStyle/>
        <a:p>
          <a:endParaRPr lang="en-IN"/>
        </a:p>
      </dgm:t>
    </dgm:pt>
    <dgm:pt modelId="{74D4D579-2645-443C-BBCC-E9C851087A3D}">
      <dgm:prSet phldrT="[Text]" custT="1"/>
      <dgm:spPr/>
      <dgm:t>
        <a:bodyPr/>
        <a:lstStyle/>
        <a:p>
          <a:r>
            <a:rPr lang="en-US" sz="1400" dirty="0">
              <a:latin typeface="Times New Roman" panose="02020603050405020304" pitchFamily="18" charset="0"/>
              <a:cs typeface="Times New Roman" panose="02020603050405020304" pitchFamily="18" charset="0"/>
            </a:rPr>
            <a:t>Regression Analysis, Machine Learning</a:t>
          </a:r>
          <a:endParaRPr lang="en-IN" sz="1400" dirty="0">
            <a:latin typeface="Times New Roman" panose="02020603050405020304" pitchFamily="18" charset="0"/>
            <a:cs typeface="Times New Roman" panose="02020603050405020304" pitchFamily="18" charset="0"/>
          </a:endParaRPr>
        </a:p>
      </dgm:t>
    </dgm:pt>
    <dgm:pt modelId="{E9F79CF3-4D3F-46E5-9767-A91047A9F67B}" type="parTrans" cxnId="{287627EC-E80E-42AD-A91D-EE755FA13A67}">
      <dgm:prSet/>
      <dgm:spPr/>
      <dgm:t>
        <a:bodyPr/>
        <a:lstStyle/>
        <a:p>
          <a:endParaRPr lang="en-IN"/>
        </a:p>
      </dgm:t>
    </dgm:pt>
    <dgm:pt modelId="{C2F06B6F-3EDB-4202-9963-4740301DB4BF}" type="sibTrans" cxnId="{287627EC-E80E-42AD-A91D-EE755FA13A67}">
      <dgm:prSet/>
      <dgm:spPr/>
      <dgm:t>
        <a:bodyPr/>
        <a:lstStyle/>
        <a:p>
          <a:endParaRPr lang="en-IN"/>
        </a:p>
      </dgm:t>
    </dgm:pt>
    <dgm:pt modelId="{EB3385F7-685F-4E4A-8B86-7AA97226E99E}">
      <dgm:prSet phldrT="[Text]"/>
      <dgm:spPr/>
      <dgm:t>
        <a:bodyPr/>
        <a:lstStyle/>
        <a:p>
          <a:r>
            <a:rPr lang="en-US" dirty="0">
              <a:latin typeface="Times New Roman" panose="02020603050405020304" pitchFamily="18" charset="0"/>
              <a:cs typeface="Times New Roman" panose="02020603050405020304" pitchFamily="18" charset="0"/>
            </a:rPr>
            <a:t>Machine Learning, AI models</a:t>
          </a:r>
          <a:endParaRPr lang="en-IN" dirty="0">
            <a:latin typeface="Times New Roman" panose="02020603050405020304" pitchFamily="18" charset="0"/>
            <a:cs typeface="Times New Roman" panose="02020603050405020304" pitchFamily="18" charset="0"/>
          </a:endParaRPr>
        </a:p>
      </dgm:t>
    </dgm:pt>
    <dgm:pt modelId="{166CC7D1-27B5-44BA-A5D2-09051F33AA38}" type="parTrans" cxnId="{7A039406-DE8D-449D-B850-0AA779892140}">
      <dgm:prSet/>
      <dgm:spPr/>
      <dgm:t>
        <a:bodyPr/>
        <a:lstStyle/>
        <a:p>
          <a:endParaRPr lang="en-IN"/>
        </a:p>
      </dgm:t>
    </dgm:pt>
    <dgm:pt modelId="{D9ADB405-F41E-46E5-A0B5-227D99989F16}" type="sibTrans" cxnId="{7A039406-DE8D-449D-B850-0AA779892140}">
      <dgm:prSet/>
      <dgm:spPr/>
      <dgm:t>
        <a:bodyPr/>
        <a:lstStyle/>
        <a:p>
          <a:endParaRPr lang="en-IN"/>
        </a:p>
      </dgm:t>
    </dgm:pt>
    <dgm:pt modelId="{C3D573EC-A959-40A4-A06D-DAA73C2F12CF}" type="pres">
      <dgm:prSet presAssocID="{448DEEC0-EF98-4340-B1AF-227D6668F667}" presName="composite" presStyleCnt="0">
        <dgm:presLayoutVars>
          <dgm:chMax val="5"/>
          <dgm:dir/>
          <dgm:animLvl val="ctr"/>
          <dgm:resizeHandles val="exact"/>
        </dgm:presLayoutVars>
      </dgm:prSet>
      <dgm:spPr/>
    </dgm:pt>
    <dgm:pt modelId="{9499EE0B-CD0C-4884-847D-2A8BA32F5B58}" type="pres">
      <dgm:prSet presAssocID="{448DEEC0-EF98-4340-B1AF-227D6668F667}" presName="cycle" presStyleCnt="0"/>
      <dgm:spPr/>
    </dgm:pt>
    <dgm:pt modelId="{55A971B2-DCDA-4692-83C2-5CEEDB42211C}" type="pres">
      <dgm:prSet presAssocID="{448DEEC0-EF98-4340-B1AF-227D6668F667}" presName="centerShape" presStyleCnt="0"/>
      <dgm:spPr/>
    </dgm:pt>
    <dgm:pt modelId="{328516B3-7061-40A6-B60B-7141C84AC080}" type="pres">
      <dgm:prSet presAssocID="{448DEEC0-EF98-4340-B1AF-227D6668F667}" presName="connSite" presStyleLbl="node1" presStyleIdx="0" presStyleCnt="5"/>
      <dgm:spPr/>
    </dgm:pt>
    <dgm:pt modelId="{11569A22-5DDC-4072-BF7D-1B00AFBFB302}" type="pres">
      <dgm:prSet presAssocID="{448DEEC0-EF98-4340-B1AF-227D6668F667}" presName="visible" presStyleLbl="node1" presStyleIdx="0" presStyleCnt="5" custLinFactNeighborY="-173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60126B0-1256-456A-9F3E-7AC2DB5E4DBA}" type="pres">
      <dgm:prSet presAssocID="{831B20F3-CD49-4CCA-80AF-AF21588A8F71}" presName="Name25" presStyleLbl="parChTrans1D1" presStyleIdx="0" presStyleCnt="4"/>
      <dgm:spPr/>
    </dgm:pt>
    <dgm:pt modelId="{A8EA8E4D-00C1-447B-B46B-1E8D2DD58945}" type="pres">
      <dgm:prSet presAssocID="{E092886D-BC2F-47C5-B644-ABFFAC4B7E43}" presName="node" presStyleCnt="0"/>
      <dgm:spPr/>
    </dgm:pt>
    <dgm:pt modelId="{FAAA3E4A-18BB-4DA4-AABC-5843A7885B01}" type="pres">
      <dgm:prSet presAssocID="{E092886D-BC2F-47C5-B644-ABFFAC4B7E43}" presName="parentNode" presStyleLbl="node1" presStyleIdx="1" presStyleCnt="5">
        <dgm:presLayoutVars>
          <dgm:chMax val="1"/>
          <dgm:bulletEnabled val="1"/>
        </dgm:presLayoutVars>
      </dgm:prSet>
      <dgm:spPr/>
    </dgm:pt>
    <dgm:pt modelId="{7C4A489F-13BB-4B74-A8CB-2876B8BC81A7}" type="pres">
      <dgm:prSet presAssocID="{E092886D-BC2F-47C5-B644-ABFFAC4B7E43}" presName="childNode" presStyleLbl="revTx" presStyleIdx="0" presStyleCnt="3">
        <dgm:presLayoutVars>
          <dgm:bulletEnabled val="1"/>
        </dgm:presLayoutVars>
      </dgm:prSet>
      <dgm:spPr/>
    </dgm:pt>
    <dgm:pt modelId="{96156F70-D40E-417D-8DBD-8EA0ADA1FB6E}" type="pres">
      <dgm:prSet presAssocID="{74A3114D-C304-45D8-8DC4-EB5719CADAAA}" presName="Name25" presStyleLbl="parChTrans1D1" presStyleIdx="1" presStyleCnt="4"/>
      <dgm:spPr/>
    </dgm:pt>
    <dgm:pt modelId="{1F7BC1F4-6C9B-475C-A98C-FB2A904E5E33}" type="pres">
      <dgm:prSet presAssocID="{3C24A59F-9D99-48DF-AED6-1DE08C1F36AB}" presName="node" presStyleCnt="0"/>
      <dgm:spPr/>
    </dgm:pt>
    <dgm:pt modelId="{ED131B6D-FA28-41D3-A482-49F86D496E90}" type="pres">
      <dgm:prSet presAssocID="{3C24A59F-9D99-48DF-AED6-1DE08C1F36AB}" presName="parentNode" presStyleLbl="node1" presStyleIdx="2" presStyleCnt="5">
        <dgm:presLayoutVars>
          <dgm:chMax val="1"/>
          <dgm:bulletEnabled val="1"/>
        </dgm:presLayoutVars>
      </dgm:prSet>
      <dgm:spPr/>
    </dgm:pt>
    <dgm:pt modelId="{1B95D600-E045-474C-8C19-7892E01AA458}" type="pres">
      <dgm:prSet presAssocID="{3C24A59F-9D99-48DF-AED6-1DE08C1F36AB}" presName="childNode" presStyleLbl="revTx" presStyleIdx="1" presStyleCnt="3">
        <dgm:presLayoutVars>
          <dgm:bulletEnabled val="1"/>
        </dgm:presLayoutVars>
      </dgm:prSet>
      <dgm:spPr/>
    </dgm:pt>
    <dgm:pt modelId="{C59E9A36-A461-413D-8A8D-CAF045AECE65}" type="pres">
      <dgm:prSet presAssocID="{87773323-BEE2-4511-A255-0DC6B286D45E}" presName="Name25" presStyleLbl="parChTrans1D1" presStyleIdx="2" presStyleCnt="4"/>
      <dgm:spPr/>
    </dgm:pt>
    <dgm:pt modelId="{C4EEA966-AFCC-4F56-B131-CE86471BF20A}" type="pres">
      <dgm:prSet presAssocID="{6FBE9DDB-9DE8-4A45-B49E-1ED1FD861918}" presName="node" presStyleCnt="0"/>
      <dgm:spPr/>
    </dgm:pt>
    <dgm:pt modelId="{6A669FB5-8849-4BB9-B420-43F82D798123}" type="pres">
      <dgm:prSet presAssocID="{6FBE9DDB-9DE8-4A45-B49E-1ED1FD861918}" presName="parentNode" presStyleLbl="node1" presStyleIdx="3" presStyleCnt="5">
        <dgm:presLayoutVars>
          <dgm:chMax val="1"/>
          <dgm:bulletEnabled val="1"/>
        </dgm:presLayoutVars>
      </dgm:prSet>
      <dgm:spPr/>
    </dgm:pt>
    <dgm:pt modelId="{82034A1E-D3CB-438F-B6D0-59E2991BAEBF}" type="pres">
      <dgm:prSet presAssocID="{6FBE9DDB-9DE8-4A45-B49E-1ED1FD861918}" presName="childNode" presStyleLbl="revTx" presStyleIdx="1" presStyleCnt="3">
        <dgm:presLayoutVars>
          <dgm:bulletEnabled val="1"/>
        </dgm:presLayoutVars>
      </dgm:prSet>
      <dgm:spPr/>
    </dgm:pt>
    <dgm:pt modelId="{796B6848-5EFA-468C-B3AF-304B45BF75C7}" type="pres">
      <dgm:prSet presAssocID="{AFFA3AFF-D0E1-4A47-AFF7-50BB59A3BB57}" presName="Name25" presStyleLbl="parChTrans1D1" presStyleIdx="3" presStyleCnt="4"/>
      <dgm:spPr/>
    </dgm:pt>
    <dgm:pt modelId="{70613946-A163-4F25-96ED-E3483554FAD3}" type="pres">
      <dgm:prSet presAssocID="{2833F7EA-E30E-4475-B7A8-9057651B56E8}" presName="node" presStyleCnt="0"/>
      <dgm:spPr/>
    </dgm:pt>
    <dgm:pt modelId="{60BF169C-84BA-4CFF-A0F7-DE69C180FA49}" type="pres">
      <dgm:prSet presAssocID="{2833F7EA-E30E-4475-B7A8-9057651B56E8}" presName="parentNode" presStyleLbl="node1" presStyleIdx="4" presStyleCnt="5">
        <dgm:presLayoutVars>
          <dgm:chMax val="1"/>
          <dgm:bulletEnabled val="1"/>
        </dgm:presLayoutVars>
      </dgm:prSet>
      <dgm:spPr/>
    </dgm:pt>
    <dgm:pt modelId="{1C5D9C5E-7743-4273-B7F9-050E242647FA}" type="pres">
      <dgm:prSet presAssocID="{2833F7EA-E30E-4475-B7A8-9057651B56E8}" presName="childNode" presStyleLbl="revTx" presStyleIdx="2" presStyleCnt="3">
        <dgm:presLayoutVars>
          <dgm:bulletEnabled val="1"/>
        </dgm:presLayoutVars>
      </dgm:prSet>
      <dgm:spPr/>
    </dgm:pt>
  </dgm:ptLst>
  <dgm:cxnLst>
    <dgm:cxn modelId="{7A039406-DE8D-449D-B850-0AA779892140}" srcId="{2833F7EA-E30E-4475-B7A8-9057651B56E8}" destId="{EB3385F7-685F-4E4A-8B86-7AA97226E99E}" srcOrd="2" destOrd="0" parTransId="{166CC7D1-27B5-44BA-A5D2-09051F33AA38}" sibTransId="{D9ADB405-F41E-46E5-A0B5-227D99989F16}"/>
    <dgm:cxn modelId="{7FDB3012-E399-4604-A56C-83B3A71FCA0C}" srcId="{E092886D-BC2F-47C5-B644-ABFFAC4B7E43}" destId="{1AE24F33-A461-49E1-B70B-84C640303FEF}" srcOrd="2" destOrd="0" parTransId="{21DB04D5-8067-402F-9440-9A363A060E85}" sibTransId="{92DE5624-9B2D-4C48-A42A-8A0C58121799}"/>
    <dgm:cxn modelId="{84B28B12-5E8A-4460-BC89-6EA3E4289A0C}" srcId="{3C24A59F-9D99-48DF-AED6-1DE08C1F36AB}" destId="{F07B3F5F-F084-4119-B84D-64AE5C12A528}" srcOrd="0" destOrd="0" parTransId="{735925B6-9247-417A-8C96-5DC4D48F8230}" sibTransId="{E91260D4-D6B7-4BCB-8755-78BB6A275823}"/>
    <dgm:cxn modelId="{A2A7C714-4E4F-4BDE-B453-400E45D46CDC}" type="presOf" srcId="{E21ACA4D-4892-422F-9942-80D6B560A279}" destId="{1C5D9C5E-7743-4273-B7F9-050E242647FA}" srcOrd="0" destOrd="0" presId="urn:microsoft.com/office/officeart/2005/8/layout/radial2"/>
    <dgm:cxn modelId="{4483241D-3091-4D69-90DC-83F509169D55}" type="presOf" srcId="{74D4D579-2645-443C-BBCC-E9C851087A3D}" destId="{1B95D600-E045-474C-8C19-7892E01AA458}" srcOrd="0" destOrd="2" presId="urn:microsoft.com/office/officeart/2005/8/layout/radial2"/>
    <dgm:cxn modelId="{8260FE28-6889-4B1F-9B14-F12312BE8F26}" type="presOf" srcId="{74A3114D-C304-45D8-8DC4-EB5719CADAAA}" destId="{96156F70-D40E-417D-8DBD-8EA0ADA1FB6E}" srcOrd="0" destOrd="0" presId="urn:microsoft.com/office/officeart/2005/8/layout/radial2"/>
    <dgm:cxn modelId="{401BB73E-9DEA-434F-A697-1F56B7B8833B}" type="presOf" srcId="{F07B3F5F-F084-4119-B84D-64AE5C12A528}" destId="{1B95D600-E045-474C-8C19-7892E01AA458}" srcOrd="0" destOrd="0" presId="urn:microsoft.com/office/officeart/2005/8/layout/radial2"/>
    <dgm:cxn modelId="{B447D93F-48BF-4ABF-9593-024CE7B86A81}" srcId="{E092886D-BC2F-47C5-B644-ABFFAC4B7E43}" destId="{DF5F4D51-63BE-45F0-B505-B359601C7E16}" srcOrd="0" destOrd="0" parTransId="{E119B66A-EE82-4FAC-B05B-7F7489FEC028}" sibTransId="{453DFD92-B1A5-4806-967A-A8F096893897}"/>
    <dgm:cxn modelId="{28B1B25B-C044-4BE6-9B75-676D8375EB84}" srcId="{3C24A59F-9D99-48DF-AED6-1DE08C1F36AB}" destId="{CC103949-E3EB-4B26-BE80-73710352EFED}" srcOrd="1" destOrd="0" parTransId="{3FAB754A-0AFD-45D6-BE35-41D71F9931E3}" sibTransId="{336BACCE-36E1-465A-85FB-2AFD23F4441B}"/>
    <dgm:cxn modelId="{D0CBBA64-A874-471E-B801-3FC3D16881F8}" type="presOf" srcId="{6FBE9DDB-9DE8-4A45-B49E-1ED1FD861918}" destId="{6A669FB5-8849-4BB9-B420-43F82D798123}" srcOrd="0" destOrd="0" presId="urn:microsoft.com/office/officeart/2005/8/layout/radial2"/>
    <dgm:cxn modelId="{E327BF6A-B777-4D87-8805-561EFE3C4A8A}" srcId="{2833F7EA-E30E-4475-B7A8-9057651B56E8}" destId="{E21ACA4D-4892-422F-9942-80D6B560A279}" srcOrd="0" destOrd="0" parTransId="{E1DC4812-4698-4193-80F7-02D8780F327B}" sibTransId="{C9FDB3F5-374F-441D-8AE9-3F0529525F7F}"/>
    <dgm:cxn modelId="{03536D6B-50D5-4634-B8F1-41245176FD89}" type="presOf" srcId="{2833F7EA-E30E-4475-B7A8-9057651B56E8}" destId="{60BF169C-84BA-4CFF-A0F7-DE69C180FA49}" srcOrd="0" destOrd="0" presId="urn:microsoft.com/office/officeart/2005/8/layout/radial2"/>
    <dgm:cxn modelId="{38BDF96D-B7E9-43CF-BCC7-24AF465F11CE}" type="presOf" srcId="{CC103949-E3EB-4B26-BE80-73710352EFED}" destId="{1B95D600-E045-474C-8C19-7892E01AA458}" srcOrd="0" destOrd="1" presId="urn:microsoft.com/office/officeart/2005/8/layout/radial2"/>
    <dgm:cxn modelId="{CE331F77-DE9A-4D84-8447-A77992327DE1}" type="presOf" srcId="{1AE24F33-A461-49E1-B70B-84C640303FEF}" destId="{7C4A489F-13BB-4B74-A8CB-2876B8BC81A7}" srcOrd="0" destOrd="2" presId="urn:microsoft.com/office/officeart/2005/8/layout/radial2"/>
    <dgm:cxn modelId="{4A552A77-CE52-4B1C-BD47-3F625AE1B981}" type="presOf" srcId="{4162BA8A-90E0-43EA-98D9-E75BB32EEC71}" destId="{7C4A489F-13BB-4B74-A8CB-2876B8BC81A7}" srcOrd="0" destOrd="1" presId="urn:microsoft.com/office/officeart/2005/8/layout/radial2"/>
    <dgm:cxn modelId="{D668F982-0BA3-441F-A8A3-253B8693A08C}" srcId="{2833F7EA-E30E-4475-B7A8-9057651B56E8}" destId="{86755F50-2BCB-47A0-9063-BACA8FA8C964}" srcOrd="1" destOrd="0" parTransId="{C067FD3C-84EA-4FAF-B185-3E7EC1A35F7A}" sibTransId="{EFF3A55B-565C-4C53-84E8-34C6BB5F0FB8}"/>
    <dgm:cxn modelId="{A5C35E8A-4017-4533-8E9F-90BAFEC386C6}" type="presOf" srcId="{DF5F4D51-63BE-45F0-B505-B359601C7E16}" destId="{7C4A489F-13BB-4B74-A8CB-2876B8BC81A7}" srcOrd="0" destOrd="0" presId="urn:microsoft.com/office/officeart/2005/8/layout/radial2"/>
    <dgm:cxn modelId="{C7BF3A8D-5D28-46EC-B66E-DF1A770A2060}" type="presOf" srcId="{EB3385F7-685F-4E4A-8B86-7AA97226E99E}" destId="{1C5D9C5E-7743-4273-B7F9-050E242647FA}" srcOrd="0" destOrd="2" presId="urn:microsoft.com/office/officeart/2005/8/layout/radial2"/>
    <dgm:cxn modelId="{CC8C4991-ADEA-42E8-ABB4-25265F88C0E0}" srcId="{448DEEC0-EF98-4340-B1AF-227D6668F667}" destId="{E092886D-BC2F-47C5-B644-ABFFAC4B7E43}" srcOrd="0" destOrd="0" parTransId="{831B20F3-CD49-4CCA-80AF-AF21588A8F71}" sibTransId="{3327F0C8-5DC4-430B-AD6C-D3276FC0AE77}"/>
    <dgm:cxn modelId="{F6468A95-88A0-4D9D-AF30-C2AD822AC5D6}" type="presOf" srcId="{AFFA3AFF-D0E1-4A47-AFF7-50BB59A3BB57}" destId="{796B6848-5EFA-468C-B3AF-304B45BF75C7}" srcOrd="0" destOrd="0" presId="urn:microsoft.com/office/officeart/2005/8/layout/radial2"/>
    <dgm:cxn modelId="{C48AAD9C-E922-4B58-A277-3BCD78FCA423}" type="presOf" srcId="{448DEEC0-EF98-4340-B1AF-227D6668F667}" destId="{C3D573EC-A959-40A4-A06D-DAA73C2F12CF}" srcOrd="0" destOrd="0" presId="urn:microsoft.com/office/officeart/2005/8/layout/radial2"/>
    <dgm:cxn modelId="{1F7642B1-D2E2-41B3-BBA1-B1150A7E85EA}" srcId="{448DEEC0-EF98-4340-B1AF-227D6668F667}" destId="{2833F7EA-E30E-4475-B7A8-9057651B56E8}" srcOrd="3" destOrd="0" parTransId="{AFFA3AFF-D0E1-4A47-AFF7-50BB59A3BB57}" sibTransId="{440BDE02-1328-41A9-9B31-F5E67449071B}"/>
    <dgm:cxn modelId="{E8B1B5B2-6E1B-4414-A830-F978A2026772}" type="presOf" srcId="{87773323-BEE2-4511-A255-0DC6B286D45E}" destId="{C59E9A36-A461-413D-8A8D-CAF045AECE65}" srcOrd="0" destOrd="0" presId="urn:microsoft.com/office/officeart/2005/8/layout/radial2"/>
    <dgm:cxn modelId="{B3E887B5-FA13-4D85-8E1F-C79FC015D7AD}" srcId="{448DEEC0-EF98-4340-B1AF-227D6668F667}" destId="{3C24A59F-9D99-48DF-AED6-1DE08C1F36AB}" srcOrd="1" destOrd="0" parTransId="{74A3114D-C304-45D8-8DC4-EB5719CADAAA}" sibTransId="{4A647241-C056-48AE-BDFA-4BECA402DF51}"/>
    <dgm:cxn modelId="{2C64B3C6-D9B4-495C-B047-8CB41CF63D00}" type="presOf" srcId="{86755F50-2BCB-47A0-9063-BACA8FA8C964}" destId="{1C5D9C5E-7743-4273-B7F9-050E242647FA}" srcOrd="0" destOrd="1" presId="urn:microsoft.com/office/officeart/2005/8/layout/radial2"/>
    <dgm:cxn modelId="{F7321ACE-A929-4D23-BCAF-410B7D5858D7}" type="presOf" srcId="{E092886D-BC2F-47C5-B644-ABFFAC4B7E43}" destId="{FAAA3E4A-18BB-4DA4-AABC-5843A7885B01}" srcOrd="0" destOrd="0" presId="urn:microsoft.com/office/officeart/2005/8/layout/radial2"/>
    <dgm:cxn modelId="{A7BB0DD7-C029-49BD-9E25-CD94BAE77B35}" srcId="{E092886D-BC2F-47C5-B644-ABFFAC4B7E43}" destId="{4162BA8A-90E0-43EA-98D9-E75BB32EEC71}" srcOrd="1" destOrd="0" parTransId="{BB574C45-D8DD-4A7B-A99C-BE3FDBFDE4D5}" sibTransId="{A8E1E4C3-77B5-4544-AB2B-F9FB96D3579B}"/>
    <dgm:cxn modelId="{F84F41D8-58B9-49E2-B28F-270072F68AF9}" type="presOf" srcId="{831B20F3-CD49-4CCA-80AF-AF21588A8F71}" destId="{B60126B0-1256-456A-9F3E-7AC2DB5E4DBA}" srcOrd="0" destOrd="0" presId="urn:microsoft.com/office/officeart/2005/8/layout/radial2"/>
    <dgm:cxn modelId="{93624CDF-B905-486C-9475-DC5496510BBE}" srcId="{448DEEC0-EF98-4340-B1AF-227D6668F667}" destId="{6FBE9DDB-9DE8-4A45-B49E-1ED1FD861918}" srcOrd="2" destOrd="0" parTransId="{87773323-BEE2-4511-A255-0DC6B286D45E}" sibTransId="{DEB46421-0F8A-4610-870D-3EC25FFFF6DD}"/>
    <dgm:cxn modelId="{287627EC-E80E-42AD-A91D-EE755FA13A67}" srcId="{3C24A59F-9D99-48DF-AED6-1DE08C1F36AB}" destId="{74D4D579-2645-443C-BBCC-E9C851087A3D}" srcOrd="2" destOrd="0" parTransId="{E9F79CF3-4D3F-46E5-9767-A91047A9F67B}" sibTransId="{C2F06B6F-3EDB-4202-9963-4740301DB4BF}"/>
    <dgm:cxn modelId="{3DC554EE-AFD1-42CF-9584-39AD6549BE50}" type="presOf" srcId="{3C24A59F-9D99-48DF-AED6-1DE08C1F36AB}" destId="{ED131B6D-FA28-41D3-A482-49F86D496E90}" srcOrd="0" destOrd="0" presId="urn:microsoft.com/office/officeart/2005/8/layout/radial2"/>
    <dgm:cxn modelId="{5D6DE6C4-2862-41D8-BB20-A4E9FC5E7091}" type="presParOf" srcId="{C3D573EC-A959-40A4-A06D-DAA73C2F12CF}" destId="{9499EE0B-CD0C-4884-847D-2A8BA32F5B58}" srcOrd="0" destOrd="0" presId="urn:microsoft.com/office/officeart/2005/8/layout/radial2"/>
    <dgm:cxn modelId="{2519165F-0CE2-4E98-8E71-9A6EF6335560}" type="presParOf" srcId="{9499EE0B-CD0C-4884-847D-2A8BA32F5B58}" destId="{55A971B2-DCDA-4692-83C2-5CEEDB42211C}" srcOrd="0" destOrd="0" presId="urn:microsoft.com/office/officeart/2005/8/layout/radial2"/>
    <dgm:cxn modelId="{6C691E43-5219-4CC3-92A8-DA17BDBA2C07}" type="presParOf" srcId="{55A971B2-DCDA-4692-83C2-5CEEDB42211C}" destId="{328516B3-7061-40A6-B60B-7141C84AC080}" srcOrd="0" destOrd="0" presId="urn:microsoft.com/office/officeart/2005/8/layout/radial2"/>
    <dgm:cxn modelId="{81DB3873-82B2-421A-B280-743FCE092438}" type="presParOf" srcId="{55A971B2-DCDA-4692-83C2-5CEEDB42211C}" destId="{11569A22-5DDC-4072-BF7D-1B00AFBFB302}" srcOrd="1" destOrd="0" presId="urn:microsoft.com/office/officeart/2005/8/layout/radial2"/>
    <dgm:cxn modelId="{6E1FDC18-CCC7-4F05-A473-967AE959D357}" type="presParOf" srcId="{9499EE0B-CD0C-4884-847D-2A8BA32F5B58}" destId="{B60126B0-1256-456A-9F3E-7AC2DB5E4DBA}" srcOrd="1" destOrd="0" presId="urn:microsoft.com/office/officeart/2005/8/layout/radial2"/>
    <dgm:cxn modelId="{7D300B70-1B2B-489F-A54E-AA49F321E4F8}" type="presParOf" srcId="{9499EE0B-CD0C-4884-847D-2A8BA32F5B58}" destId="{A8EA8E4D-00C1-447B-B46B-1E8D2DD58945}" srcOrd="2" destOrd="0" presId="urn:microsoft.com/office/officeart/2005/8/layout/radial2"/>
    <dgm:cxn modelId="{560349B1-076D-49A0-846E-07376F4967DC}" type="presParOf" srcId="{A8EA8E4D-00C1-447B-B46B-1E8D2DD58945}" destId="{FAAA3E4A-18BB-4DA4-AABC-5843A7885B01}" srcOrd="0" destOrd="0" presId="urn:microsoft.com/office/officeart/2005/8/layout/radial2"/>
    <dgm:cxn modelId="{D22D4D8C-6061-4B30-908B-85C84FDF6133}" type="presParOf" srcId="{A8EA8E4D-00C1-447B-B46B-1E8D2DD58945}" destId="{7C4A489F-13BB-4B74-A8CB-2876B8BC81A7}" srcOrd="1" destOrd="0" presId="urn:microsoft.com/office/officeart/2005/8/layout/radial2"/>
    <dgm:cxn modelId="{A2541DB3-11DF-447B-BA3B-7D80B1393E1A}" type="presParOf" srcId="{9499EE0B-CD0C-4884-847D-2A8BA32F5B58}" destId="{96156F70-D40E-417D-8DBD-8EA0ADA1FB6E}" srcOrd="3" destOrd="0" presId="urn:microsoft.com/office/officeart/2005/8/layout/radial2"/>
    <dgm:cxn modelId="{40BCABE1-FA65-4830-B41D-23768D760093}" type="presParOf" srcId="{9499EE0B-CD0C-4884-847D-2A8BA32F5B58}" destId="{1F7BC1F4-6C9B-475C-A98C-FB2A904E5E33}" srcOrd="4" destOrd="0" presId="urn:microsoft.com/office/officeart/2005/8/layout/radial2"/>
    <dgm:cxn modelId="{22F96E02-0D89-4832-AEC4-86CCFAAB67DD}" type="presParOf" srcId="{1F7BC1F4-6C9B-475C-A98C-FB2A904E5E33}" destId="{ED131B6D-FA28-41D3-A482-49F86D496E90}" srcOrd="0" destOrd="0" presId="urn:microsoft.com/office/officeart/2005/8/layout/radial2"/>
    <dgm:cxn modelId="{3E3AED6D-CC8C-4543-8CB0-F51A72E5A6E2}" type="presParOf" srcId="{1F7BC1F4-6C9B-475C-A98C-FB2A904E5E33}" destId="{1B95D600-E045-474C-8C19-7892E01AA458}" srcOrd="1" destOrd="0" presId="urn:microsoft.com/office/officeart/2005/8/layout/radial2"/>
    <dgm:cxn modelId="{ADC9F38C-C059-4683-83DC-F57630A07AB2}" type="presParOf" srcId="{9499EE0B-CD0C-4884-847D-2A8BA32F5B58}" destId="{C59E9A36-A461-413D-8A8D-CAF045AECE65}" srcOrd="5" destOrd="0" presId="urn:microsoft.com/office/officeart/2005/8/layout/radial2"/>
    <dgm:cxn modelId="{F930FB0A-3AF8-43E6-9CD8-52707746C5BE}" type="presParOf" srcId="{9499EE0B-CD0C-4884-847D-2A8BA32F5B58}" destId="{C4EEA966-AFCC-4F56-B131-CE86471BF20A}" srcOrd="6" destOrd="0" presId="urn:microsoft.com/office/officeart/2005/8/layout/radial2"/>
    <dgm:cxn modelId="{9CA281E8-1AC1-4E7C-8EA1-9C5D7F1C7232}" type="presParOf" srcId="{C4EEA966-AFCC-4F56-B131-CE86471BF20A}" destId="{6A669FB5-8849-4BB9-B420-43F82D798123}" srcOrd="0" destOrd="0" presId="urn:microsoft.com/office/officeart/2005/8/layout/radial2"/>
    <dgm:cxn modelId="{20ED81B4-7793-44A3-9B3F-27DF440C7507}" type="presParOf" srcId="{C4EEA966-AFCC-4F56-B131-CE86471BF20A}" destId="{82034A1E-D3CB-438F-B6D0-59E2991BAEBF}" srcOrd="1" destOrd="0" presId="urn:microsoft.com/office/officeart/2005/8/layout/radial2"/>
    <dgm:cxn modelId="{FFFB3DC1-556A-4506-8066-12ACA3DABA88}" type="presParOf" srcId="{9499EE0B-CD0C-4884-847D-2A8BA32F5B58}" destId="{796B6848-5EFA-468C-B3AF-304B45BF75C7}" srcOrd="7" destOrd="0" presId="urn:microsoft.com/office/officeart/2005/8/layout/radial2"/>
    <dgm:cxn modelId="{150C78F7-692B-429C-8B43-6BE944C12E2E}" type="presParOf" srcId="{9499EE0B-CD0C-4884-847D-2A8BA32F5B58}" destId="{70613946-A163-4F25-96ED-E3483554FAD3}" srcOrd="8" destOrd="0" presId="urn:microsoft.com/office/officeart/2005/8/layout/radial2"/>
    <dgm:cxn modelId="{32F87E87-DB57-41DF-A01B-411FDEF321DD}" type="presParOf" srcId="{70613946-A163-4F25-96ED-E3483554FAD3}" destId="{60BF169C-84BA-4CFF-A0F7-DE69C180FA49}" srcOrd="0" destOrd="0" presId="urn:microsoft.com/office/officeart/2005/8/layout/radial2"/>
    <dgm:cxn modelId="{D221AB74-D1F2-4918-981C-FB818BFE8C0B}" type="presParOf" srcId="{70613946-A163-4F25-96ED-E3483554FAD3}" destId="{1C5D9C5E-7743-4273-B7F9-050E242647FA}"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74BC9B-7795-4FC4-9C8F-9126DE805F64}"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IN"/>
        </a:p>
      </dgm:t>
    </dgm:pt>
    <dgm:pt modelId="{075C9C2D-96A5-4970-88B9-9CF360FBE3D8}">
      <dgm:prSet phldrT="[Text]"/>
      <dgm:spPr>
        <a:solidFill>
          <a:srgbClr val="7030A0"/>
        </a:solidFill>
      </dgm:spPr>
      <dgm:t>
        <a:bodyPr/>
        <a:lstStyle/>
        <a:p>
          <a:r>
            <a:rPr lang="en-US" dirty="0">
              <a:latin typeface="Times New Roman" panose="02020603050405020304" pitchFamily="18" charset="0"/>
              <a:cs typeface="Times New Roman" panose="02020603050405020304" pitchFamily="18" charset="0"/>
            </a:rPr>
            <a:t>Forecasting models</a:t>
          </a:r>
          <a:endParaRPr lang="en-IN" dirty="0">
            <a:latin typeface="Times New Roman" panose="02020603050405020304" pitchFamily="18" charset="0"/>
            <a:cs typeface="Times New Roman" panose="02020603050405020304" pitchFamily="18" charset="0"/>
          </a:endParaRPr>
        </a:p>
      </dgm:t>
    </dgm:pt>
    <dgm:pt modelId="{166D99FC-1849-4E68-9226-51A9043FCA0E}" type="parTrans" cxnId="{3F5CB7D9-5A53-441B-9EEA-0C5FB89535CD}">
      <dgm:prSet/>
      <dgm:spPr/>
      <dgm:t>
        <a:bodyPr/>
        <a:lstStyle/>
        <a:p>
          <a:endParaRPr lang="en-IN"/>
        </a:p>
      </dgm:t>
    </dgm:pt>
    <dgm:pt modelId="{711A55C4-A71F-4270-895E-A198703C76D6}" type="sibTrans" cxnId="{3F5CB7D9-5A53-441B-9EEA-0C5FB89535CD}">
      <dgm:prSet/>
      <dgm:spPr/>
      <dgm:t>
        <a:bodyPr/>
        <a:lstStyle/>
        <a:p>
          <a:endParaRPr lang="en-IN"/>
        </a:p>
      </dgm:t>
    </dgm:pt>
    <dgm:pt modelId="{1043F5B7-CAEB-4198-8FBD-73456CDF3E8E}">
      <dgm:prSet phldrT="[Text]"/>
      <dgm:spPr/>
      <dgm:t>
        <a:bodyPr/>
        <a:lstStyle/>
        <a:p>
          <a:r>
            <a:rPr lang="en-US" dirty="0">
              <a:latin typeface="Times New Roman" panose="02020603050405020304" pitchFamily="18" charset="0"/>
              <a:cs typeface="Times New Roman" panose="02020603050405020304" pitchFamily="18" charset="0"/>
            </a:rPr>
            <a:t>Multi-factor</a:t>
          </a:r>
          <a:endParaRPr lang="en-IN" dirty="0">
            <a:latin typeface="Times New Roman" panose="02020603050405020304" pitchFamily="18" charset="0"/>
            <a:cs typeface="Times New Roman" panose="02020603050405020304" pitchFamily="18" charset="0"/>
          </a:endParaRPr>
        </a:p>
      </dgm:t>
    </dgm:pt>
    <dgm:pt modelId="{369F290B-E964-473B-B715-F969599CABDC}" type="parTrans" cxnId="{8A8F3AE1-2A1E-442A-96B9-A40E4DBB3153}">
      <dgm:prSet/>
      <dgm:spPr/>
      <dgm:t>
        <a:bodyPr/>
        <a:lstStyle/>
        <a:p>
          <a:endParaRPr lang="en-IN"/>
        </a:p>
      </dgm:t>
    </dgm:pt>
    <dgm:pt modelId="{463AD230-3F09-40A6-ABB4-A870CD356069}" type="sibTrans" cxnId="{8A8F3AE1-2A1E-442A-96B9-A40E4DBB3153}">
      <dgm:prSet/>
      <dgm:spPr/>
      <dgm:t>
        <a:bodyPr/>
        <a:lstStyle/>
        <a:p>
          <a:endParaRPr lang="en-IN"/>
        </a:p>
      </dgm:t>
    </dgm:pt>
    <dgm:pt modelId="{7B685E2E-D1D1-4B9F-9122-B8248F080520}">
      <dgm:prSet phldrT="[Text]"/>
      <dgm:spPr/>
      <dgm:t>
        <a:bodyPr/>
        <a:lstStyle/>
        <a:p>
          <a:r>
            <a:rPr lang="en-US" dirty="0">
              <a:latin typeface="Times New Roman" panose="02020603050405020304" pitchFamily="18" charset="0"/>
              <a:cs typeface="Times New Roman" panose="02020603050405020304" pitchFamily="18" charset="0"/>
            </a:rPr>
            <a:t>Time-Series</a:t>
          </a:r>
          <a:endParaRPr lang="en-IN" dirty="0">
            <a:latin typeface="Times New Roman" panose="02020603050405020304" pitchFamily="18" charset="0"/>
            <a:cs typeface="Times New Roman" panose="02020603050405020304" pitchFamily="18" charset="0"/>
          </a:endParaRPr>
        </a:p>
      </dgm:t>
    </dgm:pt>
    <dgm:pt modelId="{729C6806-CE2E-46F6-805D-95895E2AEE97}" type="parTrans" cxnId="{577D832D-B5F4-4AFD-BEA9-520D402E820C}">
      <dgm:prSet/>
      <dgm:spPr/>
      <dgm:t>
        <a:bodyPr/>
        <a:lstStyle/>
        <a:p>
          <a:endParaRPr lang="en-IN"/>
        </a:p>
      </dgm:t>
    </dgm:pt>
    <dgm:pt modelId="{8E70AE76-D0DC-4A8E-8CF7-A7C5241262C6}" type="sibTrans" cxnId="{577D832D-B5F4-4AFD-BEA9-520D402E820C}">
      <dgm:prSet/>
      <dgm:spPr/>
      <dgm:t>
        <a:bodyPr/>
        <a:lstStyle/>
        <a:p>
          <a:endParaRPr lang="en-IN"/>
        </a:p>
      </dgm:t>
    </dgm:pt>
    <dgm:pt modelId="{63CB2ABA-3C8D-4DC2-9D4D-0576E71434B4}">
      <dgm:prSet phldrT="[Text]"/>
      <dgm:spPr>
        <a:solidFill>
          <a:srgbClr val="7030A0"/>
        </a:solidFill>
      </dgm:spPr>
      <dgm:t>
        <a:bodyPr/>
        <a:lstStyle/>
        <a:p>
          <a:r>
            <a:rPr lang="en-US" dirty="0">
              <a:latin typeface="Times New Roman" panose="02020603050405020304" pitchFamily="18" charset="0"/>
              <a:cs typeface="Times New Roman" panose="02020603050405020304" pitchFamily="18" charset="0"/>
            </a:rPr>
            <a:t>Multi-factor methods</a:t>
          </a:r>
          <a:endParaRPr lang="en-IN" dirty="0">
            <a:latin typeface="Times New Roman" panose="02020603050405020304" pitchFamily="18" charset="0"/>
            <a:cs typeface="Times New Roman" panose="02020603050405020304" pitchFamily="18" charset="0"/>
          </a:endParaRPr>
        </a:p>
      </dgm:t>
    </dgm:pt>
    <dgm:pt modelId="{A465DD1F-4D5F-491D-8C03-F5883D1FDE82}" type="parTrans" cxnId="{84C672F1-EFF4-4DDF-8E41-AFE108B3686E}">
      <dgm:prSet/>
      <dgm:spPr/>
      <dgm:t>
        <a:bodyPr/>
        <a:lstStyle/>
        <a:p>
          <a:endParaRPr lang="en-IN"/>
        </a:p>
      </dgm:t>
    </dgm:pt>
    <dgm:pt modelId="{F59841E3-E278-44F0-A216-3EA3ACB10FAE}" type="sibTrans" cxnId="{84C672F1-EFF4-4DDF-8E41-AFE108B3686E}">
      <dgm:prSet/>
      <dgm:spPr/>
      <dgm:t>
        <a:bodyPr/>
        <a:lstStyle/>
        <a:p>
          <a:endParaRPr lang="en-IN"/>
        </a:p>
      </dgm:t>
    </dgm:pt>
    <dgm:pt modelId="{8BAF9300-6DE4-4A02-A5FA-76FCA638C066}">
      <dgm:prSet phldrT="[Text]"/>
      <dgm:spPr/>
      <dgm:t>
        <a:bodyPr/>
        <a:lstStyle/>
        <a:p>
          <a:r>
            <a:rPr lang="en-US" dirty="0">
              <a:latin typeface="Times New Roman" panose="02020603050405020304" pitchFamily="18" charset="0"/>
              <a:cs typeface="Times New Roman" panose="02020603050405020304" pitchFamily="18" charset="0"/>
            </a:rPr>
            <a:t>Causal relationships between influencing factors and forecasting values </a:t>
          </a:r>
          <a:endParaRPr lang="en-IN" dirty="0">
            <a:latin typeface="Times New Roman" panose="02020603050405020304" pitchFamily="18" charset="0"/>
            <a:cs typeface="Times New Roman" panose="02020603050405020304" pitchFamily="18" charset="0"/>
          </a:endParaRPr>
        </a:p>
      </dgm:t>
    </dgm:pt>
    <dgm:pt modelId="{3DC9BCCB-9EF4-404B-9116-3A01EC3232C0}" type="parTrans" cxnId="{042CABF1-D784-4EBB-9A50-552DD46A72AD}">
      <dgm:prSet/>
      <dgm:spPr/>
      <dgm:t>
        <a:bodyPr/>
        <a:lstStyle/>
        <a:p>
          <a:endParaRPr lang="en-IN"/>
        </a:p>
      </dgm:t>
    </dgm:pt>
    <dgm:pt modelId="{07C787DB-6D76-4C5D-AB16-565C8164DA26}" type="sibTrans" cxnId="{042CABF1-D784-4EBB-9A50-552DD46A72AD}">
      <dgm:prSet/>
      <dgm:spPr/>
      <dgm:t>
        <a:bodyPr/>
        <a:lstStyle/>
        <a:p>
          <a:endParaRPr lang="en-IN"/>
        </a:p>
      </dgm:t>
    </dgm:pt>
    <dgm:pt modelId="{5857EA84-8F79-48E9-B834-7FF20B1CABAA}">
      <dgm:prSet phldrT="[Text]"/>
      <dgm:spPr>
        <a:solidFill>
          <a:srgbClr val="7030A0"/>
        </a:solidFill>
      </dgm:spPr>
      <dgm:t>
        <a:bodyPr/>
        <a:lstStyle/>
        <a:p>
          <a:r>
            <a:rPr lang="en-US" dirty="0">
              <a:latin typeface="Times New Roman" panose="02020603050405020304" pitchFamily="18" charset="0"/>
              <a:cs typeface="Times New Roman" panose="02020603050405020304" pitchFamily="18" charset="0"/>
            </a:rPr>
            <a:t>Time Series methods</a:t>
          </a:r>
          <a:endParaRPr lang="en-IN" dirty="0">
            <a:latin typeface="Times New Roman" panose="02020603050405020304" pitchFamily="18" charset="0"/>
            <a:cs typeface="Times New Roman" panose="02020603050405020304" pitchFamily="18" charset="0"/>
          </a:endParaRPr>
        </a:p>
      </dgm:t>
    </dgm:pt>
    <dgm:pt modelId="{8606AD20-3333-4B20-8275-B6E293D4D268}" type="parTrans" cxnId="{C7789561-BA44-4F4F-93B0-E66DDAF2DECF}">
      <dgm:prSet/>
      <dgm:spPr/>
      <dgm:t>
        <a:bodyPr/>
        <a:lstStyle/>
        <a:p>
          <a:endParaRPr lang="en-IN"/>
        </a:p>
      </dgm:t>
    </dgm:pt>
    <dgm:pt modelId="{7AB69DA5-4F75-4B19-AD57-DE8DB114EA5D}" type="sibTrans" cxnId="{C7789561-BA44-4F4F-93B0-E66DDAF2DECF}">
      <dgm:prSet/>
      <dgm:spPr/>
      <dgm:t>
        <a:bodyPr/>
        <a:lstStyle/>
        <a:p>
          <a:endParaRPr lang="en-IN"/>
        </a:p>
      </dgm:t>
    </dgm:pt>
    <dgm:pt modelId="{35F0048F-A26E-4CDE-8E4A-B8EC3761B82E}">
      <dgm:prSet phldrT="[Text]"/>
      <dgm:spPr/>
      <dgm:t>
        <a:bodyPr/>
        <a:lstStyle/>
        <a:p>
          <a:r>
            <a:rPr lang="en-US" dirty="0">
              <a:latin typeface="Times New Roman" panose="02020603050405020304" pitchFamily="18" charset="0"/>
              <a:cs typeface="Times New Roman" panose="02020603050405020304" pitchFamily="18" charset="0"/>
            </a:rPr>
            <a:t>Avoids the complicated and non-objective factors </a:t>
          </a:r>
          <a:endParaRPr lang="en-IN" dirty="0">
            <a:latin typeface="Times New Roman" panose="02020603050405020304" pitchFamily="18" charset="0"/>
            <a:cs typeface="Times New Roman" panose="02020603050405020304" pitchFamily="18" charset="0"/>
          </a:endParaRPr>
        </a:p>
      </dgm:t>
    </dgm:pt>
    <dgm:pt modelId="{D2335A81-BD67-42E8-AF10-F51FAC80491C}" type="parTrans" cxnId="{7547AA2D-F07C-493E-8658-06A3D2BCA3B6}">
      <dgm:prSet/>
      <dgm:spPr/>
      <dgm:t>
        <a:bodyPr/>
        <a:lstStyle/>
        <a:p>
          <a:endParaRPr lang="en-IN"/>
        </a:p>
      </dgm:t>
    </dgm:pt>
    <dgm:pt modelId="{222E0920-B28D-4CFC-B6A8-B705515776FD}" type="sibTrans" cxnId="{7547AA2D-F07C-493E-8658-06A3D2BCA3B6}">
      <dgm:prSet/>
      <dgm:spPr/>
      <dgm:t>
        <a:bodyPr/>
        <a:lstStyle/>
        <a:p>
          <a:endParaRPr lang="en-IN"/>
        </a:p>
      </dgm:t>
    </dgm:pt>
    <dgm:pt modelId="{E1D01C1E-E265-47D6-9F88-C2AB3FEC2E79}">
      <dgm:prSet phldrT="[Text]"/>
      <dgm:spPr/>
      <dgm:t>
        <a:bodyPr/>
        <a:lstStyle/>
        <a:p>
          <a:r>
            <a:rPr lang="en-US" dirty="0">
              <a:latin typeface="Times New Roman" panose="02020603050405020304" pitchFamily="18" charset="0"/>
              <a:cs typeface="Times New Roman" panose="02020603050405020304" pitchFamily="18" charset="0"/>
            </a:rPr>
            <a:t>Relies on historical data</a:t>
          </a:r>
        </a:p>
        <a:p>
          <a:r>
            <a:rPr lang="en-US" dirty="0">
              <a:latin typeface="Times New Roman" panose="02020603050405020304" pitchFamily="18" charset="0"/>
              <a:cs typeface="Times New Roman" panose="02020603050405020304" pitchFamily="18" charset="0"/>
            </a:rPr>
            <a:t>Easier and quicker </a:t>
          </a:r>
          <a:endParaRPr lang="en-IN" dirty="0">
            <a:latin typeface="Times New Roman" panose="02020603050405020304" pitchFamily="18" charset="0"/>
            <a:cs typeface="Times New Roman" panose="02020603050405020304" pitchFamily="18" charset="0"/>
          </a:endParaRPr>
        </a:p>
      </dgm:t>
    </dgm:pt>
    <dgm:pt modelId="{798F4E49-E7D0-48F1-A1E3-51EE72BD2969}" type="parTrans" cxnId="{5B0AD206-8C95-476F-BF3A-826646B1655E}">
      <dgm:prSet/>
      <dgm:spPr/>
      <dgm:t>
        <a:bodyPr/>
        <a:lstStyle/>
        <a:p>
          <a:endParaRPr lang="en-IN"/>
        </a:p>
      </dgm:t>
    </dgm:pt>
    <dgm:pt modelId="{3E91E079-E337-4216-8B91-D23FA5C516EB}" type="sibTrans" cxnId="{5B0AD206-8C95-476F-BF3A-826646B1655E}">
      <dgm:prSet/>
      <dgm:spPr/>
      <dgm:t>
        <a:bodyPr/>
        <a:lstStyle/>
        <a:p>
          <a:endParaRPr lang="en-IN"/>
        </a:p>
      </dgm:t>
    </dgm:pt>
    <dgm:pt modelId="{E5AAFECB-621E-42C1-BAAC-460C5EA31C0E}" type="pres">
      <dgm:prSet presAssocID="{CC74BC9B-7795-4FC4-9C8F-9126DE805F64}" presName="Name0" presStyleCnt="0">
        <dgm:presLayoutVars>
          <dgm:dir/>
          <dgm:animLvl val="lvl"/>
          <dgm:resizeHandles val="exact"/>
        </dgm:presLayoutVars>
      </dgm:prSet>
      <dgm:spPr/>
    </dgm:pt>
    <dgm:pt modelId="{E649C312-911C-4D7B-AF66-8B1B38FE493A}" type="pres">
      <dgm:prSet presAssocID="{5857EA84-8F79-48E9-B834-7FF20B1CABAA}" presName="boxAndChildren" presStyleCnt="0"/>
      <dgm:spPr/>
    </dgm:pt>
    <dgm:pt modelId="{843EE035-695A-4FF1-B79B-1A6A3745EE81}" type="pres">
      <dgm:prSet presAssocID="{5857EA84-8F79-48E9-B834-7FF20B1CABAA}" presName="parentTextBox" presStyleLbl="node1" presStyleIdx="0" presStyleCnt="3"/>
      <dgm:spPr/>
    </dgm:pt>
    <dgm:pt modelId="{5BFE7100-FEC4-4102-8493-7CE0198F403A}" type="pres">
      <dgm:prSet presAssocID="{5857EA84-8F79-48E9-B834-7FF20B1CABAA}" presName="entireBox" presStyleLbl="node1" presStyleIdx="0" presStyleCnt="3"/>
      <dgm:spPr/>
    </dgm:pt>
    <dgm:pt modelId="{153586E9-4E2E-47BA-805D-1476546EC0F5}" type="pres">
      <dgm:prSet presAssocID="{5857EA84-8F79-48E9-B834-7FF20B1CABAA}" presName="descendantBox" presStyleCnt="0"/>
      <dgm:spPr/>
    </dgm:pt>
    <dgm:pt modelId="{B8854E6D-DFE2-4401-BCEF-64C14F7471B4}" type="pres">
      <dgm:prSet presAssocID="{35F0048F-A26E-4CDE-8E4A-B8EC3761B82E}" presName="childTextBox" presStyleLbl="fgAccFollowNode1" presStyleIdx="0" presStyleCnt="5">
        <dgm:presLayoutVars>
          <dgm:bulletEnabled val="1"/>
        </dgm:presLayoutVars>
      </dgm:prSet>
      <dgm:spPr/>
    </dgm:pt>
    <dgm:pt modelId="{D24050FA-B6F3-4C81-BC21-E3AF201C7E27}" type="pres">
      <dgm:prSet presAssocID="{E1D01C1E-E265-47D6-9F88-C2AB3FEC2E79}" presName="childTextBox" presStyleLbl="fgAccFollowNode1" presStyleIdx="1" presStyleCnt="5">
        <dgm:presLayoutVars>
          <dgm:bulletEnabled val="1"/>
        </dgm:presLayoutVars>
      </dgm:prSet>
      <dgm:spPr/>
    </dgm:pt>
    <dgm:pt modelId="{748FCCF2-2288-446B-813C-987419B96218}" type="pres">
      <dgm:prSet presAssocID="{F59841E3-E278-44F0-A216-3EA3ACB10FAE}" presName="sp" presStyleCnt="0"/>
      <dgm:spPr/>
    </dgm:pt>
    <dgm:pt modelId="{FB3E855A-B725-4E55-A69D-623930A063BC}" type="pres">
      <dgm:prSet presAssocID="{63CB2ABA-3C8D-4DC2-9D4D-0576E71434B4}" presName="arrowAndChildren" presStyleCnt="0"/>
      <dgm:spPr/>
    </dgm:pt>
    <dgm:pt modelId="{184A83E3-F384-48D3-A308-ACBBB1012A59}" type="pres">
      <dgm:prSet presAssocID="{63CB2ABA-3C8D-4DC2-9D4D-0576E71434B4}" presName="parentTextArrow" presStyleLbl="node1" presStyleIdx="0" presStyleCnt="3"/>
      <dgm:spPr/>
    </dgm:pt>
    <dgm:pt modelId="{6154A729-B055-4040-B596-8523AF52DD55}" type="pres">
      <dgm:prSet presAssocID="{63CB2ABA-3C8D-4DC2-9D4D-0576E71434B4}" presName="arrow" presStyleLbl="node1" presStyleIdx="1" presStyleCnt="3"/>
      <dgm:spPr/>
    </dgm:pt>
    <dgm:pt modelId="{D6872C9F-8A97-4E91-80A2-EC8C9D78BECC}" type="pres">
      <dgm:prSet presAssocID="{63CB2ABA-3C8D-4DC2-9D4D-0576E71434B4}" presName="descendantArrow" presStyleCnt="0"/>
      <dgm:spPr/>
    </dgm:pt>
    <dgm:pt modelId="{995F0579-4A3C-4F5E-AE28-EB2F36C54E96}" type="pres">
      <dgm:prSet presAssocID="{8BAF9300-6DE4-4A02-A5FA-76FCA638C066}" presName="childTextArrow" presStyleLbl="fgAccFollowNode1" presStyleIdx="2" presStyleCnt="5">
        <dgm:presLayoutVars>
          <dgm:bulletEnabled val="1"/>
        </dgm:presLayoutVars>
      </dgm:prSet>
      <dgm:spPr/>
    </dgm:pt>
    <dgm:pt modelId="{7C1A3779-7EC8-42B1-AB62-C5E3B0580FD3}" type="pres">
      <dgm:prSet presAssocID="{711A55C4-A71F-4270-895E-A198703C76D6}" presName="sp" presStyleCnt="0"/>
      <dgm:spPr/>
    </dgm:pt>
    <dgm:pt modelId="{A69349E3-DA1C-448A-9954-934709B4FCB2}" type="pres">
      <dgm:prSet presAssocID="{075C9C2D-96A5-4970-88B9-9CF360FBE3D8}" presName="arrowAndChildren" presStyleCnt="0"/>
      <dgm:spPr/>
    </dgm:pt>
    <dgm:pt modelId="{7E777B11-E302-4CCB-9E6B-E42442A0DE57}" type="pres">
      <dgm:prSet presAssocID="{075C9C2D-96A5-4970-88B9-9CF360FBE3D8}" presName="parentTextArrow" presStyleLbl="node1" presStyleIdx="1" presStyleCnt="3"/>
      <dgm:spPr/>
    </dgm:pt>
    <dgm:pt modelId="{FC24A0B6-FA02-43C9-8BEA-57AF69112CCA}" type="pres">
      <dgm:prSet presAssocID="{075C9C2D-96A5-4970-88B9-9CF360FBE3D8}" presName="arrow" presStyleLbl="node1" presStyleIdx="2" presStyleCnt="3"/>
      <dgm:spPr/>
    </dgm:pt>
    <dgm:pt modelId="{59D2768B-7EB2-4363-AB41-DEE484B75399}" type="pres">
      <dgm:prSet presAssocID="{075C9C2D-96A5-4970-88B9-9CF360FBE3D8}" presName="descendantArrow" presStyleCnt="0"/>
      <dgm:spPr/>
    </dgm:pt>
    <dgm:pt modelId="{89518E7F-27A9-4166-A71E-12C568FCF3A9}" type="pres">
      <dgm:prSet presAssocID="{1043F5B7-CAEB-4198-8FBD-73456CDF3E8E}" presName="childTextArrow" presStyleLbl="fgAccFollowNode1" presStyleIdx="3" presStyleCnt="5">
        <dgm:presLayoutVars>
          <dgm:bulletEnabled val="1"/>
        </dgm:presLayoutVars>
      </dgm:prSet>
      <dgm:spPr/>
    </dgm:pt>
    <dgm:pt modelId="{EA883490-FE97-4F85-873D-4B45D7508C9A}" type="pres">
      <dgm:prSet presAssocID="{7B685E2E-D1D1-4B9F-9122-B8248F080520}" presName="childTextArrow" presStyleLbl="fgAccFollowNode1" presStyleIdx="4" presStyleCnt="5">
        <dgm:presLayoutVars>
          <dgm:bulletEnabled val="1"/>
        </dgm:presLayoutVars>
      </dgm:prSet>
      <dgm:spPr/>
    </dgm:pt>
  </dgm:ptLst>
  <dgm:cxnLst>
    <dgm:cxn modelId="{5B0AD206-8C95-476F-BF3A-826646B1655E}" srcId="{5857EA84-8F79-48E9-B834-7FF20B1CABAA}" destId="{E1D01C1E-E265-47D6-9F88-C2AB3FEC2E79}" srcOrd="1" destOrd="0" parTransId="{798F4E49-E7D0-48F1-A1E3-51EE72BD2969}" sibTransId="{3E91E079-E337-4216-8B91-D23FA5C516EB}"/>
    <dgm:cxn modelId="{E4EBAA16-9197-41A4-9DF3-F14A14E0DA0F}" type="presOf" srcId="{CC74BC9B-7795-4FC4-9C8F-9126DE805F64}" destId="{E5AAFECB-621E-42C1-BAAC-460C5EA31C0E}" srcOrd="0" destOrd="0" presId="urn:microsoft.com/office/officeart/2005/8/layout/process4"/>
    <dgm:cxn modelId="{5003BE1B-C814-4961-8365-96A8B03B0E7E}" type="presOf" srcId="{7B685E2E-D1D1-4B9F-9122-B8248F080520}" destId="{EA883490-FE97-4F85-873D-4B45D7508C9A}" srcOrd="0" destOrd="0" presId="urn:microsoft.com/office/officeart/2005/8/layout/process4"/>
    <dgm:cxn modelId="{80067821-FC73-4166-83C6-7DFA6ACF0C4A}" type="presOf" srcId="{63CB2ABA-3C8D-4DC2-9D4D-0576E71434B4}" destId="{6154A729-B055-4040-B596-8523AF52DD55}" srcOrd="1" destOrd="0" presId="urn:microsoft.com/office/officeart/2005/8/layout/process4"/>
    <dgm:cxn modelId="{107E8121-0B1F-4A76-A4EB-4D336FF70313}" type="presOf" srcId="{075C9C2D-96A5-4970-88B9-9CF360FBE3D8}" destId="{7E777B11-E302-4CCB-9E6B-E42442A0DE57}" srcOrd="0" destOrd="0" presId="urn:microsoft.com/office/officeart/2005/8/layout/process4"/>
    <dgm:cxn modelId="{577D832D-B5F4-4AFD-BEA9-520D402E820C}" srcId="{075C9C2D-96A5-4970-88B9-9CF360FBE3D8}" destId="{7B685E2E-D1D1-4B9F-9122-B8248F080520}" srcOrd="1" destOrd="0" parTransId="{729C6806-CE2E-46F6-805D-95895E2AEE97}" sibTransId="{8E70AE76-D0DC-4A8E-8CF7-A7C5241262C6}"/>
    <dgm:cxn modelId="{7547AA2D-F07C-493E-8658-06A3D2BCA3B6}" srcId="{5857EA84-8F79-48E9-B834-7FF20B1CABAA}" destId="{35F0048F-A26E-4CDE-8E4A-B8EC3761B82E}" srcOrd="0" destOrd="0" parTransId="{D2335A81-BD67-42E8-AF10-F51FAC80491C}" sibTransId="{222E0920-B28D-4CFC-B6A8-B705515776FD}"/>
    <dgm:cxn modelId="{A1F8053F-1624-46F0-A971-88005D982BC3}" type="presOf" srcId="{35F0048F-A26E-4CDE-8E4A-B8EC3761B82E}" destId="{B8854E6D-DFE2-4401-BCEF-64C14F7471B4}" srcOrd="0" destOrd="0" presId="urn:microsoft.com/office/officeart/2005/8/layout/process4"/>
    <dgm:cxn modelId="{C7789561-BA44-4F4F-93B0-E66DDAF2DECF}" srcId="{CC74BC9B-7795-4FC4-9C8F-9126DE805F64}" destId="{5857EA84-8F79-48E9-B834-7FF20B1CABAA}" srcOrd="2" destOrd="0" parTransId="{8606AD20-3333-4B20-8275-B6E293D4D268}" sibTransId="{7AB69DA5-4F75-4B19-AD57-DE8DB114EA5D}"/>
    <dgm:cxn modelId="{E473CB6F-2C87-4F57-B648-4AFA9BF6031C}" type="presOf" srcId="{1043F5B7-CAEB-4198-8FBD-73456CDF3E8E}" destId="{89518E7F-27A9-4166-A71E-12C568FCF3A9}" srcOrd="0" destOrd="0" presId="urn:microsoft.com/office/officeart/2005/8/layout/process4"/>
    <dgm:cxn modelId="{5C0879A2-17F6-4CE6-B147-448D0ACCC109}" type="presOf" srcId="{075C9C2D-96A5-4970-88B9-9CF360FBE3D8}" destId="{FC24A0B6-FA02-43C9-8BEA-57AF69112CCA}" srcOrd="1" destOrd="0" presId="urn:microsoft.com/office/officeart/2005/8/layout/process4"/>
    <dgm:cxn modelId="{19917EAC-8EE0-45B0-8F87-98FD418D666B}" type="presOf" srcId="{63CB2ABA-3C8D-4DC2-9D4D-0576E71434B4}" destId="{184A83E3-F384-48D3-A308-ACBBB1012A59}" srcOrd="0" destOrd="0" presId="urn:microsoft.com/office/officeart/2005/8/layout/process4"/>
    <dgm:cxn modelId="{17B55AC4-7E61-4881-8B74-C5387527E0EC}" type="presOf" srcId="{5857EA84-8F79-48E9-B834-7FF20B1CABAA}" destId="{843EE035-695A-4FF1-B79B-1A6A3745EE81}" srcOrd="0" destOrd="0" presId="urn:microsoft.com/office/officeart/2005/8/layout/process4"/>
    <dgm:cxn modelId="{6E3AE0C6-F9EF-4712-BDAF-36C29AC5577E}" type="presOf" srcId="{8BAF9300-6DE4-4A02-A5FA-76FCA638C066}" destId="{995F0579-4A3C-4F5E-AE28-EB2F36C54E96}" srcOrd="0" destOrd="0" presId="urn:microsoft.com/office/officeart/2005/8/layout/process4"/>
    <dgm:cxn modelId="{3F5CB7D9-5A53-441B-9EEA-0C5FB89535CD}" srcId="{CC74BC9B-7795-4FC4-9C8F-9126DE805F64}" destId="{075C9C2D-96A5-4970-88B9-9CF360FBE3D8}" srcOrd="0" destOrd="0" parTransId="{166D99FC-1849-4E68-9226-51A9043FCA0E}" sibTransId="{711A55C4-A71F-4270-895E-A198703C76D6}"/>
    <dgm:cxn modelId="{35CDA4DA-B8A2-4FAF-98D4-239E560BBD42}" type="presOf" srcId="{E1D01C1E-E265-47D6-9F88-C2AB3FEC2E79}" destId="{D24050FA-B6F3-4C81-BC21-E3AF201C7E27}" srcOrd="0" destOrd="0" presId="urn:microsoft.com/office/officeart/2005/8/layout/process4"/>
    <dgm:cxn modelId="{A5505DDB-E775-491C-AE10-121465A7F44E}" type="presOf" srcId="{5857EA84-8F79-48E9-B834-7FF20B1CABAA}" destId="{5BFE7100-FEC4-4102-8493-7CE0198F403A}" srcOrd="1" destOrd="0" presId="urn:microsoft.com/office/officeart/2005/8/layout/process4"/>
    <dgm:cxn modelId="{8A8F3AE1-2A1E-442A-96B9-A40E4DBB3153}" srcId="{075C9C2D-96A5-4970-88B9-9CF360FBE3D8}" destId="{1043F5B7-CAEB-4198-8FBD-73456CDF3E8E}" srcOrd="0" destOrd="0" parTransId="{369F290B-E964-473B-B715-F969599CABDC}" sibTransId="{463AD230-3F09-40A6-ABB4-A870CD356069}"/>
    <dgm:cxn modelId="{84C672F1-EFF4-4DDF-8E41-AFE108B3686E}" srcId="{CC74BC9B-7795-4FC4-9C8F-9126DE805F64}" destId="{63CB2ABA-3C8D-4DC2-9D4D-0576E71434B4}" srcOrd="1" destOrd="0" parTransId="{A465DD1F-4D5F-491D-8C03-F5883D1FDE82}" sibTransId="{F59841E3-E278-44F0-A216-3EA3ACB10FAE}"/>
    <dgm:cxn modelId="{042CABF1-D784-4EBB-9A50-552DD46A72AD}" srcId="{63CB2ABA-3C8D-4DC2-9D4D-0576E71434B4}" destId="{8BAF9300-6DE4-4A02-A5FA-76FCA638C066}" srcOrd="0" destOrd="0" parTransId="{3DC9BCCB-9EF4-404B-9116-3A01EC3232C0}" sibTransId="{07C787DB-6D76-4C5D-AB16-565C8164DA26}"/>
    <dgm:cxn modelId="{D04CCC37-7187-487B-897B-C19B9F58DEAC}" type="presParOf" srcId="{E5AAFECB-621E-42C1-BAAC-460C5EA31C0E}" destId="{E649C312-911C-4D7B-AF66-8B1B38FE493A}" srcOrd="0" destOrd="0" presId="urn:microsoft.com/office/officeart/2005/8/layout/process4"/>
    <dgm:cxn modelId="{61569176-03F9-417C-B108-B50CD1084866}" type="presParOf" srcId="{E649C312-911C-4D7B-AF66-8B1B38FE493A}" destId="{843EE035-695A-4FF1-B79B-1A6A3745EE81}" srcOrd="0" destOrd="0" presId="urn:microsoft.com/office/officeart/2005/8/layout/process4"/>
    <dgm:cxn modelId="{725C5CF4-24B5-49B5-8094-77F05A0783AC}" type="presParOf" srcId="{E649C312-911C-4D7B-AF66-8B1B38FE493A}" destId="{5BFE7100-FEC4-4102-8493-7CE0198F403A}" srcOrd="1" destOrd="0" presId="urn:microsoft.com/office/officeart/2005/8/layout/process4"/>
    <dgm:cxn modelId="{BFD19D0E-29C9-4F66-87A7-8A2E7A5B338E}" type="presParOf" srcId="{E649C312-911C-4D7B-AF66-8B1B38FE493A}" destId="{153586E9-4E2E-47BA-805D-1476546EC0F5}" srcOrd="2" destOrd="0" presId="urn:microsoft.com/office/officeart/2005/8/layout/process4"/>
    <dgm:cxn modelId="{ED27BD60-D835-417F-A932-F14DCFB7C9A5}" type="presParOf" srcId="{153586E9-4E2E-47BA-805D-1476546EC0F5}" destId="{B8854E6D-DFE2-4401-BCEF-64C14F7471B4}" srcOrd="0" destOrd="0" presId="urn:microsoft.com/office/officeart/2005/8/layout/process4"/>
    <dgm:cxn modelId="{9C36E81B-9E40-4B50-A174-305B14E8F24B}" type="presParOf" srcId="{153586E9-4E2E-47BA-805D-1476546EC0F5}" destId="{D24050FA-B6F3-4C81-BC21-E3AF201C7E27}" srcOrd="1" destOrd="0" presId="urn:microsoft.com/office/officeart/2005/8/layout/process4"/>
    <dgm:cxn modelId="{10E25B33-FB6C-4CEB-AC86-92950CE7F6F1}" type="presParOf" srcId="{E5AAFECB-621E-42C1-BAAC-460C5EA31C0E}" destId="{748FCCF2-2288-446B-813C-987419B96218}" srcOrd="1" destOrd="0" presId="urn:microsoft.com/office/officeart/2005/8/layout/process4"/>
    <dgm:cxn modelId="{B6E50061-2197-4F2E-A38E-8DDCFABA8DA8}" type="presParOf" srcId="{E5AAFECB-621E-42C1-BAAC-460C5EA31C0E}" destId="{FB3E855A-B725-4E55-A69D-623930A063BC}" srcOrd="2" destOrd="0" presId="urn:microsoft.com/office/officeart/2005/8/layout/process4"/>
    <dgm:cxn modelId="{4264441D-F7F1-48E0-823F-5E29F8E45BFF}" type="presParOf" srcId="{FB3E855A-B725-4E55-A69D-623930A063BC}" destId="{184A83E3-F384-48D3-A308-ACBBB1012A59}" srcOrd="0" destOrd="0" presId="urn:microsoft.com/office/officeart/2005/8/layout/process4"/>
    <dgm:cxn modelId="{773C2EA4-8553-4997-9639-26CD1D67F1DD}" type="presParOf" srcId="{FB3E855A-B725-4E55-A69D-623930A063BC}" destId="{6154A729-B055-4040-B596-8523AF52DD55}" srcOrd="1" destOrd="0" presId="urn:microsoft.com/office/officeart/2005/8/layout/process4"/>
    <dgm:cxn modelId="{D65A8B81-6E25-464A-A0C6-DC2906A02222}" type="presParOf" srcId="{FB3E855A-B725-4E55-A69D-623930A063BC}" destId="{D6872C9F-8A97-4E91-80A2-EC8C9D78BECC}" srcOrd="2" destOrd="0" presId="urn:microsoft.com/office/officeart/2005/8/layout/process4"/>
    <dgm:cxn modelId="{FB7D7AF4-2E6A-49D2-8C62-0217027E0385}" type="presParOf" srcId="{D6872C9F-8A97-4E91-80A2-EC8C9D78BECC}" destId="{995F0579-4A3C-4F5E-AE28-EB2F36C54E96}" srcOrd="0" destOrd="0" presId="urn:microsoft.com/office/officeart/2005/8/layout/process4"/>
    <dgm:cxn modelId="{4D474F91-1DA4-46C9-A473-9E5CAEB6DAF9}" type="presParOf" srcId="{E5AAFECB-621E-42C1-BAAC-460C5EA31C0E}" destId="{7C1A3779-7EC8-42B1-AB62-C5E3B0580FD3}" srcOrd="3" destOrd="0" presId="urn:microsoft.com/office/officeart/2005/8/layout/process4"/>
    <dgm:cxn modelId="{FCDD7746-AE1E-4F08-BEBE-61633634E5D1}" type="presParOf" srcId="{E5AAFECB-621E-42C1-BAAC-460C5EA31C0E}" destId="{A69349E3-DA1C-448A-9954-934709B4FCB2}" srcOrd="4" destOrd="0" presId="urn:microsoft.com/office/officeart/2005/8/layout/process4"/>
    <dgm:cxn modelId="{15878A2A-D71C-49B5-BDA8-2EEC4A42BC57}" type="presParOf" srcId="{A69349E3-DA1C-448A-9954-934709B4FCB2}" destId="{7E777B11-E302-4CCB-9E6B-E42442A0DE57}" srcOrd="0" destOrd="0" presId="urn:microsoft.com/office/officeart/2005/8/layout/process4"/>
    <dgm:cxn modelId="{DCA94587-8E4A-4188-B7F9-188B25FCF3C0}" type="presParOf" srcId="{A69349E3-DA1C-448A-9954-934709B4FCB2}" destId="{FC24A0B6-FA02-43C9-8BEA-57AF69112CCA}" srcOrd="1" destOrd="0" presId="urn:microsoft.com/office/officeart/2005/8/layout/process4"/>
    <dgm:cxn modelId="{C6FFF782-4350-41DA-AA2E-1E1F7F68E2A9}" type="presParOf" srcId="{A69349E3-DA1C-448A-9954-934709B4FCB2}" destId="{59D2768B-7EB2-4363-AB41-DEE484B75399}" srcOrd="2" destOrd="0" presId="urn:microsoft.com/office/officeart/2005/8/layout/process4"/>
    <dgm:cxn modelId="{D470BA17-56FF-4B10-9661-B155F382B1E3}" type="presParOf" srcId="{59D2768B-7EB2-4363-AB41-DEE484B75399}" destId="{89518E7F-27A9-4166-A71E-12C568FCF3A9}" srcOrd="0" destOrd="0" presId="urn:microsoft.com/office/officeart/2005/8/layout/process4"/>
    <dgm:cxn modelId="{6E31A597-7272-4CAA-9C61-779C29A0821B}" type="presParOf" srcId="{59D2768B-7EB2-4363-AB41-DEE484B75399}" destId="{EA883490-FE97-4F85-873D-4B45D7508C9A}" srcOrd="1"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F19A29-3CF5-46B3-887D-4FC526C8056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3E5403B-E93D-4B36-A0DE-DD75EAC37B5B}">
      <dgm:prSet phldrT="[Text]" custT="1"/>
      <dgm:spPr>
        <a:solidFill>
          <a:schemeClr val="accent6">
            <a:lumMod val="40000"/>
            <a:lumOff val="60000"/>
          </a:schemeClr>
        </a:solidFill>
      </dgm:spPr>
      <dgm:t>
        <a:bodyPr/>
        <a:lstStyle/>
        <a:p>
          <a:r>
            <a:rPr lang="en-US" sz="1800" dirty="0">
              <a:solidFill>
                <a:schemeClr val="tx1"/>
              </a:solidFill>
              <a:latin typeface="Times New Roman" panose="02020603050405020304" pitchFamily="18" charset="0"/>
              <a:cs typeface="Times New Roman" panose="02020603050405020304" pitchFamily="18" charset="0"/>
            </a:rPr>
            <a:t>Statistical models</a:t>
          </a:r>
          <a:endParaRPr lang="en-IN" sz="1800" dirty="0">
            <a:solidFill>
              <a:schemeClr val="tx1"/>
            </a:solidFill>
            <a:latin typeface="Times New Roman" panose="02020603050405020304" pitchFamily="18" charset="0"/>
            <a:cs typeface="Times New Roman" panose="02020603050405020304" pitchFamily="18" charset="0"/>
          </a:endParaRPr>
        </a:p>
      </dgm:t>
    </dgm:pt>
    <dgm:pt modelId="{916ED228-0472-4F74-BABD-95CC82E4363A}" type="parTrans" cxnId="{9E737875-D5D6-4D8B-82F6-8E8DA2D887C7}">
      <dgm:prSet/>
      <dgm:spPr/>
      <dgm:t>
        <a:bodyPr/>
        <a:lstStyle/>
        <a:p>
          <a:endParaRPr lang="en-IN"/>
        </a:p>
      </dgm:t>
    </dgm:pt>
    <dgm:pt modelId="{7E41EC83-BE1E-4993-BE73-BB20D2476E5E}" type="sibTrans" cxnId="{9E737875-D5D6-4D8B-82F6-8E8DA2D887C7}">
      <dgm:prSet/>
      <dgm:spPr/>
      <dgm:t>
        <a:bodyPr/>
        <a:lstStyle/>
        <a:p>
          <a:endParaRPr lang="en-IN"/>
        </a:p>
      </dgm:t>
    </dgm:pt>
    <dgm:pt modelId="{E1DD0304-157A-4AB1-8E4C-B413C102F46C}">
      <dgm:prSet phldrT="[Text]" custT="1"/>
      <dgm:spPr>
        <a:solidFill>
          <a:schemeClr val="accent6">
            <a:lumMod val="40000"/>
            <a:lumOff val="60000"/>
          </a:schemeClr>
        </a:solidFill>
      </dgm:spPr>
      <dgm:t>
        <a:bodyPr/>
        <a:lstStyle/>
        <a:p>
          <a:r>
            <a:rPr lang="en-US" sz="1800" dirty="0">
              <a:solidFill>
                <a:schemeClr val="tx1"/>
              </a:solidFill>
              <a:latin typeface="Times New Roman" panose="02020603050405020304" pitchFamily="18" charset="0"/>
              <a:cs typeface="Times New Roman" panose="02020603050405020304" pitchFamily="18" charset="0"/>
            </a:rPr>
            <a:t>Machine Learning models</a:t>
          </a:r>
          <a:endParaRPr lang="en-IN" sz="1800" dirty="0">
            <a:solidFill>
              <a:schemeClr val="tx1"/>
            </a:solidFill>
            <a:latin typeface="Times New Roman" panose="02020603050405020304" pitchFamily="18" charset="0"/>
            <a:cs typeface="Times New Roman" panose="02020603050405020304" pitchFamily="18" charset="0"/>
          </a:endParaRPr>
        </a:p>
      </dgm:t>
    </dgm:pt>
    <dgm:pt modelId="{1730BFAF-92F9-40D0-8C13-64F1CACE1941}" type="parTrans" cxnId="{AF553237-0720-4220-895E-000F1ACFE658}">
      <dgm:prSet/>
      <dgm:spPr/>
      <dgm:t>
        <a:bodyPr/>
        <a:lstStyle/>
        <a:p>
          <a:endParaRPr lang="en-IN"/>
        </a:p>
      </dgm:t>
    </dgm:pt>
    <dgm:pt modelId="{4D3AFFE6-38B7-4F1C-A2B8-3004F8E61BBE}" type="sibTrans" cxnId="{AF553237-0720-4220-895E-000F1ACFE658}">
      <dgm:prSet/>
      <dgm:spPr/>
      <dgm:t>
        <a:bodyPr/>
        <a:lstStyle/>
        <a:p>
          <a:endParaRPr lang="en-IN"/>
        </a:p>
      </dgm:t>
    </dgm:pt>
    <dgm:pt modelId="{95F54472-E156-4CAA-BD57-9123F9135079}">
      <dgm:prSet phldrT="[Text]" custT="1"/>
      <dgm:spPr>
        <a:solidFill>
          <a:schemeClr val="accent6">
            <a:lumMod val="40000"/>
            <a:lumOff val="60000"/>
          </a:schemeClr>
        </a:solidFill>
      </dgm:spPr>
      <dgm:t>
        <a:bodyPr/>
        <a:lstStyle/>
        <a:p>
          <a:r>
            <a:rPr lang="en-US" sz="1800" dirty="0">
              <a:solidFill>
                <a:schemeClr val="tx1"/>
              </a:solidFill>
              <a:latin typeface="Times New Roman" panose="02020603050405020304" pitchFamily="18" charset="0"/>
              <a:cs typeface="Times New Roman" panose="02020603050405020304" pitchFamily="18" charset="0"/>
            </a:rPr>
            <a:t>Hybrid models</a:t>
          </a:r>
          <a:endParaRPr lang="en-IN" sz="1800" dirty="0">
            <a:solidFill>
              <a:schemeClr val="tx1"/>
            </a:solidFill>
            <a:latin typeface="Times New Roman" panose="02020603050405020304" pitchFamily="18" charset="0"/>
            <a:cs typeface="Times New Roman" panose="02020603050405020304" pitchFamily="18" charset="0"/>
          </a:endParaRPr>
        </a:p>
      </dgm:t>
    </dgm:pt>
    <dgm:pt modelId="{E593226F-D6F3-4284-B683-AC8487D4AE65}" type="sibTrans" cxnId="{96B5E405-4156-4583-BFA9-AF3C11DC095F}">
      <dgm:prSet/>
      <dgm:spPr/>
      <dgm:t>
        <a:bodyPr/>
        <a:lstStyle/>
        <a:p>
          <a:endParaRPr lang="en-IN"/>
        </a:p>
      </dgm:t>
    </dgm:pt>
    <dgm:pt modelId="{E4763A0E-3270-4BB3-8B0E-71899C75CA37}" type="parTrans" cxnId="{96B5E405-4156-4583-BFA9-AF3C11DC095F}">
      <dgm:prSet/>
      <dgm:spPr/>
      <dgm:t>
        <a:bodyPr/>
        <a:lstStyle/>
        <a:p>
          <a:endParaRPr lang="en-IN"/>
        </a:p>
      </dgm:t>
    </dgm:pt>
    <dgm:pt modelId="{9C908823-BA69-4A11-9743-A7E35D79C077}" type="pres">
      <dgm:prSet presAssocID="{50F19A29-3CF5-46B3-887D-4FC526C80561}" presName="diagram" presStyleCnt="0">
        <dgm:presLayoutVars>
          <dgm:dir/>
          <dgm:resizeHandles val="exact"/>
        </dgm:presLayoutVars>
      </dgm:prSet>
      <dgm:spPr/>
    </dgm:pt>
    <dgm:pt modelId="{2CF57830-1AAA-4E8A-9377-DF6E9D4EB2E6}" type="pres">
      <dgm:prSet presAssocID="{F3E5403B-E93D-4B36-A0DE-DD75EAC37B5B}" presName="node" presStyleLbl="node1" presStyleIdx="0" presStyleCnt="3">
        <dgm:presLayoutVars>
          <dgm:bulletEnabled val="1"/>
        </dgm:presLayoutVars>
      </dgm:prSet>
      <dgm:spPr/>
    </dgm:pt>
    <dgm:pt modelId="{9D495B9C-F744-4C0B-AE21-B071F8900816}" type="pres">
      <dgm:prSet presAssocID="{7E41EC83-BE1E-4993-BE73-BB20D2476E5E}" presName="sibTrans" presStyleCnt="0"/>
      <dgm:spPr/>
    </dgm:pt>
    <dgm:pt modelId="{3BA66694-0D1A-433E-BC76-5A1EE639AF6C}" type="pres">
      <dgm:prSet presAssocID="{E1DD0304-157A-4AB1-8E4C-B413C102F46C}" presName="node" presStyleLbl="node1" presStyleIdx="1" presStyleCnt="3">
        <dgm:presLayoutVars>
          <dgm:bulletEnabled val="1"/>
        </dgm:presLayoutVars>
      </dgm:prSet>
      <dgm:spPr/>
    </dgm:pt>
    <dgm:pt modelId="{C650BDFA-F432-46F1-AD6E-A7D6EF26BC1C}" type="pres">
      <dgm:prSet presAssocID="{4D3AFFE6-38B7-4F1C-A2B8-3004F8E61BBE}" presName="sibTrans" presStyleCnt="0"/>
      <dgm:spPr/>
    </dgm:pt>
    <dgm:pt modelId="{3904D663-B6E0-4AD4-9B92-F25F97E1198C}" type="pres">
      <dgm:prSet presAssocID="{95F54472-E156-4CAA-BD57-9123F9135079}" presName="node" presStyleLbl="node1" presStyleIdx="2" presStyleCnt="3">
        <dgm:presLayoutVars>
          <dgm:bulletEnabled val="1"/>
        </dgm:presLayoutVars>
      </dgm:prSet>
      <dgm:spPr/>
    </dgm:pt>
  </dgm:ptLst>
  <dgm:cxnLst>
    <dgm:cxn modelId="{96B5E405-4156-4583-BFA9-AF3C11DC095F}" srcId="{50F19A29-3CF5-46B3-887D-4FC526C80561}" destId="{95F54472-E156-4CAA-BD57-9123F9135079}" srcOrd="2" destOrd="0" parTransId="{E4763A0E-3270-4BB3-8B0E-71899C75CA37}" sibTransId="{E593226F-D6F3-4284-B683-AC8487D4AE65}"/>
    <dgm:cxn modelId="{C6B39B1D-6B9C-4E9E-AFE4-38B23E76A328}" type="presOf" srcId="{95F54472-E156-4CAA-BD57-9123F9135079}" destId="{3904D663-B6E0-4AD4-9B92-F25F97E1198C}" srcOrd="0" destOrd="0" presId="urn:microsoft.com/office/officeart/2005/8/layout/default"/>
    <dgm:cxn modelId="{AF553237-0720-4220-895E-000F1ACFE658}" srcId="{50F19A29-3CF5-46B3-887D-4FC526C80561}" destId="{E1DD0304-157A-4AB1-8E4C-B413C102F46C}" srcOrd="1" destOrd="0" parTransId="{1730BFAF-92F9-40D0-8C13-64F1CACE1941}" sibTransId="{4D3AFFE6-38B7-4F1C-A2B8-3004F8E61BBE}"/>
    <dgm:cxn modelId="{6524C173-83C4-490D-9FD0-8B08B25B3CCE}" type="presOf" srcId="{E1DD0304-157A-4AB1-8E4C-B413C102F46C}" destId="{3BA66694-0D1A-433E-BC76-5A1EE639AF6C}" srcOrd="0" destOrd="0" presId="urn:microsoft.com/office/officeart/2005/8/layout/default"/>
    <dgm:cxn modelId="{9E737875-D5D6-4D8B-82F6-8E8DA2D887C7}" srcId="{50F19A29-3CF5-46B3-887D-4FC526C80561}" destId="{F3E5403B-E93D-4B36-A0DE-DD75EAC37B5B}" srcOrd="0" destOrd="0" parTransId="{916ED228-0472-4F74-BABD-95CC82E4363A}" sibTransId="{7E41EC83-BE1E-4993-BE73-BB20D2476E5E}"/>
    <dgm:cxn modelId="{B34F5F9E-FE95-467D-B127-9DDA363E8B78}" type="presOf" srcId="{50F19A29-3CF5-46B3-887D-4FC526C80561}" destId="{9C908823-BA69-4A11-9743-A7E35D79C077}" srcOrd="0" destOrd="0" presId="urn:microsoft.com/office/officeart/2005/8/layout/default"/>
    <dgm:cxn modelId="{E6E3EA9E-C4F2-4532-B222-6062EADD391C}" type="presOf" srcId="{F3E5403B-E93D-4B36-A0DE-DD75EAC37B5B}" destId="{2CF57830-1AAA-4E8A-9377-DF6E9D4EB2E6}" srcOrd="0" destOrd="0" presId="urn:microsoft.com/office/officeart/2005/8/layout/default"/>
    <dgm:cxn modelId="{B653B1CC-EDF8-4F73-9E8F-BB9C50064240}" type="presParOf" srcId="{9C908823-BA69-4A11-9743-A7E35D79C077}" destId="{2CF57830-1AAA-4E8A-9377-DF6E9D4EB2E6}" srcOrd="0" destOrd="0" presId="urn:microsoft.com/office/officeart/2005/8/layout/default"/>
    <dgm:cxn modelId="{428D308B-AA49-41B3-8AE5-0EE66F4ADB83}" type="presParOf" srcId="{9C908823-BA69-4A11-9743-A7E35D79C077}" destId="{9D495B9C-F744-4C0B-AE21-B071F8900816}" srcOrd="1" destOrd="0" presId="urn:microsoft.com/office/officeart/2005/8/layout/default"/>
    <dgm:cxn modelId="{D47FF234-7166-4771-A116-02733B9F912E}" type="presParOf" srcId="{9C908823-BA69-4A11-9743-A7E35D79C077}" destId="{3BA66694-0D1A-433E-BC76-5A1EE639AF6C}" srcOrd="2" destOrd="0" presId="urn:microsoft.com/office/officeart/2005/8/layout/default"/>
    <dgm:cxn modelId="{8C894E35-6C6E-4C19-9E6E-B9881437B1D7}" type="presParOf" srcId="{9C908823-BA69-4A11-9743-A7E35D79C077}" destId="{C650BDFA-F432-46F1-AD6E-A7D6EF26BC1C}" srcOrd="3" destOrd="0" presId="urn:microsoft.com/office/officeart/2005/8/layout/default"/>
    <dgm:cxn modelId="{4C25C19F-7A2A-4C78-BD85-D06044A149DC}" type="presParOf" srcId="{9C908823-BA69-4A11-9743-A7E35D79C077}" destId="{3904D663-B6E0-4AD4-9B92-F25F97E1198C}" srcOrd="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AB67E10-F4C8-4437-A50D-200094CDEFA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B1AB3E95-7700-42A5-8E86-C5B77845C89A}">
      <dgm:prSet phldrT="[Text]" custT="1"/>
      <dgm:spPr>
        <a:solidFill>
          <a:srgbClr val="C00000"/>
        </a:solidFill>
      </dgm:spPr>
      <dgm:t>
        <a:bodyPr/>
        <a:lstStyle/>
        <a:p>
          <a:r>
            <a:rPr lang="en-US" sz="2400" b="1" dirty="0">
              <a:latin typeface="Times New Roman" panose="02020603050405020304" pitchFamily="18" charset="0"/>
              <a:cs typeface="Times New Roman" panose="02020603050405020304" pitchFamily="18" charset="0"/>
            </a:rPr>
            <a:t>End Use method</a:t>
          </a:r>
        </a:p>
        <a:p>
          <a:endParaRPr lang="en-IN" sz="1800" b="1" dirty="0">
            <a:latin typeface="Times New Roman" panose="02020603050405020304" pitchFamily="18" charset="0"/>
            <a:cs typeface="Times New Roman" panose="02020603050405020304" pitchFamily="18" charset="0"/>
          </a:endParaRPr>
        </a:p>
      </dgm:t>
    </dgm:pt>
    <dgm:pt modelId="{2675E48C-4A09-42E3-BBE4-1EE7131856E3}" type="parTrans" cxnId="{9775DFF7-5FD5-4469-84EC-A37B4B20281A}">
      <dgm:prSet/>
      <dgm:spPr/>
      <dgm:t>
        <a:bodyPr/>
        <a:lstStyle/>
        <a:p>
          <a:endParaRPr lang="en-IN"/>
        </a:p>
      </dgm:t>
    </dgm:pt>
    <dgm:pt modelId="{1DD1A96C-78C5-40A6-AF2A-ECDB8B4B4B68}" type="sibTrans" cxnId="{9775DFF7-5FD5-4469-84EC-A37B4B20281A}">
      <dgm:prSet/>
      <dgm:spPr/>
      <dgm:t>
        <a:bodyPr/>
        <a:lstStyle/>
        <a:p>
          <a:endParaRPr lang="en-IN"/>
        </a:p>
      </dgm:t>
    </dgm:pt>
    <dgm:pt modelId="{92F6F50A-D20F-4757-AA32-0054DB7CF71D}">
      <dgm:prSet phldrT="[Text]" custT="1"/>
      <dgm:spPr>
        <a:solidFill>
          <a:schemeClr val="accent6">
            <a:lumMod val="75000"/>
          </a:schemeClr>
        </a:solidFill>
      </dgm:spPr>
      <dgm:t>
        <a:bodyPr/>
        <a:lstStyle/>
        <a:p>
          <a:r>
            <a:rPr lang="en-US" sz="2400" b="1" dirty="0">
              <a:latin typeface="Times New Roman" panose="02020603050405020304" pitchFamily="18" charset="0"/>
              <a:cs typeface="Times New Roman" panose="02020603050405020304" pitchFamily="18" charset="0"/>
            </a:rPr>
            <a:t>Econometric method</a:t>
          </a:r>
        </a:p>
        <a:p>
          <a:endParaRPr lang="en-IN" sz="1800" dirty="0">
            <a:latin typeface="Times New Roman" panose="02020603050405020304" pitchFamily="18" charset="0"/>
            <a:cs typeface="Times New Roman" panose="02020603050405020304" pitchFamily="18" charset="0"/>
          </a:endParaRPr>
        </a:p>
      </dgm:t>
    </dgm:pt>
    <dgm:pt modelId="{44A5C348-5CB2-423B-A88B-D9085F9DF1D5}" type="parTrans" cxnId="{5B6DA8B9-4ACC-4E08-A717-30A36E416866}">
      <dgm:prSet/>
      <dgm:spPr/>
      <dgm:t>
        <a:bodyPr/>
        <a:lstStyle/>
        <a:p>
          <a:endParaRPr lang="en-IN"/>
        </a:p>
      </dgm:t>
    </dgm:pt>
    <dgm:pt modelId="{A182C814-85C2-4B5C-AB7C-C25D75193902}" type="sibTrans" cxnId="{5B6DA8B9-4ACC-4E08-A717-30A36E416866}">
      <dgm:prSet/>
      <dgm:spPr/>
      <dgm:t>
        <a:bodyPr/>
        <a:lstStyle/>
        <a:p>
          <a:endParaRPr lang="en-IN"/>
        </a:p>
      </dgm:t>
    </dgm:pt>
    <dgm:pt modelId="{41245EA9-240E-419C-91C4-BB9BA0423A37}">
      <dgm:prSet phldrT="[Text]" custT="1"/>
      <dgm:spPr>
        <a:solidFill>
          <a:schemeClr val="accent6">
            <a:lumMod val="75000"/>
          </a:schemeClr>
        </a:solidFill>
      </dgm:spPr>
      <dgm:t>
        <a:bodyPr/>
        <a:lstStyle/>
        <a:p>
          <a:r>
            <a:rPr lang="en-US" sz="2000" dirty="0">
              <a:latin typeface="Times New Roman" panose="02020603050405020304" pitchFamily="18" charset="0"/>
              <a:cs typeface="Times New Roman" panose="02020603050405020304" pitchFamily="18" charset="0"/>
            </a:rPr>
            <a:t>Combines economic theory and statistical techniques</a:t>
          </a:r>
          <a:endParaRPr lang="en-IN" sz="2000" dirty="0">
            <a:latin typeface="Times New Roman" panose="02020603050405020304" pitchFamily="18" charset="0"/>
            <a:cs typeface="Times New Roman" panose="02020603050405020304" pitchFamily="18" charset="0"/>
          </a:endParaRPr>
        </a:p>
      </dgm:t>
    </dgm:pt>
    <dgm:pt modelId="{2D919993-DC05-4E65-A117-989942475664}" type="parTrans" cxnId="{CBA6909A-8F0A-4F65-B228-09BA3430D447}">
      <dgm:prSet/>
      <dgm:spPr/>
      <dgm:t>
        <a:bodyPr/>
        <a:lstStyle/>
        <a:p>
          <a:endParaRPr lang="en-IN"/>
        </a:p>
      </dgm:t>
    </dgm:pt>
    <dgm:pt modelId="{FDE71924-294B-4131-A248-218F76724872}" type="sibTrans" cxnId="{CBA6909A-8F0A-4F65-B228-09BA3430D447}">
      <dgm:prSet/>
      <dgm:spPr/>
      <dgm:t>
        <a:bodyPr/>
        <a:lstStyle/>
        <a:p>
          <a:endParaRPr lang="en-IN"/>
        </a:p>
      </dgm:t>
    </dgm:pt>
    <dgm:pt modelId="{DB4106C0-67E7-4B29-B5F5-54858440CF5F}">
      <dgm:prSet custT="1"/>
      <dgm:spPr>
        <a:solidFill>
          <a:srgbClr val="C00000"/>
        </a:solidFill>
      </dgm:spPr>
      <dgm:t>
        <a:bodyPr/>
        <a:lstStyle/>
        <a:p>
          <a:r>
            <a:rPr lang="en-US" sz="2000" dirty="0">
              <a:latin typeface="Times New Roman" panose="02020603050405020304" pitchFamily="18" charset="0"/>
              <a:cs typeface="Times New Roman" panose="02020603050405020304" pitchFamily="18" charset="0"/>
            </a:rPr>
            <a:t>Uses of electricity in the residential, commercial, and industrial sector</a:t>
          </a:r>
        </a:p>
      </dgm:t>
    </dgm:pt>
    <dgm:pt modelId="{947F5FE2-8482-4774-A75B-152490D3786B}" type="parTrans" cxnId="{026C10BE-6B9B-496A-80E9-A2C1B3065656}">
      <dgm:prSet/>
      <dgm:spPr/>
      <dgm:t>
        <a:bodyPr/>
        <a:lstStyle/>
        <a:p>
          <a:endParaRPr lang="en-IN"/>
        </a:p>
      </dgm:t>
    </dgm:pt>
    <dgm:pt modelId="{1AB81388-12A0-4435-821F-4D620E8E94BF}" type="sibTrans" cxnId="{026C10BE-6B9B-496A-80E9-A2C1B3065656}">
      <dgm:prSet/>
      <dgm:spPr/>
      <dgm:t>
        <a:bodyPr/>
        <a:lstStyle/>
        <a:p>
          <a:endParaRPr lang="en-IN"/>
        </a:p>
      </dgm:t>
    </dgm:pt>
    <dgm:pt modelId="{9C6BBDFB-EDE2-4B70-8738-AD755C8E6A69}">
      <dgm:prSet custT="1"/>
      <dgm:spPr>
        <a:solidFill>
          <a:srgbClr val="C00000"/>
        </a:solidFill>
      </dgm:spPr>
      <dgm:t>
        <a:bodyPr/>
        <a:lstStyle/>
        <a:p>
          <a:r>
            <a:rPr lang="en-US" sz="2000" dirty="0">
              <a:latin typeface="Times New Roman" panose="02020603050405020304" pitchFamily="18" charset="0"/>
              <a:cs typeface="Times New Roman" panose="02020603050405020304" pitchFamily="18" charset="0"/>
            </a:rPr>
            <a:t>Demand derived from customer's demand for light, cooling, heating, refrigeration, etc.</a:t>
          </a:r>
        </a:p>
      </dgm:t>
    </dgm:pt>
    <dgm:pt modelId="{4C8D3231-3F7A-446C-BA5A-38959E399D40}" type="parTrans" cxnId="{2CD6EB87-DCCD-4D64-A6C1-E4392D39D596}">
      <dgm:prSet/>
      <dgm:spPr/>
      <dgm:t>
        <a:bodyPr/>
        <a:lstStyle/>
        <a:p>
          <a:endParaRPr lang="en-IN"/>
        </a:p>
      </dgm:t>
    </dgm:pt>
    <dgm:pt modelId="{AB5877B1-6ADF-44B3-B1A2-7C2B7238AB5E}" type="sibTrans" cxnId="{2CD6EB87-DCCD-4D64-A6C1-E4392D39D596}">
      <dgm:prSet/>
      <dgm:spPr/>
      <dgm:t>
        <a:bodyPr/>
        <a:lstStyle/>
        <a:p>
          <a:endParaRPr lang="en-IN"/>
        </a:p>
      </dgm:t>
    </dgm:pt>
    <dgm:pt modelId="{9D6D4F7A-DEB6-4BC1-A775-9CE8040F2B9E}">
      <dgm:prSet custT="1"/>
      <dgm:spPr>
        <a:solidFill>
          <a:srgbClr val="C00000"/>
        </a:solidFill>
      </dgm:spPr>
      <dgm:t>
        <a:bodyPr/>
        <a:lstStyle/>
        <a:p>
          <a:r>
            <a:rPr lang="en-US" sz="2000" dirty="0">
              <a:latin typeface="Times New Roman" panose="02020603050405020304" pitchFamily="18" charset="0"/>
              <a:cs typeface="Times New Roman" panose="02020603050405020304" pitchFamily="18" charset="0"/>
            </a:rPr>
            <a:t>Demand as a function of the number of appliances in the market</a:t>
          </a:r>
        </a:p>
      </dgm:t>
    </dgm:pt>
    <dgm:pt modelId="{489F14A3-8025-4E6A-953A-167840972424}" type="parTrans" cxnId="{B59E2222-6AEE-4312-9569-E71CA78171BD}">
      <dgm:prSet/>
      <dgm:spPr/>
      <dgm:t>
        <a:bodyPr/>
        <a:lstStyle/>
        <a:p>
          <a:endParaRPr lang="en-IN"/>
        </a:p>
      </dgm:t>
    </dgm:pt>
    <dgm:pt modelId="{3780CAD2-DDBC-4A92-AD1D-C55ADBA08F01}" type="sibTrans" cxnId="{B59E2222-6AEE-4312-9569-E71CA78171BD}">
      <dgm:prSet/>
      <dgm:spPr/>
      <dgm:t>
        <a:bodyPr/>
        <a:lstStyle/>
        <a:p>
          <a:endParaRPr lang="en-IN"/>
        </a:p>
      </dgm:t>
    </dgm:pt>
    <dgm:pt modelId="{6E546AD1-36D7-4F83-A7C0-250AF5F06A67}">
      <dgm:prSet custT="1"/>
      <dgm:spPr>
        <a:solidFill>
          <a:schemeClr val="accent6">
            <a:lumMod val="75000"/>
          </a:schemeClr>
        </a:solidFill>
      </dgm:spPr>
      <dgm:t>
        <a:bodyPr/>
        <a:lstStyle/>
        <a:p>
          <a:r>
            <a:rPr lang="en-US" sz="2000" dirty="0">
              <a:latin typeface="Times New Roman" panose="02020603050405020304" pitchFamily="18" charset="0"/>
              <a:cs typeface="Times New Roman" panose="02020603050405020304" pitchFamily="18" charset="0"/>
            </a:rPr>
            <a:t>Estimates relationships between energy consumption (dependent variables) and factors influencing consumption (independent variables)</a:t>
          </a:r>
          <a:endParaRPr lang="en-IN" sz="2000" dirty="0">
            <a:latin typeface="Times New Roman" panose="02020603050405020304" pitchFamily="18" charset="0"/>
            <a:cs typeface="Times New Roman" panose="02020603050405020304" pitchFamily="18" charset="0"/>
          </a:endParaRPr>
        </a:p>
      </dgm:t>
    </dgm:pt>
    <dgm:pt modelId="{AAC0C7B3-E005-4E32-8C3F-0D4A0522B08F}" type="parTrans" cxnId="{98478C04-DCBA-4E93-A5E0-4968FD2E4181}">
      <dgm:prSet/>
      <dgm:spPr/>
      <dgm:t>
        <a:bodyPr/>
        <a:lstStyle/>
        <a:p>
          <a:endParaRPr lang="en-IN"/>
        </a:p>
      </dgm:t>
    </dgm:pt>
    <dgm:pt modelId="{CB994D2C-50A9-4162-9FF9-B3AE7107E27E}" type="sibTrans" cxnId="{98478C04-DCBA-4E93-A5E0-4968FD2E4181}">
      <dgm:prSet/>
      <dgm:spPr/>
      <dgm:t>
        <a:bodyPr/>
        <a:lstStyle/>
        <a:p>
          <a:endParaRPr lang="en-IN"/>
        </a:p>
      </dgm:t>
    </dgm:pt>
    <dgm:pt modelId="{B8BBF87B-2F5E-4182-955E-2DD7FFC810F9}" type="pres">
      <dgm:prSet presAssocID="{BAB67E10-F4C8-4437-A50D-200094CDEFA5}" presName="Name0" presStyleCnt="0">
        <dgm:presLayoutVars>
          <dgm:dir/>
          <dgm:resizeHandles val="exact"/>
        </dgm:presLayoutVars>
      </dgm:prSet>
      <dgm:spPr/>
    </dgm:pt>
    <dgm:pt modelId="{71B355FE-E79B-4C40-8900-A3148B478033}" type="pres">
      <dgm:prSet presAssocID="{B1AB3E95-7700-42A5-8E86-C5B77845C89A}" presName="node" presStyleLbl="node1" presStyleIdx="0" presStyleCnt="2" custScaleX="103123">
        <dgm:presLayoutVars>
          <dgm:bulletEnabled val="1"/>
        </dgm:presLayoutVars>
      </dgm:prSet>
      <dgm:spPr/>
    </dgm:pt>
    <dgm:pt modelId="{328FCC27-43C1-436C-AC87-9D324271A0FB}" type="pres">
      <dgm:prSet presAssocID="{1DD1A96C-78C5-40A6-AF2A-ECDB8B4B4B68}" presName="sibTrans" presStyleCnt="0"/>
      <dgm:spPr/>
    </dgm:pt>
    <dgm:pt modelId="{E5C93963-6BCC-45E5-A7BD-0F85FF02E7B7}" type="pres">
      <dgm:prSet presAssocID="{92F6F50A-D20F-4757-AA32-0054DB7CF71D}" presName="node" presStyleLbl="node1" presStyleIdx="1" presStyleCnt="2">
        <dgm:presLayoutVars>
          <dgm:bulletEnabled val="1"/>
        </dgm:presLayoutVars>
      </dgm:prSet>
      <dgm:spPr/>
    </dgm:pt>
  </dgm:ptLst>
  <dgm:cxnLst>
    <dgm:cxn modelId="{993DD202-EACB-45ED-919A-B3B1BF1B6521}" type="presOf" srcId="{9C6BBDFB-EDE2-4B70-8738-AD755C8E6A69}" destId="{71B355FE-E79B-4C40-8900-A3148B478033}" srcOrd="0" destOrd="2" presId="urn:microsoft.com/office/officeart/2005/8/layout/hList6"/>
    <dgm:cxn modelId="{98478C04-DCBA-4E93-A5E0-4968FD2E4181}" srcId="{92F6F50A-D20F-4757-AA32-0054DB7CF71D}" destId="{6E546AD1-36D7-4F83-A7C0-250AF5F06A67}" srcOrd="1" destOrd="0" parTransId="{AAC0C7B3-E005-4E32-8C3F-0D4A0522B08F}" sibTransId="{CB994D2C-50A9-4162-9FF9-B3AE7107E27E}"/>
    <dgm:cxn modelId="{6FD35615-427B-4E90-889D-1D4BF85A680F}" type="presOf" srcId="{DB4106C0-67E7-4B29-B5F5-54858440CF5F}" destId="{71B355FE-E79B-4C40-8900-A3148B478033}" srcOrd="0" destOrd="1" presId="urn:microsoft.com/office/officeart/2005/8/layout/hList6"/>
    <dgm:cxn modelId="{99A83F1B-ED64-43B5-ADEB-B93C147E35F8}" type="presOf" srcId="{9D6D4F7A-DEB6-4BC1-A775-9CE8040F2B9E}" destId="{71B355FE-E79B-4C40-8900-A3148B478033}" srcOrd="0" destOrd="3" presId="urn:microsoft.com/office/officeart/2005/8/layout/hList6"/>
    <dgm:cxn modelId="{B59E2222-6AEE-4312-9569-E71CA78171BD}" srcId="{B1AB3E95-7700-42A5-8E86-C5B77845C89A}" destId="{9D6D4F7A-DEB6-4BC1-A775-9CE8040F2B9E}" srcOrd="2" destOrd="0" parTransId="{489F14A3-8025-4E6A-953A-167840972424}" sibTransId="{3780CAD2-DDBC-4A92-AD1D-C55ADBA08F01}"/>
    <dgm:cxn modelId="{BC60295B-3B64-4560-9D0C-F9BD52B88324}" type="presOf" srcId="{B1AB3E95-7700-42A5-8E86-C5B77845C89A}" destId="{71B355FE-E79B-4C40-8900-A3148B478033}" srcOrd="0" destOrd="0" presId="urn:microsoft.com/office/officeart/2005/8/layout/hList6"/>
    <dgm:cxn modelId="{2CD6EB87-DCCD-4D64-A6C1-E4392D39D596}" srcId="{B1AB3E95-7700-42A5-8E86-C5B77845C89A}" destId="{9C6BBDFB-EDE2-4B70-8738-AD755C8E6A69}" srcOrd="1" destOrd="0" parTransId="{4C8D3231-3F7A-446C-BA5A-38959E399D40}" sibTransId="{AB5877B1-6ADF-44B3-B1A2-7C2B7238AB5E}"/>
    <dgm:cxn modelId="{CBA6909A-8F0A-4F65-B228-09BA3430D447}" srcId="{92F6F50A-D20F-4757-AA32-0054DB7CF71D}" destId="{41245EA9-240E-419C-91C4-BB9BA0423A37}" srcOrd="0" destOrd="0" parTransId="{2D919993-DC05-4E65-A117-989942475664}" sibTransId="{FDE71924-294B-4131-A248-218F76724872}"/>
    <dgm:cxn modelId="{705F0CB5-A589-4B6B-9924-7B88498BCC99}" type="presOf" srcId="{92F6F50A-D20F-4757-AA32-0054DB7CF71D}" destId="{E5C93963-6BCC-45E5-A7BD-0F85FF02E7B7}" srcOrd="0" destOrd="0" presId="urn:microsoft.com/office/officeart/2005/8/layout/hList6"/>
    <dgm:cxn modelId="{5B6DA8B9-4ACC-4E08-A717-30A36E416866}" srcId="{BAB67E10-F4C8-4437-A50D-200094CDEFA5}" destId="{92F6F50A-D20F-4757-AA32-0054DB7CF71D}" srcOrd="1" destOrd="0" parTransId="{44A5C348-5CB2-423B-A88B-D9085F9DF1D5}" sibTransId="{A182C814-85C2-4B5C-AB7C-C25D75193902}"/>
    <dgm:cxn modelId="{026C10BE-6B9B-496A-80E9-A2C1B3065656}" srcId="{B1AB3E95-7700-42A5-8E86-C5B77845C89A}" destId="{DB4106C0-67E7-4B29-B5F5-54858440CF5F}" srcOrd="0" destOrd="0" parTransId="{947F5FE2-8482-4774-A75B-152490D3786B}" sibTransId="{1AB81388-12A0-4435-821F-4D620E8E94BF}"/>
    <dgm:cxn modelId="{BE1F06F0-4138-4DC7-BF07-91B523D585BB}" type="presOf" srcId="{6E546AD1-36D7-4F83-A7C0-250AF5F06A67}" destId="{E5C93963-6BCC-45E5-A7BD-0F85FF02E7B7}" srcOrd="0" destOrd="2" presId="urn:microsoft.com/office/officeart/2005/8/layout/hList6"/>
    <dgm:cxn modelId="{9775DFF7-5FD5-4469-84EC-A37B4B20281A}" srcId="{BAB67E10-F4C8-4437-A50D-200094CDEFA5}" destId="{B1AB3E95-7700-42A5-8E86-C5B77845C89A}" srcOrd="0" destOrd="0" parTransId="{2675E48C-4A09-42E3-BBE4-1EE7131856E3}" sibTransId="{1DD1A96C-78C5-40A6-AF2A-ECDB8B4B4B68}"/>
    <dgm:cxn modelId="{BA00AFF8-46B1-4241-9E9C-13DCBA8C1FB9}" type="presOf" srcId="{BAB67E10-F4C8-4437-A50D-200094CDEFA5}" destId="{B8BBF87B-2F5E-4182-955E-2DD7FFC810F9}" srcOrd="0" destOrd="0" presId="urn:microsoft.com/office/officeart/2005/8/layout/hList6"/>
    <dgm:cxn modelId="{FBBDE6FF-3463-4683-8356-5460C597B2D5}" type="presOf" srcId="{41245EA9-240E-419C-91C4-BB9BA0423A37}" destId="{E5C93963-6BCC-45E5-A7BD-0F85FF02E7B7}" srcOrd="0" destOrd="1" presId="urn:microsoft.com/office/officeart/2005/8/layout/hList6"/>
    <dgm:cxn modelId="{416430E8-D372-4022-9D6F-1BC93752CFD8}" type="presParOf" srcId="{B8BBF87B-2F5E-4182-955E-2DD7FFC810F9}" destId="{71B355FE-E79B-4C40-8900-A3148B478033}" srcOrd="0" destOrd="0" presId="urn:microsoft.com/office/officeart/2005/8/layout/hList6"/>
    <dgm:cxn modelId="{6097717B-B4DB-491D-B2C3-48FF90C7B05C}" type="presParOf" srcId="{B8BBF87B-2F5E-4182-955E-2DD7FFC810F9}" destId="{328FCC27-43C1-436C-AC87-9D324271A0FB}" srcOrd="1" destOrd="0" presId="urn:microsoft.com/office/officeart/2005/8/layout/hList6"/>
    <dgm:cxn modelId="{41958E54-D2EF-4F10-BEA3-98C62BDE0977}" type="presParOf" srcId="{B8BBF87B-2F5E-4182-955E-2DD7FFC810F9}" destId="{E5C93963-6BCC-45E5-A7BD-0F85FF02E7B7}"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41C3941-8DAD-4D92-9676-68D887ECD670}"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N"/>
        </a:p>
      </dgm:t>
    </dgm:pt>
    <dgm:pt modelId="{24A8CF6F-29D6-4472-BC1B-9EFEBFF7AD30}">
      <dgm:prSet phldrT="[Text]" custT="1"/>
      <dgm:spPr>
        <a:solidFill>
          <a:srgbClr val="FFFF00"/>
        </a:solidFill>
      </dgm:spPr>
      <dgm:t>
        <a:bodyPr/>
        <a:lstStyle/>
        <a:p>
          <a:r>
            <a:rPr lang="en-US" sz="2000" b="1" dirty="0">
              <a:solidFill>
                <a:schemeClr val="tx1"/>
              </a:solidFill>
              <a:latin typeface="Times New Roman" panose="02020603050405020304" pitchFamily="18" charset="0"/>
              <a:cs typeface="Times New Roman" panose="02020603050405020304" pitchFamily="18" charset="0"/>
            </a:rPr>
            <a:t>Short Term Forecasting Methods</a:t>
          </a:r>
          <a:endParaRPr lang="en-IN" sz="2000" b="1" dirty="0">
            <a:solidFill>
              <a:schemeClr val="tx1"/>
            </a:solidFill>
            <a:latin typeface="Times New Roman" panose="02020603050405020304" pitchFamily="18" charset="0"/>
            <a:cs typeface="Times New Roman" panose="02020603050405020304" pitchFamily="18" charset="0"/>
          </a:endParaRPr>
        </a:p>
      </dgm:t>
    </dgm:pt>
    <dgm:pt modelId="{4CF44C6E-7926-4401-91F2-959787AF3228}" type="parTrans" cxnId="{90F0F12D-DF4B-45DB-8278-8EDD032DD002}">
      <dgm:prSet/>
      <dgm:spPr/>
      <dgm:t>
        <a:bodyPr/>
        <a:lstStyle/>
        <a:p>
          <a:endParaRPr lang="en-IN"/>
        </a:p>
      </dgm:t>
    </dgm:pt>
    <dgm:pt modelId="{10A0F20A-7924-48A4-80A7-AA2C852F2166}" type="sibTrans" cxnId="{90F0F12D-DF4B-45DB-8278-8EDD032DD002}">
      <dgm:prSet/>
      <dgm:spPr/>
      <dgm:t>
        <a:bodyPr/>
        <a:lstStyle/>
        <a:p>
          <a:endParaRPr lang="en-IN"/>
        </a:p>
      </dgm:t>
    </dgm:pt>
    <dgm:pt modelId="{FE482E49-9131-4ECC-919D-A77AEDAD4EC0}">
      <dgm:prSet phldrT="[Text]" custT="1"/>
      <dgm:spPr/>
      <dgm:t>
        <a:bodyPr/>
        <a:lstStyle/>
        <a:p>
          <a:r>
            <a:rPr lang="en-US" sz="1800" dirty="0">
              <a:latin typeface="Times New Roman" panose="02020603050405020304" pitchFamily="18" charset="0"/>
              <a:cs typeface="Times New Roman" panose="02020603050405020304" pitchFamily="18" charset="0"/>
            </a:rPr>
            <a:t>Similar day approach</a:t>
          </a:r>
          <a:endParaRPr lang="en-IN" sz="1800" dirty="0">
            <a:latin typeface="Times New Roman" panose="02020603050405020304" pitchFamily="18" charset="0"/>
            <a:cs typeface="Times New Roman" panose="02020603050405020304" pitchFamily="18" charset="0"/>
          </a:endParaRPr>
        </a:p>
      </dgm:t>
    </dgm:pt>
    <dgm:pt modelId="{627D5601-DB13-48E7-8D00-45B12E828A49}" type="parTrans" cxnId="{7D8F2FDB-7139-4084-92A3-1CF675F38933}">
      <dgm:prSet/>
      <dgm:spPr/>
      <dgm:t>
        <a:bodyPr/>
        <a:lstStyle/>
        <a:p>
          <a:endParaRPr lang="en-IN" sz="1800">
            <a:latin typeface="Times New Roman" panose="02020603050405020304" pitchFamily="18" charset="0"/>
            <a:cs typeface="Times New Roman" panose="02020603050405020304" pitchFamily="18" charset="0"/>
          </a:endParaRPr>
        </a:p>
      </dgm:t>
    </dgm:pt>
    <dgm:pt modelId="{0ABD1128-E54F-4336-A5FC-5A12FFE5B16D}" type="sibTrans" cxnId="{7D8F2FDB-7139-4084-92A3-1CF675F38933}">
      <dgm:prSet/>
      <dgm:spPr/>
      <dgm:t>
        <a:bodyPr/>
        <a:lstStyle/>
        <a:p>
          <a:endParaRPr lang="en-IN"/>
        </a:p>
      </dgm:t>
    </dgm:pt>
    <dgm:pt modelId="{41CF0263-959A-400D-9524-F08C9434F94B}">
      <dgm:prSet phldrT="[Text]" custT="1"/>
      <dgm:spPr/>
      <dgm:t>
        <a:bodyPr/>
        <a:lstStyle/>
        <a:p>
          <a:r>
            <a:rPr lang="en-US" sz="1800" dirty="0">
              <a:latin typeface="Times New Roman" panose="02020603050405020304" pitchFamily="18" charset="0"/>
              <a:cs typeface="Times New Roman" panose="02020603050405020304" pitchFamily="18" charset="0"/>
            </a:rPr>
            <a:t>Regression models</a:t>
          </a:r>
        </a:p>
      </dgm:t>
    </dgm:pt>
    <dgm:pt modelId="{9B7F568F-1808-4A79-AEB2-D8CAC1FD9847}" type="parTrans" cxnId="{F8640909-3240-4F5B-AD8D-7F3CF0C9DA4C}">
      <dgm:prSet/>
      <dgm:spPr/>
      <dgm:t>
        <a:bodyPr/>
        <a:lstStyle/>
        <a:p>
          <a:endParaRPr lang="en-IN" sz="1800">
            <a:latin typeface="Times New Roman" panose="02020603050405020304" pitchFamily="18" charset="0"/>
            <a:cs typeface="Times New Roman" panose="02020603050405020304" pitchFamily="18" charset="0"/>
          </a:endParaRPr>
        </a:p>
      </dgm:t>
    </dgm:pt>
    <dgm:pt modelId="{1FFB4B4C-D0F7-4395-8DDA-79C92E8615C3}" type="sibTrans" cxnId="{F8640909-3240-4F5B-AD8D-7F3CF0C9DA4C}">
      <dgm:prSet/>
      <dgm:spPr/>
      <dgm:t>
        <a:bodyPr/>
        <a:lstStyle/>
        <a:p>
          <a:endParaRPr lang="en-IN"/>
        </a:p>
      </dgm:t>
    </dgm:pt>
    <dgm:pt modelId="{50608D82-03D4-48E6-AF07-00F7F8B11366}">
      <dgm:prSet phldrT="[Text]" custT="1"/>
      <dgm:spPr/>
      <dgm:t>
        <a:bodyPr/>
        <a:lstStyle/>
        <a:p>
          <a:r>
            <a:rPr lang="en-US" sz="1800" dirty="0">
              <a:latin typeface="Times New Roman" panose="02020603050405020304" pitchFamily="18" charset="0"/>
              <a:cs typeface="Times New Roman" panose="02020603050405020304" pitchFamily="18" charset="0"/>
            </a:rPr>
            <a:t>Time Series models</a:t>
          </a:r>
        </a:p>
      </dgm:t>
    </dgm:pt>
    <dgm:pt modelId="{CB27C923-F7B0-4E2B-9DC3-B6EC53785338}" type="parTrans" cxnId="{0060B23A-3C6E-4EAD-93E5-A872BD223E16}">
      <dgm:prSet/>
      <dgm:spPr/>
      <dgm:t>
        <a:bodyPr/>
        <a:lstStyle/>
        <a:p>
          <a:endParaRPr lang="en-IN" sz="1800">
            <a:latin typeface="Times New Roman" panose="02020603050405020304" pitchFamily="18" charset="0"/>
            <a:cs typeface="Times New Roman" panose="02020603050405020304" pitchFamily="18" charset="0"/>
          </a:endParaRPr>
        </a:p>
      </dgm:t>
    </dgm:pt>
    <dgm:pt modelId="{C75C809A-3D51-47E3-8B2F-91C123DEC51B}" type="sibTrans" cxnId="{0060B23A-3C6E-4EAD-93E5-A872BD223E16}">
      <dgm:prSet/>
      <dgm:spPr/>
      <dgm:t>
        <a:bodyPr/>
        <a:lstStyle/>
        <a:p>
          <a:endParaRPr lang="en-IN"/>
        </a:p>
      </dgm:t>
    </dgm:pt>
    <dgm:pt modelId="{738E58AA-5764-407D-BC4E-A598189AC3E4}">
      <dgm:prSet phldrT="[Text]" custT="1"/>
      <dgm:spPr/>
      <dgm:t>
        <a:bodyPr/>
        <a:lstStyle/>
        <a:p>
          <a:r>
            <a:rPr lang="en-US" sz="1800" dirty="0">
              <a:latin typeface="Times New Roman" panose="02020603050405020304" pitchFamily="18" charset="0"/>
              <a:cs typeface="Times New Roman" panose="02020603050405020304" pitchFamily="18" charset="0"/>
            </a:rPr>
            <a:t>Neural Networks</a:t>
          </a:r>
        </a:p>
      </dgm:t>
    </dgm:pt>
    <dgm:pt modelId="{0B2A66B1-4A66-40E0-8082-BC16325D466A}" type="parTrans" cxnId="{B9704369-7E29-4FC7-8CD3-CCC9982DEB17}">
      <dgm:prSet/>
      <dgm:spPr/>
      <dgm:t>
        <a:bodyPr/>
        <a:lstStyle/>
        <a:p>
          <a:endParaRPr lang="en-IN" sz="1800">
            <a:latin typeface="Times New Roman" panose="02020603050405020304" pitchFamily="18" charset="0"/>
            <a:cs typeface="Times New Roman" panose="02020603050405020304" pitchFamily="18" charset="0"/>
          </a:endParaRPr>
        </a:p>
      </dgm:t>
    </dgm:pt>
    <dgm:pt modelId="{0733F3A3-2E85-4909-ACF9-E0CC07133A68}" type="sibTrans" cxnId="{B9704369-7E29-4FC7-8CD3-CCC9982DEB17}">
      <dgm:prSet/>
      <dgm:spPr/>
      <dgm:t>
        <a:bodyPr/>
        <a:lstStyle/>
        <a:p>
          <a:endParaRPr lang="en-IN"/>
        </a:p>
      </dgm:t>
    </dgm:pt>
    <dgm:pt modelId="{72EA4DBC-2511-45C5-BEBD-C75992697B68}">
      <dgm:prSet phldrT="[Text]" custT="1"/>
      <dgm:spPr/>
      <dgm:t>
        <a:bodyPr/>
        <a:lstStyle/>
        <a:p>
          <a:r>
            <a:rPr lang="en-US" sz="1800" dirty="0">
              <a:latin typeface="Times New Roman" panose="02020603050405020304" pitchFamily="18" charset="0"/>
              <a:cs typeface="Times New Roman" panose="02020603050405020304" pitchFamily="18" charset="0"/>
            </a:rPr>
            <a:t>Expert Systems</a:t>
          </a:r>
        </a:p>
      </dgm:t>
    </dgm:pt>
    <dgm:pt modelId="{57C7AE74-9098-4E89-B0D7-23401E4412B4}" type="parTrans" cxnId="{6B003070-A52C-45B0-B14F-E1D9F6554FBE}">
      <dgm:prSet/>
      <dgm:spPr/>
      <dgm:t>
        <a:bodyPr/>
        <a:lstStyle/>
        <a:p>
          <a:endParaRPr lang="en-IN" sz="1800">
            <a:latin typeface="Times New Roman" panose="02020603050405020304" pitchFamily="18" charset="0"/>
            <a:cs typeface="Times New Roman" panose="02020603050405020304" pitchFamily="18" charset="0"/>
          </a:endParaRPr>
        </a:p>
      </dgm:t>
    </dgm:pt>
    <dgm:pt modelId="{B6214181-8623-4A51-B030-D2C455903249}" type="sibTrans" cxnId="{6B003070-A52C-45B0-B14F-E1D9F6554FBE}">
      <dgm:prSet/>
      <dgm:spPr/>
      <dgm:t>
        <a:bodyPr/>
        <a:lstStyle/>
        <a:p>
          <a:endParaRPr lang="en-IN"/>
        </a:p>
      </dgm:t>
    </dgm:pt>
    <dgm:pt modelId="{40D2A193-89E1-4AD0-A145-4BCC18560BFE}">
      <dgm:prSet phldrT="[Text]" custT="1"/>
      <dgm:spPr/>
      <dgm:t>
        <a:bodyPr/>
        <a:lstStyle/>
        <a:p>
          <a:r>
            <a:rPr lang="en-US" sz="1800" dirty="0">
              <a:latin typeface="Times New Roman" panose="02020603050405020304" pitchFamily="18" charset="0"/>
              <a:cs typeface="Times New Roman" panose="02020603050405020304" pitchFamily="18" charset="0"/>
            </a:rPr>
            <a:t>Fuzzy Logic Systems</a:t>
          </a:r>
        </a:p>
      </dgm:t>
    </dgm:pt>
    <dgm:pt modelId="{F11032A6-39EE-4A4A-A6B5-E4B6DFCD7351}" type="parTrans" cxnId="{CCA4B47B-ABD5-4CBC-843E-A55C3EAF2DC9}">
      <dgm:prSet/>
      <dgm:spPr/>
      <dgm:t>
        <a:bodyPr/>
        <a:lstStyle/>
        <a:p>
          <a:endParaRPr lang="en-IN" sz="1800">
            <a:latin typeface="Times New Roman" panose="02020603050405020304" pitchFamily="18" charset="0"/>
            <a:cs typeface="Times New Roman" panose="02020603050405020304" pitchFamily="18" charset="0"/>
          </a:endParaRPr>
        </a:p>
      </dgm:t>
    </dgm:pt>
    <dgm:pt modelId="{24082EDB-DC91-4E84-81FB-BB0E4F27A26B}" type="sibTrans" cxnId="{CCA4B47B-ABD5-4CBC-843E-A55C3EAF2DC9}">
      <dgm:prSet/>
      <dgm:spPr/>
      <dgm:t>
        <a:bodyPr/>
        <a:lstStyle/>
        <a:p>
          <a:endParaRPr lang="en-IN"/>
        </a:p>
      </dgm:t>
    </dgm:pt>
    <dgm:pt modelId="{0086D26E-23AF-4DFC-A842-962800348F64}">
      <dgm:prSet phldrT="[Text]" custT="1"/>
      <dgm:spPr/>
      <dgm:t>
        <a:bodyPr/>
        <a:lstStyle/>
        <a:p>
          <a:r>
            <a:rPr lang="en-US" sz="1800" dirty="0">
              <a:latin typeface="Times New Roman" panose="02020603050405020304" pitchFamily="18" charset="0"/>
              <a:cs typeface="Times New Roman" panose="02020603050405020304" pitchFamily="18" charset="0"/>
            </a:rPr>
            <a:t>Statistical Learning algorithms</a:t>
          </a:r>
        </a:p>
      </dgm:t>
    </dgm:pt>
    <dgm:pt modelId="{683C8E65-C463-4A67-A4C5-16AE397B59D2}" type="parTrans" cxnId="{0E3FD81F-697F-4CB3-B60D-68AEBCA41C33}">
      <dgm:prSet/>
      <dgm:spPr/>
      <dgm:t>
        <a:bodyPr/>
        <a:lstStyle/>
        <a:p>
          <a:endParaRPr lang="en-IN" sz="1800">
            <a:latin typeface="Times New Roman" panose="02020603050405020304" pitchFamily="18" charset="0"/>
            <a:cs typeface="Times New Roman" panose="02020603050405020304" pitchFamily="18" charset="0"/>
          </a:endParaRPr>
        </a:p>
      </dgm:t>
    </dgm:pt>
    <dgm:pt modelId="{9E3B6401-5686-4DC2-BCC9-EA85C82078FF}" type="sibTrans" cxnId="{0E3FD81F-697F-4CB3-B60D-68AEBCA41C33}">
      <dgm:prSet/>
      <dgm:spPr/>
      <dgm:t>
        <a:bodyPr/>
        <a:lstStyle/>
        <a:p>
          <a:endParaRPr lang="en-IN"/>
        </a:p>
      </dgm:t>
    </dgm:pt>
    <dgm:pt modelId="{FB751C42-C95E-4854-88E6-DD07F7720211}" type="pres">
      <dgm:prSet presAssocID="{C41C3941-8DAD-4D92-9676-68D887ECD670}" presName="diagram" presStyleCnt="0">
        <dgm:presLayoutVars>
          <dgm:chPref val="1"/>
          <dgm:dir/>
          <dgm:animOne val="branch"/>
          <dgm:animLvl val="lvl"/>
          <dgm:resizeHandles/>
        </dgm:presLayoutVars>
      </dgm:prSet>
      <dgm:spPr/>
    </dgm:pt>
    <dgm:pt modelId="{97D16C5E-25B9-4B46-AB38-8655BA89B25F}" type="pres">
      <dgm:prSet presAssocID="{24A8CF6F-29D6-4472-BC1B-9EFEBFF7AD30}" presName="root" presStyleCnt="0"/>
      <dgm:spPr/>
    </dgm:pt>
    <dgm:pt modelId="{EBB7683E-8165-418F-96AD-2E0FD8F22CD4}" type="pres">
      <dgm:prSet presAssocID="{24A8CF6F-29D6-4472-BC1B-9EFEBFF7AD30}" presName="rootComposite" presStyleCnt="0"/>
      <dgm:spPr/>
    </dgm:pt>
    <dgm:pt modelId="{485C5EA2-CDC5-4D82-A24C-376E3A6300A3}" type="pres">
      <dgm:prSet presAssocID="{24A8CF6F-29D6-4472-BC1B-9EFEBFF7AD30}" presName="rootText" presStyleLbl="node1" presStyleIdx="0" presStyleCnt="1" custScaleX="235013" custLinFactNeighborX="1201" custLinFactNeighborY="-15179"/>
      <dgm:spPr/>
    </dgm:pt>
    <dgm:pt modelId="{8BE6EB33-8C94-46DE-8BEA-97FF184D4891}" type="pres">
      <dgm:prSet presAssocID="{24A8CF6F-29D6-4472-BC1B-9EFEBFF7AD30}" presName="rootConnector" presStyleLbl="node1" presStyleIdx="0" presStyleCnt="1"/>
      <dgm:spPr/>
    </dgm:pt>
    <dgm:pt modelId="{8918413D-D59C-4914-90DE-07F2906304E3}" type="pres">
      <dgm:prSet presAssocID="{24A8CF6F-29D6-4472-BC1B-9EFEBFF7AD30}" presName="childShape" presStyleCnt="0"/>
      <dgm:spPr/>
    </dgm:pt>
    <dgm:pt modelId="{617D348C-7B5B-437D-8EE8-44C96D90C930}" type="pres">
      <dgm:prSet presAssocID="{627D5601-DB13-48E7-8D00-45B12E828A49}" presName="Name13" presStyleLbl="parChTrans1D2" presStyleIdx="0" presStyleCnt="7" custSzX="280863"/>
      <dgm:spPr/>
    </dgm:pt>
    <dgm:pt modelId="{CAB5D935-3A70-4B94-BB20-3B4F4B4FD56B}" type="pres">
      <dgm:prSet presAssocID="{FE482E49-9131-4ECC-919D-A77AEDAD4EC0}" presName="childText" presStyleLbl="bgAcc1" presStyleIdx="0" presStyleCnt="7" custScaleX="212354">
        <dgm:presLayoutVars>
          <dgm:bulletEnabled val="1"/>
        </dgm:presLayoutVars>
      </dgm:prSet>
      <dgm:spPr/>
    </dgm:pt>
    <dgm:pt modelId="{18AA34DB-EEA6-40A5-94FA-DEBFA9A88826}" type="pres">
      <dgm:prSet presAssocID="{9B7F568F-1808-4A79-AEB2-D8CAC1FD9847}" presName="Name13" presStyleLbl="parChTrans1D2" presStyleIdx="1" presStyleCnt="7" custSzX="280863"/>
      <dgm:spPr/>
    </dgm:pt>
    <dgm:pt modelId="{EFA2707F-6E42-4E30-A0EB-A39B737A4EFD}" type="pres">
      <dgm:prSet presAssocID="{41CF0263-959A-400D-9524-F08C9434F94B}" presName="childText" presStyleLbl="bgAcc1" presStyleIdx="1" presStyleCnt="7" custScaleX="212354">
        <dgm:presLayoutVars>
          <dgm:bulletEnabled val="1"/>
        </dgm:presLayoutVars>
      </dgm:prSet>
      <dgm:spPr/>
    </dgm:pt>
    <dgm:pt modelId="{0A59B5A0-E6E9-4B91-ABD8-ACA2106BD84F}" type="pres">
      <dgm:prSet presAssocID="{CB27C923-F7B0-4E2B-9DC3-B6EC53785338}" presName="Name13" presStyleLbl="parChTrans1D2" presStyleIdx="2" presStyleCnt="7" custSzX="280863"/>
      <dgm:spPr/>
    </dgm:pt>
    <dgm:pt modelId="{FAF45FD1-1D4E-4CD8-8735-4A0A5FB96636}" type="pres">
      <dgm:prSet presAssocID="{50608D82-03D4-48E6-AF07-00F7F8B11366}" presName="childText" presStyleLbl="bgAcc1" presStyleIdx="2" presStyleCnt="7" custScaleX="212354">
        <dgm:presLayoutVars>
          <dgm:bulletEnabled val="1"/>
        </dgm:presLayoutVars>
      </dgm:prSet>
      <dgm:spPr/>
    </dgm:pt>
    <dgm:pt modelId="{92A5215A-7D80-43DD-AEF1-E3F9F69B8FB7}" type="pres">
      <dgm:prSet presAssocID="{0B2A66B1-4A66-40E0-8082-BC16325D466A}" presName="Name13" presStyleLbl="parChTrans1D2" presStyleIdx="3" presStyleCnt="7" custSzX="280863"/>
      <dgm:spPr/>
    </dgm:pt>
    <dgm:pt modelId="{92FF119A-2703-4C2A-8501-43A372932604}" type="pres">
      <dgm:prSet presAssocID="{738E58AA-5764-407D-BC4E-A598189AC3E4}" presName="childText" presStyleLbl="bgAcc1" presStyleIdx="3" presStyleCnt="7" custScaleX="212354">
        <dgm:presLayoutVars>
          <dgm:bulletEnabled val="1"/>
        </dgm:presLayoutVars>
      </dgm:prSet>
      <dgm:spPr/>
    </dgm:pt>
    <dgm:pt modelId="{D79487DA-7EA9-457C-87B7-FB86F22BD729}" type="pres">
      <dgm:prSet presAssocID="{57C7AE74-9098-4E89-B0D7-23401E4412B4}" presName="Name13" presStyleLbl="parChTrans1D2" presStyleIdx="4" presStyleCnt="7" custSzX="280863"/>
      <dgm:spPr/>
    </dgm:pt>
    <dgm:pt modelId="{1CB8F808-8DC7-4D2C-BCD8-60BE3D18482B}" type="pres">
      <dgm:prSet presAssocID="{72EA4DBC-2511-45C5-BEBD-C75992697B68}" presName="childText" presStyleLbl="bgAcc1" presStyleIdx="4" presStyleCnt="7" custScaleX="212354">
        <dgm:presLayoutVars>
          <dgm:bulletEnabled val="1"/>
        </dgm:presLayoutVars>
      </dgm:prSet>
      <dgm:spPr/>
    </dgm:pt>
    <dgm:pt modelId="{FDA7F51A-A319-4356-9674-C00A328A4E82}" type="pres">
      <dgm:prSet presAssocID="{F11032A6-39EE-4A4A-A6B5-E4B6DFCD7351}" presName="Name13" presStyleLbl="parChTrans1D2" presStyleIdx="5" presStyleCnt="7" custSzX="280863"/>
      <dgm:spPr/>
    </dgm:pt>
    <dgm:pt modelId="{DCB0172A-5E3E-4065-B001-1BDB0BD81C2C}" type="pres">
      <dgm:prSet presAssocID="{40D2A193-89E1-4AD0-A145-4BCC18560BFE}" presName="childText" presStyleLbl="bgAcc1" presStyleIdx="5" presStyleCnt="7" custScaleX="212354">
        <dgm:presLayoutVars>
          <dgm:bulletEnabled val="1"/>
        </dgm:presLayoutVars>
      </dgm:prSet>
      <dgm:spPr/>
    </dgm:pt>
    <dgm:pt modelId="{164359AE-D3F1-4AE6-A051-C40E62D20010}" type="pres">
      <dgm:prSet presAssocID="{683C8E65-C463-4A67-A4C5-16AE397B59D2}" presName="Name13" presStyleLbl="parChTrans1D2" presStyleIdx="6" presStyleCnt="7" custSzX="280863"/>
      <dgm:spPr/>
    </dgm:pt>
    <dgm:pt modelId="{26A4F662-06B4-44C6-AB60-1C276A92CE03}" type="pres">
      <dgm:prSet presAssocID="{0086D26E-23AF-4DFC-A842-962800348F64}" presName="childText" presStyleLbl="bgAcc1" presStyleIdx="6" presStyleCnt="7" custScaleX="212354">
        <dgm:presLayoutVars>
          <dgm:bulletEnabled val="1"/>
        </dgm:presLayoutVars>
      </dgm:prSet>
      <dgm:spPr/>
    </dgm:pt>
  </dgm:ptLst>
  <dgm:cxnLst>
    <dgm:cxn modelId="{2481FE01-BB0A-4233-B268-577A140D07F8}" type="presOf" srcId="{72EA4DBC-2511-45C5-BEBD-C75992697B68}" destId="{1CB8F808-8DC7-4D2C-BCD8-60BE3D18482B}" srcOrd="0" destOrd="0" presId="urn:microsoft.com/office/officeart/2005/8/layout/hierarchy3"/>
    <dgm:cxn modelId="{F8640909-3240-4F5B-AD8D-7F3CF0C9DA4C}" srcId="{24A8CF6F-29D6-4472-BC1B-9EFEBFF7AD30}" destId="{41CF0263-959A-400D-9524-F08C9434F94B}" srcOrd="1" destOrd="0" parTransId="{9B7F568F-1808-4A79-AEB2-D8CAC1FD9847}" sibTransId="{1FFB4B4C-D0F7-4395-8DDA-79C92E8615C3}"/>
    <dgm:cxn modelId="{1ADE060B-7CC4-4BA2-A02A-B1379D21340B}" type="presOf" srcId="{57C7AE74-9098-4E89-B0D7-23401E4412B4}" destId="{D79487DA-7EA9-457C-87B7-FB86F22BD729}" srcOrd="0" destOrd="0" presId="urn:microsoft.com/office/officeart/2005/8/layout/hierarchy3"/>
    <dgm:cxn modelId="{EA8CCD1C-FD97-4673-AFFD-999D637A3123}" type="presOf" srcId="{24A8CF6F-29D6-4472-BC1B-9EFEBFF7AD30}" destId="{8BE6EB33-8C94-46DE-8BEA-97FF184D4891}" srcOrd="1" destOrd="0" presId="urn:microsoft.com/office/officeart/2005/8/layout/hierarchy3"/>
    <dgm:cxn modelId="{CB2A091D-A53E-4CB5-B3B5-AFC6D0822C52}" type="presOf" srcId="{F11032A6-39EE-4A4A-A6B5-E4B6DFCD7351}" destId="{FDA7F51A-A319-4356-9674-C00A328A4E82}" srcOrd="0" destOrd="0" presId="urn:microsoft.com/office/officeart/2005/8/layout/hierarchy3"/>
    <dgm:cxn modelId="{0E3FD81F-697F-4CB3-B60D-68AEBCA41C33}" srcId="{24A8CF6F-29D6-4472-BC1B-9EFEBFF7AD30}" destId="{0086D26E-23AF-4DFC-A842-962800348F64}" srcOrd="6" destOrd="0" parTransId="{683C8E65-C463-4A67-A4C5-16AE397B59D2}" sibTransId="{9E3B6401-5686-4DC2-BCC9-EA85C82078FF}"/>
    <dgm:cxn modelId="{90F0F12D-DF4B-45DB-8278-8EDD032DD002}" srcId="{C41C3941-8DAD-4D92-9676-68D887ECD670}" destId="{24A8CF6F-29D6-4472-BC1B-9EFEBFF7AD30}" srcOrd="0" destOrd="0" parTransId="{4CF44C6E-7926-4401-91F2-959787AF3228}" sibTransId="{10A0F20A-7924-48A4-80A7-AA2C852F2166}"/>
    <dgm:cxn modelId="{B4398139-0525-415B-B31D-782918897946}" type="presOf" srcId="{40D2A193-89E1-4AD0-A145-4BCC18560BFE}" destId="{DCB0172A-5E3E-4065-B001-1BDB0BD81C2C}" srcOrd="0" destOrd="0" presId="urn:microsoft.com/office/officeart/2005/8/layout/hierarchy3"/>
    <dgm:cxn modelId="{CBBF443A-5823-49AD-8ED3-248320484250}" type="presOf" srcId="{FE482E49-9131-4ECC-919D-A77AEDAD4EC0}" destId="{CAB5D935-3A70-4B94-BB20-3B4F4B4FD56B}" srcOrd="0" destOrd="0" presId="urn:microsoft.com/office/officeart/2005/8/layout/hierarchy3"/>
    <dgm:cxn modelId="{0060B23A-3C6E-4EAD-93E5-A872BD223E16}" srcId="{24A8CF6F-29D6-4472-BC1B-9EFEBFF7AD30}" destId="{50608D82-03D4-48E6-AF07-00F7F8B11366}" srcOrd="2" destOrd="0" parTransId="{CB27C923-F7B0-4E2B-9DC3-B6EC53785338}" sibTransId="{C75C809A-3D51-47E3-8B2F-91C123DEC51B}"/>
    <dgm:cxn modelId="{1344A23D-14E2-4711-94D5-B9E35798E0A5}" type="presOf" srcId="{0B2A66B1-4A66-40E0-8082-BC16325D466A}" destId="{92A5215A-7D80-43DD-AEF1-E3F9F69B8FB7}" srcOrd="0" destOrd="0" presId="urn:microsoft.com/office/officeart/2005/8/layout/hierarchy3"/>
    <dgm:cxn modelId="{7231CD65-80D0-4305-8D47-820F88CCCA70}" type="presOf" srcId="{CB27C923-F7B0-4E2B-9DC3-B6EC53785338}" destId="{0A59B5A0-E6E9-4B91-ABD8-ACA2106BD84F}" srcOrd="0" destOrd="0" presId="urn:microsoft.com/office/officeart/2005/8/layout/hierarchy3"/>
    <dgm:cxn modelId="{C3D1FB66-0DA5-482C-9685-628387BF1068}" type="presOf" srcId="{683C8E65-C463-4A67-A4C5-16AE397B59D2}" destId="{164359AE-D3F1-4AE6-A051-C40E62D20010}" srcOrd="0" destOrd="0" presId="urn:microsoft.com/office/officeart/2005/8/layout/hierarchy3"/>
    <dgm:cxn modelId="{B9704369-7E29-4FC7-8CD3-CCC9982DEB17}" srcId="{24A8CF6F-29D6-4472-BC1B-9EFEBFF7AD30}" destId="{738E58AA-5764-407D-BC4E-A598189AC3E4}" srcOrd="3" destOrd="0" parTransId="{0B2A66B1-4A66-40E0-8082-BC16325D466A}" sibTransId="{0733F3A3-2E85-4909-ACF9-E0CC07133A68}"/>
    <dgm:cxn modelId="{6B003070-A52C-45B0-B14F-E1D9F6554FBE}" srcId="{24A8CF6F-29D6-4472-BC1B-9EFEBFF7AD30}" destId="{72EA4DBC-2511-45C5-BEBD-C75992697B68}" srcOrd="4" destOrd="0" parTransId="{57C7AE74-9098-4E89-B0D7-23401E4412B4}" sibTransId="{B6214181-8623-4A51-B030-D2C455903249}"/>
    <dgm:cxn modelId="{0747B774-4470-4316-8DE2-E24AEAD406AB}" type="presOf" srcId="{0086D26E-23AF-4DFC-A842-962800348F64}" destId="{26A4F662-06B4-44C6-AB60-1C276A92CE03}" srcOrd="0" destOrd="0" presId="urn:microsoft.com/office/officeart/2005/8/layout/hierarchy3"/>
    <dgm:cxn modelId="{36602C7B-4517-4FA7-95DB-5BD1D0E0C30C}" type="presOf" srcId="{738E58AA-5764-407D-BC4E-A598189AC3E4}" destId="{92FF119A-2703-4C2A-8501-43A372932604}" srcOrd="0" destOrd="0" presId="urn:microsoft.com/office/officeart/2005/8/layout/hierarchy3"/>
    <dgm:cxn modelId="{D3C6907B-5EB5-4316-BB70-29E044C64C90}" type="presOf" srcId="{9B7F568F-1808-4A79-AEB2-D8CAC1FD9847}" destId="{18AA34DB-EEA6-40A5-94FA-DEBFA9A88826}" srcOrd="0" destOrd="0" presId="urn:microsoft.com/office/officeart/2005/8/layout/hierarchy3"/>
    <dgm:cxn modelId="{CCA4B47B-ABD5-4CBC-843E-A55C3EAF2DC9}" srcId="{24A8CF6F-29D6-4472-BC1B-9EFEBFF7AD30}" destId="{40D2A193-89E1-4AD0-A145-4BCC18560BFE}" srcOrd="5" destOrd="0" parTransId="{F11032A6-39EE-4A4A-A6B5-E4B6DFCD7351}" sibTransId="{24082EDB-DC91-4E84-81FB-BB0E4F27A26B}"/>
    <dgm:cxn modelId="{6CD57681-B3DF-4E53-B8FF-83CED362C19E}" type="presOf" srcId="{41CF0263-959A-400D-9524-F08C9434F94B}" destId="{EFA2707F-6E42-4E30-A0EB-A39B737A4EFD}" srcOrd="0" destOrd="0" presId="urn:microsoft.com/office/officeart/2005/8/layout/hierarchy3"/>
    <dgm:cxn modelId="{4EE5D181-D0E5-4916-BE33-785366B2B3BD}" type="presOf" srcId="{C41C3941-8DAD-4D92-9676-68D887ECD670}" destId="{FB751C42-C95E-4854-88E6-DD07F7720211}" srcOrd="0" destOrd="0" presId="urn:microsoft.com/office/officeart/2005/8/layout/hierarchy3"/>
    <dgm:cxn modelId="{36B3E4A9-44C0-48CD-991E-AB24DC0377D8}" type="presOf" srcId="{24A8CF6F-29D6-4472-BC1B-9EFEBFF7AD30}" destId="{485C5EA2-CDC5-4D82-A24C-376E3A6300A3}" srcOrd="0" destOrd="0" presId="urn:microsoft.com/office/officeart/2005/8/layout/hierarchy3"/>
    <dgm:cxn modelId="{90358EBE-055A-471E-9528-4629C32CC8E8}" type="presOf" srcId="{627D5601-DB13-48E7-8D00-45B12E828A49}" destId="{617D348C-7B5B-437D-8EE8-44C96D90C930}" srcOrd="0" destOrd="0" presId="urn:microsoft.com/office/officeart/2005/8/layout/hierarchy3"/>
    <dgm:cxn modelId="{7D8F2FDB-7139-4084-92A3-1CF675F38933}" srcId="{24A8CF6F-29D6-4472-BC1B-9EFEBFF7AD30}" destId="{FE482E49-9131-4ECC-919D-A77AEDAD4EC0}" srcOrd="0" destOrd="0" parTransId="{627D5601-DB13-48E7-8D00-45B12E828A49}" sibTransId="{0ABD1128-E54F-4336-A5FC-5A12FFE5B16D}"/>
    <dgm:cxn modelId="{A13067FC-610C-4DB7-A42A-64574AE1D6F9}" type="presOf" srcId="{50608D82-03D4-48E6-AF07-00F7F8B11366}" destId="{FAF45FD1-1D4E-4CD8-8735-4A0A5FB96636}" srcOrd="0" destOrd="0" presId="urn:microsoft.com/office/officeart/2005/8/layout/hierarchy3"/>
    <dgm:cxn modelId="{EF5E7D08-E19D-4BC1-BBDF-29027530C7A7}" type="presParOf" srcId="{FB751C42-C95E-4854-88E6-DD07F7720211}" destId="{97D16C5E-25B9-4B46-AB38-8655BA89B25F}" srcOrd="0" destOrd="0" presId="urn:microsoft.com/office/officeart/2005/8/layout/hierarchy3"/>
    <dgm:cxn modelId="{A81BF817-A19A-40E0-A57A-145F1FA858A7}" type="presParOf" srcId="{97D16C5E-25B9-4B46-AB38-8655BA89B25F}" destId="{EBB7683E-8165-418F-96AD-2E0FD8F22CD4}" srcOrd="0" destOrd="0" presId="urn:microsoft.com/office/officeart/2005/8/layout/hierarchy3"/>
    <dgm:cxn modelId="{0800B9CF-7DDE-4D21-86F4-6E1B8E64DCBD}" type="presParOf" srcId="{EBB7683E-8165-418F-96AD-2E0FD8F22CD4}" destId="{485C5EA2-CDC5-4D82-A24C-376E3A6300A3}" srcOrd="0" destOrd="0" presId="urn:microsoft.com/office/officeart/2005/8/layout/hierarchy3"/>
    <dgm:cxn modelId="{79A87B1F-D541-4EF3-9B1A-AD6F947047E9}" type="presParOf" srcId="{EBB7683E-8165-418F-96AD-2E0FD8F22CD4}" destId="{8BE6EB33-8C94-46DE-8BEA-97FF184D4891}" srcOrd="1" destOrd="0" presId="urn:microsoft.com/office/officeart/2005/8/layout/hierarchy3"/>
    <dgm:cxn modelId="{7D6EAE51-416A-4301-920D-478B4DAA2BE2}" type="presParOf" srcId="{97D16C5E-25B9-4B46-AB38-8655BA89B25F}" destId="{8918413D-D59C-4914-90DE-07F2906304E3}" srcOrd="1" destOrd="0" presId="urn:microsoft.com/office/officeart/2005/8/layout/hierarchy3"/>
    <dgm:cxn modelId="{5A15AFD8-F1E4-4A4B-9206-8B35563D17FA}" type="presParOf" srcId="{8918413D-D59C-4914-90DE-07F2906304E3}" destId="{617D348C-7B5B-437D-8EE8-44C96D90C930}" srcOrd="0" destOrd="0" presId="urn:microsoft.com/office/officeart/2005/8/layout/hierarchy3"/>
    <dgm:cxn modelId="{B5F959AA-5F34-4248-A48F-08AF12857542}" type="presParOf" srcId="{8918413D-D59C-4914-90DE-07F2906304E3}" destId="{CAB5D935-3A70-4B94-BB20-3B4F4B4FD56B}" srcOrd="1" destOrd="0" presId="urn:microsoft.com/office/officeart/2005/8/layout/hierarchy3"/>
    <dgm:cxn modelId="{28907D71-BA5B-4537-B739-927DEE1E3CF6}" type="presParOf" srcId="{8918413D-D59C-4914-90DE-07F2906304E3}" destId="{18AA34DB-EEA6-40A5-94FA-DEBFA9A88826}" srcOrd="2" destOrd="0" presId="urn:microsoft.com/office/officeart/2005/8/layout/hierarchy3"/>
    <dgm:cxn modelId="{D86A4AED-EEBE-452E-9033-3189074C0072}" type="presParOf" srcId="{8918413D-D59C-4914-90DE-07F2906304E3}" destId="{EFA2707F-6E42-4E30-A0EB-A39B737A4EFD}" srcOrd="3" destOrd="0" presId="urn:microsoft.com/office/officeart/2005/8/layout/hierarchy3"/>
    <dgm:cxn modelId="{55AD12C3-0E9E-4E04-9EB0-03F285CC6E5E}" type="presParOf" srcId="{8918413D-D59C-4914-90DE-07F2906304E3}" destId="{0A59B5A0-E6E9-4B91-ABD8-ACA2106BD84F}" srcOrd="4" destOrd="0" presId="urn:microsoft.com/office/officeart/2005/8/layout/hierarchy3"/>
    <dgm:cxn modelId="{D163BAB9-7EAD-4166-B59E-9B1AD34FCC40}" type="presParOf" srcId="{8918413D-D59C-4914-90DE-07F2906304E3}" destId="{FAF45FD1-1D4E-4CD8-8735-4A0A5FB96636}" srcOrd="5" destOrd="0" presId="urn:microsoft.com/office/officeart/2005/8/layout/hierarchy3"/>
    <dgm:cxn modelId="{F5CF5F63-BBCE-444E-A1E5-337666D64530}" type="presParOf" srcId="{8918413D-D59C-4914-90DE-07F2906304E3}" destId="{92A5215A-7D80-43DD-AEF1-E3F9F69B8FB7}" srcOrd="6" destOrd="0" presId="urn:microsoft.com/office/officeart/2005/8/layout/hierarchy3"/>
    <dgm:cxn modelId="{395D6686-B671-4884-A6C8-392E9272456C}" type="presParOf" srcId="{8918413D-D59C-4914-90DE-07F2906304E3}" destId="{92FF119A-2703-4C2A-8501-43A372932604}" srcOrd="7" destOrd="0" presId="urn:microsoft.com/office/officeart/2005/8/layout/hierarchy3"/>
    <dgm:cxn modelId="{D0E75214-6B20-4545-97D7-93360A994E37}" type="presParOf" srcId="{8918413D-D59C-4914-90DE-07F2906304E3}" destId="{D79487DA-7EA9-457C-87B7-FB86F22BD729}" srcOrd="8" destOrd="0" presId="urn:microsoft.com/office/officeart/2005/8/layout/hierarchy3"/>
    <dgm:cxn modelId="{21D69120-EE49-467F-A9AE-15000EEDBCAD}" type="presParOf" srcId="{8918413D-D59C-4914-90DE-07F2906304E3}" destId="{1CB8F808-8DC7-4D2C-BCD8-60BE3D18482B}" srcOrd="9" destOrd="0" presId="urn:microsoft.com/office/officeart/2005/8/layout/hierarchy3"/>
    <dgm:cxn modelId="{5E7FF041-29E8-4725-8FAB-8461A88CB6DE}" type="presParOf" srcId="{8918413D-D59C-4914-90DE-07F2906304E3}" destId="{FDA7F51A-A319-4356-9674-C00A328A4E82}" srcOrd="10" destOrd="0" presId="urn:microsoft.com/office/officeart/2005/8/layout/hierarchy3"/>
    <dgm:cxn modelId="{DE327463-6217-4C41-B4F6-DA6314A9AA85}" type="presParOf" srcId="{8918413D-D59C-4914-90DE-07F2906304E3}" destId="{DCB0172A-5E3E-4065-B001-1BDB0BD81C2C}" srcOrd="11" destOrd="0" presId="urn:microsoft.com/office/officeart/2005/8/layout/hierarchy3"/>
    <dgm:cxn modelId="{E69F3110-BA4E-481E-BE9D-9265E9525C97}" type="presParOf" srcId="{8918413D-D59C-4914-90DE-07F2906304E3}" destId="{164359AE-D3F1-4AE6-A051-C40E62D20010}" srcOrd="12" destOrd="0" presId="urn:microsoft.com/office/officeart/2005/8/layout/hierarchy3"/>
    <dgm:cxn modelId="{352B123D-A12D-4BD7-9B7A-E159C0BDC492}" type="presParOf" srcId="{8918413D-D59C-4914-90DE-07F2906304E3}" destId="{26A4F662-06B4-44C6-AB60-1C276A92CE03}" srcOrd="1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81043-93A6-4DD7-AC20-EBE211DE6FC0}">
      <dsp:nvSpPr>
        <dsp:cNvPr id="0" name=""/>
        <dsp:cNvSpPr/>
      </dsp:nvSpPr>
      <dsp:spPr>
        <a:xfrm rot="10800000">
          <a:off x="-2" y="2527"/>
          <a:ext cx="10829929" cy="5818953"/>
        </a:xfrm>
        <a:prstGeom prst="homePlate">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2686" tIns="99060" rIns="184912"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tx1"/>
              </a:solidFill>
              <a:latin typeface="Times New Roman" panose="02020603050405020304" pitchFamily="18" charset="0"/>
              <a:cs typeface="Times New Roman" panose="02020603050405020304" pitchFamily="18" charset="0"/>
            </a:rPr>
            <a:t>	Electric Load Forecasting</a:t>
          </a:r>
        </a:p>
        <a:p>
          <a:pPr marL="0" lvl="0" indent="0" algn="l" defTabSz="1155700">
            <a:lnSpc>
              <a:spcPct val="90000"/>
            </a:lnSpc>
            <a:spcBef>
              <a:spcPct val="0"/>
            </a:spcBef>
            <a:spcAft>
              <a:spcPct val="35000"/>
            </a:spcAft>
            <a:buNone/>
          </a:pPr>
          <a:r>
            <a:rPr lang="en-US" sz="2600" kern="1200" dirty="0">
              <a:solidFill>
                <a:schemeClr val="tx1"/>
              </a:solidFill>
              <a:latin typeface="Times New Roman" panose="02020603050405020304" pitchFamily="18" charset="0"/>
              <a:cs typeface="Times New Roman" panose="02020603050405020304" pitchFamily="18" charset="0"/>
            </a:rPr>
            <a:t>	Load Forecasting Categories and Classifications</a:t>
          </a:r>
        </a:p>
        <a:p>
          <a:pPr marL="0" lvl="0" indent="0" algn="l" defTabSz="1155700">
            <a:lnSpc>
              <a:spcPct val="90000"/>
            </a:lnSpc>
            <a:spcBef>
              <a:spcPct val="0"/>
            </a:spcBef>
            <a:spcAft>
              <a:spcPct val="35000"/>
            </a:spcAft>
            <a:buNone/>
          </a:pPr>
          <a:r>
            <a:rPr lang="en-US" sz="2600" kern="1200" dirty="0">
              <a:solidFill>
                <a:schemeClr val="tx1"/>
              </a:solidFill>
              <a:latin typeface="Times New Roman" panose="02020603050405020304" pitchFamily="18" charset="0"/>
              <a:cs typeface="Times New Roman" panose="02020603050405020304" pitchFamily="18" charset="0"/>
            </a:rPr>
            <a:t>	Duration based Forecasting</a:t>
          </a:r>
        </a:p>
        <a:p>
          <a:pPr marL="0" lvl="0" indent="0" algn="l" defTabSz="1155700">
            <a:lnSpc>
              <a:spcPct val="90000"/>
            </a:lnSpc>
            <a:spcBef>
              <a:spcPct val="0"/>
            </a:spcBef>
            <a:spcAft>
              <a:spcPct val="35000"/>
            </a:spcAft>
            <a:buNone/>
          </a:pPr>
          <a:r>
            <a:rPr lang="en-US" sz="2600" kern="1200" dirty="0">
              <a:solidFill>
                <a:schemeClr val="tx1"/>
              </a:solidFill>
              <a:latin typeface="Times New Roman" panose="02020603050405020304" pitchFamily="18" charset="0"/>
              <a:cs typeface="Times New Roman" panose="02020603050405020304" pitchFamily="18" charset="0"/>
            </a:rPr>
            <a:t>	Simple and Advanced Techniques</a:t>
          </a:r>
        </a:p>
        <a:p>
          <a:pPr marL="0" lvl="0" indent="0" algn="l" defTabSz="1155700">
            <a:lnSpc>
              <a:spcPct val="90000"/>
            </a:lnSpc>
            <a:spcBef>
              <a:spcPct val="0"/>
            </a:spcBef>
            <a:spcAft>
              <a:spcPct val="35000"/>
            </a:spcAft>
            <a:buNone/>
          </a:pPr>
          <a:r>
            <a:rPr lang="en-US" sz="2600" kern="1200" dirty="0">
              <a:solidFill>
                <a:schemeClr val="tx1"/>
              </a:solidFill>
              <a:latin typeface="Times New Roman" panose="02020603050405020304" pitchFamily="18" charset="0"/>
              <a:cs typeface="Times New Roman" panose="02020603050405020304" pitchFamily="18" charset="0"/>
            </a:rPr>
            <a:t>	End Use Method</a:t>
          </a:r>
        </a:p>
        <a:p>
          <a:pPr marL="0" lvl="0" indent="0" algn="l" defTabSz="1155700">
            <a:lnSpc>
              <a:spcPct val="90000"/>
            </a:lnSpc>
            <a:spcBef>
              <a:spcPct val="0"/>
            </a:spcBef>
            <a:spcAft>
              <a:spcPct val="35000"/>
            </a:spcAft>
            <a:buNone/>
          </a:pPr>
          <a:r>
            <a:rPr lang="en-US" sz="2600" kern="1200" dirty="0">
              <a:solidFill>
                <a:schemeClr val="tx1"/>
              </a:solidFill>
              <a:latin typeface="Times New Roman" panose="02020603050405020304" pitchFamily="18" charset="0"/>
              <a:cs typeface="Times New Roman" panose="02020603050405020304" pitchFamily="18" charset="0"/>
            </a:rPr>
            <a:t>	Econometric Approach</a:t>
          </a:r>
        </a:p>
        <a:p>
          <a:pPr marL="0" lvl="0" indent="0" algn="l" defTabSz="1155700">
            <a:lnSpc>
              <a:spcPct val="90000"/>
            </a:lnSpc>
            <a:spcBef>
              <a:spcPct val="0"/>
            </a:spcBef>
            <a:spcAft>
              <a:spcPct val="35000"/>
            </a:spcAft>
            <a:buNone/>
          </a:pPr>
          <a:r>
            <a:rPr lang="en-US" sz="2600" kern="1200" dirty="0">
              <a:solidFill>
                <a:schemeClr val="tx1"/>
              </a:solidFill>
              <a:latin typeface="Times New Roman" panose="02020603050405020304" pitchFamily="18" charset="0"/>
              <a:cs typeface="Times New Roman" panose="02020603050405020304" pitchFamily="18" charset="0"/>
            </a:rPr>
            <a:t>	Input Output Model</a:t>
          </a:r>
        </a:p>
        <a:p>
          <a:pPr marL="0" lvl="0" indent="0" algn="l" defTabSz="1155700">
            <a:lnSpc>
              <a:spcPct val="90000"/>
            </a:lnSpc>
            <a:spcBef>
              <a:spcPct val="0"/>
            </a:spcBef>
            <a:spcAft>
              <a:spcPct val="35000"/>
            </a:spcAft>
            <a:buNone/>
          </a:pPr>
          <a:r>
            <a:rPr lang="en-IN" sz="2600" kern="1200" dirty="0">
              <a:solidFill>
                <a:schemeClr val="tx1"/>
              </a:solidFill>
              <a:latin typeface="Times New Roman" panose="02020603050405020304" pitchFamily="18" charset="0"/>
              <a:cs typeface="Times New Roman" panose="02020603050405020304" pitchFamily="18" charset="0"/>
            </a:rPr>
            <a:t>	Scenario based Approach</a:t>
          </a:r>
        </a:p>
        <a:p>
          <a:pPr marL="0" lvl="0" indent="0" algn="l" defTabSz="1155700">
            <a:lnSpc>
              <a:spcPct val="90000"/>
            </a:lnSpc>
            <a:spcBef>
              <a:spcPct val="0"/>
            </a:spcBef>
            <a:spcAft>
              <a:spcPct val="35000"/>
            </a:spcAft>
            <a:buNone/>
          </a:pPr>
          <a:r>
            <a:rPr lang="en-US" sz="2600" kern="1200" dirty="0">
              <a:solidFill>
                <a:schemeClr val="tx1"/>
              </a:solidFill>
              <a:latin typeface="Times New Roman" panose="02020603050405020304" pitchFamily="18" charset="0"/>
              <a:cs typeface="Times New Roman" panose="02020603050405020304" pitchFamily="18" charset="0"/>
            </a:rPr>
            <a:t>	ANN based Approach</a:t>
          </a:r>
        </a:p>
        <a:p>
          <a:pPr marL="0" lvl="0" indent="0" algn="l" defTabSz="1155700">
            <a:lnSpc>
              <a:spcPct val="90000"/>
            </a:lnSpc>
            <a:spcBef>
              <a:spcPct val="0"/>
            </a:spcBef>
            <a:spcAft>
              <a:spcPct val="35000"/>
            </a:spcAft>
            <a:buNone/>
          </a:pPr>
          <a:r>
            <a:rPr lang="en-US" sz="2600" kern="1200" dirty="0">
              <a:solidFill>
                <a:schemeClr val="tx1"/>
              </a:solidFill>
              <a:latin typeface="Times New Roman" panose="02020603050405020304" pitchFamily="18" charset="0"/>
              <a:cs typeface="Times New Roman" panose="02020603050405020304" pitchFamily="18" charset="0"/>
            </a:rPr>
            <a:t>	Hybrid Approach</a:t>
          </a:r>
        </a:p>
        <a:p>
          <a:pPr marL="0" lvl="0" indent="0" algn="l" defTabSz="1155700">
            <a:lnSpc>
              <a:spcPct val="90000"/>
            </a:lnSpc>
            <a:spcBef>
              <a:spcPct val="0"/>
            </a:spcBef>
            <a:spcAft>
              <a:spcPct val="35000"/>
            </a:spcAft>
            <a:buNone/>
          </a:pPr>
          <a:r>
            <a:rPr lang="en-US" sz="2600" kern="1200" dirty="0">
              <a:solidFill>
                <a:schemeClr val="tx1"/>
              </a:solidFill>
              <a:latin typeface="Times New Roman" panose="02020603050405020304" pitchFamily="18" charset="0"/>
              <a:cs typeface="Times New Roman" panose="02020603050405020304" pitchFamily="18" charset="0"/>
            </a:rPr>
            <a:t>	Energy Demand Analysis</a:t>
          </a:r>
        </a:p>
        <a:p>
          <a:pPr marL="0" lvl="0" indent="0" algn="ctr" defTabSz="1155700">
            <a:lnSpc>
              <a:spcPct val="90000"/>
            </a:lnSpc>
            <a:spcBef>
              <a:spcPct val="0"/>
            </a:spcBef>
            <a:spcAft>
              <a:spcPct val="35000"/>
            </a:spcAft>
            <a:buNone/>
          </a:pPr>
          <a:endParaRPr lang="en-US" sz="2600" kern="1200" dirty="0">
            <a:solidFill>
              <a:schemeClr val="tx1"/>
            </a:solidFill>
          </a:endParaRPr>
        </a:p>
      </dsp:txBody>
      <dsp:txXfrm rot="10800000">
        <a:off x="1454736" y="2527"/>
        <a:ext cx="9375191" cy="5818953"/>
      </dsp:txXfrm>
    </dsp:sp>
    <dsp:sp modelId="{4101C901-B7FA-494A-B815-6E5EBAA476E7}">
      <dsp:nvSpPr>
        <dsp:cNvPr id="0" name=""/>
        <dsp:cNvSpPr/>
      </dsp:nvSpPr>
      <dsp:spPr>
        <a:xfrm>
          <a:off x="189550" y="1287542"/>
          <a:ext cx="3248924" cy="324892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8000" r="-3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E25E3-B351-4922-96B1-A602B32018D2}">
      <dsp:nvSpPr>
        <dsp:cNvPr id="0" name=""/>
        <dsp:cNvSpPr/>
      </dsp:nvSpPr>
      <dsp:spPr>
        <a:xfrm>
          <a:off x="55538" y="-83385"/>
          <a:ext cx="11385597" cy="6477050"/>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628698-C352-4F46-AD37-A9AD279845D5}">
      <dsp:nvSpPr>
        <dsp:cNvPr id="0" name=""/>
        <dsp:cNvSpPr/>
      </dsp:nvSpPr>
      <dsp:spPr>
        <a:xfrm>
          <a:off x="460273" y="42886"/>
          <a:ext cx="5264253" cy="6434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1066800">
            <a:lnSpc>
              <a:spcPct val="90000"/>
            </a:lnSpc>
            <a:spcBef>
              <a:spcPct val="0"/>
            </a:spcBef>
            <a:spcAft>
              <a:spcPct val="35000"/>
            </a:spcAft>
            <a:buNone/>
          </a:pPr>
          <a:r>
            <a:rPr lang="en-US" sz="2400" b="1" kern="1200" dirty="0">
              <a:solidFill>
                <a:srgbClr val="C00000"/>
              </a:solidFill>
              <a:latin typeface="Times New Roman" panose="02020603050405020304" pitchFamily="18" charset="0"/>
              <a:cs typeface="Times New Roman" panose="02020603050405020304" pitchFamily="18" charset="0"/>
            </a:rPr>
            <a:t>Econometric Approach </a:t>
          </a:r>
          <a:r>
            <a:rPr lang="en-US" sz="2400" b="1" kern="1200" baseline="30000" dirty="0">
              <a:solidFill>
                <a:srgbClr val="C00000"/>
              </a:solidFill>
              <a:latin typeface="Times New Roman" panose="02020603050405020304" pitchFamily="18" charset="0"/>
              <a:cs typeface="Times New Roman" panose="02020603050405020304" pitchFamily="18" charset="0"/>
            </a:rPr>
            <a:t>[3], [4]</a:t>
          </a:r>
        </a:p>
        <a:p>
          <a:pPr marL="0" lvl="0" indent="0" algn="l" defTabSz="1066800">
            <a:lnSpc>
              <a:spcPct val="90000"/>
            </a:lnSpc>
            <a:spcBef>
              <a:spcPct val="0"/>
            </a:spcBef>
            <a:spcAft>
              <a:spcPct val="35000"/>
            </a:spcAft>
            <a:buNone/>
          </a:pPr>
          <a:r>
            <a:rPr lang="en-US" sz="2000" kern="1200" dirty="0">
              <a:solidFill>
                <a:srgbClr val="C00000"/>
              </a:solidFill>
              <a:latin typeface="Times New Roman" panose="02020603050405020304" pitchFamily="18" charset="0"/>
              <a:cs typeface="Times New Roman" panose="02020603050405020304" pitchFamily="18" charset="0"/>
            </a:rPr>
            <a:t>Econometrics is the integration of economics, mathematics and statistics</a:t>
          </a:r>
        </a:p>
        <a:p>
          <a:pPr marL="0" lvl="0" indent="0" algn="l" defTabSz="1066800">
            <a:lnSpc>
              <a:spcPct val="90000"/>
            </a:lnSpc>
            <a:spcBef>
              <a:spcPct val="0"/>
            </a:spcBef>
            <a:spcAft>
              <a:spcPct val="35000"/>
            </a:spcAft>
            <a:buNone/>
          </a:pPr>
          <a:r>
            <a:rPr lang="en-US" sz="2000" kern="1200" dirty="0">
              <a:solidFill>
                <a:srgbClr val="C00000"/>
              </a:solidFill>
              <a:latin typeface="Times New Roman" panose="02020603050405020304" pitchFamily="18" charset="0"/>
              <a:cs typeface="Times New Roman" panose="02020603050405020304" pitchFamily="18" charset="0"/>
            </a:rPr>
            <a:t>Obtains values of parameters that are coefficients of mathematical form of economic relationships</a:t>
          </a:r>
        </a:p>
        <a:p>
          <a:pPr marL="0" lvl="0" indent="0" algn="l" defTabSz="1066800">
            <a:lnSpc>
              <a:spcPct val="90000"/>
            </a:lnSpc>
            <a:spcBef>
              <a:spcPct val="0"/>
            </a:spcBef>
            <a:spcAft>
              <a:spcPct val="35000"/>
            </a:spcAft>
            <a:buNone/>
          </a:pPr>
          <a:r>
            <a:rPr lang="en-US" sz="2000" kern="1200" dirty="0">
              <a:solidFill>
                <a:srgbClr val="C00000"/>
              </a:solidFill>
              <a:latin typeface="Times New Roman" panose="02020603050405020304" pitchFamily="18" charset="0"/>
              <a:cs typeface="Times New Roman" panose="02020603050405020304" pitchFamily="18" charset="0"/>
            </a:rPr>
            <a:t>Statistical methods which help in explaining the economic phenomenon are adapted as econometric methods</a:t>
          </a:r>
        </a:p>
        <a:p>
          <a:pPr marL="0" lvl="0" indent="0" algn="l" defTabSz="1066800">
            <a:lnSpc>
              <a:spcPct val="90000"/>
            </a:lnSpc>
            <a:spcBef>
              <a:spcPct val="0"/>
            </a:spcBef>
            <a:spcAft>
              <a:spcPct val="35000"/>
            </a:spcAft>
            <a:buNone/>
          </a:pPr>
          <a:r>
            <a:rPr lang="en-US" sz="2000" kern="1200" dirty="0">
              <a:solidFill>
                <a:srgbClr val="C00000"/>
              </a:solidFill>
              <a:latin typeface="Times New Roman" panose="02020603050405020304" pitchFamily="18" charset="0"/>
              <a:cs typeface="Times New Roman" panose="02020603050405020304" pitchFamily="18" charset="0"/>
            </a:rPr>
            <a:t>Used to find stochastic relationship in mathematical format</a:t>
          </a:r>
        </a:p>
        <a:p>
          <a:pPr marL="0" lvl="0" indent="0" algn="l" defTabSz="1066800">
            <a:lnSpc>
              <a:spcPct val="90000"/>
            </a:lnSpc>
            <a:spcBef>
              <a:spcPct val="0"/>
            </a:spcBef>
            <a:spcAft>
              <a:spcPct val="35000"/>
            </a:spcAft>
            <a:buNone/>
          </a:pPr>
          <a:r>
            <a:rPr lang="en-US" sz="2000" kern="1200" dirty="0">
              <a:solidFill>
                <a:srgbClr val="C00000"/>
              </a:solidFill>
              <a:latin typeface="Times New Roman" panose="02020603050405020304" pitchFamily="18" charset="0"/>
              <a:cs typeface="Times New Roman" panose="02020603050405020304" pitchFamily="18" charset="0"/>
            </a:rPr>
            <a:t>Relevant variables are used in model and rest are dumped as disturbances or random variables </a:t>
          </a:r>
        </a:p>
        <a:p>
          <a:pPr marL="0" lvl="0" indent="0" algn="l" defTabSz="1066800">
            <a:lnSpc>
              <a:spcPct val="90000"/>
            </a:lnSpc>
            <a:spcBef>
              <a:spcPct val="0"/>
            </a:spcBef>
            <a:spcAft>
              <a:spcPct val="35000"/>
            </a:spcAft>
            <a:buNone/>
          </a:pPr>
          <a:r>
            <a:rPr lang="en-US" sz="2000" kern="1200" dirty="0">
              <a:solidFill>
                <a:srgbClr val="C00000"/>
              </a:solidFill>
              <a:latin typeface="Times New Roman" panose="02020603050405020304" pitchFamily="18" charset="0"/>
              <a:cs typeface="Times New Roman" panose="02020603050405020304" pitchFamily="18" charset="0"/>
            </a:rPr>
            <a:t>Mathematical model is exact while statistical model contains a stochastic term</a:t>
          </a:r>
        </a:p>
        <a:p>
          <a:pPr marL="0" lvl="0" indent="0" algn="l" defTabSz="1066800">
            <a:lnSpc>
              <a:spcPct val="90000"/>
            </a:lnSpc>
            <a:spcBef>
              <a:spcPct val="0"/>
            </a:spcBef>
            <a:spcAft>
              <a:spcPct val="35000"/>
            </a:spcAft>
            <a:buNone/>
          </a:pPr>
          <a:r>
            <a:rPr lang="en-US" sz="2000" kern="1200" dirty="0">
              <a:solidFill>
                <a:srgbClr val="C00000"/>
              </a:solidFill>
              <a:latin typeface="Times New Roman" panose="02020603050405020304" pitchFamily="18" charset="0"/>
              <a:cs typeface="Times New Roman" panose="02020603050405020304" pitchFamily="18" charset="0"/>
            </a:rPr>
            <a:t>Model consists of (</a:t>
          </a:r>
          <a:r>
            <a:rPr lang="en-US" sz="2000" kern="1200" dirty="0" err="1">
              <a:solidFill>
                <a:srgbClr val="C00000"/>
              </a:solidFill>
              <a:latin typeface="Times New Roman" panose="02020603050405020304" pitchFamily="18" charset="0"/>
              <a:cs typeface="Times New Roman" panose="02020603050405020304" pitchFamily="18" charset="0"/>
            </a:rPr>
            <a:t>i</a:t>
          </a:r>
          <a:r>
            <a:rPr lang="en-US" sz="2000" kern="1200" dirty="0">
              <a:solidFill>
                <a:srgbClr val="C00000"/>
              </a:solidFill>
              <a:latin typeface="Times New Roman" panose="02020603050405020304" pitchFamily="18" charset="0"/>
              <a:cs typeface="Times New Roman" panose="02020603050405020304" pitchFamily="18" charset="0"/>
            </a:rPr>
            <a:t>) set of equations containing observed variables (ii) statement about errors in observed values of variables (iii) specification of probability distribution of disturbances.</a:t>
          </a:r>
        </a:p>
        <a:p>
          <a:pPr marL="0" lvl="0" indent="0" algn="l" defTabSz="1066800">
            <a:lnSpc>
              <a:spcPct val="90000"/>
            </a:lnSpc>
            <a:spcBef>
              <a:spcPct val="0"/>
            </a:spcBef>
            <a:spcAft>
              <a:spcPct val="35000"/>
            </a:spcAft>
            <a:buNone/>
          </a:pPr>
          <a:r>
            <a:rPr lang="en-US" sz="2000" kern="1200" dirty="0">
              <a:solidFill>
                <a:srgbClr val="C00000"/>
              </a:solidFill>
              <a:latin typeface="Times New Roman" panose="02020603050405020304" pitchFamily="18" charset="0"/>
              <a:cs typeface="Times New Roman" panose="02020603050405020304" pitchFamily="18" charset="0"/>
            </a:rPr>
            <a:t>Data types used in estimation: Time series, Cross section, Panel &amp; dummy variable  </a:t>
          </a:r>
          <a:endParaRPr lang="en-US" sz="2000" kern="1200" dirty="0">
            <a:solidFill>
              <a:srgbClr val="C00000"/>
            </a:solidFill>
          </a:endParaRPr>
        </a:p>
      </dsp:txBody>
      <dsp:txXfrm>
        <a:off x="460273" y="42886"/>
        <a:ext cx="5264253" cy="6434156"/>
      </dsp:txXfrm>
    </dsp:sp>
    <dsp:sp modelId="{2A1B16A8-9D06-4EC3-BA1E-482BC1BAE810}">
      <dsp:nvSpPr>
        <dsp:cNvPr id="0" name=""/>
        <dsp:cNvSpPr/>
      </dsp:nvSpPr>
      <dsp:spPr>
        <a:xfrm>
          <a:off x="5819404" y="92899"/>
          <a:ext cx="5486639" cy="621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End Use Method </a:t>
          </a:r>
          <a:r>
            <a:rPr lang="en-US" sz="2400" b="1" kern="1200" baseline="30000" dirty="0">
              <a:latin typeface="Times New Roman" panose="02020603050405020304" pitchFamily="18" charset="0"/>
              <a:cs typeface="Times New Roman" panose="02020603050405020304" pitchFamily="18" charset="0"/>
            </a:rPr>
            <a:t>[3], [4]</a:t>
          </a:r>
        </a:p>
        <a:p>
          <a:pPr marL="0" lvl="0" indent="0" algn="l" defTabSz="10668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Bottom up approach &amp; mostly under forecast</a:t>
          </a:r>
        </a:p>
        <a:p>
          <a:pPr marL="0" lvl="0" indent="0" algn="l" defTabSz="10668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Requires analysis of utility function of consumers belonging to every segment</a:t>
          </a:r>
        </a:p>
        <a:p>
          <a:pPr marL="0" lvl="0" indent="0" algn="l" defTabSz="10668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Focus on final needs at a disaggregated level</a:t>
          </a:r>
        </a:p>
        <a:p>
          <a:pPr marL="0" lvl="0" indent="0" algn="l" defTabSz="10668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Aggregates demand by consumer categories </a:t>
          </a:r>
        </a:p>
        <a:p>
          <a:pPr marL="0" lvl="0" indent="0" algn="l" defTabSz="10668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Demand calculated based on the use of various electric appliances</a:t>
          </a:r>
        </a:p>
        <a:p>
          <a:pPr marL="0" lvl="0" indent="0" algn="l" defTabSz="10668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Incorporates energy efficiency improvements &amp; changes in energy-mix</a:t>
          </a:r>
        </a:p>
        <a:p>
          <a:pPr marL="0" lvl="0" indent="0" algn="l" defTabSz="10668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Future values of saturation are forecasted exogenously using economic &amp; demographic variables</a:t>
          </a:r>
        </a:p>
        <a:p>
          <a:pPr marL="0" lvl="0" indent="0" algn="l" defTabSz="10668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Future appliance saturation is theorized to grow along an S-shaped curve</a:t>
          </a:r>
        </a:p>
        <a:p>
          <a:pPr marL="0" lvl="0" indent="0" algn="l" defTabSz="10668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Past surveys identify current position on curve and future saturations are extrapolated from there</a:t>
          </a:r>
        </a:p>
        <a:p>
          <a:pPr marL="0" lvl="0" indent="0" algn="l" defTabSz="10668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Suitable for both energy and power demand forecast</a:t>
          </a:r>
          <a:endParaRPr lang="en-IN" sz="2000" kern="1200" dirty="0">
            <a:latin typeface="Times New Roman" panose="02020603050405020304" pitchFamily="18" charset="0"/>
            <a:cs typeface="Times New Roman" panose="02020603050405020304" pitchFamily="18" charset="0"/>
          </a:endParaRPr>
        </a:p>
      </dsp:txBody>
      <dsp:txXfrm>
        <a:off x="5819404" y="92899"/>
        <a:ext cx="5486639" cy="6215088"/>
      </dsp:txXfrm>
    </dsp:sp>
    <dsp:sp modelId="{62D369A6-66F5-4298-A997-AF7767EBD8F9}">
      <dsp:nvSpPr>
        <dsp:cNvPr id="0" name=""/>
        <dsp:cNvSpPr/>
      </dsp:nvSpPr>
      <dsp:spPr>
        <a:xfrm>
          <a:off x="0" y="37951"/>
          <a:ext cx="362078" cy="569913"/>
        </a:xfrm>
        <a:prstGeom prst="plus">
          <a:avLst>
            <a:gd name="adj" fmla="val 328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48917B-8448-4840-A294-9B5B1C8BE8A5}">
      <dsp:nvSpPr>
        <dsp:cNvPr id="0" name=""/>
        <dsp:cNvSpPr/>
      </dsp:nvSpPr>
      <dsp:spPr>
        <a:xfrm>
          <a:off x="10812916" y="150049"/>
          <a:ext cx="591554" cy="2616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DA1DC9-5B0C-4180-98C7-C6E28863F23F}">
      <dsp:nvSpPr>
        <dsp:cNvPr id="0" name=""/>
        <dsp:cNvSpPr/>
      </dsp:nvSpPr>
      <dsp:spPr>
        <a:xfrm>
          <a:off x="5748336" y="1184605"/>
          <a:ext cx="1149" cy="4223473"/>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3473E-C67A-436B-8EE3-4CF639A602E9}">
      <dsp:nvSpPr>
        <dsp:cNvPr id="0" name=""/>
        <dsp:cNvSpPr/>
      </dsp:nvSpPr>
      <dsp:spPr>
        <a:xfrm>
          <a:off x="9114205" y="2333715"/>
          <a:ext cx="1683086" cy="400498"/>
        </a:xfrm>
        <a:custGeom>
          <a:avLst/>
          <a:gdLst/>
          <a:ahLst/>
          <a:cxnLst/>
          <a:rect l="0" t="0" r="0" b="0"/>
          <a:pathLst>
            <a:path>
              <a:moveTo>
                <a:pt x="0" y="0"/>
              </a:moveTo>
              <a:lnTo>
                <a:pt x="0" y="272927"/>
              </a:lnTo>
              <a:lnTo>
                <a:pt x="1683086" y="272927"/>
              </a:lnTo>
              <a:lnTo>
                <a:pt x="1683086" y="4004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311D97-2775-429E-85F6-B69070DD572E}">
      <dsp:nvSpPr>
        <dsp:cNvPr id="0" name=""/>
        <dsp:cNvSpPr/>
      </dsp:nvSpPr>
      <dsp:spPr>
        <a:xfrm>
          <a:off x="9068485" y="2333715"/>
          <a:ext cx="91440" cy="400498"/>
        </a:xfrm>
        <a:custGeom>
          <a:avLst/>
          <a:gdLst/>
          <a:ahLst/>
          <a:cxnLst/>
          <a:rect l="0" t="0" r="0" b="0"/>
          <a:pathLst>
            <a:path>
              <a:moveTo>
                <a:pt x="45720" y="0"/>
              </a:moveTo>
              <a:lnTo>
                <a:pt x="45720" y="4004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D12A9D-6C6E-4EC6-9722-7612346FFA20}">
      <dsp:nvSpPr>
        <dsp:cNvPr id="0" name=""/>
        <dsp:cNvSpPr/>
      </dsp:nvSpPr>
      <dsp:spPr>
        <a:xfrm>
          <a:off x="7431119" y="2333715"/>
          <a:ext cx="1683086" cy="400498"/>
        </a:xfrm>
        <a:custGeom>
          <a:avLst/>
          <a:gdLst/>
          <a:ahLst/>
          <a:cxnLst/>
          <a:rect l="0" t="0" r="0" b="0"/>
          <a:pathLst>
            <a:path>
              <a:moveTo>
                <a:pt x="1683086" y="0"/>
              </a:moveTo>
              <a:lnTo>
                <a:pt x="1683086" y="272927"/>
              </a:lnTo>
              <a:lnTo>
                <a:pt x="0" y="272927"/>
              </a:lnTo>
              <a:lnTo>
                <a:pt x="0" y="4004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EBF4D8-4940-4631-BC31-26A9C924B696}">
      <dsp:nvSpPr>
        <dsp:cNvPr id="0" name=""/>
        <dsp:cNvSpPr/>
      </dsp:nvSpPr>
      <dsp:spPr>
        <a:xfrm>
          <a:off x="6168804" y="1058777"/>
          <a:ext cx="2945401" cy="400498"/>
        </a:xfrm>
        <a:custGeom>
          <a:avLst/>
          <a:gdLst/>
          <a:ahLst/>
          <a:cxnLst/>
          <a:rect l="0" t="0" r="0" b="0"/>
          <a:pathLst>
            <a:path>
              <a:moveTo>
                <a:pt x="0" y="0"/>
              </a:moveTo>
              <a:lnTo>
                <a:pt x="0" y="272927"/>
              </a:lnTo>
              <a:lnTo>
                <a:pt x="2945401" y="272927"/>
              </a:lnTo>
              <a:lnTo>
                <a:pt x="2945401" y="4004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9E39C9-2FA6-4324-8CF9-01252F540291}">
      <dsp:nvSpPr>
        <dsp:cNvPr id="0" name=""/>
        <dsp:cNvSpPr/>
      </dsp:nvSpPr>
      <dsp:spPr>
        <a:xfrm>
          <a:off x="3223403" y="2333715"/>
          <a:ext cx="2524629" cy="400498"/>
        </a:xfrm>
        <a:custGeom>
          <a:avLst/>
          <a:gdLst/>
          <a:ahLst/>
          <a:cxnLst/>
          <a:rect l="0" t="0" r="0" b="0"/>
          <a:pathLst>
            <a:path>
              <a:moveTo>
                <a:pt x="0" y="0"/>
              </a:moveTo>
              <a:lnTo>
                <a:pt x="0" y="272927"/>
              </a:lnTo>
              <a:lnTo>
                <a:pt x="2524629" y="272927"/>
              </a:lnTo>
              <a:lnTo>
                <a:pt x="2524629" y="4004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604F8A-032E-4FFE-9917-20A6DA4638B8}">
      <dsp:nvSpPr>
        <dsp:cNvPr id="0" name=""/>
        <dsp:cNvSpPr/>
      </dsp:nvSpPr>
      <dsp:spPr>
        <a:xfrm>
          <a:off x="3223403" y="2333715"/>
          <a:ext cx="841543" cy="400498"/>
        </a:xfrm>
        <a:custGeom>
          <a:avLst/>
          <a:gdLst/>
          <a:ahLst/>
          <a:cxnLst/>
          <a:rect l="0" t="0" r="0" b="0"/>
          <a:pathLst>
            <a:path>
              <a:moveTo>
                <a:pt x="0" y="0"/>
              </a:moveTo>
              <a:lnTo>
                <a:pt x="0" y="272927"/>
              </a:lnTo>
              <a:lnTo>
                <a:pt x="841543" y="272927"/>
              </a:lnTo>
              <a:lnTo>
                <a:pt x="841543" y="4004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78A85A-9047-43F0-916A-61EBA684A387}">
      <dsp:nvSpPr>
        <dsp:cNvPr id="0" name=""/>
        <dsp:cNvSpPr/>
      </dsp:nvSpPr>
      <dsp:spPr>
        <a:xfrm>
          <a:off x="2381860" y="2333715"/>
          <a:ext cx="841543" cy="400498"/>
        </a:xfrm>
        <a:custGeom>
          <a:avLst/>
          <a:gdLst/>
          <a:ahLst/>
          <a:cxnLst/>
          <a:rect l="0" t="0" r="0" b="0"/>
          <a:pathLst>
            <a:path>
              <a:moveTo>
                <a:pt x="841543" y="0"/>
              </a:moveTo>
              <a:lnTo>
                <a:pt x="841543" y="272927"/>
              </a:lnTo>
              <a:lnTo>
                <a:pt x="0" y="272927"/>
              </a:lnTo>
              <a:lnTo>
                <a:pt x="0" y="4004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34945C-F89E-4EC9-B7EC-B2A8C988D6E9}">
      <dsp:nvSpPr>
        <dsp:cNvPr id="0" name=""/>
        <dsp:cNvSpPr/>
      </dsp:nvSpPr>
      <dsp:spPr>
        <a:xfrm>
          <a:off x="698773" y="2333715"/>
          <a:ext cx="2524629" cy="400498"/>
        </a:xfrm>
        <a:custGeom>
          <a:avLst/>
          <a:gdLst/>
          <a:ahLst/>
          <a:cxnLst/>
          <a:rect l="0" t="0" r="0" b="0"/>
          <a:pathLst>
            <a:path>
              <a:moveTo>
                <a:pt x="2524629" y="0"/>
              </a:moveTo>
              <a:lnTo>
                <a:pt x="2524629" y="272927"/>
              </a:lnTo>
              <a:lnTo>
                <a:pt x="0" y="272927"/>
              </a:lnTo>
              <a:lnTo>
                <a:pt x="0" y="4004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032B39-5E90-4A05-B017-E68CF79E4090}">
      <dsp:nvSpPr>
        <dsp:cNvPr id="0" name=""/>
        <dsp:cNvSpPr/>
      </dsp:nvSpPr>
      <dsp:spPr>
        <a:xfrm>
          <a:off x="3223403" y="1058777"/>
          <a:ext cx="2945401" cy="400498"/>
        </a:xfrm>
        <a:custGeom>
          <a:avLst/>
          <a:gdLst/>
          <a:ahLst/>
          <a:cxnLst/>
          <a:rect l="0" t="0" r="0" b="0"/>
          <a:pathLst>
            <a:path>
              <a:moveTo>
                <a:pt x="2945401" y="0"/>
              </a:moveTo>
              <a:lnTo>
                <a:pt x="2945401" y="272927"/>
              </a:lnTo>
              <a:lnTo>
                <a:pt x="0" y="272927"/>
              </a:lnTo>
              <a:lnTo>
                <a:pt x="0" y="4004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ADF8DC-9B65-4A43-8AE3-E5A8F42FFDAE}">
      <dsp:nvSpPr>
        <dsp:cNvPr id="0" name=""/>
        <dsp:cNvSpPr/>
      </dsp:nvSpPr>
      <dsp:spPr>
        <a:xfrm>
          <a:off x="5480269" y="184337"/>
          <a:ext cx="1377070" cy="874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043E7C-3289-442B-9E45-92DADA5E1D93}">
      <dsp:nvSpPr>
        <dsp:cNvPr id="0" name=""/>
        <dsp:cNvSpPr/>
      </dsp:nvSpPr>
      <dsp:spPr>
        <a:xfrm>
          <a:off x="5633277" y="329695"/>
          <a:ext cx="1377070" cy="8744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Forecasting methods</a:t>
          </a:r>
          <a:endParaRPr lang="en-IN" sz="1400" kern="1200" dirty="0">
            <a:latin typeface="Times New Roman" panose="02020603050405020304" pitchFamily="18" charset="0"/>
            <a:cs typeface="Times New Roman" panose="02020603050405020304" pitchFamily="18" charset="0"/>
          </a:endParaRPr>
        </a:p>
      </dsp:txBody>
      <dsp:txXfrm>
        <a:off x="5658888" y="355306"/>
        <a:ext cx="1325848" cy="823217"/>
      </dsp:txXfrm>
    </dsp:sp>
    <dsp:sp modelId="{757A0211-FFA7-4A13-BD32-78D02C19B030}">
      <dsp:nvSpPr>
        <dsp:cNvPr id="0" name=""/>
        <dsp:cNvSpPr/>
      </dsp:nvSpPr>
      <dsp:spPr>
        <a:xfrm>
          <a:off x="2534868" y="1459275"/>
          <a:ext cx="1377070" cy="874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454285-D681-4802-8E4A-25C2355137FF}">
      <dsp:nvSpPr>
        <dsp:cNvPr id="0" name=""/>
        <dsp:cNvSpPr/>
      </dsp:nvSpPr>
      <dsp:spPr>
        <a:xfrm>
          <a:off x="2687875" y="1604633"/>
          <a:ext cx="1377070" cy="8744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Quantitative/</a:t>
          </a:r>
        </a:p>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Objective</a:t>
          </a:r>
          <a:endParaRPr lang="en-IN" sz="1400" kern="1200" dirty="0">
            <a:latin typeface="Times New Roman" panose="02020603050405020304" pitchFamily="18" charset="0"/>
            <a:cs typeface="Times New Roman" panose="02020603050405020304" pitchFamily="18" charset="0"/>
          </a:endParaRPr>
        </a:p>
      </dsp:txBody>
      <dsp:txXfrm>
        <a:off x="2713486" y="1630244"/>
        <a:ext cx="1325848" cy="823217"/>
      </dsp:txXfrm>
    </dsp:sp>
    <dsp:sp modelId="{D7F8FA6E-DDD2-42EC-9531-F34D4AB00360}">
      <dsp:nvSpPr>
        <dsp:cNvPr id="0" name=""/>
        <dsp:cNvSpPr/>
      </dsp:nvSpPr>
      <dsp:spPr>
        <a:xfrm>
          <a:off x="10238" y="2734213"/>
          <a:ext cx="1377070" cy="874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A3B880-4814-49B4-A6A9-133D1A09A41D}">
      <dsp:nvSpPr>
        <dsp:cNvPr id="0" name=""/>
        <dsp:cNvSpPr/>
      </dsp:nvSpPr>
      <dsp:spPr>
        <a:xfrm>
          <a:off x="163246" y="2879571"/>
          <a:ext cx="1377070" cy="8744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Regression Analysis</a:t>
          </a:r>
          <a:endParaRPr lang="en-IN" sz="1400" kern="1200" dirty="0">
            <a:latin typeface="Times New Roman" panose="02020603050405020304" pitchFamily="18" charset="0"/>
            <a:cs typeface="Times New Roman" panose="02020603050405020304" pitchFamily="18" charset="0"/>
          </a:endParaRPr>
        </a:p>
      </dsp:txBody>
      <dsp:txXfrm>
        <a:off x="188857" y="2905182"/>
        <a:ext cx="1325848" cy="823217"/>
      </dsp:txXfrm>
    </dsp:sp>
    <dsp:sp modelId="{D7316035-47C5-4E76-9141-AEE815249159}">
      <dsp:nvSpPr>
        <dsp:cNvPr id="0" name=""/>
        <dsp:cNvSpPr/>
      </dsp:nvSpPr>
      <dsp:spPr>
        <a:xfrm>
          <a:off x="1693324" y="2734213"/>
          <a:ext cx="1377070" cy="874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FC5537-BFFE-46AC-9084-AA3C1EAA71D5}">
      <dsp:nvSpPr>
        <dsp:cNvPr id="0" name=""/>
        <dsp:cNvSpPr/>
      </dsp:nvSpPr>
      <dsp:spPr>
        <a:xfrm>
          <a:off x="1846332" y="2879571"/>
          <a:ext cx="1377070" cy="8744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Decomposition methods</a:t>
          </a:r>
          <a:endParaRPr lang="en-IN" sz="1400" kern="1200" dirty="0">
            <a:latin typeface="Times New Roman" panose="02020603050405020304" pitchFamily="18" charset="0"/>
            <a:cs typeface="Times New Roman" panose="02020603050405020304" pitchFamily="18" charset="0"/>
          </a:endParaRPr>
        </a:p>
      </dsp:txBody>
      <dsp:txXfrm>
        <a:off x="1871943" y="2905182"/>
        <a:ext cx="1325848" cy="823217"/>
      </dsp:txXfrm>
    </dsp:sp>
    <dsp:sp modelId="{1015758B-9AD3-46B7-8D10-048CB18425C8}">
      <dsp:nvSpPr>
        <dsp:cNvPr id="0" name=""/>
        <dsp:cNvSpPr/>
      </dsp:nvSpPr>
      <dsp:spPr>
        <a:xfrm>
          <a:off x="3376411" y="2734213"/>
          <a:ext cx="1377070" cy="874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7945EC-9B6A-4A49-8A48-27610DC1642E}">
      <dsp:nvSpPr>
        <dsp:cNvPr id="0" name=""/>
        <dsp:cNvSpPr/>
      </dsp:nvSpPr>
      <dsp:spPr>
        <a:xfrm>
          <a:off x="3529419" y="2879571"/>
          <a:ext cx="1377070" cy="8744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Exponential Smoothing</a:t>
          </a:r>
          <a:endParaRPr lang="en-IN" sz="1400" kern="1200" dirty="0">
            <a:latin typeface="Times New Roman" panose="02020603050405020304" pitchFamily="18" charset="0"/>
            <a:cs typeface="Times New Roman" panose="02020603050405020304" pitchFamily="18" charset="0"/>
          </a:endParaRPr>
        </a:p>
      </dsp:txBody>
      <dsp:txXfrm>
        <a:off x="3555030" y="2905182"/>
        <a:ext cx="1325848" cy="823217"/>
      </dsp:txXfrm>
    </dsp:sp>
    <dsp:sp modelId="{076C5A2B-8E30-4C0F-9D4D-96D71A8161C3}">
      <dsp:nvSpPr>
        <dsp:cNvPr id="0" name=""/>
        <dsp:cNvSpPr/>
      </dsp:nvSpPr>
      <dsp:spPr>
        <a:xfrm>
          <a:off x="5059497" y="2734213"/>
          <a:ext cx="1377070" cy="874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E32D90-798A-456E-85B1-48A7AB615C44}">
      <dsp:nvSpPr>
        <dsp:cNvPr id="0" name=""/>
        <dsp:cNvSpPr/>
      </dsp:nvSpPr>
      <dsp:spPr>
        <a:xfrm>
          <a:off x="5212505" y="2879571"/>
          <a:ext cx="1377070" cy="8744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Box-Jenkins Methodology</a:t>
          </a:r>
          <a:endParaRPr lang="en-IN" sz="1400" kern="1200" dirty="0">
            <a:latin typeface="Times New Roman" panose="02020603050405020304" pitchFamily="18" charset="0"/>
            <a:cs typeface="Times New Roman" panose="02020603050405020304" pitchFamily="18" charset="0"/>
          </a:endParaRPr>
        </a:p>
      </dsp:txBody>
      <dsp:txXfrm>
        <a:off x="5238116" y="2905182"/>
        <a:ext cx="1325848" cy="823217"/>
      </dsp:txXfrm>
    </dsp:sp>
    <dsp:sp modelId="{A4F73171-176D-41BD-830F-86E60FA3E99D}">
      <dsp:nvSpPr>
        <dsp:cNvPr id="0" name=""/>
        <dsp:cNvSpPr/>
      </dsp:nvSpPr>
      <dsp:spPr>
        <a:xfrm>
          <a:off x="8425670" y="1459275"/>
          <a:ext cx="1377070" cy="874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55A7BD-9D06-46EE-B232-7B68E6D0ACAF}">
      <dsp:nvSpPr>
        <dsp:cNvPr id="0" name=""/>
        <dsp:cNvSpPr/>
      </dsp:nvSpPr>
      <dsp:spPr>
        <a:xfrm>
          <a:off x="8578678" y="1604633"/>
          <a:ext cx="1377070" cy="8744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Qualitative/</a:t>
          </a:r>
        </a:p>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Subjective</a:t>
          </a:r>
          <a:endParaRPr lang="en-IN" sz="1400" kern="1200" dirty="0">
            <a:latin typeface="Times New Roman" panose="02020603050405020304" pitchFamily="18" charset="0"/>
            <a:cs typeface="Times New Roman" panose="02020603050405020304" pitchFamily="18" charset="0"/>
          </a:endParaRPr>
        </a:p>
      </dsp:txBody>
      <dsp:txXfrm>
        <a:off x="8604289" y="1630244"/>
        <a:ext cx="1325848" cy="823217"/>
      </dsp:txXfrm>
    </dsp:sp>
    <dsp:sp modelId="{73E34984-7900-44D4-B7B5-1252DA795481}">
      <dsp:nvSpPr>
        <dsp:cNvPr id="0" name=""/>
        <dsp:cNvSpPr/>
      </dsp:nvSpPr>
      <dsp:spPr>
        <a:xfrm>
          <a:off x="6742584" y="2734213"/>
          <a:ext cx="1377070" cy="874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1F239F-92C6-4B01-992C-983432104287}">
      <dsp:nvSpPr>
        <dsp:cNvPr id="0" name=""/>
        <dsp:cNvSpPr/>
      </dsp:nvSpPr>
      <dsp:spPr>
        <a:xfrm>
          <a:off x="6895591" y="2879571"/>
          <a:ext cx="1377070" cy="8744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Subjective Curve Fitting</a:t>
          </a:r>
          <a:endParaRPr lang="en-IN" sz="1400" kern="1200" dirty="0">
            <a:latin typeface="Times New Roman" panose="02020603050405020304" pitchFamily="18" charset="0"/>
            <a:cs typeface="Times New Roman" panose="02020603050405020304" pitchFamily="18" charset="0"/>
          </a:endParaRPr>
        </a:p>
      </dsp:txBody>
      <dsp:txXfrm>
        <a:off x="6921202" y="2905182"/>
        <a:ext cx="1325848" cy="823217"/>
      </dsp:txXfrm>
    </dsp:sp>
    <dsp:sp modelId="{6A2394F6-E2F2-49BE-B436-8A988EA96E12}">
      <dsp:nvSpPr>
        <dsp:cNvPr id="0" name=""/>
        <dsp:cNvSpPr/>
      </dsp:nvSpPr>
      <dsp:spPr>
        <a:xfrm>
          <a:off x="8425670" y="2734213"/>
          <a:ext cx="1377070" cy="874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B10797-9B12-4053-8075-6F6AD5094E66}">
      <dsp:nvSpPr>
        <dsp:cNvPr id="0" name=""/>
        <dsp:cNvSpPr/>
      </dsp:nvSpPr>
      <dsp:spPr>
        <a:xfrm>
          <a:off x="8578678" y="2879571"/>
          <a:ext cx="1377070" cy="8744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Delphi Method</a:t>
          </a:r>
          <a:endParaRPr lang="en-IN" sz="1400" kern="1200" dirty="0">
            <a:latin typeface="Times New Roman" panose="02020603050405020304" pitchFamily="18" charset="0"/>
            <a:cs typeface="Times New Roman" panose="02020603050405020304" pitchFamily="18" charset="0"/>
          </a:endParaRPr>
        </a:p>
      </dsp:txBody>
      <dsp:txXfrm>
        <a:off x="8604289" y="2905182"/>
        <a:ext cx="1325848" cy="823217"/>
      </dsp:txXfrm>
    </dsp:sp>
    <dsp:sp modelId="{DEA6E11B-3E56-4B3E-BF28-BBF3B591B1E5}">
      <dsp:nvSpPr>
        <dsp:cNvPr id="0" name=""/>
        <dsp:cNvSpPr/>
      </dsp:nvSpPr>
      <dsp:spPr>
        <a:xfrm>
          <a:off x="10108756" y="2734213"/>
          <a:ext cx="1377070" cy="874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990C44-2518-4AC4-9A42-9C43AEEAC1A4}">
      <dsp:nvSpPr>
        <dsp:cNvPr id="0" name=""/>
        <dsp:cNvSpPr/>
      </dsp:nvSpPr>
      <dsp:spPr>
        <a:xfrm>
          <a:off x="10261764" y="2879571"/>
          <a:ext cx="1377070" cy="8744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Technological Comparisons</a:t>
          </a:r>
          <a:endParaRPr lang="en-IN" sz="1400" kern="1200" dirty="0">
            <a:latin typeface="Times New Roman" panose="02020603050405020304" pitchFamily="18" charset="0"/>
            <a:cs typeface="Times New Roman" panose="02020603050405020304" pitchFamily="18" charset="0"/>
          </a:endParaRPr>
        </a:p>
      </dsp:txBody>
      <dsp:txXfrm>
        <a:off x="10287375" y="2905182"/>
        <a:ext cx="1325848" cy="82321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68385-9E55-49DC-B4BF-647CD4976682}">
      <dsp:nvSpPr>
        <dsp:cNvPr id="0" name=""/>
        <dsp:cNvSpPr/>
      </dsp:nvSpPr>
      <dsp:spPr>
        <a:xfrm>
          <a:off x="2464402" y="544940"/>
          <a:ext cx="418620" cy="91440"/>
        </a:xfrm>
        <a:custGeom>
          <a:avLst/>
          <a:gdLst/>
          <a:ahLst/>
          <a:cxnLst/>
          <a:rect l="0" t="0" r="0" b="0"/>
          <a:pathLst>
            <a:path>
              <a:moveTo>
                <a:pt x="0" y="45720"/>
              </a:moveTo>
              <a:lnTo>
                <a:pt x="4186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Times New Roman" panose="02020603050405020304" pitchFamily="18" charset="0"/>
            <a:cs typeface="Times New Roman" panose="02020603050405020304" pitchFamily="18" charset="0"/>
          </a:endParaRPr>
        </a:p>
      </dsp:txBody>
      <dsp:txXfrm>
        <a:off x="2662481" y="588412"/>
        <a:ext cx="22461" cy="4496"/>
      </dsp:txXfrm>
    </dsp:sp>
    <dsp:sp modelId="{CDA640FE-B07D-4EFC-9081-A56DC8BAA268}">
      <dsp:nvSpPr>
        <dsp:cNvPr id="0" name=""/>
        <dsp:cNvSpPr/>
      </dsp:nvSpPr>
      <dsp:spPr>
        <a:xfrm>
          <a:off x="513067" y="4720"/>
          <a:ext cx="1953134" cy="1171880"/>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Statement of problem under consideration</a:t>
          </a:r>
        </a:p>
      </dsp:txBody>
      <dsp:txXfrm>
        <a:off x="513067" y="4720"/>
        <a:ext cx="1953134" cy="1171880"/>
      </dsp:txXfrm>
    </dsp:sp>
    <dsp:sp modelId="{CE3135B4-10F1-47EC-821B-6ABED1BC1CDF}">
      <dsp:nvSpPr>
        <dsp:cNvPr id="0" name=""/>
        <dsp:cNvSpPr/>
      </dsp:nvSpPr>
      <dsp:spPr>
        <a:xfrm>
          <a:off x="1489634" y="1174800"/>
          <a:ext cx="2402355" cy="418620"/>
        </a:xfrm>
        <a:custGeom>
          <a:avLst/>
          <a:gdLst/>
          <a:ahLst/>
          <a:cxnLst/>
          <a:rect l="0" t="0" r="0" b="0"/>
          <a:pathLst>
            <a:path>
              <a:moveTo>
                <a:pt x="2402355" y="0"/>
              </a:moveTo>
              <a:lnTo>
                <a:pt x="2402355" y="226410"/>
              </a:lnTo>
              <a:lnTo>
                <a:pt x="0" y="226410"/>
              </a:lnTo>
              <a:lnTo>
                <a:pt x="0" y="4186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Times New Roman" panose="02020603050405020304" pitchFamily="18" charset="0"/>
            <a:cs typeface="Times New Roman" panose="02020603050405020304" pitchFamily="18" charset="0"/>
          </a:endParaRPr>
        </a:p>
      </dsp:txBody>
      <dsp:txXfrm>
        <a:off x="2629712" y="1381862"/>
        <a:ext cx="122199" cy="4496"/>
      </dsp:txXfrm>
    </dsp:sp>
    <dsp:sp modelId="{11820E9B-7DC2-4712-AF3F-BB445DFD77B2}">
      <dsp:nvSpPr>
        <dsp:cNvPr id="0" name=""/>
        <dsp:cNvSpPr/>
      </dsp:nvSpPr>
      <dsp:spPr>
        <a:xfrm>
          <a:off x="2915422" y="4720"/>
          <a:ext cx="1953134" cy="1171880"/>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Choice of relevant variables</a:t>
          </a:r>
        </a:p>
      </dsp:txBody>
      <dsp:txXfrm>
        <a:off x="2915422" y="4720"/>
        <a:ext cx="1953134" cy="1171880"/>
      </dsp:txXfrm>
    </dsp:sp>
    <dsp:sp modelId="{350F0FB3-06C5-4EFF-B066-F74CAE9C36FE}">
      <dsp:nvSpPr>
        <dsp:cNvPr id="0" name=""/>
        <dsp:cNvSpPr/>
      </dsp:nvSpPr>
      <dsp:spPr>
        <a:xfrm>
          <a:off x="2464402" y="2166041"/>
          <a:ext cx="418620" cy="91440"/>
        </a:xfrm>
        <a:custGeom>
          <a:avLst/>
          <a:gdLst/>
          <a:ahLst/>
          <a:cxnLst/>
          <a:rect l="0" t="0" r="0" b="0"/>
          <a:pathLst>
            <a:path>
              <a:moveTo>
                <a:pt x="0" y="45720"/>
              </a:moveTo>
              <a:lnTo>
                <a:pt x="4186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Times New Roman" panose="02020603050405020304" pitchFamily="18" charset="0"/>
            <a:cs typeface="Times New Roman" panose="02020603050405020304" pitchFamily="18" charset="0"/>
          </a:endParaRPr>
        </a:p>
      </dsp:txBody>
      <dsp:txXfrm>
        <a:off x="2662481" y="2209513"/>
        <a:ext cx="22461" cy="4496"/>
      </dsp:txXfrm>
    </dsp:sp>
    <dsp:sp modelId="{D95C28E5-6D73-4CAE-93FA-4128CF3BF1E5}">
      <dsp:nvSpPr>
        <dsp:cNvPr id="0" name=""/>
        <dsp:cNvSpPr/>
      </dsp:nvSpPr>
      <dsp:spPr>
        <a:xfrm>
          <a:off x="513067" y="1625821"/>
          <a:ext cx="1953134" cy="1171880"/>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Collection of data on relevant variables</a:t>
          </a:r>
        </a:p>
      </dsp:txBody>
      <dsp:txXfrm>
        <a:off x="513067" y="1625821"/>
        <a:ext cx="1953134" cy="1171880"/>
      </dsp:txXfrm>
    </dsp:sp>
    <dsp:sp modelId="{4E59131F-ABDB-48E0-A6A2-93F7CD807C8A}">
      <dsp:nvSpPr>
        <dsp:cNvPr id="0" name=""/>
        <dsp:cNvSpPr/>
      </dsp:nvSpPr>
      <dsp:spPr>
        <a:xfrm>
          <a:off x="1489634" y="2795902"/>
          <a:ext cx="2402355" cy="418620"/>
        </a:xfrm>
        <a:custGeom>
          <a:avLst/>
          <a:gdLst/>
          <a:ahLst/>
          <a:cxnLst/>
          <a:rect l="0" t="0" r="0" b="0"/>
          <a:pathLst>
            <a:path>
              <a:moveTo>
                <a:pt x="2402355" y="0"/>
              </a:moveTo>
              <a:lnTo>
                <a:pt x="2402355" y="226410"/>
              </a:lnTo>
              <a:lnTo>
                <a:pt x="0" y="226410"/>
              </a:lnTo>
              <a:lnTo>
                <a:pt x="0" y="4186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Times New Roman" panose="02020603050405020304" pitchFamily="18" charset="0"/>
            <a:cs typeface="Times New Roman" panose="02020603050405020304" pitchFamily="18" charset="0"/>
          </a:endParaRPr>
        </a:p>
      </dsp:txBody>
      <dsp:txXfrm>
        <a:off x="2629712" y="3002964"/>
        <a:ext cx="122199" cy="4496"/>
      </dsp:txXfrm>
    </dsp:sp>
    <dsp:sp modelId="{442B9695-BE93-49B0-ACA6-045E5C592D01}">
      <dsp:nvSpPr>
        <dsp:cNvPr id="0" name=""/>
        <dsp:cNvSpPr/>
      </dsp:nvSpPr>
      <dsp:spPr>
        <a:xfrm>
          <a:off x="2915422" y="1625821"/>
          <a:ext cx="1953134" cy="1171880"/>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Specification of model </a:t>
          </a:r>
        </a:p>
      </dsp:txBody>
      <dsp:txXfrm>
        <a:off x="2915422" y="1625821"/>
        <a:ext cx="1953134" cy="1171880"/>
      </dsp:txXfrm>
    </dsp:sp>
    <dsp:sp modelId="{3872F827-205C-4872-B837-A2BF0BEAD834}">
      <dsp:nvSpPr>
        <dsp:cNvPr id="0" name=""/>
        <dsp:cNvSpPr/>
      </dsp:nvSpPr>
      <dsp:spPr>
        <a:xfrm>
          <a:off x="2464402" y="3787143"/>
          <a:ext cx="418620" cy="91440"/>
        </a:xfrm>
        <a:custGeom>
          <a:avLst/>
          <a:gdLst/>
          <a:ahLst/>
          <a:cxnLst/>
          <a:rect l="0" t="0" r="0" b="0"/>
          <a:pathLst>
            <a:path>
              <a:moveTo>
                <a:pt x="0" y="45720"/>
              </a:moveTo>
              <a:lnTo>
                <a:pt x="4186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Times New Roman" panose="02020603050405020304" pitchFamily="18" charset="0"/>
            <a:cs typeface="Times New Roman" panose="02020603050405020304" pitchFamily="18" charset="0"/>
          </a:endParaRPr>
        </a:p>
      </dsp:txBody>
      <dsp:txXfrm>
        <a:off x="2662481" y="3830614"/>
        <a:ext cx="22461" cy="4496"/>
      </dsp:txXfrm>
    </dsp:sp>
    <dsp:sp modelId="{F467FEDD-B9F5-424A-A39F-7C9E1A113920}">
      <dsp:nvSpPr>
        <dsp:cNvPr id="0" name=""/>
        <dsp:cNvSpPr/>
      </dsp:nvSpPr>
      <dsp:spPr>
        <a:xfrm>
          <a:off x="513067" y="3246922"/>
          <a:ext cx="1953134" cy="1171880"/>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Choice of method for fitting the data</a:t>
          </a:r>
        </a:p>
      </dsp:txBody>
      <dsp:txXfrm>
        <a:off x="513067" y="3246922"/>
        <a:ext cx="1953134" cy="1171880"/>
      </dsp:txXfrm>
    </dsp:sp>
    <dsp:sp modelId="{74E25A18-5089-4524-81EB-262A6EFFE9E1}">
      <dsp:nvSpPr>
        <dsp:cNvPr id="0" name=""/>
        <dsp:cNvSpPr/>
      </dsp:nvSpPr>
      <dsp:spPr>
        <a:xfrm>
          <a:off x="1489634" y="4417003"/>
          <a:ext cx="2402355" cy="418620"/>
        </a:xfrm>
        <a:custGeom>
          <a:avLst/>
          <a:gdLst/>
          <a:ahLst/>
          <a:cxnLst/>
          <a:rect l="0" t="0" r="0" b="0"/>
          <a:pathLst>
            <a:path>
              <a:moveTo>
                <a:pt x="2402355" y="0"/>
              </a:moveTo>
              <a:lnTo>
                <a:pt x="2402355" y="226410"/>
              </a:lnTo>
              <a:lnTo>
                <a:pt x="0" y="226410"/>
              </a:lnTo>
              <a:lnTo>
                <a:pt x="0" y="4186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Times New Roman" panose="02020603050405020304" pitchFamily="18" charset="0"/>
            <a:cs typeface="Times New Roman" panose="02020603050405020304" pitchFamily="18" charset="0"/>
          </a:endParaRPr>
        </a:p>
      </dsp:txBody>
      <dsp:txXfrm>
        <a:off x="2629712" y="4624065"/>
        <a:ext cx="122199" cy="4496"/>
      </dsp:txXfrm>
    </dsp:sp>
    <dsp:sp modelId="{FDD3408D-0F69-480A-96F5-2BCF26A38C1D}">
      <dsp:nvSpPr>
        <dsp:cNvPr id="0" name=""/>
        <dsp:cNvSpPr/>
      </dsp:nvSpPr>
      <dsp:spPr>
        <a:xfrm>
          <a:off x="2915422" y="3246922"/>
          <a:ext cx="1953134" cy="1171880"/>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Fitting of model</a:t>
          </a:r>
          <a:endParaRPr lang="en-US" sz="1800" kern="1200" dirty="0">
            <a:latin typeface="Times New Roman" panose="02020603050405020304" pitchFamily="18" charset="0"/>
            <a:cs typeface="Times New Roman" panose="02020603050405020304" pitchFamily="18" charset="0"/>
          </a:endParaRPr>
        </a:p>
      </dsp:txBody>
      <dsp:txXfrm>
        <a:off x="2915422" y="3246922"/>
        <a:ext cx="1953134" cy="1171880"/>
      </dsp:txXfrm>
    </dsp:sp>
    <dsp:sp modelId="{5FDEBB48-9CF2-4628-A1AE-6BB53CDCFFDB}">
      <dsp:nvSpPr>
        <dsp:cNvPr id="0" name=""/>
        <dsp:cNvSpPr/>
      </dsp:nvSpPr>
      <dsp:spPr>
        <a:xfrm>
          <a:off x="2464402" y="5408244"/>
          <a:ext cx="418620" cy="91440"/>
        </a:xfrm>
        <a:custGeom>
          <a:avLst/>
          <a:gdLst/>
          <a:ahLst/>
          <a:cxnLst/>
          <a:rect l="0" t="0" r="0" b="0"/>
          <a:pathLst>
            <a:path>
              <a:moveTo>
                <a:pt x="0" y="45720"/>
              </a:moveTo>
              <a:lnTo>
                <a:pt x="4186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Times New Roman" panose="02020603050405020304" pitchFamily="18" charset="0"/>
            <a:cs typeface="Times New Roman" panose="02020603050405020304" pitchFamily="18" charset="0"/>
          </a:endParaRPr>
        </a:p>
      </dsp:txBody>
      <dsp:txXfrm>
        <a:off x="2662481" y="5451716"/>
        <a:ext cx="22461" cy="4496"/>
      </dsp:txXfrm>
    </dsp:sp>
    <dsp:sp modelId="{4F5FB861-E737-4335-AF1F-C6A2D22BEC14}">
      <dsp:nvSpPr>
        <dsp:cNvPr id="0" name=""/>
        <dsp:cNvSpPr/>
      </dsp:nvSpPr>
      <dsp:spPr>
        <a:xfrm>
          <a:off x="513067" y="4868024"/>
          <a:ext cx="1953134" cy="1171880"/>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Model validation and criticism</a:t>
          </a:r>
          <a:endParaRPr lang="en-US" sz="1800" kern="1200" dirty="0">
            <a:latin typeface="Times New Roman" panose="02020603050405020304" pitchFamily="18" charset="0"/>
            <a:cs typeface="Times New Roman" panose="02020603050405020304" pitchFamily="18" charset="0"/>
          </a:endParaRPr>
        </a:p>
      </dsp:txBody>
      <dsp:txXfrm>
        <a:off x="513067" y="4868024"/>
        <a:ext cx="1953134" cy="1171880"/>
      </dsp:txXfrm>
    </dsp:sp>
    <dsp:sp modelId="{8E1F8A48-C2FB-4A5C-8175-D3481F08A980}">
      <dsp:nvSpPr>
        <dsp:cNvPr id="0" name=""/>
        <dsp:cNvSpPr/>
      </dsp:nvSpPr>
      <dsp:spPr>
        <a:xfrm>
          <a:off x="2915422" y="4868024"/>
          <a:ext cx="1953134" cy="1171880"/>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Model for solution of the proposed problem. </a:t>
          </a:r>
          <a:endParaRPr lang="en-IN" sz="1800" kern="1200" dirty="0">
            <a:latin typeface="Times New Roman" panose="02020603050405020304" pitchFamily="18" charset="0"/>
            <a:cs typeface="Times New Roman" panose="02020603050405020304" pitchFamily="18" charset="0"/>
          </a:endParaRPr>
        </a:p>
      </dsp:txBody>
      <dsp:txXfrm>
        <a:off x="2915422" y="4868024"/>
        <a:ext cx="1953134" cy="11718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FE153-F367-44BC-BA49-275ABCB4645E}">
      <dsp:nvSpPr>
        <dsp:cNvPr id="0" name=""/>
        <dsp:cNvSpPr/>
      </dsp:nvSpPr>
      <dsp:spPr>
        <a:xfrm>
          <a:off x="1759349" y="226286"/>
          <a:ext cx="4716279" cy="3058849"/>
        </a:xfrm>
        <a:prstGeom prst="round2DiagRect">
          <a:avLst>
            <a:gd name="adj1" fmla="val 0"/>
            <a:gd name="adj2" fmla="val 16670"/>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D05D92-4913-444A-A1EE-1C7142C9E8C4}">
      <dsp:nvSpPr>
        <dsp:cNvPr id="0" name=""/>
        <dsp:cNvSpPr/>
      </dsp:nvSpPr>
      <dsp:spPr>
        <a:xfrm>
          <a:off x="4110037" y="904165"/>
          <a:ext cx="628" cy="199826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734A3C-1377-4627-8859-45339DCC9774}">
      <dsp:nvSpPr>
        <dsp:cNvPr id="0" name=""/>
        <dsp:cNvSpPr/>
      </dsp:nvSpPr>
      <dsp:spPr>
        <a:xfrm>
          <a:off x="1974853" y="114285"/>
          <a:ext cx="2043721" cy="279229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endParaRPr lang="en-IN" sz="1600" kern="1200" dirty="0">
            <a:solidFill>
              <a:schemeClr val="bg1"/>
            </a:solidFill>
            <a:latin typeface="Times New Roman" panose="02020603050405020304" pitchFamily="18" charset="0"/>
            <a:cs typeface="Times New Roman" panose="02020603050405020304" pitchFamily="18" charset="0"/>
          </a:endParaRPr>
        </a:p>
        <a:p>
          <a:pPr marL="0" lvl="0" indent="0" algn="l" defTabSz="711200">
            <a:lnSpc>
              <a:spcPct val="90000"/>
            </a:lnSpc>
            <a:spcBef>
              <a:spcPct val="0"/>
            </a:spcBef>
            <a:spcAft>
              <a:spcPct val="35000"/>
            </a:spcAft>
            <a:buFont typeface="Arial" panose="020B0604020202020204" pitchFamily="34" charset="0"/>
            <a:buNone/>
          </a:pPr>
          <a:r>
            <a:rPr lang="en-IN" sz="1600" kern="1200" dirty="0">
              <a:solidFill>
                <a:schemeClr val="bg1"/>
              </a:solidFill>
              <a:latin typeface="Times New Roman" panose="02020603050405020304" pitchFamily="18" charset="0"/>
              <a:cs typeface="Times New Roman" panose="02020603050405020304" pitchFamily="18" charset="0"/>
            </a:rPr>
            <a:t>Artificial Neural Networks (ANN) </a:t>
          </a:r>
        </a:p>
        <a:p>
          <a:pPr marL="0" lvl="0" indent="0" algn="l" defTabSz="711200">
            <a:lnSpc>
              <a:spcPct val="90000"/>
            </a:lnSpc>
            <a:spcBef>
              <a:spcPct val="0"/>
            </a:spcBef>
            <a:spcAft>
              <a:spcPct val="35000"/>
            </a:spcAft>
            <a:buFont typeface="Arial" panose="020B0604020202020204" pitchFamily="34" charset="0"/>
            <a:buNone/>
          </a:pPr>
          <a:r>
            <a:rPr lang="en-IN" sz="1600" kern="1200" dirty="0">
              <a:solidFill>
                <a:schemeClr val="bg1"/>
              </a:solidFill>
              <a:latin typeface="Times New Roman" panose="02020603050405020304" pitchFamily="18" charset="0"/>
              <a:cs typeface="Times New Roman" panose="02020603050405020304" pitchFamily="18" charset="0"/>
            </a:rPr>
            <a:t>Expert Based Systems</a:t>
          </a:r>
          <a:endParaRPr lang="en-IN" sz="1600" kern="1200" dirty="0">
            <a:solidFill>
              <a:schemeClr val="bg1"/>
            </a:solidFill>
          </a:endParaRPr>
        </a:p>
        <a:p>
          <a:pPr marL="0" lvl="0" indent="0" algn="l" defTabSz="711200">
            <a:lnSpc>
              <a:spcPct val="90000"/>
            </a:lnSpc>
            <a:spcBef>
              <a:spcPct val="0"/>
            </a:spcBef>
            <a:spcAft>
              <a:spcPct val="35000"/>
            </a:spcAft>
            <a:buFont typeface="Arial" panose="020B0604020202020204" pitchFamily="34" charset="0"/>
            <a:buNone/>
          </a:pPr>
          <a:r>
            <a:rPr lang="en-IN" sz="1600" kern="1200" dirty="0">
              <a:solidFill>
                <a:schemeClr val="bg1"/>
              </a:solidFill>
              <a:latin typeface="Times New Roman" panose="02020603050405020304" pitchFamily="18" charset="0"/>
              <a:cs typeface="Times New Roman" panose="02020603050405020304" pitchFamily="18" charset="0"/>
            </a:rPr>
            <a:t>Fuzzy Logic system </a:t>
          </a:r>
        </a:p>
        <a:p>
          <a:pPr marL="0" lvl="0" indent="0" algn="l" defTabSz="711200">
            <a:lnSpc>
              <a:spcPct val="90000"/>
            </a:lnSpc>
            <a:spcBef>
              <a:spcPct val="0"/>
            </a:spcBef>
            <a:spcAft>
              <a:spcPct val="35000"/>
            </a:spcAft>
            <a:buFont typeface="Arial" panose="020B0604020202020204" pitchFamily="34" charset="0"/>
            <a:buNone/>
          </a:pPr>
          <a:r>
            <a:rPr lang="en-IN" sz="1600" kern="1200" dirty="0">
              <a:solidFill>
                <a:schemeClr val="bg1"/>
              </a:solidFill>
              <a:latin typeface="Times New Roman" panose="02020603050405020304" pitchFamily="18" charset="0"/>
              <a:cs typeface="Times New Roman" panose="02020603050405020304" pitchFamily="18" charset="0"/>
            </a:rPr>
            <a:t>Support vector machine </a:t>
          </a:r>
        </a:p>
        <a:p>
          <a:pPr marL="0" lvl="0" indent="0" algn="l" defTabSz="711200">
            <a:lnSpc>
              <a:spcPct val="90000"/>
            </a:lnSpc>
            <a:spcBef>
              <a:spcPct val="0"/>
            </a:spcBef>
            <a:spcAft>
              <a:spcPct val="35000"/>
            </a:spcAft>
            <a:buFont typeface="Arial" panose="020B0604020202020204" pitchFamily="34" charset="0"/>
            <a:buNone/>
          </a:pPr>
          <a:r>
            <a:rPr lang="en-IN" sz="1600" kern="1200" dirty="0">
              <a:solidFill>
                <a:schemeClr val="bg1"/>
              </a:solidFill>
              <a:latin typeface="Times New Roman" panose="02020603050405020304" pitchFamily="18" charset="0"/>
              <a:cs typeface="Times New Roman" panose="02020603050405020304" pitchFamily="18" charset="0"/>
            </a:rPr>
            <a:t>Genetic Algorithm </a:t>
          </a:r>
        </a:p>
        <a:p>
          <a:pPr marL="0" lvl="0" indent="0" algn="l" defTabSz="711200">
            <a:lnSpc>
              <a:spcPct val="90000"/>
            </a:lnSpc>
            <a:spcBef>
              <a:spcPct val="0"/>
            </a:spcBef>
            <a:spcAft>
              <a:spcPct val="35000"/>
            </a:spcAft>
            <a:buFont typeface="Arial" panose="020B0604020202020204" pitchFamily="34" charset="0"/>
            <a:buNone/>
          </a:pPr>
          <a:r>
            <a:rPr lang="en-IN" sz="1600" kern="1200" dirty="0">
              <a:solidFill>
                <a:schemeClr val="bg1"/>
              </a:solidFill>
              <a:latin typeface="Times New Roman" panose="02020603050405020304" pitchFamily="18" charset="0"/>
              <a:cs typeface="Times New Roman" panose="02020603050405020304" pitchFamily="18" charset="0"/>
            </a:rPr>
            <a:t>Particle Swarm Optimization (PSO) Algorithm</a:t>
          </a:r>
        </a:p>
      </dsp:txBody>
      <dsp:txXfrm>
        <a:off x="1974853" y="114285"/>
        <a:ext cx="2043721" cy="2792292"/>
      </dsp:txXfrm>
    </dsp:sp>
    <dsp:sp modelId="{EB9C71AC-B258-4C16-9AEA-A528D947AB8E}">
      <dsp:nvSpPr>
        <dsp:cNvPr id="0" name=""/>
        <dsp:cNvSpPr/>
      </dsp:nvSpPr>
      <dsp:spPr>
        <a:xfrm>
          <a:off x="4267246" y="565467"/>
          <a:ext cx="2043721" cy="23808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Regression approach </a:t>
          </a:r>
          <a:endParaRPr lang="en-IN" sz="1600" kern="1200" dirty="0"/>
        </a:p>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Multiple regression </a:t>
          </a:r>
        </a:p>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Exponential smoothing </a:t>
          </a:r>
        </a:p>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Iterative reweighted least-squares </a:t>
          </a:r>
        </a:p>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Stochastic time series</a:t>
          </a:r>
        </a:p>
      </dsp:txBody>
      <dsp:txXfrm>
        <a:off x="4267246" y="565467"/>
        <a:ext cx="2043721" cy="2380878"/>
      </dsp:txXfrm>
    </dsp:sp>
    <dsp:sp modelId="{93887F55-F411-4952-A1DF-86E516CD046A}">
      <dsp:nvSpPr>
        <dsp:cNvPr id="0" name=""/>
        <dsp:cNvSpPr/>
      </dsp:nvSpPr>
      <dsp:spPr>
        <a:xfrm rot="16200000">
          <a:off x="-416512" y="1215178"/>
          <a:ext cx="3550773" cy="786046"/>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Modern/Advanced   </a:t>
          </a:r>
          <a:endParaRPr lang="en-IN" sz="1600" kern="1200" dirty="0"/>
        </a:p>
      </dsp:txBody>
      <dsp:txXfrm>
        <a:off x="-297713" y="1531157"/>
        <a:ext cx="3313176" cy="391686"/>
      </dsp:txXfrm>
    </dsp:sp>
    <dsp:sp modelId="{70E11D8E-1421-4021-B573-30FF5343C479}">
      <dsp:nvSpPr>
        <dsp:cNvPr id="0" name=""/>
        <dsp:cNvSpPr/>
      </dsp:nvSpPr>
      <dsp:spPr>
        <a:xfrm rot="5400000">
          <a:off x="5056968" y="1418581"/>
          <a:ext cx="3623209" cy="786046"/>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r" defTabSz="711200">
            <a:lnSpc>
              <a:spcPct val="90000"/>
            </a:lnSpc>
            <a:spcBef>
              <a:spcPct val="0"/>
            </a:spcBef>
            <a:spcAft>
              <a:spcPct val="35000"/>
            </a:spcAft>
            <a:buNone/>
          </a:pPr>
          <a:endParaRPr lang="en-US" sz="1600" b="1"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Traditional/Simple  </a:t>
          </a:r>
        </a:p>
        <a:p>
          <a:pPr marL="0" lvl="0" indent="0" algn="r" defTabSz="711200">
            <a:lnSpc>
              <a:spcPct val="90000"/>
            </a:lnSpc>
            <a:spcBef>
              <a:spcPct val="0"/>
            </a:spcBef>
            <a:spcAft>
              <a:spcPct val="35000"/>
            </a:spcAft>
            <a:buNone/>
          </a:pPr>
          <a:endParaRPr lang="en-IN" sz="1600" kern="1200" dirty="0"/>
        </a:p>
      </dsp:txBody>
      <dsp:txXfrm>
        <a:off x="5175767" y="1496963"/>
        <a:ext cx="3385612" cy="39168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79ADB-548B-4F75-ABB9-AEC99210F2E5}">
      <dsp:nvSpPr>
        <dsp:cNvPr id="0" name=""/>
        <dsp:cNvSpPr/>
      </dsp:nvSpPr>
      <dsp:spPr>
        <a:xfrm>
          <a:off x="3370" y="2437"/>
          <a:ext cx="6336907" cy="884783"/>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Exponential Smoothing (ES) Techniques</a:t>
          </a:r>
          <a:endParaRPr lang="en-IN" sz="2400" kern="1200" dirty="0">
            <a:latin typeface="Times New Roman" panose="02020603050405020304" pitchFamily="18" charset="0"/>
            <a:cs typeface="Times New Roman" panose="02020603050405020304" pitchFamily="18" charset="0"/>
          </a:endParaRPr>
        </a:p>
      </dsp:txBody>
      <dsp:txXfrm>
        <a:off x="29284" y="28351"/>
        <a:ext cx="6285079" cy="832955"/>
      </dsp:txXfrm>
    </dsp:sp>
    <dsp:sp modelId="{56AEEB78-64B9-48A6-9A04-0D914B92130B}">
      <dsp:nvSpPr>
        <dsp:cNvPr id="0" name=""/>
        <dsp:cNvSpPr/>
      </dsp:nvSpPr>
      <dsp:spPr>
        <a:xfrm>
          <a:off x="13980" y="987827"/>
          <a:ext cx="1423726" cy="49476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kern="1200" dirty="0">
              <a:latin typeface="Times New Roman" panose="02020603050405020304" pitchFamily="18" charset="0"/>
              <a:cs typeface="Times New Roman" panose="02020603050405020304" pitchFamily="18" charset="0"/>
            </a:rPr>
            <a:t>Single (SES) (Brown’s method)</a:t>
          </a:r>
          <a:endParaRPr lang="en-IN" sz="1200" kern="1200" dirty="0"/>
        </a:p>
      </dsp:txBody>
      <dsp:txXfrm>
        <a:off x="28471" y="1002318"/>
        <a:ext cx="1394744" cy="465779"/>
      </dsp:txXfrm>
    </dsp:sp>
    <dsp:sp modelId="{FC4B5424-D4C8-4E11-A49F-A1F2F0CFA5CB}">
      <dsp:nvSpPr>
        <dsp:cNvPr id="0" name=""/>
        <dsp:cNvSpPr/>
      </dsp:nvSpPr>
      <dsp:spPr>
        <a:xfrm>
          <a:off x="16756" y="1583195"/>
          <a:ext cx="1418172" cy="150843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kern="1200" dirty="0">
              <a:latin typeface="Times New Roman" panose="02020603050405020304" pitchFamily="18" charset="0"/>
              <a:cs typeface="Times New Roman" panose="02020603050405020304" pitchFamily="18" charset="0"/>
            </a:rPr>
            <a:t>Requires little calculation </a:t>
          </a:r>
        </a:p>
        <a:p>
          <a:pPr marL="0" lvl="0" indent="0" algn="l" defTabSz="533400">
            <a:lnSpc>
              <a:spcPct val="90000"/>
            </a:lnSpc>
            <a:spcBef>
              <a:spcPct val="0"/>
            </a:spcBef>
            <a:spcAft>
              <a:spcPct val="35000"/>
            </a:spcAft>
            <a:buFont typeface="Arial" panose="020B0604020202020204" pitchFamily="34" charset="0"/>
            <a:buNone/>
          </a:pPr>
          <a:r>
            <a:rPr lang="en-US" sz="1200" kern="1200" dirty="0">
              <a:latin typeface="Times New Roman" panose="02020603050405020304" pitchFamily="18" charset="0"/>
              <a:cs typeface="Times New Roman" panose="02020603050405020304" pitchFamily="18" charset="0"/>
            </a:rPr>
            <a:t>Data pattern neither has cyclical or seasonal variation, nor trend in historical data</a:t>
          </a:r>
          <a:endParaRPr lang="en-IN" sz="1200" kern="1200" dirty="0"/>
        </a:p>
      </dsp:txBody>
      <dsp:txXfrm>
        <a:off x="58293" y="1624732"/>
        <a:ext cx="1335098" cy="1425357"/>
      </dsp:txXfrm>
    </dsp:sp>
    <dsp:sp modelId="{9A811807-33D9-466F-8D72-1E5C6E89D0EE}">
      <dsp:nvSpPr>
        <dsp:cNvPr id="0" name=""/>
        <dsp:cNvSpPr/>
      </dsp:nvSpPr>
      <dsp:spPr>
        <a:xfrm>
          <a:off x="1586351" y="1006310"/>
          <a:ext cx="1144774" cy="494753"/>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kern="1200" dirty="0">
              <a:latin typeface="Times New Roman" panose="02020603050405020304" pitchFamily="18" charset="0"/>
              <a:cs typeface="Times New Roman" panose="02020603050405020304" pitchFamily="18" charset="0"/>
            </a:rPr>
            <a:t>Double (DES) (Holt’s method)  </a:t>
          </a:r>
          <a:endParaRPr lang="en-IN" sz="1200" kern="1200" dirty="0"/>
        </a:p>
      </dsp:txBody>
      <dsp:txXfrm>
        <a:off x="1600842" y="1020801"/>
        <a:ext cx="1115792" cy="465771"/>
      </dsp:txXfrm>
    </dsp:sp>
    <dsp:sp modelId="{6CC4D173-9CDB-4170-9926-65833DFB6B97}">
      <dsp:nvSpPr>
        <dsp:cNvPr id="0" name=""/>
        <dsp:cNvSpPr/>
      </dsp:nvSpPr>
      <dsp:spPr>
        <a:xfrm>
          <a:off x="3118512" y="987827"/>
          <a:ext cx="2049931" cy="584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Triple (TES) (Holt-Winters method)</a:t>
          </a:r>
          <a:endParaRPr lang="en-IN" sz="1200" kern="1200" dirty="0"/>
        </a:p>
      </dsp:txBody>
      <dsp:txXfrm>
        <a:off x="3135641" y="1004956"/>
        <a:ext cx="2015673" cy="550574"/>
      </dsp:txXfrm>
    </dsp:sp>
    <dsp:sp modelId="{F893EF8E-68C4-4022-974B-13F067F5F382}">
      <dsp:nvSpPr>
        <dsp:cNvPr id="0" name=""/>
        <dsp:cNvSpPr/>
      </dsp:nvSpPr>
      <dsp:spPr>
        <a:xfrm>
          <a:off x="1680327" y="1614711"/>
          <a:ext cx="1001108" cy="1448496"/>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kern="1200" dirty="0">
              <a:latin typeface="Times New Roman" panose="02020603050405020304" pitchFamily="18" charset="0"/>
              <a:cs typeface="Times New Roman" panose="02020603050405020304" pitchFamily="18" charset="0"/>
            </a:rPr>
            <a:t>Used in economics</a:t>
          </a:r>
        </a:p>
        <a:p>
          <a:pPr marL="0" lvl="0" indent="0" algn="l" defTabSz="533400">
            <a:lnSpc>
              <a:spcPct val="90000"/>
            </a:lnSpc>
            <a:spcBef>
              <a:spcPct val="0"/>
            </a:spcBef>
            <a:spcAft>
              <a:spcPct val="35000"/>
            </a:spcAft>
            <a:buFont typeface="Arial" panose="020B0604020202020204" pitchFamily="34" charset="0"/>
            <a:buNone/>
          </a:pPr>
          <a:r>
            <a:rPr lang="en-US" sz="1200" kern="1200" dirty="0">
              <a:latin typeface="Times New Roman" panose="02020603050405020304" pitchFamily="18" charset="0"/>
              <a:cs typeface="Times New Roman" panose="02020603050405020304" pitchFamily="18" charset="0"/>
            </a:rPr>
            <a:t>Enable the forecasted values with a trend included</a:t>
          </a:r>
          <a:endParaRPr lang="en-IN" sz="1200" kern="1200" dirty="0"/>
        </a:p>
      </dsp:txBody>
      <dsp:txXfrm>
        <a:off x="1709648" y="1644032"/>
        <a:ext cx="942466" cy="1389854"/>
      </dsp:txXfrm>
    </dsp:sp>
    <dsp:sp modelId="{8FAF9A4D-40A3-4B07-94D6-E410AEE28A01}">
      <dsp:nvSpPr>
        <dsp:cNvPr id="0" name=""/>
        <dsp:cNvSpPr/>
      </dsp:nvSpPr>
      <dsp:spPr>
        <a:xfrm>
          <a:off x="3173185" y="1658915"/>
          <a:ext cx="828340" cy="1355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50000"/>
            </a:lnSpc>
            <a:spcBef>
              <a:spcPct val="0"/>
            </a:spcBef>
            <a:spcAft>
              <a:spcPct val="35000"/>
            </a:spcAft>
            <a:buFont typeface="Arial" panose="020B0604020202020204" pitchFamily="34" charset="0"/>
            <a:buNone/>
          </a:pPr>
          <a:r>
            <a:rPr lang="en-US" sz="1200" b="1" i="1" kern="1200" dirty="0">
              <a:solidFill>
                <a:schemeClr val="tx1"/>
              </a:solidFill>
              <a:latin typeface="Times New Roman" panose="02020603050405020304" pitchFamily="18" charset="0"/>
              <a:cs typeface="Times New Roman" panose="02020603050405020304" pitchFamily="18" charset="0"/>
            </a:rPr>
            <a:t>Additive</a:t>
          </a:r>
          <a:r>
            <a:rPr lang="en-US" sz="1200" kern="1200" dirty="0">
              <a:latin typeface="Times New Roman" panose="02020603050405020304" pitchFamily="18" charset="0"/>
              <a:cs typeface="Times New Roman" panose="02020603050405020304" pitchFamily="18" charset="0"/>
            </a:rPr>
            <a:t> </a:t>
          </a:r>
        </a:p>
        <a:p>
          <a:pPr marL="0" lvl="0" indent="0" algn="l" defTabSz="533400">
            <a:lnSpc>
              <a:spcPct val="90000"/>
            </a:lnSpc>
            <a:spcBef>
              <a:spcPct val="0"/>
            </a:spcBef>
            <a:spcAft>
              <a:spcPct val="35000"/>
            </a:spcAft>
            <a:buFont typeface="Arial" panose="020B0604020202020204" pitchFamily="34" charset="0"/>
            <a:buNone/>
          </a:pPr>
          <a:r>
            <a:rPr lang="en-US" sz="1200" kern="1200" dirty="0">
              <a:latin typeface="Times New Roman" panose="02020603050405020304" pitchFamily="18" charset="0"/>
              <a:cs typeface="Times New Roman" panose="02020603050405020304" pitchFamily="18" charset="0"/>
            </a:rPr>
            <a:t>If original data shows stable seasonal functions</a:t>
          </a:r>
          <a:endParaRPr lang="en-IN" sz="1200" kern="1200" dirty="0"/>
        </a:p>
      </dsp:txBody>
      <dsp:txXfrm>
        <a:off x="3197446" y="1683176"/>
        <a:ext cx="779818" cy="1307434"/>
      </dsp:txXfrm>
    </dsp:sp>
    <dsp:sp modelId="{3A1B6667-5A76-454D-BB66-51F3F72889A7}">
      <dsp:nvSpPr>
        <dsp:cNvPr id="0" name=""/>
        <dsp:cNvSpPr/>
      </dsp:nvSpPr>
      <dsp:spPr>
        <a:xfrm>
          <a:off x="4016447" y="1675743"/>
          <a:ext cx="1158208" cy="13480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50000"/>
            </a:lnSpc>
            <a:spcBef>
              <a:spcPct val="0"/>
            </a:spcBef>
            <a:spcAft>
              <a:spcPct val="35000"/>
            </a:spcAft>
            <a:buFont typeface="Arial" panose="020B0604020202020204" pitchFamily="34" charset="0"/>
            <a:buNone/>
          </a:pPr>
          <a:r>
            <a:rPr lang="en-US" sz="1200" b="1" i="1" kern="1200" dirty="0">
              <a:solidFill>
                <a:schemeClr val="tx1"/>
              </a:solidFill>
              <a:latin typeface="Times New Roman" panose="02020603050405020304" pitchFamily="18" charset="0"/>
              <a:cs typeface="Times New Roman" panose="02020603050405020304" pitchFamily="18" charset="0"/>
            </a:rPr>
            <a:t>Multiplicative</a:t>
          </a:r>
        </a:p>
        <a:p>
          <a:pPr marL="0" lvl="0" indent="0" algn="l" defTabSz="533400">
            <a:lnSpc>
              <a:spcPct val="90000"/>
            </a:lnSpc>
            <a:spcBef>
              <a:spcPct val="0"/>
            </a:spcBef>
            <a:spcAft>
              <a:spcPct val="35000"/>
            </a:spcAft>
            <a:buFont typeface="Arial" panose="020B0604020202020204" pitchFamily="34" charset="0"/>
            <a:buNone/>
          </a:pPr>
          <a:r>
            <a:rPr lang="en-US" sz="1200" kern="1200" dirty="0">
              <a:latin typeface="Times New Roman" panose="02020603050405020304" pitchFamily="18" charset="0"/>
              <a:cs typeface="Times New Roman" panose="02020603050405020304" pitchFamily="18" charset="0"/>
            </a:rPr>
            <a:t>If original data reflects variations of seasonal fluctuations</a:t>
          </a:r>
        </a:p>
        <a:p>
          <a:pPr marL="0" lvl="0" indent="0" algn="l" defTabSz="533400">
            <a:lnSpc>
              <a:spcPct val="90000"/>
            </a:lnSpc>
            <a:spcBef>
              <a:spcPct val="0"/>
            </a:spcBef>
            <a:spcAft>
              <a:spcPct val="35000"/>
            </a:spcAft>
            <a:buFont typeface="Arial" panose="020B0604020202020204" pitchFamily="34" charset="0"/>
            <a:buNone/>
          </a:pPr>
          <a:endParaRPr lang="en-IN" sz="1200" kern="1200" dirty="0"/>
        </a:p>
      </dsp:txBody>
      <dsp:txXfrm>
        <a:off x="4050370" y="1709666"/>
        <a:ext cx="1090362" cy="1280253"/>
      </dsp:txXfrm>
    </dsp:sp>
    <dsp:sp modelId="{207DCEFC-4809-408F-9A37-53B59A6BE1A5}">
      <dsp:nvSpPr>
        <dsp:cNvPr id="0" name=""/>
        <dsp:cNvSpPr/>
      </dsp:nvSpPr>
      <dsp:spPr>
        <a:xfrm>
          <a:off x="5429907" y="958514"/>
          <a:ext cx="652076" cy="604289"/>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Simple</a:t>
          </a:r>
        </a:p>
      </dsp:txBody>
      <dsp:txXfrm>
        <a:off x="5447606" y="976213"/>
        <a:ext cx="616678" cy="56889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D1870-F7AA-41B7-A7A7-87F7F5BED7DC}">
      <dsp:nvSpPr>
        <dsp:cNvPr id="0" name=""/>
        <dsp:cNvSpPr/>
      </dsp:nvSpPr>
      <dsp:spPr>
        <a:xfrm rot="5400000">
          <a:off x="-170250" y="174302"/>
          <a:ext cx="1135006" cy="794504"/>
        </a:xfrm>
        <a:prstGeom prst="chevron">
          <a:avLst/>
        </a:prstGeom>
        <a:solidFill>
          <a:schemeClr val="accent1">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Time Space</a:t>
          </a:r>
          <a:endParaRPr lang="en-IN" sz="1600" kern="1200" dirty="0">
            <a:latin typeface="Times New Roman" panose="02020603050405020304" pitchFamily="18" charset="0"/>
            <a:cs typeface="Times New Roman" panose="02020603050405020304" pitchFamily="18" charset="0"/>
          </a:endParaRPr>
        </a:p>
      </dsp:txBody>
      <dsp:txXfrm rot="-5400000">
        <a:off x="1" y="401303"/>
        <a:ext cx="794504" cy="340502"/>
      </dsp:txXfrm>
    </dsp:sp>
    <dsp:sp modelId="{F3A8928C-07CE-4D91-BEFC-1DBCE9A6603A}">
      <dsp:nvSpPr>
        <dsp:cNvPr id="0" name=""/>
        <dsp:cNvSpPr/>
      </dsp:nvSpPr>
      <dsp:spPr>
        <a:xfrm rot="5400000">
          <a:off x="2371331" y="-1572776"/>
          <a:ext cx="738141" cy="389179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Simple</a:t>
          </a:r>
          <a:endParaRPr lang="en-IN"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Regression</a:t>
          </a:r>
          <a:endParaRPr lang="en-IN"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Box-Jenkins</a:t>
          </a:r>
          <a:endParaRPr lang="en-IN" sz="1800" kern="1200" dirty="0">
            <a:latin typeface="Times New Roman" panose="02020603050405020304" pitchFamily="18" charset="0"/>
            <a:cs typeface="Times New Roman" panose="02020603050405020304" pitchFamily="18" charset="0"/>
          </a:endParaRPr>
        </a:p>
      </dsp:txBody>
      <dsp:txXfrm rot="-5400000">
        <a:off x="794504" y="40084"/>
        <a:ext cx="3855763" cy="666075"/>
      </dsp:txXfrm>
    </dsp:sp>
    <dsp:sp modelId="{B709240B-2A16-4C28-B415-82C2F3196808}">
      <dsp:nvSpPr>
        <dsp:cNvPr id="0" name=""/>
        <dsp:cNvSpPr/>
      </dsp:nvSpPr>
      <dsp:spPr>
        <a:xfrm rot="5400000">
          <a:off x="-170250" y="1192765"/>
          <a:ext cx="1135006" cy="794504"/>
        </a:xfrm>
        <a:prstGeom prst="chevron">
          <a:avLst/>
        </a:prstGeom>
        <a:solidFill>
          <a:schemeClr val="accent1">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Frequency Space</a:t>
          </a:r>
          <a:endParaRPr lang="en-IN" sz="1400" kern="1200" dirty="0">
            <a:latin typeface="Times New Roman" panose="02020603050405020304" pitchFamily="18" charset="0"/>
            <a:cs typeface="Times New Roman" panose="02020603050405020304" pitchFamily="18" charset="0"/>
          </a:endParaRPr>
        </a:p>
      </dsp:txBody>
      <dsp:txXfrm rot="-5400000">
        <a:off x="1" y="1419766"/>
        <a:ext cx="794504" cy="340502"/>
      </dsp:txXfrm>
    </dsp:sp>
    <dsp:sp modelId="{46EA4EF7-E806-44BF-A40F-6D362CB8360F}">
      <dsp:nvSpPr>
        <dsp:cNvPr id="0" name=""/>
        <dsp:cNvSpPr/>
      </dsp:nvSpPr>
      <dsp:spPr>
        <a:xfrm rot="5400000">
          <a:off x="2371525" y="-554507"/>
          <a:ext cx="737753" cy="389179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Fourier Analysis</a:t>
          </a:r>
          <a:endParaRPr lang="en-IN"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Harmonic Regression</a:t>
          </a:r>
          <a:endParaRPr lang="en-IN" sz="1800" kern="1200" dirty="0">
            <a:latin typeface="Times New Roman" panose="02020603050405020304" pitchFamily="18" charset="0"/>
            <a:cs typeface="Times New Roman" panose="02020603050405020304" pitchFamily="18" charset="0"/>
          </a:endParaRPr>
        </a:p>
      </dsp:txBody>
      <dsp:txXfrm rot="-5400000">
        <a:off x="794504" y="1058528"/>
        <a:ext cx="3855782" cy="665725"/>
      </dsp:txXfrm>
    </dsp:sp>
    <dsp:sp modelId="{0B21CF8B-C0C3-410A-BFB4-3B2EC334F5AB}">
      <dsp:nvSpPr>
        <dsp:cNvPr id="0" name=""/>
        <dsp:cNvSpPr/>
      </dsp:nvSpPr>
      <dsp:spPr>
        <a:xfrm rot="5400000">
          <a:off x="-170250" y="2211228"/>
          <a:ext cx="1135006" cy="794504"/>
        </a:xfrm>
        <a:prstGeom prst="chevron">
          <a:avLst/>
        </a:prstGeom>
        <a:solidFill>
          <a:schemeClr val="accent1">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Phase Space</a:t>
          </a:r>
          <a:endParaRPr lang="en-IN" sz="1600" kern="1200" dirty="0">
            <a:latin typeface="Times New Roman" panose="02020603050405020304" pitchFamily="18" charset="0"/>
            <a:cs typeface="Times New Roman" panose="02020603050405020304" pitchFamily="18" charset="0"/>
          </a:endParaRPr>
        </a:p>
      </dsp:txBody>
      <dsp:txXfrm rot="-5400000">
        <a:off x="1" y="2438229"/>
        <a:ext cx="794504" cy="340502"/>
      </dsp:txXfrm>
    </dsp:sp>
    <dsp:sp modelId="{D6B5B3A8-8753-49ED-B928-4C69CD627649}">
      <dsp:nvSpPr>
        <dsp:cNvPr id="0" name=""/>
        <dsp:cNvSpPr/>
      </dsp:nvSpPr>
      <dsp:spPr>
        <a:xfrm rot="5400000">
          <a:off x="2371525" y="463956"/>
          <a:ext cx="737753" cy="389179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Non linear dynamics</a:t>
          </a:r>
          <a:endParaRPr lang="en-IN"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Chaos Theory</a:t>
          </a:r>
          <a:endParaRPr lang="en-IN" sz="1800" kern="1200" dirty="0">
            <a:latin typeface="Times New Roman" panose="02020603050405020304" pitchFamily="18" charset="0"/>
            <a:cs typeface="Times New Roman" panose="02020603050405020304" pitchFamily="18" charset="0"/>
          </a:endParaRPr>
        </a:p>
      </dsp:txBody>
      <dsp:txXfrm rot="-5400000">
        <a:off x="794504" y="2076991"/>
        <a:ext cx="3855782" cy="665725"/>
      </dsp:txXfrm>
    </dsp:sp>
    <dsp:sp modelId="{73603BFA-192B-401D-9949-D4262B32E3EC}">
      <dsp:nvSpPr>
        <dsp:cNvPr id="0" name=""/>
        <dsp:cNvSpPr/>
      </dsp:nvSpPr>
      <dsp:spPr>
        <a:xfrm rot="5400000">
          <a:off x="-170250" y="3229691"/>
          <a:ext cx="1135006" cy="794504"/>
        </a:xfrm>
        <a:prstGeom prst="chevron">
          <a:avLst/>
        </a:prstGeom>
        <a:solidFill>
          <a:schemeClr val="accent1">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State Space</a:t>
          </a:r>
          <a:endParaRPr lang="en-IN" sz="1600" kern="1200" dirty="0">
            <a:latin typeface="Times New Roman" panose="02020603050405020304" pitchFamily="18" charset="0"/>
            <a:cs typeface="Times New Roman" panose="02020603050405020304" pitchFamily="18" charset="0"/>
          </a:endParaRPr>
        </a:p>
      </dsp:txBody>
      <dsp:txXfrm rot="-5400000">
        <a:off x="1" y="3456692"/>
        <a:ext cx="794504" cy="340502"/>
      </dsp:txXfrm>
    </dsp:sp>
    <dsp:sp modelId="{40199B9D-F0BA-4FDB-880B-5AEE1E5AEC98}">
      <dsp:nvSpPr>
        <dsp:cNvPr id="0" name=""/>
        <dsp:cNvSpPr/>
      </dsp:nvSpPr>
      <dsp:spPr>
        <a:xfrm rot="5400000">
          <a:off x="2371525" y="1482419"/>
          <a:ext cx="737753" cy="389179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Kalman Filters</a:t>
          </a:r>
          <a:endParaRPr lang="en-IN" sz="1800" kern="1200" dirty="0"/>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Sequential Monte-Carlo Filters</a:t>
          </a:r>
          <a:endParaRPr lang="en-IN" sz="1800" kern="1200" dirty="0">
            <a:latin typeface="Times New Roman" panose="02020603050405020304" pitchFamily="18" charset="0"/>
            <a:cs typeface="Times New Roman" panose="02020603050405020304" pitchFamily="18" charset="0"/>
          </a:endParaRPr>
        </a:p>
      </dsp:txBody>
      <dsp:txXfrm rot="-5400000">
        <a:off x="794504" y="3095454"/>
        <a:ext cx="3855782" cy="665725"/>
      </dsp:txXfrm>
    </dsp:sp>
    <dsp:sp modelId="{AF1CF7E2-0B53-4493-BE16-6491CE71845D}">
      <dsp:nvSpPr>
        <dsp:cNvPr id="0" name=""/>
        <dsp:cNvSpPr/>
      </dsp:nvSpPr>
      <dsp:spPr>
        <a:xfrm rot="5400000">
          <a:off x="-170250" y="4248154"/>
          <a:ext cx="1135006" cy="794504"/>
        </a:xfrm>
        <a:prstGeom prst="chevron">
          <a:avLst/>
        </a:prstGeom>
        <a:solidFill>
          <a:schemeClr val="accent1">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Modern Approach</a:t>
          </a:r>
          <a:endParaRPr lang="en-IN" sz="1400" kern="1200" dirty="0">
            <a:latin typeface="Times New Roman" panose="02020603050405020304" pitchFamily="18" charset="0"/>
            <a:cs typeface="Times New Roman" panose="02020603050405020304" pitchFamily="18" charset="0"/>
          </a:endParaRPr>
        </a:p>
      </dsp:txBody>
      <dsp:txXfrm rot="-5400000">
        <a:off x="1" y="4475155"/>
        <a:ext cx="794504" cy="340502"/>
      </dsp:txXfrm>
    </dsp:sp>
    <dsp:sp modelId="{3AE15C40-4D4D-4815-AA13-102FB24CB5AB}">
      <dsp:nvSpPr>
        <dsp:cNvPr id="0" name=""/>
        <dsp:cNvSpPr/>
      </dsp:nvSpPr>
      <dsp:spPr>
        <a:xfrm rot="5400000">
          <a:off x="2371525" y="2500882"/>
          <a:ext cx="737753" cy="389179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Artificial Intelligence (AI)</a:t>
          </a:r>
          <a:endParaRPr lang="en-IN"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Data Mining</a:t>
          </a:r>
          <a:endParaRPr lang="en-IN" sz="1800" kern="1200" dirty="0">
            <a:latin typeface="Times New Roman" panose="02020603050405020304" pitchFamily="18" charset="0"/>
            <a:cs typeface="Times New Roman" panose="02020603050405020304" pitchFamily="18" charset="0"/>
          </a:endParaRPr>
        </a:p>
      </dsp:txBody>
      <dsp:txXfrm rot="-5400000">
        <a:off x="794504" y="4113917"/>
        <a:ext cx="3855782" cy="66572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460441-F248-47C0-B74E-C5A4B2FF777D}">
      <dsp:nvSpPr>
        <dsp:cNvPr id="0" name=""/>
        <dsp:cNvSpPr/>
      </dsp:nvSpPr>
      <dsp:spPr>
        <a:xfrm rot="16200000">
          <a:off x="-512452" y="1063262"/>
          <a:ext cx="4542563" cy="3461910"/>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Auto Regressive (AR) Model </a:t>
          </a:r>
          <a:r>
            <a:rPr lang="en-US" sz="1800" b="1" kern="1200" baseline="30000" dirty="0">
              <a:latin typeface="Times New Roman" panose="02020603050405020304" pitchFamily="18" charset="0"/>
              <a:cs typeface="Times New Roman" panose="02020603050405020304" pitchFamily="18" charset="0"/>
            </a:rPr>
            <a:t>[1], [5], [7]</a:t>
          </a:r>
        </a:p>
        <a:p>
          <a:pPr marL="0" lvl="0" indent="0" algn="l" defTabSz="8001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Current value of series 𝑦</a:t>
          </a:r>
          <a:r>
            <a:rPr lang="en-US" sz="1600" kern="1200" baseline="-25000" dirty="0">
              <a:latin typeface="Times New Roman" panose="02020603050405020304" pitchFamily="18" charset="0"/>
              <a:cs typeface="Times New Roman" panose="02020603050405020304" pitchFamily="18" charset="0"/>
            </a:rPr>
            <a:t>𝑡 </a:t>
          </a:r>
          <a:r>
            <a:rPr lang="en-US" sz="1600" kern="1200" dirty="0">
              <a:latin typeface="Times New Roman" panose="02020603050405020304" pitchFamily="18" charset="0"/>
              <a:cs typeface="Times New Roman" panose="02020603050405020304" pitchFamily="18" charset="0"/>
            </a:rPr>
            <a:t> expressed as a linear combination of previous/past loads to forecast future load values</a:t>
          </a:r>
        </a:p>
        <a:p>
          <a:pPr marL="0" lvl="0" indent="0" algn="l" defTabSz="8001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A 𝑝</a:t>
          </a:r>
          <a:r>
            <a:rPr lang="en-US" sz="1600" kern="1200" baseline="30000" dirty="0" err="1">
              <a:latin typeface="Times New Roman" panose="02020603050405020304" pitchFamily="18" charset="0"/>
              <a:cs typeface="Times New Roman" panose="02020603050405020304" pitchFamily="18" charset="0"/>
            </a:rPr>
            <a:t>th</a:t>
          </a:r>
          <a:r>
            <a:rPr lang="en-US" sz="1600" kern="1200" baseline="30000" dirty="0">
              <a:latin typeface="Times New Roman" panose="02020603050405020304" pitchFamily="18" charset="0"/>
              <a:cs typeface="Times New Roman" panose="02020603050405020304" pitchFamily="18" charset="0"/>
            </a:rPr>
            <a:t> </a:t>
          </a:r>
          <a:r>
            <a:rPr lang="en-US" sz="1600" kern="1200" dirty="0">
              <a:latin typeface="Times New Roman" panose="02020603050405020304" pitchFamily="18" charset="0"/>
              <a:cs typeface="Times New Roman" panose="02020603050405020304" pitchFamily="18" charset="0"/>
            </a:rPr>
            <a:t>order AR model, AR(𝑝) is </a:t>
          </a:r>
        </a:p>
        <a:p>
          <a:pPr marL="0" lvl="0" indent="0" algn="ctr" defTabSz="8001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y</a:t>
          </a:r>
          <a:r>
            <a:rPr lang="en-US" sz="1600" b="1" kern="1200" baseline="-25000" dirty="0" err="1">
              <a:latin typeface="Times New Roman" panose="02020603050405020304" pitchFamily="18" charset="0"/>
              <a:cs typeface="Times New Roman" panose="02020603050405020304" pitchFamily="18" charset="0"/>
            </a:rPr>
            <a:t>t</a:t>
          </a:r>
          <a:r>
            <a:rPr lang="en-US" sz="1600" b="1" kern="1200" dirty="0">
              <a:latin typeface="Times New Roman" panose="02020603050405020304" pitchFamily="18" charset="0"/>
              <a:cs typeface="Times New Roman" panose="02020603050405020304" pitchFamily="18" charset="0"/>
            </a:rPr>
            <a:t> - </a:t>
          </a:r>
          <a14:m xmlns:a14="http://schemas.microsoft.com/office/drawing/2010/main">
            <m:oMath xmlns:m="http://schemas.openxmlformats.org/officeDocument/2006/math">
              <m:nary>
                <m:naryPr>
                  <m:chr m:val="∑"/>
                  <m:ctrlPr>
                    <a:rPr lang="en-US" sz="1600" b="1" i="1" kern="1200" smtClean="0">
                      <a:latin typeface="Cambria Math" panose="02040503050406030204" pitchFamily="18" charset="0"/>
                      <a:cs typeface="Times New Roman" panose="02020603050405020304" pitchFamily="18" charset="0"/>
                    </a:rPr>
                  </m:ctrlPr>
                </m:naryPr>
                <m:sub>
                  <m:r>
                    <m:rPr>
                      <m:brk m:alnAt="23"/>
                    </m:rPr>
                    <a:rPr lang="en-US" sz="1600" b="1" i="1" kern="1200" smtClean="0">
                      <a:latin typeface="Cambria Math" panose="02040503050406030204" pitchFamily="18" charset="0"/>
                      <a:cs typeface="Times New Roman" panose="02020603050405020304" pitchFamily="18" charset="0"/>
                    </a:rPr>
                    <m:t>𝒊</m:t>
                  </m:r>
                  <m:r>
                    <a:rPr lang="en-US" sz="1600" b="1" i="1" kern="1200" smtClean="0">
                      <a:latin typeface="Cambria Math" panose="02040503050406030204" pitchFamily="18" charset="0"/>
                      <a:cs typeface="Times New Roman" panose="02020603050405020304" pitchFamily="18" charset="0"/>
                    </a:rPr>
                    <m:t>=</m:t>
                  </m:r>
                  <m:r>
                    <a:rPr lang="en-US" sz="1600" b="1" i="1" kern="1200" smtClean="0">
                      <a:latin typeface="Cambria Math" panose="02040503050406030204" pitchFamily="18" charset="0"/>
                      <a:cs typeface="Times New Roman" panose="02020603050405020304" pitchFamily="18" charset="0"/>
                    </a:rPr>
                    <m:t>𝟏</m:t>
                  </m:r>
                </m:sub>
                <m:sup>
                  <m:r>
                    <a:rPr lang="en-US" sz="1600" b="1" i="1" kern="1200" smtClean="0">
                      <a:latin typeface="Cambria Math" panose="02040503050406030204" pitchFamily="18" charset="0"/>
                      <a:cs typeface="Times New Roman" panose="02020603050405020304" pitchFamily="18" charset="0"/>
                    </a:rPr>
                    <m:t>𝒑</m:t>
                  </m:r>
                </m:sup>
                <m:e>
                  <m:sSub>
                    <m:sSubPr>
                      <m:ctrlPr>
                        <a:rPr lang="en-US" sz="1600" b="1" i="1" kern="1200" smtClean="0">
                          <a:latin typeface="Cambria Math" panose="02040503050406030204" pitchFamily="18" charset="0"/>
                          <a:cs typeface="Times New Roman" panose="02020603050405020304" pitchFamily="18" charset="0"/>
                        </a:rPr>
                      </m:ctrlPr>
                    </m:sSubPr>
                    <m:e>
                      <m:r>
                        <a:rPr lang="el-GR" sz="1600" b="1" i="1" kern="1200" smtClean="0">
                          <a:latin typeface="Cambria Math" panose="02040503050406030204" pitchFamily="18" charset="0"/>
                          <a:cs typeface="Times New Roman" panose="02020603050405020304" pitchFamily="18" charset="0"/>
                        </a:rPr>
                        <m:t>𝝓</m:t>
                      </m:r>
                    </m:e>
                    <m:sub>
                      <m:r>
                        <a:rPr lang="en-US" sz="1600" b="1" i="1" kern="1200" smtClean="0">
                          <a:latin typeface="Cambria Math" panose="02040503050406030204" pitchFamily="18" charset="0"/>
                          <a:cs typeface="Times New Roman" panose="02020603050405020304" pitchFamily="18" charset="0"/>
                        </a:rPr>
                        <m:t>𝒊</m:t>
                      </m:r>
                    </m:sub>
                  </m:sSub>
                </m:e>
              </m:nary>
            </m:oMath>
          </a14:m>
          <a:r>
            <a:rPr lang="en-US" sz="1600" b="1" kern="1200" dirty="0" err="1">
              <a:latin typeface="Times New Roman" panose="02020603050405020304" pitchFamily="18" charset="0"/>
              <a:cs typeface="Times New Roman" panose="02020603050405020304" pitchFamily="18" charset="0"/>
            </a:rPr>
            <a:t>y</a:t>
          </a:r>
          <a:r>
            <a:rPr lang="en-US" sz="1600" b="1" kern="1200" baseline="-25000" dirty="0" err="1">
              <a:latin typeface="Times New Roman" panose="02020603050405020304" pitchFamily="18" charset="0"/>
              <a:cs typeface="Times New Roman" panose="02020603050405020304" pitchFamily="18" charset="0"/>
            </a:rPr>
            <a:t>t-i</a:t>
          </a:r>
          <a:r>
            <a:rPr lang="en-US" sz="1600" b="1" kern="1200" dirty="0">
              <a:latin typeface="Times New Roman" panose="02020603050405020304" pitchFamily="18" charset="0"/>
              <a:cs typeface="Times New Roman" panose="02020603050405020304" pitchFamily="18" charset="0"/>
            </a:rPr>
            <a:t> = 𝜀</a:t>
          </a:r>
          <a:r>
            <a:rPr lang="en-US" sz="1600" b="1" kern="1200" baseline="-25000" dirty="0">
              <a:latin typeface="Times New Roman" panose="02020603050405020304" pitchFamily="18" charset="0"/>
              <a:cs typeface="Times New Roman" panose="02020603050405020304" pitchFamily="18" charset="0"/>
            </a:rPr>
            <a:t>𝑡</a:t>
          </a:r>
        </a:p>
        <a:p>
          <a:pPr marL="0" lvl="0" indent="0" algn="l" defTabSz="800100">
            <a:lnSpc>
              <a:spcPct val="90000"/>
            </a:lnSpc>
            <a:spcBef>
              <a:spcPct val="0"/>
            </a:spcBef>
            <a:spcAft>
              <a:spcPct val="35000"/>
            </a:spcAft>
            <a:buNone/>
          </a:pPr>
          <a:r>
            <a:rPr lang="el-GR" sz="1600" kern="1200" dirty="0">
              <a:latin typeface="Times New Roman" panose="02020603050405020304" pitchFamily="18" charset="0"/>
              <a:cs typeface="Times New Roman" panose="02020603050405020304" pitchFamily="18" charset="0"/>
            </a:rPr>
            <a:t>ϕ</a:t>
          </a:r>
          <a:r>
            <a:rPr lang="en-US" sz="1600" kern="1200" baseline="-25000" dirty="0">
              <a:latin typeface="Times New Roman" panose="02020603050405020304" pitchFamily="18" charset="0"/>
              <a:cs typeface="Times New Roman" panose="02020603050405020304" pitchFamily="18" charset="0"/>
            </a:rPr>
            <a:t>1</a:t>
          </a:r>
          <a:r>
            <a:rPr lang="en-US" sz="1600" kern="1200" dirty="0">
              <a:latin typeface="Times New Roman" panose="02020603050405020304" pitchFamily="18" charset="0"/>
              <a:cs typeface="Times New Roman" panose="02020603050405020304" pitchFamily="18" charset="0"/>
            </a:rPr>
            <a:t>,</a:t>
          </a:r>
          <a:r>
            <a:rPr lang="el-GR" sz="1600" kern="1200" dirty="0">
              <a:latin typeface="Times New Roman" panose="02020603050405020304" pitchFamily="18" charset="0"/>
              <a:cs typeface="Times New Roman" panose="02020603050405020304" pitchFamily="18" charset="0"/>
            </a:rPr>
            <a:t> ϕ</a:t>
          </a:r>
          <a:r>
            <a:rPr lang="en-US" sz="1600" kern="1200" baseline="-25000" dirty="0">
              <a:latin typeface="Times New Roman" panose="02020603050405020304" pitchFamily="18" charset="0"/>
              <a:cs typeface="Times New Roman" panose="02020603050405020304" pitchFamily="18" charset="0"/>
            </a:rPr>
            <a:t>2</a:t>
          </a:r>
          <a:r>
            <a:rPr lang="en-US" sz="1600" kern="1200" dirty="0">
              <a:latin typeface="Times New Roman" panose="02020603050405020304" pitchFamily="18" charset="0"/>
              <a:cs typeface="Times New Roman" panose="02020603050405020304" pitchFamily="18" charset="0"/>
            </a:rPr>
            <a:t>,…</a:t>
          </a:r>
          <a:r>
            <a:rPr lang="el-GR" sz="1600" kern="1200" dirty="0">
              <a:latin typeface="Times New Roman" panose="02020603050405020304" pitchFamily="18" charset="0"/>
              <a:cs typeface="Times New Roman" panose="02020603050405020304" pitchFamily="18" charset="0"/>
            </a:rPr>
            <a:t> ϕ</a:t>
          </a:r>
          <a:r>
            <a:rPr lang="en-US" sz="1600" kern="1200" baseline="-25000" dirty="0">
              <a:latin typeface="Times New Roman" panose="02020603050405020304" pitchFamily="18" charset="0"/>
              <a:cs typeface="Times New Roman" panose="02020603050405020304" pitchFamily="18" charset="0"/>
            </a:rPr>
            <a:t>p</a:t>
          </a:r>
          <a:r>
            <a:rPr lang="el-GR" sz="1600" kern="1200" dirty="0">
              <a:latin typeface="Times New Roman" panose="02020603050405020304" pitchFamily="18" charset="0"/>
              <a:cs typeface="Times New Roman" panose="02020603050405020304" pitchFamily="18" charset="0"/>
            </a:rPr>
            <a:t> </a:t>
          </a:r>
          <a:r>
            <a:rPr lang="en-US" sz="1600" kern="1200" dirty="0">
              <a:latin typeface="Times New Roman" panose="02020603050405020304" pitchFamily="18" charset="0"/>
              <a:cs typeface="Times New Roman" panose="02020603050405020304" pitchFamily="18" charset="0"/>
            </a:rPr>
            <a:t>are unknown AR coefficients</a:t>
          </a:r>
        </a:p>
        <a:p>
          <a:pPr marL="0" lvl="0" indent="0" algn="l" defTabSz="8001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𝜀</a:t>
          </a:r>
          <a:r>
            <a:rPr lang="en-US" sz="1600" kern="1200" baseline="-25000" dirty="0">
              <a:latin typeface="Times New Roman" panose="02020603050405020304" pitchFamily="18" charset="0"/>
              <a:cs typeface="Times New Roman" panose="02020603050405020304" pitchFamily="18" charset="0"/>
            </a:rPr>
            <a:t>𝑡</a:t>
          </a:r>
          <a:r>
            <a:rPr lang="en-US" sz="1600" kern="1200" dirty="0">
              <a:latin typeface="Times New Roman" panose="02020603050405020304" pitchFamily="18" charset="0"/>
              <a:cs typeface="Times New Roman" panose="02020603050405020304" pitchFamily="18" charset="0"/>
            </a:rPr>
            <a:t> is random white noise</a:t>
          </a:r>
        </a:p>
        <a:p>
          <a:pPr marL="0" lvl="0" indent="0" algn="l" defTabSz="8001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Correlation needed between current values of 𝑦</a:t>
          </a:r>
          <a:r>
            <a:rPr lang="en-US" sz="1600" kern="1200" baseline="-25000" dirty="0">
              <a:latin typeface="Times New Roman" panose="02020603050405020304" pitchFamily="18" charset="0"/>
              <a:cs typeface="Times New Roman" panose="02020603050405020304" pitchFamily="18" charset="0"/>
            </a:rPr>
            <a:t>𝑡</a:t>
          </a:r>
          <a:r>
            <a:rPr lang="en-US" sz="1600" kern="1200" dirty="0">
              <a:latin typeface="Times New Roman" panose="02020603050405020304" pitchFamily="18" charset="0"/>
              <a:cs typeface="Times New Roman" panose="02020603050405020304" pitchFamily="18" charset="0"/>
            </a:rPr>
            <a:t> and its past values</a:t>
          </a:r>
          <a:endParaRPr lang="en-US" sz="1600" kern="1200" baseline="-25000" dirty="0">
            <a:latin typeface="Times New Roman" panose="02020603050405020304" pitchFamily="18" charset="0"/>
            <a:cs typeface="Times New Roman" panose="02020603050405020304" pitchFamily="18" charset="0"/>
          </a:endParaRPr>
        </a:p>
        <a:p>
          <a:pPr marL="0" lvl="0" indent="0" algn="l" defTabSz="8001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Applied in economics electric load forecasting and digital signal processing</a:t>
          </a:r>
          <a:endParaRPr lang="en-IN" sz="1600" kern="1200" dirty="0"/>
        </a:p>
        <a:p>
          <a:pPr marL="0" lvl="0" indent="0" algn="l" defTabSz="800100">
            <a:lnSpc>
              <a:spcPct val="90000"/>
            </a:lnSpc>
            <a:spcBef>
              <a:spcPct val="0"/>
            </a:spcBef>
            <a:spcAft>
              <a:spcPct val="35000"/>
            </a:spcAft>
            <a:buNone/>
          </a:pPr>
          <a:endParaRPr lang="en-IN" sz="1400" kern="1200" dirty="0"/>
        </a:p>
      </dsp:txBody>
      <dsp:txXfrm rot="5400000">
        <a:off x="196901" y="691963"/>
        <a:ext cx="3292883" cy="4204509"/>
      </dsp:txXfrm>
    </dsp:sp>
    <dsp:sp modelId="{B9A39794-F1A2-4DEC-8748-9E6CA547258C}">
      <dsp:nvSpPr>
        <dsp:cNvPr id="0" name=""/>
        <dsp:cNvSpPr/>
      </dsp:nvSpPr>
      <dsp:spPr>
        <a:xfrm rot="5400000">
          <a:off x="2971734" y="958873"/>
          <a:ext cx="4501893" cy="3670688"/>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Moving Average (MA) Model </a:t>
          </a:r>
          <a:r>
            <a:rPr lang="en-US" sz="1800" b="1" kern="1200" baseline="30000" dirty="0">
              <a:latin typeface="Times New Roman" panose="02020603050405020304" pitchFamily="18" charset="0"/>
              <a:cs typeface="Times New Roman" panose="02020603050405020304" pitchFamily="18" charset="0"/>
            </a:rPr>
            <a:t>[1], [5], [7]</a:t>
          </a:r>
        </a:p>
        <a:p>
          <a:pPr marL="0" lvl="0" indent="0" algn="l" defTabSz="8001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Mimics behavior of a MA process</a:t>
          </a:r>
        </a:p>
        <a:p>
          <a:pPr marL="0" lvl="0" indent="0" algn="l" defTabSz="8001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Linear regression model that regresses current values against white noise of one or more past values</a:t>
          </a:r>
        </a:p>
        <a:p>
          <a:pPr marL="0" lvl="0" indent="0" algn="l" defTabSz="8001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Time series regarded as a MA of a  (unevenly weighted) random shock series 𝜀</a:t>
          </a:r>
          <a:r>
            <a:rPr lang="en-US" sz="1600" kern="1200" baseline="-25000" dirty="0">
              <a:latin typeface="Times New Roman" panose="02020603050405020304" pitchFamily="18" charset="0"/>
              <a:cs typeface="Times New Roman" panose="02020603050405020304" pitchFamily="18" charset="0"/>
            </a:rPr>
            <a:t>t</a:t>
          </a:r>
        </a:p>
        <a:p>
          <a:pPr marL="0" lvl="0" indent="0" algn="l" defTabSz="8001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MA model of order 𝑞 MA(𝑞) is given as</a:t>
          </a:r>
        </a:p>
        <a:p>
          <a:pPr marL="0" lvl="0" indent="0" algn="ctr" defTabSz="8001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y</a:t>
          </a:r>
          <a:r>
            <a:rPr lang="en-US" sz="1600" b="1" kern="1200" baseline="-25000" dirty="0" err="1">
              <a:latin typeface="Times New Roman" panose="02020603050405020304" pitchFamily="18" charset="0"/>
              <a:cs typeface="Times New Roman" panose="02020603050405020304" pitchFamily="18" charset="0"/>
            </a:rPr>
            <a:t>t</a:t>
          </a:r>
          <a:r>
            <a:rPr lang="en-US" sz="1600" b="1" kern="1200" dirty="0">
              <a:latin typeface="Times New Roman" panose="02020603050405020304" pitchFamily="18" charset="0"/>
              <a:cs typeface="Times New Roman" panose="02020603050405020304" pitchFamily="18" charset="0"/>
            </a:rPr>
            <a:t> = 𝜀</a:t>
          </a:r>
          <a:r>
            <a:rPr lang="en-US" sz="1600" b="1" kern="1200" baseline="-25000" dirty="0">
              <a:latin typeface="Times New Roman" panose="02020603050405020304" pitchFamily="18" charset="0"/>
              <a:cs typeface="Times New Roman" panose="02020603050405020304" pitchFamily="18" charset="0"/>
            </a:rPr>
            <a:t>𝑡 </a:t>
          </a:r>
          <a:r>
            <a:rPr lang="en-US" sz="1600" b="1" kern="1200" dirty="0">
              <a:latin typeface="Times New Roman" panose="02020603050405020304" pitchFamily="18" charset="0"/>
              <a:cs typeface="Times New Roman" panose="02020603050405020304" pitchFamily="18" charset="0"/>
            </a:rPr>
            <a:t>+ </a:t>
          </a:r>
          <a14:m xmlns:a14="http://schemas.microsoft.com/office/drawing/2010/main">
            <m:oMath xmlns:m="http://schemas.openxmlformats.org/officeDocument/2006/math">
              <m:nary>
                <m:naryPr>
                  <m:chr m:val="∑"/>
                  <m:ctrlPr>
                    <a:rPr lang="en-US" sz="1600" b="1" i="1" kern="1200" smtClean="0">
                      <a:latin typeface="Cambria Math" panose="02040503050406030204" pitchFamily="18" charset="0"/>
                      <a:cs typeface="Times New Roman" panose="02020603050405020304" pitchFamily="18" charset="0"/>
                    </a:rPr>
                  </m:ctrlPr>
                </m:naryPr>
                <m:sub>
                  <m:r>
                    <m:rPr>
                      <m:brk m:alnAt="23"/>
                    </m:rPr>
                    <a:rPr lang="en-US" sz="1600" b="1" i="1" kern="1200" smtClean="0">
                      <a:latin typeface="Cambria Math" panose="02040503050406030204" pitchFamily="18" charset="0"/>
                      <a:cs typeface="Times New Roman" panose="02020603050405020304" pitchFamily="18" charset="0"/>
                    </a:rPr>
                    <m:t>𝒊</m:t>
                  </m:r>
                  <m:r>
                    <a:rPr lang="en-US" sz="1600" b="1" i="1" kern="1200" smtClean="0">
                      <a:latin typeface="Cambria Math" panose="02040503050406030204" pitchFamily="18" charset="0"/>
                      <a:cs typeface="Times New Roman" panose="02020603050405020304" pitchFamily="18" charset="0"/>
                    </a:rPr>
                    <m:t>=</m:t>
                  </m:r>
                  <m:r>
                    <a:rPr lang="en-US" sz="1600" b="1" i="1" kern="1200" smtClean="0">
                      <a:latin typeface="Cambria Math" panose="02040503050406030204" pitchFamily="18" charset="0"/>
                      <a:cs typeface="Times New Roman" panose="02020603050405020304" pitchFamily="18" charset="0"/>
                    </a:rPr>
                    <m:t>𝟏</m:t>
                  </m:r>
                </m:sub>
                <m:sup>
                  <m:r>
                    <a:rPr lang="en-US" sz="1600" b="1" i="1" kern="1200" smtClean="0">
                      <a:latin typeface="Cambria Math" panose="02040503050406030204" pitchFamily="18" charset="0"/>
                      <a:cs typeface="Times New Roman" panose="02020603050405020304" pitchFamily="18" charset="0"/>
                    </a:rPr>
                    <m:t>𝒒</m:t>
                  </m:r>
                </m:sup>
                <m:e>
                  <m:sSub>
                    <m:sSubPr>
                      <m:ctrlPr>
                        <a:rPr lang="en-US" sz="1600" b="1" i="1" kern="1200" smtClean="0">
                          <a:latin typeface="Cambria Math" panose="02040503050406030204" pitchFamily="18" charset="0"/>
                          <a:cs typeface="Times New Roman" panose="02020603050405020304" pitchFamily="18" charset="0"/>
                        </a:rPr>
                      </m:ctrlPr>
                    </m:sSubPr>
                    <m:e>
                      <m:r>
                        <a:rPr lang="el-GR" sz="1600" b="1" i="1" kern="1200" smtClean="0">
                          <a:latin typeface="Cambria Math" panose="02040503050406030204" pitchFamily="18" charset="0"/>
                          <a:cs typeface="Times New Roman" panose="02020603050405020304" pitchFamily="18" charset="0"/>
                        </a:rPr>
                        <m:t>Ɵ</m:t>
                      </m:r>
                    </m:e>
                    <m:sub>
                      <m:r>
                        <a:rPr lang="en-US" sz="1600" b="1" i="1" kern="1200" smtClean="0">
                          <a:latin typeface="Cambria Math" panose="02040503050406030204" pitchFamily="18" charset="0"/>
                          <a:cs typeface="Times New Roman" panose="02020603050405020304" pitchFamily="18" charset="0"/>
                        </a:rPr>
                        <m:t>𝒊</m:t>
                      </m:r>
                    </m:sub>
                  </m:sSub>
                  <m:r>
                    <m:rPr>
                      <m:nor/>
                    </m:rPr>
                    <a:rPr lang="en-US" sz="1600" b="1" kern="1200" dirty="0" smtClean="0">
                      <a:latin typeface="Times New Roman" panose="02020603050405020304" pitchFamily="18" charset="0"/>
                      <a:cs typeface="Times New Roman" panose="02020603050405020304" pitchFamily="18" charset="0"/>
                    </a:rPr>
                    <m:t>𝜀</m:t>
                  </m:r>
                </m:e>
              </m:nary>
            </m:oMath>
          </a14:m>
          <a:r>
            <a:rPr lang="en-US" sz="1600" b="1" kern="1200" baseline="-25000" dirty="0" err="1">
              <a:latin typeface="Times New Roman" panose="02020603050405020304" pitchFamily="18" charset="0"/>
              <a:cs typeface="Times New Roman" panose="02020603050405020304" pitchFamily="18" charset="0"/>
            </a:rPr>
            <a:t>t-i</a:t>
          </a:r>
          <a:endParaRPr lang="en-US" sz="1600" b="1" kern="1200" dirty="0">
            <a:latin typeface="Times New Roman" panose="02020603050405020304" pitchFamily="18" charset="0"/>
            <a:cs typeface="Times New Roman" panose="02020603050405020304" pitchFamily="18" charset="0"/>
          </a:endParaRPr>
        </a:p>
        <a:p>
          <a:pPr marL="0" lvl="0" indent="0" algn="l" defTabSz="8001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Duality/Invertibility between MA and AR model </a:t>
          </a:r>
        </a:p>
        <a:p>
          <a:pPr marL="0" lvl="0" indent="0" algn="l" defTabSz="8001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MA model can be rewritten (inverted) into an AR form (of infinite order)</a:t>
          </a:r>
          <a:endParaRPr lang="en-IN" sz="1600" kern="1200" dirty="0"/>
        </a:p>
      </dsp:txBody>
      <dsp:txXfrm rot="-5400000">
        <a:off x="3387336" y="722491"/>
        <a:ext cx="3491468" cy="4143453"/>
      </dsp:txXfrm>
    </dsp:sp>
    <dsp:sp modelId="{D08CEABD-ACD9-4FBF-8A8D-695C7A8219F2}">
      <dsp:nvSpPr>
        <dsp:cNvPr id="0" name=""/>
        <dsp:cNvSpPr/>
      </dsp:nvSpPr>
      <dsp:spPr>
        <a:xfrm>
          <a:off x="2948712" y="137430"/>
          <a:ext cx="1055760" cy="1231175"/>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6F493B-A521-4524-911F-AAFA91E42536}">
      <dsp:nvSpPr>
        <dsp:cNvPr id="0" name=""/>
        <dsp:cNvSpPr/>
      </dsp:nvSpPr>
      <dsp:spPr>
        <a:xfrm rot="10800000">
          <a:off x="2995180" y="4369627"/>
          <a:ext cx="1054406" cy="1122981"/>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869A5-28F0-4C1B-85B0-B88AF8E8449C}">
      <dsp:nvSpPr>
        <dsp:cNvPr id="0" name=""/>
        <dsp:cNvSpPr/>
      </dsp:nvSpPr>
      <dsp:spPr>
        <a:xfrm>
          <a:off x="138411" y="-33734"/>
          <a:ext cx="11987083" cy="1895521"/>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Auto Regressive Moving Average (ARMA) Model </a:t>
          </a:r>
          <a:r>
            <a:rPr lang="en-US" sz="1800" b="1" kern="1200" baseline="30000" dirty="0">
              <a:latin typeface="Times New Roman" panose="02020603050405020304" pitchFamily="18" charset="0"/>
              <a:cs typeface="Times New Roman" panose="02020603050405020304" pitchFamily="18" charset="0"/>
            </a:rPr>
            <a:t>[1], [5], [7]</a:t>
          </a:r>
        </a:p>
        <a:p>
          <a:pPr marL="0" lvl="0" indent="0" algn="l" defTabSz="800100">
            <a:lnSpc>
              <a:spcPct val="90000"/>
            </a:lnSpc>
            <a:spcBef>
              <a:spcPct val="0"/>
            </a:spcBef>
            <a:spcAft>
              <a:spcPct val="35000"/>
            </a:spcAft>
            <a:buNone/>
          </a:pPr>
          <a:r>
            <a:rPr lang="en-US" sz="1800" b="0" kern="1200" dirty="0">
              <a:latin typeface="Times New Roman" panose="02020603050405020304" pitchFamily="18" charset="0"/>
              <a:cs typeface="Times New Roman" panose="02020603050405020304" pitchFamily="18" charset="0"/>
            </a:rPr>
            <a:t>C</a:t>
          </a:r>
          <a:r>
            <a:rPr lang="en-US" sz="1800" kern="1200" dirty="0">
              <a:latin typeface="Times New Roman" panose="02020603050405020304" pitchFamily="18" charset="0"/>
              <a:cs typeface="Times New Roman" panose="02020603050405020304" pitchFamily="18" charset="0"/>
            </a:rPr>
            <a:t>ombination of an AR models AR(𝑝) and MA models MA(𝑞)</a:t>
          </a:r>
        </a:p>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Express current value 𝑦</a:t>
          </a:r>
          <a:r>
            <a:rPr lang="en-US" sz="1800" kern="1200" baseline="-25000" dirty="0">
              <a:latin typeface="Times New Roman" panose="02020603050405020304" pitchFamily="18" charset="0"/>
              <a:cs typeface="Times New Roman" panose="02020603050405020304" pitchFamily="18" charset="0"/>
            </a:rPr>
            <a:t>𝑡</a:t>
          </a:r>
          <a:r>
            <a:rPr lang="en-US" sz="1800" kern="1200" dirty="0">
              <a:latin typeface="Times New Roman" panose="02020603050405020304" pitchFamily="18" charset="0"/>
              <a:cs typeface="Times New Roman" panose="02020603050405020304" pitchFamily="18" charset="0"/>
            </a:rPr>
            <a:t> linearly in terms of its past values and current, previous values of the noise</a:t>
          </a:r>
        </a:p>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Mathematically ARMA(𝑝,𝑞) model is written as  </a:t>
          </a:r>
          <a:r>
            <a:rPr lang="en-US" sz="1800" b="1" kern="1200" dirty="0" err="1">
              <a:latin typeface="Times New Roman" panose="02020603050405020304" pitchFamily="18" charset="0"/>
              <a:cs typeface="Times New Roman" panose="02020603050405020304" pitchFamily="18" charset="0"/>
            </a:rPr>
            <a:t>y</a:t>
          </a:r>
          <a:r>
            <a:rPr lang="en-US" sz="1800" b="1" kern="1200" baseline="-25000" dirty="0" err="1">
              <a:latin typeface="Times New Roman" panose="02020603050405020304" pitchFamily="18" charset="0"/>
              <a:cs typeface="Times New Roman" panose="02020603050405020304" pitchFamily="18" charset="0"/>
            </a:rPr>
            <a:t>t</a:t>
          </a:r>
          <a:r>
            <a:rPr lang="en-US" sz="1800" b="1" kern="1200" dirty="0">
              <a:latin typeface="Times New Roman" panose="02020603050405020304" pitchFamily="18" charset="0"/>
              <a:cs typeface="Times New Roman" panose="02020603050405020304" pitchFamily="18" charset="0"/>
            </a:rPr>
            <a:t> - </a:t>
          </a:r>
          <a14:m xmlns:a14="http://schemas.microsoft.com/office/drawing/2010/main">
            <m:oMath xmlns:m="http://schemas.openxmlformats.org/officeDocument/2006/math">
              <m:nary>
                <m:naryPr>
                  <m:chr m:val="∑"/>
                  <m:ctrlPr>
                    <a:rPr lang="en-US" sz="1800" b="1" i="1" kern="1200" smtClean="0">
                      <a:latin typeface="Cambria Math" panose="02040503050406030204" pitchFamily="18" charset="0"/>
                      <a:cs typeface="Times New Roman" panose="02020603050405020304" pitchFamily="18" charset="0"/>
                    </a:rPr>
                  </m:ctrlPr>
                </m:naryPr>
                <m:sub>
                  <m:r>
                    <m:rPr>
                      <m:brk m:alnAt="23"/>
                    </m:rPr>
                    <a:rPr lang="en-US" sz="1800" b="1" i="1" kern="1200" smtClean="0">
                      <a:latin typeface="Cambria Math" panose="02040503050406030204" pitchFamily="18" charset="0"/>
                      <a:cs typeface="Times New Roman" panose="02020603050405020304" pitchFamily="18" charset="0"/>
                    </a:rPr>
                    <m:t>𝒊</m:t>
                  </m:r>
                  <m:r>
                    <a:rPr lang="en-US" sz="1800" b="1" i="1" kern="1200" smtClean="0">
                      <a:latin typeface="Cambria Math" panose="02040503050406030204" pitchFamily="18" charset="0"/>
                      <a:cs typeface="Times New Roman" panose="02020603050405020304" pitchFamily="18" charset="0"/>
                    </a:rPr>
                    <m:t>=</m:t>
                  </m:r>
                  <m:r>
                    <a:rPr lang="en-US" sz="1800" b="1" i="1" kern="1200" smtClean="0">
                      <a:latin typeface="Cambria Math" panose="02040503050406030204" pitchFamily="18" charset="0"/>
                      <a:cs typeface="Times New Roman" panose="02020603050405020304" pitchFamily="18" charset="0"/>
                    </a:rPr>
                    <m:t>𝟏</m:t>
                  </m:r>
                </m:sub>
                <m:sup>
                  <m:r>
                    <a:rPr lang="en-US" sz="1800" b="1" i="1" kern="1200" smtClean="0">
                      <a:latin typeface="Cambria Math" panose="02040503050406030204" pitchFamily="18" charset="0"/>
                      <a:cs typeface="Times New Roman" panose="02020603050405020304" pitchFamily="18" charset="0"/>
                    </a:rPr>
                    <m:t>𝒑</m:t>
                  </m:r>
                </m:sup>
                <m:e>
                  <m:sSub>
                    <m:sSubPr>
                      <m:ctrlPr>
                        <a:rPr lang="en-US" sz="1800" b="1" i="1" kern="1200" smtClean="0">
                          <a:latin typeface="Cambria Math" panose="02040503050406030204" pitchFamily="18" charset="0"/>
                          <a:cs typeface="Times New Roman" panose="02020603050405020304" pitchFamily="18" charset="0"/>
                        </a:rPr>
                      </m:ctrlPr>
                    </m:sSubPr>
                    <m:e>
                      <m:r>
                        <a:rPr lang="el-GR" sz="1800" b="1" i="1" kern="1200" smtClean="0">
                          <a:latin typeface="Cambria Math" panose="02040503050406030204" pitchFamily="18" charset="0"/>
                          <a:cs typeface="Times New Roman" panose="02020603050405020304" pitchFamily="18" charset="0"/>
                        </a:rPr>
                        <m:t>𝝓</m:t>
                      </m:r>
                    </m:e>
                    <m:sub>
                      <m:r>
                        <a:rPr lang="en-US" sz="1800" b="1" i="1" kern="1200" smtClean="0">
                          <a:latin typeface="Cambria Math" panose="02040503050406030204" pitchFamily="18" charset="0"/>
                          <a:cs typeface="Times New Roman" panose="02020603050405020304" pitchFamily="18" charset="0"/>
                        </a:rPr>
                        <m:t>𝒊</m:t>
                      </m:r>
                    </m:sub>
                  </m:sSub>
                </m:e>
              </m:nary>
            </m:oMath>
          </a14:m>
          <a:r>
            <a:rPr lang="en-US" sz="1800" b="1" kern="1200" dirty="0" err="1">
              <a:latin typeface="Times New Roman" panose="02020603050405020304" pitchFamily="18" charset="0"/>
              <a:cs typeface="Times New Roman" panose="02020603050405020304" pitchFamily="18" charset="0"/>
            </a:rPr>
            <a:t>y</a:t>
          </a:r>
          <a:r>
            <a:rPr lang="en-US" sz="1800" b="1" kern="1200" baseline="-25000" dirty="0" err="1">
              <a:latin typeface="Times New Roman" panose="02020603050405020304" pitchFamily="18" charset="0"/>
              <a:cs typeface="Times New Roman" panose="02020603050405020304" pitchFamily="18" charset="0"/>
            </a:rPr>
            <a:t>t-i</a:t>
          </a:r>
          <a:r>
            <a:rPr lang="en-US" sz="1800" b="1" kern="1200" dirty="0">
              <a:latin typeface="Times New Roman" panose="02020603050405020304" pitchFamily="18" charset="0"/>
              <a:cs typeface="Times New Roman" panose="02020603050405020304" pitchFamily="18" charset="0"/>
            </a:rPr>
            <a:t> = 𝜀</a:t>
          </a:r>
          <a:r>
            <a:rPr lang="en-US" sz="1800" b="1" kern="1200" baseline="-25000" dirty="0">
              <a:latin typeface="Times New Roman" panose="02020603050405020304" pitchFamily="18" charset="0"/>
              <a:cs typeface="Times New Roman" panose="02020603050405020304" pitchFamily="18" charset="0"/>
            </a:rPr>
            <a:t>𝑡 </a:t>
          </a:r>
          <a:r>
            <a:rPr lang="en-US" sz="1800" b="1" kern="1200" dirty="0">
              <a:latin typeface="Times New Roman" panose="02020603050405020304" pitchFamily="18" charset="0"/>
              <a:cs typeface="Times New Roman" panose="02020603050405020304" pitchFamily="18" charset="0"/>
            </a:rPr>
            <a:t>+ </a:t>
          </a:r>
          <a14:m xmlns:a14="http://schemas.microsoft.com/office/drawing/2010/main">
            <m:oMath xmlns:m="http://schemas.openxmlformats.org/officeDocument/2006/math">
              <m:nary>
                <m:naryPr>
                  <m:chr m:val="∑"/>
                  <m:ctrlPr>
                    <a:rPr lang="en-US" sz="1800" b="1" i="1" kern="1200" smtClean="0">
                      <a:latin typeface="Cambria Math" panose="02040503050406030204" pitchFamily="18" charset="0"/>
                      <a:cs typeface="Times New Roman" panose="02020603050405020304" pitchFamily="18" charset="0"/>
                    </a:rPr>
                  </m:ctrlPr>
                </m:naryPr>
                <m:sub>
                  <m:r>
                    <m:rPr>
                      <m:brk m:alnAt="23"/>
                    </m:rPr>
                    <a:rPr lang="en-US" sz="1800" b="1" i="1" kern="1200" smtClean="0">
                      <a:latin typeface="Cambria Math" panose="02040503050406030204" pitchFamily="18" charset="0"/>
                      <a:cs typeface="Times New Roman" panose="02020603050405020304" pitchFamily="18" charset="0"/>
                    </a:rPr>
                    <m:t>𝒊</m:t>
                  </m:r>
                  <m:r>
                    <a:rPr lang="en-US" sz="1800" b="1" i="1" kern="1200" smtClean="0">
                      <a:latin typeface="Cambria Math" panose="02040503050406030204" pitchFamily="18" charset="0"/>
                      <a:cs typeface="Times New Roman" panose="02020603050405020304" pitchFamily="18" charset="0"/>
                    </a:rPr>
                    <m:t>=</m:t>
                  </m:r>
                  <m:r>
                    <a:rPr lang="en-US" sz="1800" b="1" i="1" kern="1200" smtClean="0">
                      <a:latin typeface="Cambria Math" panose="02040503050406030204" pitchFamily="18" charset="0"/>
                      <a:cs typeface="Times New Roman" panose="02020603050405020304" pitchFamily="18" charset="0"/>
                    </a:rPr>
                    <m:t>𝟏</m:t>
                  </m:r>
                </m:sub>
                <m:sup>
                  <m:r>
                    <a:rPr lang="en-US" sz="1800" b="1" i="1" kern="1200" smtClean="0">
                      <a:latin typeface="Cambria Math" panose="02040503050406030204" pitchFamily="18" charset="0"/>
                      <a:cs typeface="Times New Roman" panose="02020603050405020304" pitchFamily="18" charset="0"/>
                    </a:rPr>
                    <m:t>𝒒</m:t>
                  </m:r>
                </m:sup>
                <m:e>
                  <m:sSub>
                    <m:sSubPr>
                      <m:ctrlPr>
                        <a:rPr lang="en-US" sz="1800" b="1" i="1" kern="1200" smtClean="0">
                          <a:latin typeface="Cambria Math" panose="02040503050406030204" pitchFamily="18" charset="0"/>
                          <a:cs typeface="Times New Roman" panose="02020603050405020304" pitchFamily="18" charset="0"/>
                        </a:rPr>
                      </m:ctrlPr>
                    </m:sSubPr>
                    <m:e>
                      <m:r>
                        <a:rPr lang="el-GR" sz="1800" b="1" i="1" kern="1200" smtClean="0">
                          <a:latin typeface="Cambria Math" panose="02040503050406030204" pitchFamily="18" charset="0"/>
                          <a:cs typeface="Times New Roman" panose="02020603050405020304" pitchFamily="18" charset="0"/>
                        </a:rPr>
                        <m:t>Ɵ</m:t>
                      </m:r>
                    </m:e>
                    <m:sub>
                      <m:r>
                        <a:rPr lang="en-US" sz="1800" b="1" i="1" kern="1200" smtClean="0">
                          <a:latin typeface="Cambria Math" panose="02040503050406030204" pitchFamily="18" charset="0"/>
                          <a:cs typeface="Times New Roman" panose="02020603050405020304" pitchFamily="18" charset="0"/>
                        </a:rPr>
                        <m:t>𝒊</m:t>
                      </m:r>
                    </m:sub>
                  </m:sSub>
                  <m:r>
                    <m:rPr>
                      <m:nor/>
                    </m:rPr>
                    <a:rPr lang="en-US" sz="1800" b="1" kern="1200" dirty="0" smtClean="0">
                      <a:latin typeface="Times New Roman" panose="02020603050405020304" pitchFamily="18" charset="0"/>
                      <a:cs typeface="Times New Roman" panose="02020603050405020304" pitchFamily="18" charset="0"/>
                    </a:rPr>
                    <m:t>𝜀</m:t>
                  </m:r>
                </m:e>
              </m:nary>
            </m:oMath>
          </a14:m>
          <a:r>
            <a:rPr lang="en-US" sz="1800" b="1" kern="1200" baseline="-25000" dirty="0">
              <a:latin typeface="Times New Roman" panose="02020603050405020304" pitchFamily="18" charset="0"/>
              <a:cs typeface="Times New Roman" panose="02020603050405020304" pitchFamily="18" charset="0"/>
            </a:rPr>
            <a:t>t-i</a:t>
          </a:r>
          <a:endParaRPr lang="en-US" sz="1800" b="1" kern="1200" dirty="0">
            <a:latin typeface="Times New Roman" panose="02020603050405020304" pitchFamily="18" charset="0"/>
            <a:cs typeface="Times New Roman" panose="02020603050405020304" pitchFamily="18" charset="0"/>
          </a:endParaRPr>
        </a:p>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Relatively simple and effective</a:t>
          </a:r>
          <a:endParaRPr lang="en-IN" sz="1800" kern="1200" dirty="0"/>
        </a:p>
      </dsp:txBody>
      <dsp:txXfrm>
        <a:off x="193929" y="21784"/>
        <a:ext cx="11876047" cy="1784485"/>
      </dsp:txXfrm>
    </dsp:sp>
    <dsp:sp modelId="{D09C1326-571C-4DF0-9867-7B41A40B6323}">
      <dsp:nvSpPr>
        <dsp:cNvPr id="0" name=""/>
        <dsp:cNvSpPr/>
      </dsp:nvSpPr>
      <dsp:spPr>
        <a:xfrm rot="2968588">
          <a:off x="7072488" y="1807289"/>
          <a:ext cx="160922" cy="60235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7120765" y="1927760"/>
        <a:ext cx="64368" cy="361411"/>
      </dsp:txXfrm>
    </dsp:sp>
    <dsp:sp modelId="{0A42B4C7-08CB-4FCB-8888-0485A116F9EA}">
      <dsp:nvSpPr>
        <dsp:cNvPr id="0" name=""/>
        <dsp:cNvSpPr/>
      </dsp:nvSpPr>
      <dsp:spPr>
        <a:xfrm>
          <a:off x="6243665" y="2355145"/>
          <a:ext cx="5900658" cy="4282185"/>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b="1"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ARMAX &amp; ARIMAX Models (with exogenous inputs) </a:t>
          </a:r>
          <a:r>
            <a:rPr lang="en-US" sz="1600" b="1" kern="1200" baseline="30000" dirty="0">
              <a:latin typeface="Times New Roman" panose="02020603050405020304" pitchFamily="18" charset="0"/>
              <a:cs typeface="Times New Roman" panose="02020603050405020304" pitchFamily="18" charset="0"/>
            </a:rPr>
            <a:t>[1], [5], [7]</a:t>
          </a:r>
          <a:endParaRPr lang="en-IN" sz="1600" b="1" kern="1200" baseline="300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endParaRPr lang="en-IN" sz="1600" b="1" kern="1200" dirty="0">
            <a:latin typeface="Times New Roman" panose="02020603050405020304" pitchFamily="18" charset="0"/>
            <a:cs typeface="Times New Roman" panose="02020603050405020304" pitchFamily="18" charset="0"/>
          </a:endParaRPr>
        </a:p>
        <a:p>
          <a:pPr marL="0" lvl="0" indent="0" algn="l" defTabSz="71120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Loads depend on weather, time etc. given as exogenous variables</a:t>
          </a:r>
        </a:p>
        <a:p>
          <a:pPr marL="0" lvl="0" indent="0" algn="l" defTabSz="71120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Current value of time series 𝑦𝑡 is expressed linearly in terms of its past values, current and previous values of noise and in terms of present and past values of the exogenous variables</a:t>
          </a:r>
        </a:p>
        <a:p>
          <a:pPr marL="0" lvl="0" indent="0" algn="l" defTabSz="71120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The ARMAX(𝑝, 𝑞, 𝑟1, … … , 𝑟𝑘) is given as</a:t>
          </a:r>
        </a:p>
        <a:p>
          <a:pPr marL="0" lvl="0" indent="0" algn="ctr" defTabSz="711200">
            <a:lnSpc>
              <a:spcPct val="90000"/>
            </a:lnSpc>
            <a:spcBef>
              <a:spcPct val="0"/>
            </a:spcBef>
            <a:spcAft>
              <a:spcPct val="35000"/>
            </a:spcAft>
            <a:buNone/>
          </a:pPr>
          <a:r>
            <a:rPr lang="el-GR" sz="1700" b="1" kern="1200" dirty="0">
              <a:latin typeface="Times New Roman" panose="02020603050405020304" pitchFamily="18" charset="0"/>
              <a:cs typeface="Times New Roman" panose="02020603050405020304" pitchFamily="18" charset="0"/>
            </a:rPr>
            <a:t>ϕ</a:t>
          </a:r>
          <a:r>
            <a:rPr lang="en-US" sz="1700" b="1" kern="1200" dirty="0">
              <a:latin typeface="Times New Roman" panose="02020603050405020304" pitchFamily="18" charset="0"/>
              <a:cs typeface="Times New Roman" panose="02020603050405020304" pitchFamily="18" charset="0"/>
            </a:rPr>
            <a:t>(𝐵).𝑦</a:t>
          </a:r>
          <a:r>
            <a:rPr lang="en-US" sz="1700" b="1" kern="1200" baseline="-25000" dirty="0">
              <a:latin typeface="Times New Roman" panose="02020603050405020304" pitchFamily="18" charset="0"/>
              <a:cs typeface="Times New Roman" panose="02020603050405020304" pitchFamily="18" charset="0"/>
            </a:rPr>
            <a:t>𝑡</a:t>
          </a:r>
          <a:r>
            <a:rPr lang="en-US" sz="1700" b="1" kern="1200" dirty="0">
              <a:latin typeface="Times New Roman" panose="02020603050405020304" pitchFamily="18" charset="0"/>
              <a:cs typeface="Times New Roman" panose="02020603050405020304" pitchFamily="18" charset="0"/>
            </a:rPr>
            <a:t> = θ(𝐵). 𝜀</a:t>
          </a:r>
          <a:r>
            <a:rPr lang="en-US" sz="1700" b="1" kern="1200" baseline="-25000" dirty="0">
              <a:latin typeface="Times New Roman" panose="02020603050405020304" pitchFamily="18" charset="0"/>
              <a:cs typeface="Times New Roman" panose="02020603050405020304" pitchFamily="18" charset="0"/>
            </a:rPr>
            <a:t>𝑡</a:t>
          </a:r>
          <a:r>
            <a:rPr lang="en-US" sz="1700" b="1" kern="1200" dirty="0">
              <a:latin typeface="Times New Roman" panose="02020603050405020304" pitchFamily="18" charset="0"/>
              <a:cs typeface="Times New Roman" panose="02020603050405020304" pitchFamily="18" charset="0"/>
            </a:rPr>
            <a:t> + </a:t>
          </a:r>
          <a14:m xmlns:a14="http://schemas.microsoft.com/office/drawing/2010/main">
            <m:oMath xmlns:m="http://schemas.openxmlformats.org/officeDocument/2006/math">
              <m:nary>
                <m:naryPr>
                  <m:chr m:val="∑"/>
                  <m:ctrlPr>
                    <a:rPr lang="en-US" sz="1700" b="1" i="1" kern="1200" smtClean="0">
                      <a:latin typeface="Cambria Math" panose="02040503050406030204" pitchFamily="18" charset="0"/>
                      <a:cs typeface="Times New Roman" panose="02020603050405020304" pitchFamily="18" charset="0"/>
                    </a:rPr>
                  </m:ctrlPr>
                </m:naryPr>
                <m:sub>
                  <m:r>
                    <m:rPr>
                      <m:brk m:alnAt="23"/>
                    </m:rPr>
                    <a:rPr lang="en-US" sz="1700" b="1" i="1" kern="1200" smtClean="0">
                      <a:latin typeface="Cambria Math" panose="02040503050406030204" pitchFamily="18" charset="0"/>
                      <a:cs typeface="Times New Roman" panose="02020603050405020304" pitchFamily="18" charset="0"/>
                    </a:rPr>
                    <m:t>𝒊</m:t>
                  </m:r>
                  <m:r>
                    <a:rPr lang="en-US" sz="1700" b="1" i="1" kern="1200" smtClean="0">
                      <a:latin typeface="Cambria Math" panose="02040503050406030204" pitchFamily="18" charset="0"/>
                      <a:cs typeface="Times New Roman" panose="02020603050405020304" pitchFamily="18" charset="0"/>
                    </a:rPr>
                    <m:t>=</m:t>
                  </m:r>
                  <m:r>
                    <a:rPr lang="en-US" sz="1700" b="1" i="1" kern="1200" smtClean="0">
                      <a:latin typeface="Cambria Math" panose="02040503050406030204" pitchFamily="18" charset="0"/>
                      <a:cs typeface="Times New Roman" panose="02020603050405020304" pitchFamily="18" charset="0"/>
                    </a:rPr>
                    <m:t>𝟏</m:t>
                  </m:r>
                </m:sub>
                <m:sup>
                  <m:r>
                    <a:rPr lang="en-US" sz="1700" b="1" i="1" kern="1200" smtClean="0">
                      <a:latin typeface="Cambria Math" panose="02040503050406030204" pitchFamily="18" charset="0"/>
                      <a:cs typeface="Times New Roman" panose="02020603050405020304" pitchFamily="18" charset="0"/>
                    </a:rPr>
                    <m:t>𝒌</m:t>
                  </m:r>
                </m:sup>
                <m:e>
                  <m:r>
                    <a:rPr lang="el-GR" sz="1700" b="1" i="1" kern="1200" smtClean="0">
                      <a:latin typeface="Cambria Math" panose="02040503050406030204" pitchFamily="18" charset="0"/>
                      <a:cs typeface="Times New Roman" panose="02020603050405020304" pitchFamily="18" charset="0"/>
                    </a:rPr>
                    <m:t>𝜳</m:t>
                  </m:r>
                </m:e>
              </m:nary>
            </m:oMath>
          </a14:m>
          <a:r>
            <a:rPr lang="en-US" sz="1700" b="1" kern="1200" baseline="30000" dirty="0" err="1">
              <a:latin typeface="Times New Roman" panose="02020603050405020304" pitchFamily="18" charset="0"/>
              <a:cs typeface="Times New Roman" panose="02020603050405020304" pitchFamily="18" charset="0"/>
            </a:rPr>
            <a:t>i</a:t>
          </a:r>
          <a:r>
            <a:rPr lang="en-US" sz="1700" b="1" kern="1200" dirty="0">
              <a:latin typeface="Times New Roman" panose="02020603050405020304" pitchFamily="18" charset="0"/>
              <a:cs typeface="Times New Roman" panose="02020603050405020304" pitchFamily="18" charset="0"/>
            </a:rPr>
            <a:t>(B).</a:t>
          </a:r>
          <a:r>
            <a:rPr lang="en-US" sz="1700" b="1" i="1" kern="1200" dirty="0" err="1">
              <a:latin typeface="Times New Roman" panose="02020603050405020304" pitchFamily="18" charset="0"/>
              <a:cs typeface="Times New Roman" panose="02020603050405020304" pitchFamily="18" charset="0"/>
            </a:rPr>
            <a:t>v</a:t>
          </a:r>
          <a:r>
            <a:rPr lang="en-US" sz="1700" b="1" i="1" kern="1200" baseline="-25000" dirty="0" err="1">
              <a:latin typeface="Times New Roman" panose="02020603050405020304" pitchFamily="18" charset="0"/>
              <a:cs typeface="Times New Roman" panose="02020603050405020304" pitchFamily="18" charset="0"/>
            </a:rPr>
            <a:t>t</a:t>
          </a:r>
          <a:r>
            <a:rPr lang="en-US" sz="1700" b="1" i="1" kern="1200" baseline="30000" dirty="0" err="1">
              <a:latin typeface="Times New Roman" panose="02020603050405020304" pitchFamily="18" charset="0"/>
              <a:cs typeface="Times New Roman" panose="02020603050405020304" pitchFamily="18" charset="0"/>
            </a:rPr>
            <a:t>i</a:t>
          </a:r>
          <a:r>
            <a:rPr lang="en-US" sz="1700" b="1" kern="1200" dirty="0">
              <a:latin typeface="Times New Roman" panose="02020603050405020304" pitchFamily="18" charset="0"/>
              <a:cs typeface="Times New Roman" panose="02020603050405020304" pitchFamily="18" charset="0"/>
            </a:rPr>
            <a:t> </a:t>
          </a:r>
        </a:p>
        <a:p>
          <a:pPr marL="0" lvl="0" indent="0" algn="l" defTabSz="71120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where the 𝑟i’s are the orders of the exogenous factors (variables) </a:t>
          </a:r>
        </a:p>
        <a:p>
          <a:pPr marL="0" lvl="0" indent="0" algn="l" defTabSz="71120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𝑣</a:t>
          </a:r>
          <a:r>
            <a:rPr lang="en-IN" sz="1700" kern="1200" baseline="-25000" dirty="0">
              <a:latin typeface="Times New Roman" panose="02020603050405020304" pitchFamily="18" charset="0"/>
              <a:cs typeface="Times New Roman" panose="02020603050405020304" pitchFamily="18" charset="0"/>
            </a:rPr>
            <a:t>𝑡</a:t>
          </a:r>
          <a:r>
            <a:rPr lang="en-IN" sz="1700" kern="1200" baseline="30000" dirty="0">
              <a:latin typeface="Times New Roman" panose="02020603050405020304" pitchFamily="18" charset="0"/>
              <a:cs typeface="Times New Roman" panose="02020603050405020304" pitchFamily="18" charset="0"/>
            </a:rPr>
            <a:t>𝑖</a:t>
          </a:r>
          <a:r>
            <a:rPr lang="en-IN" sz="1700" kern="1200" dirty="0">
              <a:latin typeface="Times New Roman" panose="02020603050405020304" pitchFamily="18" charset="0"/>
              <a:cs typeface="Times New Roman" panose="02020603050405020304" pitchFamily="18" charset="0"/>
            </a:rPr>
            <a:t> and 𝜓</a:t>
          </a:r>
          <a:r>
            <a:rPr lang="en-IN" sz="1700" kern="1200" baseline="30000" dirty="0">
              <a:latin typeface="Times New Roman" panose="02020603050405020304" pitchFamily="18" charset="0"/>
              <a:cs typeface="Times New Roman" panose="02020603050405020304" pitchFamily="18" charset="0"/>
            </a:rPr>
            <a:t>𝑖</a:t>
          </a:r>
          <a:r>
            <a:rPr lang="en-IN" sz="1700" kern="1200" dirty="0">
              <a:latin typeface="Times New Roman" panose="02020603050405020304" pitchFamily="18" charset="0"/>
              <a:cs typeface="Times New Roman" panose="02020603050405020304" pitchFamily="18" charset="0"/>
            </a:rPr>
            <a:t>(B) is a shorthand notation for </a:t>
          </a:r>
        </a:p>
        <a:p>
          <a:pPr marL="0" lvl="0" indent="0" algn="l" defTabSz="71120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𝜓</a:t>
          </a:r>
          <a:r>
            <a:rPr lang="en-IN" sz="1700" kern="1200" baseline="30000" dirty="0">
              <a:latin typeface="Times New Roman" panose="02020603050405020304" pitchFamily="18" charset="0"/>
              <a:cs typeface="Times New Roman" panose="02020603050405020304" pitchFamily="18" charset="0"/>
            </a:rPr>
            <a:t>𝑖</a:t>
          </a:r>
          <a:r>
            <a:rPr lang="en-IN" sz="1700" kern="1200" dirty="0">
              <a:latin typeface="Times New Roman" panose="02020603050405020304" pitchFamily="18" charset="0"/>
              <a:cs typeface="Times New Roman" panose="02020603050405020304" pitchFamily="18" charset="0"/>
            </a:rPr>
            <a:t>(B) = (𝜓</a:t>
          </a:r>
          <a:r>
            <a:rPr lang="en-IN" sz="1700" kern="1200" baseline="-25000" dirty="0">
              <a:latin typeface="Times New Roman" panose="02020603050405020304" pitchFamily="18" charset="0"/>
              <a:cs typeface="Times New Roman" panose="02020603050405020304" pitchFamily="18" charset="0"/>
            </a:rPr>
            <a:t>0</a:t>
          </a:r>
          <a:r>
            <a:rPr lang="en-IN" sz="1700" kern="1200" baseline="30000" dirty="0">
              <a:latin typeface="Times New Roman" panose="02020603050405020304" pitchFamily="18" charset="0"/>
              <a:cs typeface="Times New Roman" panose="02020603050405020304" pitchFamily="18" charset="0"/>
            </a:rPr>
            <a:t>𝑖</a:t>
          </a:r>
          <a:r>
            <a:rPr lang="en-IN" sz="1700" kern="1200" dirty="0">
              <a:latin typeface="Times New Roman" panose="02020603050405020304" pitchFamily="18" charset="0"/>
              <a:cs typeface="Times New Roman" panose="02020603050405020304" pitchFamily="18" charset="0"/>
            </a:rPr>
            <a:t> + 𝜓</a:t>
          </a:r>
          <a:r>
            <a:rPr lang="en-IN" sz="1700" kern="1200" baseline="-25000" dirty="0">
              <a:latin typeface="Times New Roman" panose="02020603050405020304" pitchFamily="18" charset="0"/>
              <a:cs typeface="Times New Roman" panose="02020603050405020304" pitchFamily="18" charset="0"/>
            </a:rPr>
            <a:t>1</a:t>
          </a:r>
          <a:r>
            <a:rPr lang="en-IN" sz="1700" kern="1200" baseline="30000" dirty="0">
              <a:latin typeface="Times New Roman" panose="02020603050405020304" pitchFamily="18" charset="0"/>
              <a:cs typeface="Times New Roman" panose="02020603050405020304" pitchFamily="18" charset="0"/>
            </a:rPr>
            <a:t>𝑖</a:t>
          </a:r>
          <a:r>
            <a:rPr lang="en-IN" sz="1700" kern="1200" dirty="0">
              <a:latin typeface="Times New Roman" panose="02020603050405020304" pitchFamily="18" charset="0"/>
              <a:cs typeface="Times New Roman" panose="02020603050405020304" pitchFamily="18" charset="0"/>
            </a:rPr>
            <a:t>.B + ⋯ + 𝜓</a:t>
          </a:r>
          <a:r>
            <a:rPr lang="en-IN" sz="1700" kern="1200" baseline="-25000" dirty="0">
              <a:latin typeface="Times New Roman" panose="02020603050405020304" pitchFamily="18" charset="0"/>
              <a:cs typeface="Times New Roman" panose="02020603050405020304" pitchFamily="18" charset="0"/>
            </a:rPr>
            <a:t>𝑟𝑖</a:t>
          </a:r>
          <a:r>
            <a:rPr lang="en-IN" sz="1700" i="1" kern="1200" baseline="30000" dirty="0" err="1">
              <a:latin typeface="Times New Roman" panose="02020603050405020304" pitchFamily="18" charset="0"/>
              <a:cs typeface="Times New Roman" panose="02020603050405020304" pitchFamily="18" charset="0"/>
            </a:rPr>
            <a:t>i</a:t>
          </a:r>
          <a:r>
            <a:rPr lang="en-IN" sz="1700" kern="1200" dirty="0">
              <a:latin typeface="Times New Roman" panose="02020603050405020304" pitchFamily="18" charset="0"/>
              <a:cs typeface="Times New Roman" panose="02020603050405020304" pitchFamily="18" charset="0"/>
            </a:rPr>
            <a:t> .𝐵</a:t>
          </a:r>
          <a:r>
            <a:rPr lang="en-IN" sz="1700" kern="1200" baseline="30000" dirty="0">
              <a:latin typeface="Times New Roman" panose="02020603050405020304" pitchFamily="18" charset="0"/>
              <a:cs typeface="Times New Roman" panose="02020603050405020304" pitchFamily="18" charset="0"/>
            </a:rPr>
            <a:t>𝑟</a:t>
          </a:r>
          <a:r>
            <a:rPr lang="en-IN" sz="1700" kern="1200" baseline="30000" dirty="0" err="1">
              <a:latin typeface="Times New Roman" panose="02020603050405020304" pitchFamily="18" charset="0"/>
              <a:cs typeface="Times New Roman" panose="02020603050405020304" pitchFamily="18" charset="0"/>
            </a:rPr>
            <a:t>i</a:t>
          </a:r>
          <a:r>
            <a:rPr lang="en-IN" sz="1700" kern="1200" dirty="0">
              <a:latin typeface="Times New Roman" panose="02020603050405020304" pitchFamily="18" charset="0"/>
              <a:cs typeface="Times New Roman" panose="02020603050405020304" pitchFamily="18" charset="0"/>
            </a:rPr>
            <a:t> ) </a:t>
          </a:r>
        </a:p>
        <a:p>
          <a:pPr marL="0" lvl="0" indent="0" algn="l" defTabSz="71120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with the 𝜓</a:t>
          </a:r>
          <a:r>
            <a:rPr lang="en-IN" sz="1700" kern="1200" baseline="-25000" dirty="0">
              <a:latin typeface="Times New Roman" panose="02020603050405020304" pitchFamily="18" charset="0"/>
              <a:cs typeface="Times New Roman" panose="02020603050405020304" pitchFamily="18" charset="0"/>
            </a:rPr>
            <a:t>𝑗</a:t>
          </a:r>
          <a:r>
            <a:rPr lang="en-IN" sz="1700" kern="1200" baseline="30000" dirty="0">
              <a:latin typeface="Times New Roman" panose="02020603050405020304" pitchFamily="18" charset="0"/>
              <a:cs typeface="Times New Roman" panose="02020603050405020304" pitchFamily="18" charset="0"/>
            </a:rPr>
            <a:t>𝑖</a:t>
          </a:r>
          <a:r>
            <a:rPr lang="en-IN" sz="1700" kern="1200" dirty="0">
              <a:latin typeface="Times New Roman" panose="02020603050405020304" pitchFamily="18" charset="0"/>
              <a:cs typeface="Times New Roman" panose="02020603050405020304" pitchFamily="18" charset="0"/>
            </a:rPr>
            <a:t>’s being the corresponding coefficients</a:t>
          </a:r>
        </a:p>
        <a:p>
          <a:pPr marL="0" lvl="0" indent="0" algn="ctr" defTabSz="711200">
            <a:lnSpc>
              <a:spcPct val="90000"/>
            </a:lnSpc>
            <a:spcBef>
              <a:spcPct val="0"/>
            </a:spcBef>
            <a:spcAft>
              <a:spcPct val="35000"/>
            </a:spcAft>
            <a:buNone/>
          </a:pPr>
          <a:endParaRPr lang="en-IN" sz="1600" kern="1200" dirty="0"/>
        </a:p>
      </dsp:txBody>
      <dsp:txXfrm>
        <a:off x="6369086" y="2480566"/>
        <a:ext cx="5649816" cy="4031343"/>
      </dsp:txXfrm>
    </dsp:sp>
    <dsp:sp modelId="{B860A268-35A7-4F90-9566-9197828BC579}">
      <dsp:nvSpPr>
        <dsp:cNvPr id="0" name=""/>
        <dsp:cNvSpPr/>
      </dsp:nvSpPr>
      <dsp:spPr>
        <a:xfrm rot="10810789">
          <a:off x="6062628" y="4185486"/>
          <a:ext cx="160922" cy="60235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rot="10800000">
        <a:off x="6110905" y="4305957"/>
        <a:ext cx="64368" cy="361411"/>
      </dsp:txXfrm>
    </dsp:sp>
    <dsp:sp modelId="{89BE5E4A-9C53-4863-92F9-8F201944D31E}">
      <dsp:nvSpPr>
        <dsp:cNvPr id="0" name=""/>
        <dsp:cNvSpPr/>
      </dsp:nvSpPr>
      <dsp:spPr>
        <a:xfrm>
          <a:off x="59350" y="2335212"/>
          <a:ext cx="5983163" cy="4283493"/>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AR Integrated MA (ARIMA) Model </a:t>
          </a:r>
          <a:r>
            <a:rPr lang="en-US" sz="1800" b="1" kern="1200" baseline="30000" dirty="0">
              <a:latin typeface="Times New Roman" panose="02020603050405020304" pitchFamily="18" charset="0"/>
              <a:cs typeface="Times New Roman" panose="02020603050405020304" pitchFamily="18" charset="0"/>
            </a:rPr>
            <a:t>[1], [5], [7]</a:t>
          </a:r>
        </a:p>
        <a:p>
          <a:pPr marL="0" lvl="0" indent="0" algn="ctr" defTabSz="800100">
            <a:lnSpc>
              <a:spcPct val="90000"/>
            </a:lnSpc>
            <a:spcBef>
              <a:spcPct val="0"/>
            </a:spcBef>
            <a:spcAft>
              <a:spcPct val="35000"/>
            </a:spcAft>
            <a:buNone/>
          </a:pPr>
          <a:endParaRPr lang="en-US" sz="1800" b="1" kern="1200" dirty="0">
            <a:latin typeface="Times New Roman" panose="02020603050405020304" pitchFamily="18" charset="0"/>
            <a:cs typeface="Times New Roman" panose="02020603050405020304" pitchFamily="18" charset="0"/>
          </a:endParaRPr>
        </a:p>
        <a:p>
          <a:pPr marL="0" lvl="0" indent="0" algn="l" defTabSz="80010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AR, MA, or ARMA are suitable for stationary time series data</a:t>
          </a:r>
        </a:p>
        <a:p>
          <a:pPr marL="0" lvl="0" indent="0" algn="l" defTabSz="80010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So ARIMA is for business &amp; economic non-stationary behavior</a:t>
          </a:r>
        </a:p>
        <a:p>
          <a:pPr marL="0" lvl="0" indent="0" algn="l" defTabSz="80010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a:t>
          </a:r>
          <a:r>
            <a:rPr lang="en-US" sz="1700" kern="1200" dirty="0" err="1">
              <a:latin typeface="Times New Roman" panose="02020603050405020304" pitchFamily="18" charset="0"/>
              <a:cs typeface="Times New Roman" panose="02020603050405020304" pitchFamily="18" charset="0"/>
            </a:rPr>
            <a:t>i</a:t>
          </a:r>
          <a:r>
            <a:rPr lang="en-US" sz="1700" kern="1200" dirty="0">
              <a:latin typeface="Times New Roman" panose="02020603050405020304" pitchFamily="18" charset="0"/>
              <a:cs typeface="Times New Roman" panose="02020603050405020304" pitchFamily="18" charset="0"/>
            </a:rPr>
            <a:t>) AR parameters (</a:t>
          </a:r>
          <a:r>
            <a:rPr lang="el-GR" sz="1700" kern="1200" dirty="0">
              <a:latin typeface="Times New Roman" panose="02020603050405020304" pitchFamily="18" charset="0"/>
              <a:cs typeface="Times New Roman" panose="02020603050405020304" pitchFamily="18" charset="0"/>
            </a:rPr>
            <a:t>ϕ</a:t>
          </a:r>
          <a:r>
            <a:rPr lang="en-US" sz="1700" kern="1200" baseline="-25000" dirty="0">
              <a:latin typeface="Times New Roman" panose="02020603050405020304" pitchFamily="18" charset="0"/>
              <a:cs typeface="Times New Roman" panose="02020603050405020304" pitchFamily="18" charset="0"/>
            </a:rPr>
            <a:t>1</a:t>
          </a:r>
          <a:r>
            <a:rPr lang="en-US" sz="1700" kern="1200" dirty="0">
              <a:latin typeface="Times New Roman" panose="02020603050405020304" pitchFamily="18" charset="0"/>
              <a:cs typeface="Times New Roman" panose="02020603050405020304" pitchFamily="18" charset="0"/>
            </a:rPr>
            <a:t>,</a:t>
          </a:r>
          <a:r>
            <a:rPr lang="el-GR" sz="1700" kern="1200" dirty="0">
              <a:latin typeface="Times New Roman" panose="02020603050405020304" pitchFamily="18" charset="0"/>
              <a:cs typeface="Times New Roman" panose="02020603050405020304" pitchFamily="18" charset="0"/>
            </a:rPr>
            <a:t> ϕ</a:t>
          </a:r>
          <a:r>
            <a:rPr lang="en-US" sz="1700" kern="1200" baseline="-25000" dirty="0">
              <a:latin typeface="Times New Roman" panose="02020603050405020304" pitchFamily="18" charset="0"/>
              <a:cs typeface="Times New Roman" panose="02020603050405020304" pitchFamily="18" charset="0"/>
            </a:rPr>
            <a:t>2</a:t>
          </a:r>
          <a:r>
            <a:rPr lang="en-US" sz="1700" kern="1200" dirty="0">
              <a:latin typeface="Times New Roman" panose="02020603050405020304" pitchFamily="18" charset="0"/>
              <a:cs typeface="Times New Roman" panose="02020603050405020304" pitchFamily="18" charset="0"/>
            </a:rPr>
            <a:t>,…</a:t>
          </a:r>
          <a:r>
            <a:rPr lang="el-GR" sz="1700" kern="1200" dirty="0">
              <a:latin typeface="Times New Roman" panose="02020603050405020304" pitchFamily="18" charset="0"/>
              <a:cs typeface="Times New Roman" panose="02020603050405020304" pitchFamily="18" charset="0"/>
            </a:rPr>
            <a:t>ϕ</a:t>
          </a:r>
          <a:r>
            <a:rPr lang="en-US" sz="1700" kern="1200" baseline="-25000" dirty="0">
              <a:latin typeface="Times New Roman" panose="02020603050405020304" pitchFamily="18" charset="0"/>
              <a:cs typeface="Times New Roman" panose="02020603050405020304" pitchFamily="18" charset="0"/>
            </a:rPr>
            <a:t>p</a:t>
          </a:r>
          <a:r>
            <a:rPr lang="en-US" sz="1700" kern="1200" dirty="0">
              <a:latin typeface="Times New Roman" panose="02020603050405020304" pitchFamily="18" charset="0"/>
              <a:cs typeface="Times New Roman" panose="02020603050405020304" pitchFamily="18" charset="0"/>
            </a:rPr>
            <a:t>) (ii) MA parameters (θ</a:t>
          </a:r>
          <a:r>
            <a:rPr lang="en-US" sz="1700" kern="1200" baseline="-25000" dirty="0">
              <a:latin typeface="Times New Roman" panose="02020603050405020304" pitchFamily="18" charset="0"/>
              <a:cs typeface="Times New Roman" panose="02020603050405020304" pitchFamily="18" charset="0"/>
            </a:rPr>
            <a:t>1</a:t>
          </a:r>
          <a:r>
            <a:rPr lang="en-US" sz="1700" kern="1200" dirty="0">
              <a:latin typeface="Times New Roman" panose="02020603050405020304" pitchFamily="18" charset="0"/>
              <a:cs typeface="Times New Roman" panose="02020603050405020304" pitchFamily="18" charset="0"/>
            </a:rPr>
            <a:t>, θ</a:t>
          </a:r>
          <a:r>
            <a:rPr lang="en-US" sz="1700" kern="1200" baseline="-25000" dirty="0">
              <a:latin typeface="Times New Roman" panose="02020603050405020304" pitchFamily="18" charset="0"/>
              <a:cs typeface="Times New Roman" panose="02020603050405020304" pitchFamily="18" charset="0"/>
            </a:rPr>
            <a:t>2,</a:t>
          </a:r>
          <a:r>
            <a:rPr lang="en-US" sz="1700" kern="1200" dirty="0">
              <a:latin typeface="Times New Roman" panose="02020603050405020304" pitchFamily="18" charset="0"/>
              <a:cs typeface="Times New Roman" panose="02020603050405020304" pitchFamily="18" charset="0"/>
            </a:rPr>
            <a:t>…θ</a:t>
          </a:r>
          <a:r>
            <a:rPr lang="en-US" sz="1700" kern="1200" baseline="-25000" dirty="0">
              <a:latin typeface="Times New Roman" panose="02020603050405020304" pitchFamily="18" charset="0"/>
              <a:cs typeface="Times New Roman" panose="02020603050405020304" pitchFamily="18" charset="0"/>
            </a:rPr>
            <a:t>𝑞</a:t>
          </a:r>
          <a:r>
            <a:rPr lang="en-US" sz="1700" kern="1200" dirty="0">
              <a:latin typeface="Times New Roman" panose="02020603050405020304" pitchFamily="18" charset="0"/>
              <a:cs typeface="Times New Roman" panose="02020603050405020304" pitchFamily="18" charset="0"/>
            </a:rPr>
            <a:t>) and (iii) number of differencing (d) conducted to (1- B)</a:t>
          </a:r>
        </a:p>
        <a:p>
          <a:pPr marL="0" lvl="0" indent="0" algn="l" defTabSz="80010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where B represents a lag operator</a:t>
          </a:r>
        </a:p>
        <a:p>
          <a:pPr marL="0" lvl="0" indent="0" algn="l" defTabSz="80010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Seasonal variants of ARIMA are SARIMA models</a:t>
          </a:r>
        </a:p>
        <a:p>
          <a:pPr marL="0" lvl="0" indent="0" algn="l" defTabSz="80010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Generalized as AR Fractionally Integrated MA (ARFIMA) model allows non-integer values of differencing parameter 𝑑</a:t>
          </a:r>
        </a:p>
        <a:p>
          <a:pPr marL="0" lvl="0" indent="0" algn="l" defTabSz="80010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ARFIMA models time series with a long memory</a:t>
          </a:r>
        </a:p>
        <a:p>
          <a:pPr marL="0" lvl="0" indent="0" algn="l" defTabSz="80010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Random noise disturbs the whole process</a:t>
          </a:r>
        </a:p>
        <a:p>
          <a:pPr marL="0" lvl="0" indent="0" algn="ctr" defTabSz="800100">
            <a:lnSpc>
              <a:spcPct val="90000"/>
            </a:lnSpc>
            <a:spcBef>
              <a:spcPct val="0"/>
            </a:spcBef>
            <a:spcAft>
              <a:spcPct val="35000"/>
            </a:spcAft>
            <a:buNone/>
          </a:pPr>
          <a:endParaRPr lang="en-IN" sz="1500" kern="1200" dirty="0"/>
        </a:p>
      </dsp:txBody>
      <dsp:txXfrm>
        <a:off x="184809" y="2460671"/>
        <a:ext cx="5732245" cy="4032575"/>
      </dsp:txXfrm>
    </dsp:sp>
    <dsp:sp modelId="{5F325C02-A479-4809-9609-522B1B8FC45E}">
      <dsp:nvSpPr>
        <dsp:cNvPr id="0" name=""/>
        <dsp:cNvSpPr/>
      </dsp:nvSpPr>
      <dsp:spPr>
        <a:xfrm rot="18651083">
          <a:off x="5018302" y="1804108"/>
          <a:ext cx="178771" cy="58878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5071933" y="1921864"/>
        <a:ext cx="71509" cy="35327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558D2-BCB8-46BE-B877-7E31B0F375B1}">
      <dsp:nvSpPr>
        <dsp:cNvPr id="0" name=""/>
        <dsp:cNvSpPr/>
      </dsp:nvSpPr>
      <dsp:spPr>
        <a:xfrm>
          <a:off x="2639709" y="2083334"/>
          <a:ext cx="2648008" cy="2290634"/>
        </a:xfrm>
        <a:prstGeom prst="hexagon">
          <a:avLst>
            <a:gd name="adj" fmla="val 28570"/>
            <a:gd name="vf" fmla="val 115470"/>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Kalman Filtering Algorithm </a:t>
          </a:r>
          <a:r>
            <a:rPr lang="en-US" sz="2400" b="1" kern="1200" baseline="30000" dirty="0">
              <a:latin typeface="Times New Roman" panose="02020603050405020304" pitchFamily="18" charset="0"/>
              <a:cs typeface="Times New Roman" panose="02020603050405020304" pitchFamily="18" charset="0"/>
            </a:rPr>
            <a:t>[5]</a:t>
          </a:r>
          <a:endParaRPr lang="en-IN" sz="2400" b="1" kern="1200" baseline="30000" dirty="0">
            <a:latin typeface="Times New Roman" panose="02020603050405020304" pitchFamily="18" charset="0"/>
            <a:cs typeface="Times New Roman" panose="02020603050405020304" pitchFamily="18" charset="0"/>
          </a:endParaRPr>
        </a:p>
      </dsp:txBody>
      <dsp:txXfrm>
        <a:off x="3078521" y="2462924"/>
        <a:ext cx="1770384" cy="1531454"/>
      </dsp:txXfrm>
    </dsp:sp>
    <dsp:sp modelId="{3902B9F2-2CED-426D-9F42-BBC8A54621F3}">
      <dsp:nvSpPr>
        <dsp:cNvPr id="0" name=""/>
        <dsp:cNvSpPr/>
      </dsp:nvSpPr>
      <dsp:spPr>
        <a:xfrm>
          <a:off x="4297871" y="987420"/>
          <a:ext cx="999085" cy="86084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94725E-75D7-436A-AB5D-EF73497F7B1D}">
      <dsp:nvSpPr>
        <dsp:cNvPr id="0" name=""/>
        <dsp:cNvSpPr/>
      </dsp:nvSpPr>
      <dsp:spPr>
        <a:xfrm>
          <a:off x="2816011" y="0"/>
          <a:ext cx="2305260" cy="1877326"/>
        </a:xfrm>
        <a:prstGeom prst="hexagon">
          <a:avLst>
            <a:gd name="adj" fmla="val 28570"/>
            <a:gd name="vf" fmla="val 11547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efficient computational (recursive) means to estimate state of an observed process</a:t>
          </a:r>
          <a:endParaRPr lang="en-IN" sz="1600" kern="1200" dirty="0"/>
        </a:p>
      </dsp:txBody>
      <dsp:txXfrm>
        <a:off x="3186900" y="302040"/>
        <a:ext cx="1563482" cy="1273246"/>
      </dsp:txXfrm>
    </dsp:sp>
    <dsp:sp modelId="{7087A7EB-F910-4285-9E22-BA85107D3386}">
      <dsp:nvSpPr>
        <dsp:cNvPr id="0" name=""/>
        <dsp:cNvSpPr/>
      </dsp:nvSpPr>
      <dsp:spPr>
        <a:xfrm>
          <a:off x="5463882" y="2596741"/>
          <a:ext cx="999085" cy="86084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00119C-4719-4196-BE18-706BC1CBF579}">
      <dsp:nvSpPr>
        <dsp:cNvPr id="0" name=""/>
        <dsp:cNvSpPr/>
      </dsp:nvSpPr>
      <dsp:spPr>
        <a:xfrm>
          <a:off x="4838942" y="1154681"/>
          <a:ext cx="2563623" cy="1877326"/>
        </a:xfrm>
        <a:prstGeom prst="hexagon">
          <a:avLst>
            <a:gd name="adj" fmla="val 28570"/>
            <a:gd name="vf" fmla="val 11547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Applied in Tracking, motion prediction &amp; for multi-sensor (inertial-acoustic) fusion</a:t>
          </a:r>
          <a:endParaRPr lang="en-IN" sz="1600" kern="1200" dirty="0"/>
        </a:p>
      </dsp:txBody>
      <dsp:txXfrm>
        <a:off x="5231361" y="1442047"/>
        <a:ext cx="1778785" cy="1302594"/>
      </dsp:txXfrm>
    </dsp:sp>
    <dsp:sp modelId="{5FD5FCC5-9262-4AA1-902C-D5928F9C972B}">
      <dsp:nvSpPr>
        <dsp:cNvPr id="0" name=""/>
        <dsp:cNvSpPr/>
      </dsp:nvSpPr>
      <dsp:spPr>
        <a:xfrm>
          <a:off x="4653895" y="4413363"/>
          <a:ext cx="999085" cy="86084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02281C-560E-4E1C-8575-D25FFBAD219D}">
      <dsp:nvSpPr>
        <dsp:cNvPr id="0" name=""/>
        <dsp:cNvSpPr/>
      </dsp:nvSpPr>
      <dsp:spPr>
        <a:xfrm>
          <a:off x="4769100" y="3424650"/>
          <a:ext cx="2569938" cy="1877326"/>
        </a:xfrm>
        <a:prstGeom prst="hexagon">
          <a:avLst>
            <a:gd name="adj" fmla="val 28570"/>
            <a:gd name="vf" fmla="val 11547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Complex factors are given as inputs while weather and time factors are included in the KF</a:t>
          </a:r>
          <a:endParaRPr lang="en-IN" sz="1600" kern="1200" dirty="0"/>
        </a:p>
      </dsp:txBody>
      <dsp:txXfrm>
        <a:off x="5162046" y="3711695"/>
        <a:ext cx="1784046" cy="1303236"/>
      </dsp:txXfrm>
    </dsp:sp>
    <dsp:sp modelId="{5E0D9EE2-2536-43A7-B314-58777B051122}">
      <dsp:nvSpPr>
        <dsp:cNvPr id="0" name=""/>
        <dsp:cNvSpPr/>
      </dsp:nvSpPr>
      <dsp:spPr>
        <a:xfrm>
          <a:off x="2644636" y="4601935"/>
          <a:ext cx="999085" cy="86084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56B4C5-E8C7-4081-A559-6BDC3BC515D8}">
      <dsp:nvSpPr>
        <dsp:cNvPr id="0" name=""/>
        <dsp:cNvSpPr/>
      </dsp:nvSpPr>
      <dsp:spPr>
        <a:xfrm>
          <a:off x="2883628" y="4580623"/>
          <a:ext cx="2170024" cy="1877326"/>
        </a:xfrm>
        <a:prstGeom prst="hexagon">
          <a:avLst>
            <a:gd name="adj" fmla="val 28570"/>
            <a:gd name="vf" fmla="val 11547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discrete-time linear dynamic system with a set of mathematical equations in state space</a:t>
          </a:r>
          <a:endParaRPr lang="en-IN" sz="1600" kern="1200" dirty="0"/>
        </a:p>
      </dsp:txBody>
      <dsp:txXfrm>
        <a:off x="3243247" y="4891736"/>
        <a:ext cx="1450786" cy="1255100"/>
      </dsp:txXfrm>
    </dsp:sp>
    <dsp:sp modelId="{2667B916-23BD-4627-B02B-61008D1F8379}">
      <dsp:nvSpPr>
        <dsp:cNvPr id="0" name=""/>
        <dsp:cNvSpPr/>
      </dsp:nvSpPr>
      <dsp:spPr>
        <a:xfrm>
          <a:off x="1459531" y="2993259"/>
          <a:ext cx="999085" cy="86084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2E8C38-B2AE-48F7-9DFA-268CB1532D12}">
      <dsp:nvSpPr>
        <dsp:cNvPr id="0" name=""/>
        <dsp:cNvSpPr/>
      </dsp:nvSpPr>
      <dsp:spPr>
        <a:xfrm>
          <a:off x="884225" y="3425942"/>
          <a:ext cx="2170024" cy="1877326"/>
        </a:xfrm>
        <a:prstGeom prst="hexagon">
          <a:avLst>
            <a:gd name="adj" fmla="val 28570"/>
            <a:gd name="vf" fmla="val 11547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Works in two steps (</a:t>
          </a:r>
          <a:r>
            <a:rPr lang="en-US" sz="1600" kern="1200" dirty="0" err="1">
              <a:latin typeface="Times New Roman" panose="02020603050405020304" pitchFamily="18" charset="0"/>
              <a:cs typeface="Times New Roman" panose="02020603050405020304" pitchFamily="18" charset="0"/>
            </a:rPr>
            <a:t>i</a:t>
          </a:r>
          <a:r>
            <a:rPr lang="en-US" sz="1600" kern="1200" dirty="0">
              <a:latin typeface="Times New Roman" panose="02020603050405020304" pitchFamily="18" charset="0"/>
              <a:cs typeface="Times New Roman" panose="02020603050405020304" pitchFamily="18" charset="0"/>
            </a:rPr>
            <a:t>) Predictor and (ii) Corrector</a:t>
          </a:r>
          <a:endParaRPr lang="en-IN" sz="1600" kern="1200" dirty="0">
            <a:latin typeface="Times New Roman" panose="02020603050405020304" pitchFamily="18" charset="0"/>
            <a:cs typeface="Times New Roman" panose="02020603050405020304" pitchFamily="18" charset="0"/>
          </a:endParaRPr>
        </a:p>
      </dsp:txBody>
      <dsp:txXfrm>
        <a:off x="1243844" y="3737055"/>
        <a:ext cx="1450786" cy="1255100"/>
      </dsp:txXfrm>
    </dsp:sp>
    <dsp:sp modelId="{BC535155-7810-441F-A7ED-C19A6AE6B787}">
      <dsp:nvSpPr>
        <dsp:cNvPr id="0" name=""/>
        <dsp:cNvSpPr/>
      </dsp:nvSpPr>
      <dsp:spPr>
        <a:xfrm>
          <a:off x="884225" y="1152098"/>
          <a:ext cx="2170024" cy="1877326"/>
        </a:xfrm>
        <a:prstGeom prst="hexagon">
          <a:avLst>
            <a:gd name="adj" fmla="val 28570"/>
            <a:gd name="vf" fmla="val 11547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Non linear variants are Extended KF and Unscented KF</a:t>
          </a:r>
          <a:endParaRPr lang="en-IN" sz="1600" kern="1200" dirty="0">
            <a:latin typeface="Times New Roman" panose="02020603050405020304" pitchFamily="18" charset="0"/>
            <a:cs typeface="Times New Roman" panose="02020603050405020304" pitchFamily="18" charset="0"/>
          </a:endParaRPr>
        </a:p>
      </dsp:txBody>
      <dsp:txXfrm>
        <a:off x="1243844" y="1463211"/>
        <a:ext cx="1450786" cy="12551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8522D-50EC-4FEA-8DD6-1A1F6B8204BC}">
      <dsp:nvSpPr>
        <dsp:cNvPr id="0" name=""/>
        <dsp:cNvSpPr/>
      </dsp:nvSpPr>
      <dsp:spPr>
        <a:xfrm>
          <a:off x="130148" y="4830"/>
          <a:ext cx="2331317" cy="980513"/>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Grey Models </a:t>
          </a:r>
        </a:p>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Grey System Theory (GST) </a:t>
          </a:r>
          <a:r>
            <a:rPr lang="en-US" sz="1800" b="1" kern="1200" baseline="30000" dirty="0">
              <a:latin typeface="Times New Roman" panose="02020603050405020304" pitchFamily="18" charset="0"/>
              <a:cs typeface="Times New Roman" panose="02020603050405020304" pitchFamily="18" charset="0"/>
            </a:rPr>
            <a:t>[5]</a:t>
          </a:r>
          <a:endParaRPr lang="en-IN" sz="1800" b="1" kern="1200" baseline="30000" dirty="0">
            <a:latin typeface="Times New Roman" panose="02020603050405020304" pitchFamily="18" charset="0"/>
            <a:cs typeface="Times New Roman" panose="02020603050405020304" pitchFamily="18" charset="0"/>
          </a:endParaRPr>
        </a:p>
      </dsp:txBody>
      <dsp:txXfrm>
        <a:off x="130148" y="4830"/>
        <a:ext cx="2331317" cy="980513"/>
      </dsp:txXfrm>
    </dsp:sp>
    <dsp:sp modelId="{3229F5BF-7312-4D70-B98F-6CC32CBE77A8}">
      <dsp:nvSpPr>
        <dsp:cNvPr id="0" name=""/>
        <dsp:cNvSpPr/>
      </dsp:nvSpPr>
      <dsp:spPr>
        <a:xfrm>
          <a:off x="2624884" y="4830"/>
          <a:ext cx="2331317" cy="980513"/>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Deals with systems that have partially unknown parameters</a:t>
          </a:r>
          <a:endParaRPr lang="en-IN" sz="1600" kern="1200" dirty="0">
            <a:latin typeface="Times New Roman" panose="02020603050405020304" pitchFamily="18" charset="0"/>
            <a:cs typeface="Times New Roman" panose="02020603050405020304" pitchFamily="18" charset="0"/>
          </a:endParaRPr>
        </a:p>
      </dsp:txBody>
      <dsp:txXfrm>
        <a:off x="2624884" y="4830"/>
        <a:ext cx="2331317" cy="980513"/>
      </dsp:txXfrm>
    </dsp:sp>
    <dsp:sp modelId="{B5EE5D90-5AC1-469B-A8E9-03CEE4647638}">
      <dsp:nvSpPr>
        <dsp:cNvPr id="0" name=""/>
        <dsp:cNvSpPr/>
      </dsp:nvSpPr>
      <dsp:spPr>
        <a:xfrm>
          <a:off x="130148" y="1148762"/>
          <a:ext cx="2331317" cy="980513"/>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Estimation of unknown system behavior with limited data</a:t>
          </a:r>
          <a:endParaRPr lang="en-IN" sz="1600" kern="1200" dirty="0">
            <a:latin typeface="Times New Roman" panose="02020603050405020304" pitchFamily="18" charset="0"/>
            <a:cs typeface="Times New Roman" panose="02020603050405020304" pitchFamily="18" charset="0"/>
          </a:endParaRPr>
        </a:p>
      </dsp:txBody>
      <dsp:txXfrm>
        <a:off x="130148" y="1148762"/>
        <a:ext cx="2331317" cy="980513"/>
      </dsp:txXfrm>
    </dsp:sp>
    <dsp:sp modelId="{183F0A5E-B86A-4E90-901C-CF4833A08C9E}">
      <dsp:nvSpPr>
        <dsp:cNvPr id="0" name=""/>
        <dsp:cNvSpPr/>
      </dsp:nvSpPr>
      <dsp:spPr>
        <a:xfrm>
          <a:off x="2624884" y="3436799"/>
          <a:ext cx="2331317" cy="980513"/>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Solving DE, n-step predicted value of system can be obtained </a:t>
          </a:r>
          <a:endParaRPr lang="en-IN" sz="1600" kern="1200" dirty="0">
            <a:latin typeface="Times New Roman" panose="02020603050405020304" pitchFamily="18" charset="0"/>
            <a:cs typeface="Times New Roman" panose="02020603050405020304" pitchFamily="18" charset="0"/>
          </a:endParaRPr>
        </a:p>
      </dsp:txBody>
      <dsp:txXfrm>
        <a:off x="2624884" y="3436799"/>
        <a:ext cx="2331317" cy="980513"/>
      </dsp:txXfrm>
    </dsp:sp>
    <dsp:sp modelId="{B3704C7E-131B-471F-88B6-EB302327D883}">
      <dsp:nvSpPr>
        <dsp:cNvPr id="0" name=""/>
        <dsp:cNvSpPr/>
      </dsp:nvSpPr>
      <dsp:spPr>
        <a:xfrm>
          <a:off x="138874" y="2292694"/>
          <a:ext cx="2313864" cy="980513"/>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Inverse AG (IAG) can be applied to extract the predicted values of the original data</a:t>
          </a:r>
        </a:p>
      </dsp:txBody>
      <dsp:txXfrm>
        <a:off x="138874" y="2292694"/>
        <a:ext cx="2313864" cy="980513"/>
      </dsp:txXfrm>
    </dsp:sp>
    <dsp:sp modelId="{A47692A2-D76B-4B11-A11B-A5FA18F68D89}">
      <dsp:nvSpPr>
        <dsp:cNvPr id="0" name=""/>
        <dsp:cNvSpPr/>
      </dsp:nvSpPr>
      <dsp:spPr>
        <a:xfrm>
          <a:off x="2616157" y="2292694"/>
          <a:ext cx="2331317" cy="980513"/>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GM(1,1) produces forecasts of the future primitive data points</a:t>
          </a:r>
          <a:endParaRPr lang="en-IN" sz="1600" kern="1200" dirty="0"/>
        </a:p>
      </dsp:txBody>
      <dsp:txXfrm>
        <a:off x="2616157" y="2292694"/>
        <a:ext cx="2331317" cy="980513"/>
      </dsp:txXfrm>
    </dsp:sp>
    <dsp:sp modelId="{3E4F996F-D9B5-4F2C-B21C-B30A361BF822}">
      <dsp:nvSpPr>
        <dsp:cNvPr id="0" name=""/>
        <dsp:cNvSpPr/>
      </dsp:nvSpPr>
      <dsp:spPr>
        <a:xfrm>
          <a:off x="130148" y="3436626"/>
          <a:ext cx="2331317" cy="980513"/>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Time series model with differential equation (DE) having time-dependent varying coefficients</a:t>
          </a:r>
          <a:endParaRPr lang="en-IN" sz="1600" kern="1200" dirty="0"/>
        </a:p>
      </dsp:txBody>
      <dsp:txXfrm>
        <a:off x="130148" y="3436626"/>
        <a:ext cx="2331317" cy="980513"/>
      </dsp:txXfrm>
    </dsp:sp>
    <dsp:sp modelId="{E305806C-8DD5-413A-BD2A-F0D21D282572}">
      <dsp:nvSpPr>
        <dsp:cNvPr id="0" name=""/>
        <dsp:cNvSpPr/>
      </dsp:nvSpPr>
      <dsp:spPr>
        <a:xfrm>
          <a:off x="2661065" y="1247993"/>
          <a:ext cx="2331317" cy="980513"/>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Accumulated Generation (AG) smoothens and lowers the intensity of uncertainty in system</a:t>
          </a:r>
          <a:endParaRPr lang="en-IN" sz="1600" kern="1200" dirty="0"/>
        </a:p>
      </dsp:txBody>
      <dsp:txXfrm>
        <a:off x="2661065" y="1247993"/>
        <a:ext cx="2331317" cy="980513"/>
      </dsp:txXfrm>
    </dsp:sp>
    <dsp:sp modelId="{55DD88EB-A573-45C5-A80D-8891D816E9E4}">
      <dsp:nvSpPr>
        <dsp:cNvPr id="0" name=""/>
        <dsp:cNvSpPr/>
      </dsp:nvSpPr>
      <dsp:spPr>
        <a:xfrm>
          <a:off x="114329" y="4571027"/>
          <a:ext cx="2331317" cy="980513"/>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Used for exponential growth trend problems in short, medium &amp; long term forecasts</a:t>
          </a:r>
          <a:endParaRPr lang="en-IN" sz="1600" kern="1200" dirty="0"/>
        </a:p>
      </dsp:txBody>
      <dsp:txXfrm>
        <a:off x="114329" y="4571027"/>
        <a:ext cx="2331317" cy="980513"/>
      </dsp:txXfrm>
    </dsp:sp>
    <dsp:sp modelId="{516D6289-B8AA-4798-8B90-48D53A150527}">
      <dsp:nvSpPr>
        <dsp:cNvPr id="0" name=""/>
        <dsp:cNvSpPr/>
      </dsp:nvSpPr>
      <dsp:spPr>
        <a:xfrm>
          <a:off x="2590811" y="4609130"/>
          <a:ext cx="2342331" cy="980513"/>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Use random variations as grey quantity which changes in certain interval</a:t>
          </a:r>
          <a:endParaRPr lang="en-IN" sz="1600" kern="1200" dirty="0">
            <a:latin typeface="Times New Roman" panose="02020603050405020304" pitchFamily="18" charset="0"/>
            <a:cs typeface="Times New Roman" panose="02020603050405020304" pitchFamily="18" charset="0"/>
          </a:endParaRPr>
        </a:p>
      </dsp:txBody>
      <dsp:txXfrm>
        <a:off x="2590811" y="4609130"/>
        <a:ext cx="2342331" cy="980513"/>
      </dsp:txXfrm>
    </dsp:sp>
    <dsp:sp modelId="{06F4D01D-A590-4FEC-9FB3-7BEAC6B20C1F}">
      <dsp:nvSpPr>
        <dsp:cNvPr id="0" name=""/>
        <dsp:cNvSpPr/>
      </dsp:nvSpPr>
      <dsp:spPr>
        <a:xfrm>
          <a:off x="1726080" y="5724490"/>
          <a:ext cx="1634188" cy="980513"/>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Load distribution and load trend need not be considered</a:t>
          </a:r>
          <a:endParaRPr lang="en-IN" sz="1600" kern="1200" dirty="0">
            <a:latin typeface="Times New Roman" panose="02020603050405020304" pitchFamily="18" charset="0"/>
            <a:cs typeface="Times New Roman" panose="02020603050405020304" pitchFamily="18" charset="0"/>
          </a:endParaRPr>
        </a:p>
      </dsp:txBody>
      <dsp:txXfrm>
        <a:off x="1726080" y="5724490"/>
        <a:ext cx="1634188" cy="9805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270F4-875C-47B9-B99C-D812028B828C}">
      <dsp:nvSpPr>
        <dsp:cNvPr id="0" name=""/>
        <dsp:cNvSpPr/>
      </dsp:nvSpPr>
      <dsp:spPr>
        <a:xfrm>
          <a:off x="1773297" y="1517654"/>
          <a:ext cx="1455680" cy="1167130"/>
        </a:xfrm>
        <a:prstGeom prst="roundRect">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imes New Roman" panose="02020603050405020304" pitchFamily="18" charset="0"/>
              <a:cs typeface="Times New Roman" panose="02020603050405020304" pitchFamily="18" charset="0"/>
            </a:rPr>
            <a:t>Electricity Load Forecasting</a:t>
          </a:r>
          <a:endParaRPr lang="en-IN" sz="1800" b="1" kern="1200" dirty="0">
            <a:solidFill>
              <a:schemeClr val="tx1"/>
            </a:solidFill>
            <a:latin typeface="Times New Roman" panose="02020603050405020304" pitchFamily="18" charset="0"/>
            <a:cs typeface="Times New Roman" panose="02020603050405020304" pitchFamily="18" charset="0"/>
          </a:endParaRPr>
        </a:p>
      </dsp:txBody>
      <dsp:txXfrm>
        <a:off x="1830272" y="1574629"/>
        <a:ext cx="1341730" cy="1053180"/>
      </dsp:txXfrm>
    </dsp:sp>
    <dsp:sp modelId="{5081F181-680D-4D19-923C-4F31AAF6F9A4}">
      <dsp:nvSpPr>
        <dsp:cNvPr id="0" name=""/>
        <dsp:cNvSpPr/>
      </dsp:nvSpPr>
      <dsp:spPr>
        <a:xfrm rot="16200000">
          <a:off x="2171575" y="1188092"/>
          <a:ext cx="659124" cy="0"/>
        </a:xfrm>
        <a:custGeom>
          <a:avLst/>
          <a:gdLst/>
          <a:ahLst/>
          <a:cxnLst/>
          <a:rect l="0" t="0" r="0" b="0"/>
          <a:pathLst>
            <a:path>
              <a:moveTo>
                <a:pt x="0" y="0"/>
              </a:moveTo>
              <a:lnTo>
                <a:pt x="65912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7868C8-FA04-45CC-8124-33F45B5CC611}">
      <dsp:nvSpPr>
        <dsp:cNvPr id="0" name=""/>
        <dsp:cNvSpPr/>
      </dsp:nvSpPr>
      <dsp:spPr>
        <a:xfrm>
          <a:off x="1517070" y="76552"/>
          <a:ext cx="1968135" cy="781977"/>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Capacity Scheduling</a:t>
          </a:r>
          <a:endParaRPr lang="en-IN" sz="1600" kern="1200" dirty="0">
            <a:latin typeface="Times New Roman" panose="02020603050405020304" pitchFamily="18" charset="0"/>
            <a:cs typeface="Times New Roman" panose="02020603050405020304" pitchFamily="18" charset="0"/>
          </a:endParaRPr>
        </a:p>
      </dsp:txBody>
      <dsp:txXfrm>
        <a:off x="1555243" y="114725"/>
        <a:ext cx="1891789" cy="705631"/>
      </dsp:txXfrm>
    </dsp:sp>
    <dsp:sp modelId="{FE1FCCB4-437D-45C6-83FB-C0D5BDFD8AE9}">
      <dsp:nvSpPr>
        <dsp:cNvPr id="0" name=""/>
        <dsp:cNvSpPr/>
      </dsp:nvSpPr>
      <dsp:spPr>
        <a:xfrm rot="20344520">
          <a:off x="3223799" y="1794880"/>
          <a:ext cx="157056" cy="0"/>
        </a:xfrm>
        <a:custGeom>
          <a:avLst/>
          <a:gdLst/>
          <a:ahLst/>
          <a:cxnLst/>
          <a:rect l="0" t="0" r="0" b="0"/>
          <a:pathLst>
            <a:path>
              <a:moveTo>
                <a:pt x="0" y="0"/>
              </a:moveTo>
              <a:lnTo>
                <a:pt x="15705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B5B4E2-975E-4A5D-B47C-6F2AB73A8E31}">
      <dsp:nvSpPr>
        <dsp:cNvPr id="0" name=""/>
        <dsp:cNvSpPr/>
      </dsp:nvSpPr>
      <dsp:spPr>
        <a:xfrm>
          <a:off x="3375676" y="1030593"/>
          <a:ext cx="1805922" cy="781977"/>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Power Systems Management</a:t>
          </a:r>
          <a:endParaRPr lang="en-IN" sz="1600" kern="1200" dirty="0">
            <a:latin typeface="Times New Roman" panose="02020603050405020304" pitchFamily="18" charset="0"/>
            <a:cs typeface="Times New Roman" panose="02020603050405020304" pitchFamily="18" charset="0"/>
          </a:endParaRPr>
        </a:p>
      </dsp:txBody>
      <dsp:txXfrm>
        <a:off x="3413849" y="1068766"/>
        <a:ext cx="1729576" cy="705631"/>
      </dsp:txXfrm>
    </dsp:sp>
    <dsp:sp modelId="{194A681B-C8CE-4815-BC7E-F6DEB035BABD}">
      <dsp:nvSpPr>
        <dsp:cNvPr id="0" name=""/>
        <dsp:cNvSpPr/>
      </dsp:nvSpPr>
      <dsp:spPr>
        <a:xfrm rot="3240000">
          <a:off x="2836689" y="2858345"/>
          <a:ext cx="429063" cy="0"/>
        </a:xfrm>
        <a:custGeom>
          <a:avLst/>
          <a:gdLst/>
          <a:ahLst/>
          <a:cxnLst/>
          <a:rect l="0" t="0" r="0" b="0"/>
          <a:pathLst>
            <a:path>
              <a:moveTo>
                <a:pt x="0" y="0"/>
              </a:moveTo>
              <a:lnTo>
                <a:pt x="42906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6DA314-A702-464D-A343-319D2DEEDAEB}">
      <dsp:nvSpPr>
        <dsp:cNvPr id="0" name=""/>
        <dsp:cNvSpPr/>
      </dsp:nvSpPr>
      <dsp:spPr>
        <a:xfrm>
          <a:off x="2746901" y="3031905"/>
          <a:ext cx="1428977" cy="781977"/>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Economic development</a:t>
          </a:r>
          <a:endParaRPr lang="en-IN" sz="1600" kern="1200" dirty="0">
            <a:latin typeface="Times New Roman" panose="02020603050405020304" pitchFamily="18" charset="0"/>
            <a:cs typeface="Times New Roman" panose="02020603050405020304" pitchFamily="18" charset="0"/>
          </a:endParaRPr>
        </a:p>
      </dsp:txBody>
      <dsp:txXfrm>
        <a:off x="2785074" y="3070078"/>
        <a:ext cx="1352631" cy="705631"/>
      </dsp:txXfrm>
    </dsp:sp>
    <dsp:sp modelId="{0D971DB5-445D-47F6-A782-5F52BABF9856}">
      <dsp:nvSpPr>
        <dsp:cNvPr id="0" name=""/>
        <dsp:cNvSpPr/>
      </dsp:nvSpPr>
      <dsp:spPr>
        <a:xfrm rot="8052005">
          <a:off x="1593759" y="2828357"/>
          <a:ext cx="400531" cy="0"/>
        </a:xfrm>
        <a:custGeom>
          <a:avLst/>
          <a:gdLst/>
          <a:ahLst/>
          <a:cxnLst/>
          <a:rect l="0" t="0" r="0" b="0"/>
          <a:pathLst>
            <a:path>
              <a:moveTo>
                <a:pt x="0" y="0"/>
              </a:moveTo>
              <a:lnTo>
                <a:pt x="40053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D06986-5BD4-4C41-B224-03173CD9CD59}">
      <dsp:nvSpPr>
        <dsp:cNvPr id="0" name=""/>
        <dsp:cNvSpPr/>
      </dsp:nvSpPr>
      <dsp:spPr>
        <a:xfrm>
          <a:off x="676278" y="2971929"/>
          <a:ext cx="1195815" cy="781977"/>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National Security</a:t>
          </a:r>
          <a:endParaRPr lang="en-IN" sz="1600" kern="1200" dirty="0">
            <a:latin typeface="Times New Roman" panose="02020603050405020304" pitchFamily="18" charset="0"/>
            <a:cs typeface="Times New Roman" panose="02020603050405020304" pitchFamily="18" charset="0"/>
          </a:endParaRPr>
        </a:p>
      </dsp:txBody>
      <dsp:txXfrm>
        <a:off x="714451" y="3010102"/>
        <a:ext cx="1119469" cy="705631"/>
      </dsp:txXfrm>
    </dsp:sp>
    <dsp:sp modelId="{F7C87841-2F78-43D8-A816-53D612037E7E}">
      <dsp:nvSpPr>
        <dsp:cNvPr id="0" name=""/>
        <dsp:cNvSpPr/>
      </dsp:nvSpPr>
      <dsp:spPr>
        <a:xfrm rot="11849868">
          <a:off x="1619802" y="1848141"/>
          <a:ext cx="157131" cy="0"/>
        </a:xfrm>
        <a:custGeom>
          <a:avLst/>
          <a:gdLst/>
          <a:ahLst/>
          <a:cxnLst/>
          <a:rect l="0" t="0" r="0" b="0"/>
          <a:pathLst>
            <a:path>
              <a:moveTo>
                <a:pt x="0" y="0"/>
              </a:moveTo>
              <a:lnTo>
                <a:pt x="15713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55A4C7-FB06-44AA-837F-187861AD7BB1}">
      <dsp:nvSpPr>
        <dsp:cNvPr id="0" name=""/>
        <dsp:cNvSpPr/>
      </dsp:nvSpPr>
      <dsp:spPr>
        <a:xfrm>
          <a:off x="176161" y="1194861"/>
          <a:ext cx="1447276" cy="803051"/>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Daily Operation of society</a:t>
          </a:r>
          <a:endParaRPr lang="en-IN" sz="1600" kern="1200" dirty="0">
            <a:latin typeface="Times New Roman" panose="02020603050405020304" pitchFamily="18" charset="0"/>
            <a:cs typeface="Times New Roman" panose="02020603050405020304" pitchFamily="18" charset="0"/>
          </a:endParaRPr>
        </a:p>
      </dsp:txBody>
      <dsp:txXfrm>
        <a:off x="215363" y="1234063"/>
        <a:ext cx="1368872" cy="72464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A3110-760A-42DD-ADC1-4CDDA8A55FCE}">
      <dsp:nvSpPr>
        <dsp:cNvPr id="0" name=""/>
        <dsp:cNvSpPr/>
      </dsp:nvSpPr>
      <dsp:spPr>
        <a:xfrm>
          <a:off x="604824" y="190509"/>
          <a:ext cx="10982301" cy="6353164"/>
        </a:xfrm>
        <a:prstGeom prst="round2DiagRect">
          <a:avLst>
            <a:gd name="adj1" fmla="val 0"/>
            <a:gd name="adj2" fmla="val 1667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A6239C-A6EC-47DF-89D9-DD0191DF3CA0}">
      <dsp:nvSpPr>
        <dsp:cNvPr id="0" name=""/>
        <dsp:cNvSpPr/>
      </dsp:nvSpPr>
      <dsp:spPr>
        <a:xfrm>
          <a:off x="6043612" y="1488726"/>
          <a:ext cx="1070" cy="340271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0F8D84-46ED-4473-A85B-C36EEA8092C6}">
      <dsp:nvSpPr>
        <dsp:cNvPr id="0" name=""/>
        <dsp:cNvSpPr/>
      </dsp:nvSpPr>
      <dsp:spPr>
        <a:xfrm>
          <a:off x="857471" y="312016"/>
          <a:ext cx="5061802" cy="575312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Font typeface="Arial" panose="020B0604020202020204" pitchFamily="34" charset="0"/>
            <a:buNone/>
          </a:pPr>
          <a:r>
            <a:rPr lang="en-US" sz="2000" kern="1200" dirty="0">
              <a:solidFill>
                <a:schemeClr val="bg1"/>
              </a:solidFill>
              <a:latin typeface="Times New Roman" panose="02020603050405020304" pitchFamily="18" charset="0"/>
              <a:cs typeface="Times New Roman" panose="02020603050405020304" pitchFamily="18" charset="0"/>
            </a:rPr>
            <a:t>Generalization of Boolean theory by associating inputs with specific qualitative ranges</a:t>
          </a:r>
          <a:endParaRPr lang="en-IN" sz="2000" kern="1200" dirty="0">
            <a:solidFill>
              <a:schemeClr val="bg1"/>
            </a:solidFill>
          </a:endParaRPr>
        </a:p>
        <a:p>
          <a:pPr marL="0" lvl="0" indent="0" algn="l" defTabSz="889000">
            <a:lnSpc>
              <a:spcPct val="100000"/>
            </a:lnSpc>
            <a:spcBef>
              <a:spcPct val="0"/>
            </a:spcBef>
            <a:spcAft>
              <a:spcPct val="35000"/>
            </a:spcAft>
            <a:buFont typeface="Arial" panose="020B0604020202020204" pitchFamily="34" charset="0"/>
            <a:buNone/>
          </a:pPr>
          <a:r>
            <a:rPr lang="en-US" sz="2000" kern="1200" dirty="0">
              <a:solidFill>
                <a:schemeClr val="bg1"/>
              </a:solidFill>
              <a:latin typeface="Times New Roman" panose="02020603050405020304" pitchFamily="18" charset="0"/>
              <a:cs typeface="Times New Roman" panose="02020603050405020304" pitchFamily="18" charset="0"/>
            </a:rPr>
            <a:t>Useful for handling uncertainties and for knowledge acquisition of human experts</a:t>
          </a:r>
        </a:p>
        <a:p>
          <a:pPr marL="0" lvl="0" indent="0" algn="l" defTabSz="889000">
            <a:lnSpc>
              <a:spcPct val="100000"/>
            </a:lnSpc>
            <a:spcBef>
              <a:spcPct val="0"/>
            </a:spcBef>
            <a:spcAft>
              <a:spcPct val="35000"/>
            </a:spcAft>
            <a:buFont typeface="Arial" panose="020B0604020202020204" pitchFamily="34" charset="0"/>
            <a:buNone/>
          </a:pPr>
          <a:r>
            <a:rPr lang="en-US" sz="2000" kern="1200" dirty="0">
              <a:solidFill>
                <a:schemeClr val="bg1"/>
              </a:solidFill>
              <a:latin typeface="Times New Roman" panose="02020603050405020304" pitchFamily="18" charset="0"/>
              <a:cs typeface="Times New Roman" panose="02020603050405020304" pitchFamily="18" charset="0"/>
            </a:rPr>
            <a:t>Membership function can be represented for every fuzzy set which exhibits a specific continuous curve that is changing from 0 to 1 or vice versa, while a corresponding transition’s region represents a fuzzy boundary of the term</a:t>
          </a:r>
        </a:p>
        <a:p>
          <a:pPr marL="0" lvl="0" indent="0" algn="l" defTabSz="889000">
            <a:lnSpc>
              <a:spcPct val="100000"/>
            </a:lnSpc>
            <a:spcBef>
              <a:spcPct val="0"/>
            </a:spcBef>
            <a:spcAft>
              <a:spcPct val="35000"/>
            </a:spcAft>
            <a:buFont typeface="Arial" panose="020B0604020202020204" pitchFamily="34" charset="0"/>
            <a:buNone/>
          </a:pPr>
          <a:r>
            <a:rPr lang="en-US" sz="2000" kern="1200">
              <a:solidFill>
                <a:schemeClr val="bg1"/>
              </a:solidFill>
              <a:latin typeface="Times New Roman" panose="02020603050405020304" pitchFamily="18" charset="0"/>
              <a:cs typeface="Times New Roman" panose="02020603050405020304" pitchFamily="18" charset="0"/>
            </a:rPr>
            <a:t>Combined with other methods to achieve good prediction results</a:t>
          </a:r>
          <a:endParaRPr lang="en-US" sz="2000" kern="1200" dirty="0">
            <a:solidFill>
              <a:schemeClr val="bg1"/>
            </a:solidFill>
            <a:latin typeface="Times New Roman" panose="02020603050405020304" pitchFamily="18" charset="0"/>
            <a:cs typeface="Times New Roman" panose="02020603050405020304" pitchFamily="18" charset="0"/>
          </a:endParaRPr>
        </a:p>
        <a:p>
          <a:pPr marL="0" lvl="0" indent="0" algn="l" defTabSz="889000">
            <a:lnSpc>
              <a:spcPct val="100000"/>
            </a:lnSpc>
            <a:spcBef>
              <a:spcPct val="0"/>
            </a:spcBef>
            <a:spcAft>
              <a:spcPct val="35000"/>
            </a:spcAft>
            <a:buFont typeface="Arial" panose="020B0604020202020204" pitchFamily="34" charset="0"/>
            <a:buNone/>
          </a:pPr>
          <a:r>
            <a:rPr lang="en-US" sz="2000" kern="1200">
              <a:solidFill>
                <a:schemeClr val="bg1"/>
              </a:solidFill>
              <a:latin typeface="Times New Roman" panose="02020603050405020304" pitchFamily="18" charset="0"/>
              <a:cs typeface="Times New Roman" panose="02020603050405020304" pitchFamily="18" charset="0"/>
            </a:rPr>
            <a:t>Used in cases where mathematical models are not appropriate to use</a:t>
          </a:r>
          <a:endParaRPr lang="en-US" sz="2000" kern="1200" dirty="0">
            <a:solidFill>
              <a:schemeClr val="bg1"/>
            </a:solidFill>
            <a:latin typeface="Times New Roman" panose="02020603050405020304" pitchFamily="18" charset="0"/>
            <a:cs typeface="Times New Roman" panose="02020603050405020304" pitchFamily="18" charset="0"/>
          </a:endParaRPr>
        </a:p>
        <a:p>
          <a:pPr marL="0" lvl="0" indent="0" algn="l" defTabSz="889000">
            <a:lnSpc>
              <a:spcPct val="100000"/>
            </a:lnSpc>
            <a:spcBef>
              <a:spcPct val="0"/>
            </a:spcBef>
            <a:spcAft>
              <a:spcPct val="35000"/>
            </a:spcAft>
            <a:buFont typeface="Arial" panose="020B0604020202020204" pitchFamily="34" charset="0"/>
            <a:buNone/>
          </a:pPr>
          <a:r>
            <a:rPr lang="en-US" sz="2000" kern="1200" dirty="0">
              <a:solidFill>
                <a:schemeClr val="bg1"/>
              </a:solidFill>
              <a:latin typeface="Times New Roman" panose="02020603050405020304" pitchFamily="18" charset="0"/>
              <a:cs typeface="Times New Roman" panose="02020603050405020304" pitchFamily="18" charset="0"/>
            </a:rPr>
            <a:t>Appropriate for systems having uncertainties in either their inputs or definition and are too complicated or non-linear</a:t>
          </a:r>
        </a:p>
      </dsp:txBody>
      <dsp:txXfrm>
        <a:off x="857471" y="312016"/>
        <a:ext cx="5061802" cy="5753124"/>
      </dsp:txXfrm>
    </dsp:sp>
    <dsp:sp modelId="{7E108A2D-9B4E-490E-94B4-335A713A2B7C}">
      <dsp:nvSpPr>
        <dsp:cNvPr id="0" name=""/>
        <dsp:cNvSpPr/>
      </dsp:nvSpPr>
      <dsp:spPr>
        <a:xfrm>
          <a:off x="6225320" y="301005"/>
          <a:ext cx="5023695" cy="590853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WNN takes advantage of both wavelet functions and neural network</a:t>
          </a:r>
          <a:endParaRPr lang="en-IN" sz="2000" kern="1200" dirty="0"/>
        </a:p>
        <a:p>
          <a:pPr marL="0" lvl="0" indent="0" algn="l" defTabSz="889000">
            <a:lnSpc>
              <a:spcPct val="10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Alternative to FFANNs for approximating arbitrary nonlinear functions by means of a wavelet transform theory</a:t>
          </a:r>
          <a:endParaRPr lang="en-US" sz="2000" kern="1200" dirty="0">
            <a:latin typeface="Times New Roman" panose="02020603050405020304" pitchFamily="18" charset="0"/>
            <a:cs typeface="Times New Roman" panose="02020603050405020304" pitchFamily="18" charset="0"/>
          </a:endParaRPr>
        </a:p>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WNN takes wavelet space in spirit of feature space for pattern recognition</a:t>
          </a:r>
        </a:p>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Feature extraction of signal by calculating internal product of wavelets base and signal vector</a:t>
          </a:r>
        </a:p>
        <a:p>
          <a:pPr marL="0" lvl="0" indent="0" algn="l" defTabSz="889000">
            <a:lnSpc>
              <a:spcPct val="10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Learns input and output characteristics of system without too much prior information</a:t>
          </a:r>
          <a:endParaRPr lang="en-US" sz="2000" kern="1200" dirty="0">
            <a:latin typeface="Times New Roman" panose="02020603050405020304" pitchFamily="18" charset="0"/>
            <a:cs typeface="Times New Roman" panose="02020603050405020304" pitchFamily="18" charset="0"/>
          </a:endParaRPr>
        </a:p>
        <a:p>
          <a:pPr marL="0" lvl="0" indent="0" algn="l" defTabSz="889000">
            <a:lnSpc>
              <a:spcPct val="10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Signal is transmitted forward and error is proliferated backward acquiring accurate predictive values</a:t>
          </a:r>
          <a:endParaRPr lang="en-US" sz="2000" kern="1200" dirty="0">
            <a:latin typeface="Times New Roman" panose="02020603050405020304" pitchFamily="18" charset="0"/>
            <a:cs typeface="Times New Roman" panose="02020603050405020304" pitchFamily="18" charset="0"/>
          </a:endParaRPr>
        </a:p>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Robust for approximating non-linear functions</a:t>
          </a:r>
          <a:endParaRPr lang="en-IN" sz="2000" kern="1200" dirty="0"/>
        </a:p>
      </dsp:txBody>
      <dsp:txXfrm>
        <a:off x="6225320" y="301005"/>
        <a:ext cx="5023695" cy="5908534"/>
      </dsp:txXfrm>
    </dsp:sp>
    <dsp:sp modelId="{B91F0989-3065-42ED-B846-43A4E5B5D2ED}">
      <dsp:nvSpPr>
        <dsp:cNvPr id="0" name=""/>
        <dsp:cNvSpPr/>
      </dsp:nvSpPr>
      <dsp:spPr>
        <a:xfrm rot="16200000">
          <a:off x="-2708341" y="2936339"/>
          <a:ext cx="6210297" cy="79361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US" sz="2400" b="1" kern="1200" dirty="0">
            <a:latin typeface="Times New Roman" panose="02020603050405020304" pitchFamily="18" charset="0"/>
            <a:cs typeface="Times New Roman" panose="02020603050405020304" pitchFamily="18" charset="0"/>
          </a:endParaRPr>
        </a:p>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Fuzzy Logic </a:t>
          </a:r>
          <a:r>
            <a:rPr lang="en-US" sz="2400" b="1" kern="1200" baseline="30000" dirty="0">
              <a:latin typeface="Times New Roman" panose="02020603050405020304" pitchFamily="18" charset="0"/>
              <a:cs typeface="Times New Roman" panose="02020603050405020304" pitchFamily="18" charset="0"/>
            </a:rPr>
            <a:t>[1], [5]</a:t>
          </a:r>
        </a:p>
        <a:p>
          <a:pPr marL="0" lvl="0" indent="0" algn="ctr" defTabSz="1066800">
            <a:lnSpc>
              <a:spcPct val="90000"/>
            </a:lnSpc>
            <a:spcBef>
              <a:spcPct val="0"/>
            </a:spcBef>
            <a:spcAft>
              <a:spcPct val="35000"/>
            </a:spcAft>
            <a:buNone/>
          </a:pPr>
          <a:endParaRPr lang="en-IN" sz="2400" kern="1200" dirty="0"/>
        </a:p>
      </dsp:txBody>
      <dsp:txXfrm>
        <a:off x="-2588399" y="3255360"/>
        <a:ext cx="5970412" cy="395459"/>
      </dsp:txXfrm>
    </dsp:sp>
    <dsp:sp modelId="{FCD0F10C-82FC-4111-A641-C1B0C6159C8A}">
      <dsp:nvSpPr>
        <dsp:cNvPr id="0" name=""/>
        <dsp:cNvSpPr/>
      </dsp:nvSpPr>
      <dsp:spPr>
        <a:xfrm rot="5400000">
          <a:off x="8415272" y="2893288"/>
          <a:ext cx="6537318" cy="80658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US" sz="2400" b="1" kern="1200" dirty="0">
            <a:latin typeface="Times New Roman" panose="02020603050405020304" pitchFamily="18" charset="0"/>
            <a:cs typeface="Times New Roman" panose="02020603050405020304" pitchFamily="18" charset="0"/>
          </a:endParaRPr>
        </a:p>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Wavelet Neural Networks (WNN) </a:t>
          </a:r>
          <a:r>
            <a:rPr lang="en-US" sz="2400" b="1" kern="1200" baseline="30000" dirty="0">
              <a:latin typeface="Times New Roman" panose="02020603050405020304" pitchFamily="18" charset="0"/>
              <a:cs typeface="Times New Roman" panose="02020603050405020304" pitchFamily="18" charset="0"/>
            </a:rPr>
            <a:t>[1], [5], [7]</a:t>
          </a:r>
        </a:p>
        <a:p>
          <a:pPr marL="0" lvl="0" indent="0" algn="ctr" defTabSz="1066800">
            <a:lnSpc>
              <a:spcPct val="90000"/>
            </a:lnSpc>
            <a:spcBef>
              <a:spcPct val="0"/>
            </a:spcBef>
            <a:spcAft>
              <a:spcPct val="35000"/>
            </a:spcAft>
            <a:buNone/>
          </a:pPr>
          <a:endParaRPr lang="en-IN" sz="2400" kern="1200" dirty="0"/>
        </a:p>
      </dsp:txBody>
      <dsp:txXfrm>
        <a:off x="8537175" y="2973718"/>
        <a:ext cx="6293513" cy="40192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9FA29-C534-4E5C-82D8-A9F3C3991784}">
      <dsp:nvSpPr>
        <dsp:cNvPr id="0" name=""/>
        <dsp:cNvSpPr/>
      </dsp:nvSpPr>
      <dsp:spPr>
        <a:xfrm rot="5407919">
          <a:off x="-582297" y="1995502"/>
          <a:ext cx="3097835" cy="23473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A7EDE13-4D6F-4234-B62B-B0E1777D5893}">
      <dsp:nvSpPr>
        <dsp:cNvPr id="0" name=""/>
        <dsp:cNvSpPr/>
      </dsp:nvSpPr>
      <dsp:spPr>
        <a:xfrm>
          <a:off x="5341" y="566544"/>
          <a:ext cx="3484190" cy="1564931"/>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Regression and classification mechanisms  developed to deal with pattern classification problems like face identification, optical recognition etc.</a:t>
          </a:r>
          <a:endParaRPr lang="en-IN" sz="1800" kern="1200" dirty="0">
            <a:solidFill>
              <a:schemeClr val="tx1"/>
            </a:solidFill>
          </a:endParaRPr>
        </a:p>
      </dsp:txBody>
      <dsp:txXfrm>
        <a:off x="51176" y="612379"/>
        <a:ext cx="3392520" cy="1473261"/>
      </dsp:txXfrm>
    </dsp:sp>
    <dsp:sp modelId="{467BCB6C-DE5A-44EE-8211-DE5B643615E5}">
      <dsp:nvSpPr>
        <dsp:cNvPr id="0" name=""/>
        <dsp:cNvSpPr/>
      </dsp:nvSpPr>
      <dsp:spPr>
        <a:xfrm rot="5400000">
          <a:off x="-467147" y="4234939"/>
          <a:ext cx="2862194" cy="23473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47F45F-5201-43F0-AFBB-9AB95799C0A3}">
      <dsp:nvSpPr>
        <dsp:cNvPr id="0" name=""/>
        <dsp:cNvSpPr/>
      </dsp:nvSpPr>
      <dsp:spPr>
        <a:xfrm>
          <a:off x="0" y="2894176"/>
          <a:ext cx="3484190" cy="1564931"/>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Deducts a specific decision rule by choosing some specific subset of training data, called support vectors</a:t>
          </a:r>
          <a:endParaRPr lang="en-IN" sz="1800" kern="1200" dirty="0">
            <a:solidFill>
              <a:schemeClr val="tx1"/>
            </a:solidFill>
          </a:endParaRPr>
        </a:p>
      </dsp:txBody>
      <dsp:txXfrm>
        <a:off x="45835" y="2940011"/>
        <a:ext cx="3392520" cy="1473261"/>
      </dsp:txXfrm>
    </dsp:sp>
    <dsp:sp modelId="{51509B25-681E-4C43-A4A9-B91E00D866C0}">
      <dsp:nvSpPr>
        <dsp:cNvPr id="0" name=""/>
        <dsp:cNvSpPr/>
      </dsp:nvSpPr>
      <dsp:spPr>
        <a:xfrm rot="21599994">
          <a:off x="189403" y="5310556"/>
          <a:ext cx="6207444" cy="23473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795D06-3692-4E45-B2CD-44FC766997EC}">
      <dsp:nvSpPr>
        <dsp:cNvPr id="0" name=""/>
        <dsp:cNvSpPr/>
      </dsp:nvSpPr>
      <dsp:spPr>
        <a:xfrm>
          <a:off x="0" y="5045418"/>
          <a:ext cx="3484190" cy="1564931"/>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Nonlinear mapping of input space into a higher dimensional feature space</a:t>
          </a:r>
        </a:p>
      </dsp:txBody>
      <dsp:txXfrm>
        <a:off x="45835" y="5091253"/>
        <a:ext cx="3392520" cy="1473261"/>
      </dsp:txXfrm>
    </dsp:sp>
    <dsp:sp modelId="{66EDB114-BC72-4608-8A9C-CB26968DAC1C}">
      <dsp:nvSpPr>
        <dsp:cNvPr id="0" name=""/>
        <dsp:cNvSpPr/>
      </dsp:nvSpPr>
      <dsp:spPr>
        <a:xfrm rot="16125385">
          <a:off x="4213517" y="4268738"/>
          <a:ext cx="2772527" cy="23473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58A833-2272-4D82-8AE2-8A27EB3287BF}">
      <dsp:nvSpPr>
        <dsp:cNvPr id="0" name=""/>
        <dsp:cNvSpPr/>
      </dsp:nvSpPr>
      <dsp:spPr>
        <a:xfrm>
          <a:off x="4658353" y="5045410"/>
          <a:ext cx="3484190" cy="1564931"/>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Complexity and quality of solutions do not depend on the input space</a:t>
          </a:r>
          <a:endParaRPr lang="en-IN" sz="1800" kern="1200" dirty="0">
            <a:solidFill>
              <a:schemeClr val="tx1"/>
            </a:solidFill>
          </a:endParaRPr>
        </a:p>
      </dsp:txBody>
      <dsp:txXfrm>
        <a:off x="4704188" y="5091245"/>
        <a:ext cx="3392520" cy="1473261"/>
      </dsp:txXfrm>
    </dsp:sp>
    <dsp:sp modelId="{BF01776E-0164-473E-BAFD-661CD1A19E60}">
      <dsp:nvSpPr>
        <dsp:cNvPr id="0" name=""/>
        <dsp:cNvSpPr/>
      </dsp:nvSpPr>
      <dsp:spPr>
        <a:xfrm rot="16141476">
          <a:off x="3888934" y="1974829"/>
          <a:ext cx="3334161" cy="23473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B28354-CAE7-40A2-82AC-CD7FA67EE05B}">
      <dsp:nvSpPr>
        <dsp:cNvPr id="0" name=""/>
        <dsp:cNvSpPr/>
      </dsp:nvSpPr>
      <dsp:spPr>
        <a:xfrm>
          <a:off x="4613310" y="2961781"/>
          <a:ext cx="3484190" cy="1564931"/>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VM solutions appear to be always globally optimal and unique</a:t>
          </a:r>
          <a:endParaRPr lang="en-IN" sz="1800" kern="1200" dirty="0">
            <a:solidFill>
              <a:schemeClr val="tx1"/>
            </a:solidFill>
          </a:endParaRPr>
        </a:p>
      </dsp:txBody>
      <dsp:txXfrm>
        <a:off x="4659145" y="3007616"/>
        <a:ext cx="3392520" cy="1473261"/>
      </dsp:txXfrm>
    </dsp:sp>
    <dsp:sp modelId="{B3D6E855-6AA9-4939-9BEF-EE40B2A543C9}">
      <dsp:nvSpPr>
        <dsp:cNvPr id="0" name=""/>
        <dsp:cNvSpPr/>
      </dsp:nvSpPr>
      <dsp:spPr>
        <a:xfrm rot="21586041">
          <a:off x="5540130" y="715698"/>
          <a:ext cx="3465994" cy="23473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49BD6A-2C3F-434A-B87B-95B4339AF1F6}">
      <dsp:nvSpPr>
        <dsp:cNvPr id="0" name=""/>
        <dsp:cNvSpPr/>
      </dsp:nvSpPr>
      <dsp:spPr>
        <a:xfrm>
          <a:off x="4690604" y="457593"/>
          <a:ext cx="3244625" cy="1564931"/>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Requires huge computations so time complexity of the solutions is high </a:t>
          </a:r>
        </a:p>
      </dsp:txBody>
      <dsp:txXfrm>
        <a:off x="4736439" y="503428"/>
        <a:ext cx="3152955" cy="1473261"/>
      </dsp:txXfrm>
    </dsp:sp>
    <dsp:sp modelId="{0F9B72F7-F164-41E4-A19F-12A0C05DFBB4}">
      <dsp:nvSpPr>
        <dsp:cNvPr id="0" name=""/>
        <dsp:cNvSpPr/>
      </dsp:nvSpPr>
      <dsp:spPr>
        <a:xfrm>
          <a:off x="8700489" y="404620"/>
          <a:ext cx="2167535" cy="163371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SVMs based on PSO are suitable for short-term load forecasting</a:t>
          </a:r>
          <a:endParaRPr lang="en-IN" sz="1800" kern="1200" dirty="0">
            <a:solidFill>
              <a:schemeClr val="tx1"/>
            </a:solidFill>
          </a:endParaRPr>
        </a:p>
      </dsp:txBody>
      <dsp:txXfrm>
        <a:off x="8748339" y="452470"/>
        <a:ext cx="2071835" cy="153801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5C871-4AFC-403C-8ADD-F64F0D43FE98}">
      <dsp:nvSpPr>
        <dsp:cNvPr id="0" name=""/>
        <dsp:cNvSpPr/>
      </dsp:nvSpPr>
      <dsp:spPr>
        <a:xfrm>
          <a:off x="2222276" y="2055788"/>
          <a:ext cx="1804476" cy="1720996"/>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Genetic Algorithms (GA) </a:t>
          </a:r>
          <a:endParaRPr lang="en-IN" sz="2000" b="1" kern="1200" baseline="30000" dirty="0">
            <a:latin typeface="Times New Roman" panose="02020603050405020304" pitchFamily="18" charset="0"/>
            <a:cs typeface="Times New Roman" panose="02020603050405020304" pitchFamily="18" charset="0"/>
          </a:endParaRPr>
        </a:p>
      </dsp:txBody>
      <dsp:txXfrm>
        <a:off x="2486535" y="2307822"/>
        <a:ext cx="1275958" cy="1216928"/>
      </dsp:txXfrm>
    </dsp:sp>
    <dsp:sp modelId="{C68ECB96-1731-415E-B998-384515A174BF}">
      <dsp:nvSpPr>
        <dsp:cNvPr id="0" name=""/>
        <dsp:cNvSpPr/>
      </dsp:nvSpPr>
      <dsp:spPr>
        <a:xfrm rot="16346340">
          <a:off x="2996464" y="1861639"/>
          <a:ext cx="343985" cy="46043"/>
        </a:xfrm>
        <a:custGeom>
          <a:avLst/>
          <a:gdLst/>
          <a:ahLst/>
          <a:cxnLst/>
          <a:rect l="0" t="0" r="0" b="0"/>
          <a:pathLst>
            <a:path>
              <a:moveTo>
                <a:pt x="0" y="23021"/>
              </a:moveTo>
              <a:lnTo>
                <a:pt x="343985" y="230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59857" y="1876061"/>
        <a:ext cx="17199" cy="17199"/>
      </dsp:txXfrm>
    </dsp:sp>
    <dsp:sp modelId="{BC046C24-7200-4454-B9A4-DFE6E11293DE}">
      <dsp:nvSpPr>
        <dsp:cNvPr id="0" name=""/>
        <dsp:cNvSpPr/>
      </dsp:nvSpPr>
      <dsp:spPr>
        <a:xfrm>
          <a:off x="2100208" y="-53634"/>
          <a:ext cx="2226354" cy="1766963"/>
        </a:xfrm>
        <a:prstGeom prst="ellipse">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Developing a solution with help of operators mimicking genetic variation </a:t>
          </a:r>
          <a:endParaRPr lang="en-IN" sz="1600" kern="1200" dirty="0">
            <a:solidFill>
              <a:schemeClr val="tx1"/>
            </a:solidFill>
            <a:latin typeface="Times New Roman" panose="02020603050405020304" pitchFamily="18" charset="0"/>
            <a:cs typeface="Times New Roman" panose="02020603050405020304" pitchFamily="18" charset="0"/>
          </a:endParaRPr>
        </a:p>
      </dsp:txBody>
      <dsp:txXfrm>
        <a:off x="2426250" y="205132"/>
        <a:ext cx="1574270" cy="1249431"/>
      </dsp:txXfrm>
    </dsp:sp>
    <dsp:sp modelId="{C776084B-C695-4106-8B7F-9A85D195834C}">
      <dsp:nvSpPr>
        <dsp:cNvPr id="0" name=""/>
        <dsp:cNvSpPr/>
      </dsp:nvSpPr>
      <dsp:spPr>
        <a:xfrm rot="48771">
          <a:off x="4026642" y="2907735"/>
          <a:ext cx="235608" cy="46043"/>
        </a:xfrm>
        <a:custGeom>
          <a:avLst/>
          <a:gdLst/>
          <a:ahLst/>
          <a:cxnLst/>
          <a:rect l="0" t="0" r="0" b="0"/>
          <a:pathLst>
            <a:path>
              <a:moveTo>
                <a:pt x="0" y="23021"/>
              </a:moveTo>
              <a:lnTo>
                <a:pt x="235608" y="230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138556" y="2924867"/>
        <a:ext cx="11780" cy="11780"/>
      </dsp:txXfrm>
    </dsp:sp>
    <dsp:sp modelId="{FF19FB1E-50DB-4C6E-9523-D26FBD11808A}">
      <dsp:nvSpPr>
        <dsp:cNvPr id="0" name=""/>
        <dsp:cNvSpPr/>
      </dsp:nvSpPr>
      <dsp:spPr>
        <a:xfrm>
          <a:off x="4262166" y="2065245"/>
          <a:ext cx="1639051" cy="1757618"/>
        </a:xfrm>
        <a:prstGeom prst="ellipse">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Population composed of individuals with specific selection rules</a:t>
          </a:r>
          <a:endParaRPr lang="en-IN" sz="1600" kern="1200" dirty="0">
            <a:solidFill>
              <a:schemeClr val="tx1"/>
            </a:solidFill>
            <a:latin typeface="Times New Roman" panose="02020603050405020304" pitchFamily="18" charset="0"/>
            <a:cs typeface="Times New Roman" panose="02020603050405020304" pitchFamily="18" charset="0"/>
          </a:endParaRPr>
        </a:p>
      </dsp:txBody>
      <dsp:txXfrm>
        <a:off x="4502199" y="2322642"/>
        <a:ext cx="1158985" cy="1242824"/>
      </dsp:txXfrm>
    </dsp:sp>
    <dsp:sp modelId="{2BD555B3-BA98-48B9-ADF1-C3499665EA8E}">
      <dsp:nvSpPr>
        <dsp:cNvPr id="0" name=""/>
        <dsp:cNvSpPr/>
      </dsp:nvSpPr>
      <dsp:spPr>
        <a:xfrm rot="5261894">
          <a:off x="2951770" y="3968938"/>
          <a:ext cx="431962" cy="46043"/>
        </a:xfrm>
        <a:custGeom>
          <a:avLst/>
          <a:gdLst/>
          <a:ahLst/>
          <a:cxnLst/>
          <a:rect l="0" t="0" r="0" b="0"/>
          <a:pathLst>
            <a:path>
              <a:moveTo>
                <a:pt x="0" y="23021"/>
              </a:moveTo>
              <a:lnTo>
                <a:pt x="431962" y="230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56953" y="3981161"/>
        <a:ext cx="21598" cy="21598"/>
      </dsp:txXfrm>
    </dsp:sp>
    <dsp:sp modelId="{D31925AF-4E97-4BE6-B4AA-7A39823FC871}">
      <dsp:nvSpPr>
        <dsp:cNvPr id="0" name=""/>
        <dsp:cNvSpPr/>
      </dsp:nvSpPr>
      <dsp:spPr>
        <a:xfrm>
          <a:off x="2172874" y="4207187"/>
          <a:ext cx="2081023" cy="1840157"/>
        </a:xfrm>
        <a:prstGeom prst="ellipse">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Population of individuals maximize success of solution &amp; minimize cost</a:t>
          </a:r>
          <a:endParaRPr lang="en-IN" sz="1600" kern="1200" dirty="0">
            <a:solidFill>
              <a:schemeClr val="tx1"/>
            </a:solidFill>
            <a:latin typeface="Times New Roman" panose="02020603050405020304" pitchFamily="18" charset="0"/>
            <a:cs typeface="Times New Roman" panose="02020603050405020304" pitchFamily="18" charset="0"/>
          </a:endParaRPr>
        </a:p>
      </dsp:txBody>
      <dsp:txXfrm>
        <a:off x="2477633" y="4476672"/>
        <a:ext cx="1471505" cy="1301187"/>
      </dsp:txXfrm>
    </dsp:sp>
    <dsp:sp modelId="{7CAC84C0-E47B-43F6-AA01-F63FA48453E7}">
      <dsp:nvSpPr>
        <dsp:cNvPr id="0" name=""/>
        <dsp:cNvSpPr/>
      </dsp:nvSpPr>
      <dsp:spPr>
        <a:xfrm rot="10610788">
          <a:off x="1970372" y="2949866"/>
          <a:ext cx="253597" cy="46043"/>
        </a:xfrm>
        <a:custGeom>
          <a:avLst/>
          <a:gdLst/>
          <a:ahLst/>
          <a:cxnLst/>
          <a:rect l="0" t="0" r="0" b="0"/>
          <a:pathLst>
            <a:path>
              <a:moveTo>
                <a:pt x="0" y="23021"/>
              </a:moveTo>
              <a:lnTo>
                <a:pt x="253597" y="230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090831" y="2966548"/>
        <a:ext cx="12679" cy="12679"/>
      </dsp:txXfrm>
    </dsp:sp>
    <dsp:sp modelId="{2313190F-1483-461F-9D0C-8179906C77E0}">
      <dsp:nvSpPr>
        <dsp:cNvPr id="0" name=""/>
        <dsp:cNvSpPr/>
      </dsp:nvSpPr>
      <dsp:spPr>
        <a:xfrm>
          <a:off x="388368" y="2082667"/>
          <a:ext cx="1583045" cy="1881518"/>
        </a:xfrm>
        <a:prstGeom prst="ellipse">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Heuristic or metaheuristic method based on survival of the best</a:t>
          </a:r>
          <a:endParaRPr lang="en-IN" sz="1600" kern="1200" dirty="0">
            <a:solidFill>
              <a:schemeClr val="tx1"/>
            </a:solidFill>
            <a:latin typeface="Times New Roman" panose="02020603050405020304" pitchFamily="18" charset="0"/>
            <a:cs typeface="Times New Roman" panose="02020603050405020304" pitchFamily="18" charset="0"/>
          </a:endParaRPr>
        </a:p>
      </dsp:txBody>
      <dsp:txXfrm>
        <a:off x="620200" y="2358209"/>
        <a:ext cx="1119381" cy="133043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DF29F-2650-4AA2-AEEC-D012935E6068}">
      <dsp:nvSpPr>
        <dsp:cNvPr id="0" name=""/>
        <dsp:cNvSpPr/>
      </dsp:nvSpPr>
      <dsp:spPr>
        <a:xfrm>
          <a:off x="0" y="4782371"/>
          <a:ext cx="5788025" cy="1569680"/>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Chromosome reproducibility based on probability distribution defined by user</a:t>
          </a:r>
          <a:endParaRPr lang="en-IN" sz="1800" kern="1200" dirty="0">
            <a:latin typeface="Times New Roman" panose="02020603050405020304" pitchFamily="18" charset="0"/>
            <a:cs typeface="Times New Roman" panose="02020603050405020304" pitchFamily="18" charset="0"/>
          </a:endParaRPr>
        </a:p>
      </dsp:txBody>
      <dsp:txXfrm>
        <a:off x="0" y="4782371"/>
        <a:ext cx="5788025" cy="847627"/>
      </dsp:txXfrm>
    </dsp:sp>
    <dsp:sp modelId="{8E96E28A-0CBE-411F-AD01-40538E81486C}">
      <dsp:nvSpPr>
        <dsp:cNvPr id="0" name=""/>
        <dsp:cNvSpPr/>
      </dsp:nvSpPr>
      <dsp:spPr>
        <a:xfrm>
          <a:off x="0" y="5598605"/>
          <a:ext cx="2894012" cy="72205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Biological crossover &amp; recombination in cell meiosis to reproduce</a:t>
          </a:r>
          <a:endParaRPr lang="en-IN" sz="1800" kern="1200" dirty="0">
            <a:latin typeface="Times New Roman" panose="02020603050405020304" pitchFamily="18" charset="0"/>
            <a:cs typeface="Times New Roman" panose="02020603050405020304" pitchFamily="18" charset="0"/>
          </a:endParaRPr>
        </a:p>
      </dsp:txBody>
      <dsp:txXfrm>
        <a:off x="0" y="5598605"/>
        <a:ext cx="2894012" cy="722053"/>
      </dsp:txXfrm>
    </dsp:sp>
    <dsp:sp modelId="{C4A0F471-7431-401C-9A2F-37C4F0ED75EA}">
      <dsp:nvSpPr>
        <dsp:cNvPr id="0" name=""/>
        <dsp:cNvSpPr/>
      </dsp:nvSpPr>
      <dsp:spPr>
        <a:xfrm>
          <a:off x="2894012" y="5598605"/>
          <a:ext cx="2894012" cy="72205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Random mutation in new generation flips individual bits in new chromosomes</a:t>
          </a:r>
          <a:endParaRPr lang="en-IN" sz="1800" kern="1200" dirty="0">
            <a:latin typeface="Times New Roman" panose="02020603050405020304" pitchFamily="18" charset="0"/>
            <a:cs typeface="Times New Roman" panose="02020603050405020304" pitchFamily="18" charset="0"/>
          </a:endParaRPr>
        </a:p>
      </dsp:txBody>
      <dsp:txXfrm>
        <a:off x="2894012" y="5598605"/>
        <a:ext cx="2894012" cy="722053"/>
      </dsp:txXfrm>
    </dsp:sp>
    <dsp:sp modelId="{C0F94EB3-10E6-4B6D-A9AC-B7692B174AA1}">
      <dsp:nvSpPr>
        <dsp:cNvPr id="0" name=""/>
        <dsp:cNvSpPr/>
      </dsp:nvSpPr>
      <dsp:spPr>
        <a:xfrm rot="10800000">
          <a:off x="0" y="2391747"/>
          <a:ext cx="5788025" cy="2414169"/>
        </a:xfrm>
        <a:prstGeom prst="upArrowCallou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Chromosome population (refers to values that represent candidate solution to problem)</a:t>
          </a:r>
          <a:endParaRPr lang="en-IN" sz="1800" kern="1200" dirty="0">
            <a:latin typeface="Times New Roman" panose="02020603050405020304" pitchFamily="18" charset="0"/>
            <a:cs typeface="Times New Roman" panose="02020603050405020304" pitchFamily="18" charset="0"/>
          </a:endParaRPr>
        </a:p>
      </dsp:txBody>
      <dsp:txXfrm rot="-10800000">
        <a:off x="0" y="2391747"/>
        <a:ext cx="5788025" cy="847373"/>
      </dsp:txXfrm>
    </dsp:sp>
    <dsp:sp modelId="{E522D34E-E701-49AF-936C-81CDF97173E4}">
      <dsp:nvSpPr>
        <dsp:cNvPr id="0" name=""/>
        <dsp:cNvSpPr/>
      </dsp:nvSpPr>
      <dsp:spPr>
        <a:xfrm>
          <a:off x="0" y="3239120"/>
          <a:ext cx="2894012" cy="7218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randomly chosen set of chromosomes serve as  initial population (1</a:t>
          </a:r>
          <a:r>
            <a:rPr lang="en-US" sz="1800" kern="1200" baseline="30000" dirty="0">
              <a:latin typeface="Times New Roman" panose="02020603050405020304" pitchFamily="18" charset="0"/>
              <a:cs typeface="Times New Roman" panose="02020603050405020304" pitchFamily="18" charset="0"/>
            </a:rPr>
            <a:t>st</a:t>
          </a:r>
          <a:r>
            <a:rPr lang="en-US" sz="1800" kern="1200" dirty="0">
              <a:latin typeface="Times New Roman" panose="02020603050405020304" pitchFamily="18" charset="0"/>
              <a:cs typeface="Times New Roman" panose="02020603050405020304" pitchFamily="18" charset="0"/>
            </a:rPr>
            <a:t> gen)</a:t>
          </a:r>
          <a:endParaRPr lang="en-IN" sz="1800" kern="1200" dirty="0">
            <a:latin typeface="Times New Roman" panose="02020603050405020304" pitchFamily="18" charset="0"/>
            <a:cs typeface="Times New Roman" panose="02020603050405020304" pitchFamily="18" charset="0"/>
          </a:endParaRPr>
        </a:p>
      </dsp:txBody>
      <dsp:txXfrm>
        <a:off x="0" y="3239120"/>
        <a:ext cx="2894012" cy="721836"/>
      </dsp:txXfrm>
    </dsp:sp>
    <dsp:sp modelId="{D7F4AC06-EEFF-4E44-B229-9A3644E69805}">
      <dsp:nvSpPr>
        <dsp:cNvPr id="0" name=""/>
        <dsp:cNvSpPr/>
      </dsp:nvSpPr>
      <dsp:spPr>
        <a:xfrm>
          <a:off x="2894012" y="3239120"/>
          <a:ext cx="2894012" cy="7218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Evaluated by fitness function to test solvability of population</a:t>
          </a:r>
          <a:endParaRPr lang="en-IN" sz="1800" kern="1200" dirty="0">
            <a:latin typeface="Times New Roman" panose="02020603050405020304" pitchFamily="18" charset="0"/>
            <a:cs typeface="Times New Roman" panose="02020603050405020304" pitchFamily="18" charset="0"/>
          </a:endParaRPr>
        </a:p>
      </dsp:txBody>
      <dsp:txXfrm>
        <a:off x="2894012" y="3239120"/>
        <a:ext cx="2894012" cy="721836"/>
      </dsp:txXfrm>
    </dsp:sp>
    <dsp:sp modelId="{5536EB7B-7CF9-4EDB-9124-1AA8CC248B03}">
      <dsp:nvSpPr>
        <dsp:cNvPr id="0" name=""/>
        <dsp:cNvSpPr/>
      </dsp:nvSpPr>
      <dsp:spPr>
        <a:xfrm rot="10800000">
          <a:off x="0" y="1122"/>
          <a:ext cx="5788025" cy="2414169"/>
        </a:xfrm>
        <a:prstGeom prst="upArrowCallou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latin typeface="Times New Roman" panose="02020603050405020304" pitchFamily="18" charset="0"/>
            <a:cs typeface="Times New Roman" panose="02020603050405020304" pitchFamily="18" charset="0"/>
          </a:endParaRPr>
        </a:p>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Optimization based on natural selection from various models’ candidate population; Also suitable for non linear systems</a:t>
          </a:r>
        </a:p>
        <a:p>
          <a:pPr marL="0" lvl="0" indent="0" algn="ctr" defTabSz="800100">
            <a:lnSpc>
              <a:spcPct val="90000"/>
            </a:lnSpc>
            <a:spcBef>
              <a:spcPct val="0"/>
            </a:spcBef>
            <a:spcAft>
              <a:spcPct val="35000"/>
            </a:spcAft>
            <a:buNone/>
          </a:pPr>
          <a:endParaRPr lang="en-IN" sz="1800" kern="1200" dirty="0">
            <a:latin typeface="Times New Roman" panose="02020603050405020304" pitchFamily="18" charset="0"/>
            <a:cs typeface="Times New Roman" panose="02020603050405020304" pitchFamily="18" charset="0"/>
          </a:endParaRPr>
        </a:p>
      </dsp:txBody>
      <dsp:txXfrm rot="-10800000">
        <a:off x="0" y="1122"/>
        <a:ext cx="5788025" cy="847373"/>
      </dsp:txXfrm>
    </dsp:sp>
    <dsp:sp modelId="{03988D2E-EB31-40CA-893A-CD26A884161C}">
      <dsp:nvSpPr>
        <dsp:cNvPr id="0" name=""/>
        <dsp:cNvSpPr/>
      </dsp:nvSpPr>
      <dsp:spPr>
        <a:xfrm>
          <a:off x="0" y="848496"/>
          <a:ext cx="2894012" cy="7218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 fitness function for optimization</a:t>
          </a:r>
          <a:endParaRPr lang="en-IN" sz="1800" kern="1200" dirty="0">
            <a:latin typeface="Times New Roman" panose="02020603050405020304" pitchFamily="18" charset="0"/>
            <a:cs typeface="Times New Roman" panose="02020603050405020304" pitchFamily="18" charset="0"/>
          </a:endParaRPr>
        </a:p>
      </dsp:txBody>
      <dsp:txXfrm>
        <a:off x="0" y="848496"/>
        <a:ext cx="2894012" cy="721836"/>
      </dsp:txXfrm>
    </dsp:sp>
    <dsp:sp modelId="{8F00AB11-6A9C-411A-8602-9B428B4CAAF8}">
      <dsp:nvSpPr>
        <dsp:cNvPr id="0" name=""/>
        <dsp:cNvSpPr/>
      </dsp:nvSpPr>
      <dsp:spPr>
        <a:xfrm>
          <a:off x="2894012" y="848496"/>
          <a:ext cx="2894012" cy="7218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function GA is trying to optimize</a:t>
          </a:r>
          <a:endParaRPr lang="en-IN" sz="1800" kern="1200" dirty="0">
            <a:latin typeface="Times New Roman" panose="02020603050405020304" pitchFamily="18" charset="0"/>
            <a:cs typeface="Times New Roman" panose="02020603050405020304" pitchFamily="18" charset="0"/>
          </a:endParaRPr>
        </a:p>
      </dsp:txBody>
      <dsp:txXfrm>
        <a:off x="2894012" y="848496"/>
        <a:ext cx="2894012" cy="72183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A3A18-7B58-409E-AEBC-6DB6701BCAF3}">
      <dsp:nvSpPr>
        <dsp:cNvPr id="0" name=""/>
        <dsp:cNvSpPr/>
      </dsp:nvSpPr>
      <dsp:spPr>
        <a:xfrm>
          <a:off x="5101936" y="2442281"/>
          <a:ext cx="1812261" cy="1309939"/>
        </a:xfrm>
        <a:prstGeom prst="ellipse">
          <a:avLst/>
        </a:prstGeom>
        <a:solidFill>
          <a:schemeClr val="tx1">
            <a:lumMod val="95000"/>
            <a:lumOff val="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Expert System Based </a:t>
          </a:r>
          <a:endParaRPr lang="en-IN" sz="2000" b="1" kern="1200" baseline="30000" dirty="0">
            <a:latin typeface="Times New Roman" panose="02020603050405020304" pitchFamily="18" charset="0"/>
            <a:cs typeface="Times New Roman" panose="02020603050405020304" pitchFamily="18" charset="0"/>
          </a:endParaRPr>
        </a:p>
      </dsp:txBody>
      <dsp:txXfrm>
        <a:off x="5367335" y="2634117"/>
        <a:ext cx="1281463" cy="926267"/>
      </dsp:txXfrm>
    </dsp:sp>
    <dsp:sp modelId="{E8C3D166-1A4B-46F6-940A-0E59E827E7C7}">
      <dsp:nvSpPr>
        <dsp:cNvPr id="0" name=""/>
        <dsp:cNvSpPr/>
      </dsp:nvSpPr>
      <dsp:spPr>
        <a:xfrm rot="16058025">
          <a:off x="5631783" y="2096923"/>
          <a:ext cx="670767" cy="21103"/>
        </a:xfrm>
        <a:custGeom>
          <a:avLst/>
          <a:gdLst/>
          <a:ahLst/>
          <a:cxnLst/>
          <a:rect l="0" t="0" r="0" b="0"/>
          <a:pathLst>
            <a:path>
              <a:moveTo>
                <a:pt x="0" y="10551"/>
              </a:moveTo>
              <a:lnTo>
                <a:pt x="670767" y="105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5631783" y="2086460"/>
        <a:ext cx="670767" cy="42029"/>
      </dsp:txXfrm>
    </dsp:sp>
    <dsp:sp modelId="{00648D56-F1ED-4D27-A264-268EB28FD47C}">
      <dsp:nvSpPr>
        <dsp:cNvPr id="0" name=""/>
        <dsp:cNvSpPr/>
      </dsp:nvSpPr>
      <dsp:spPr>
        <a:xfrm>
          <a:off x="4962956" y="57241"/>
          <a:ext cx="1909878" cy="1715726"/>
        </a:xfrm>
        <a:prstGeom prst="ellipse">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New techniques based on AI</a:t>
          </a:r>
          <a:endParaRPr lang="en-IN" sz="1600" kern="1200" dirty="0">
            <a:latin typeface="Times New Roman" panose="02020603050405020304" pitchFamily="18" charset="0"/>
            <a:cs typeface="Times New Roman" panose="02020603050405020304" pitchFamily="18" charset="0"/>
          </a:endParaRPr>
        </a:p>
      </dsp:txBody>
      <dsp:txXfrm>
        <a:off x="5242651" y="308503"/>
        <a:ext cx="1350488" cy="1213202"/>
      </dsp:txXfrm>
    </dsp:sp>
    <dsp:sp modelId="{27EC12FE-28FD-4CD7-9502-83DF3E3B665A}">
      <dsp:nvSpPr>
        <dsp:cNvPr id="0" name=""/>
        <dsp:cNvSpPr/>
      </dsp:nvSpPr>
      <dsp:spPr>
        <a:xfrm rot="19519687">
          <a:off x="6471845" y="2022344"/>
          <a:ext cx="2149918" cy="21103"/>
        </a:xfrm>
        <a:custGeom>
          <a:avLst/>
          <a:gdLst/>
          <a:ahLst/>
          <a:cxnLst/>
          <a:rect l="0" t="0" r="0" b="0"/>
          <a:pathLst>
            <a:path>
              <a:moveTo>
                <a:pt x="0" y="10551"/>
              </a:moveTo>
              <a:lnTo>
                <a:pt x="2149918" y="105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6471845" y="1965540"/>
        <a:ext cx="2149918" cy="134710"/>
      </dsp:txXfrm>
    </dsp:sp>
    <dsp:sp modelId="{2E8298A6-682A-42E6-81C9-8554A91FC67C}">
      <dsp:nvSpPr>
        <dsp:cNvPr id="0" name=""/>
        <dsp:cNvSpPr/>
      </dsp:nvSpPr>
      <dsp:spPr>
        <a:xfrm>
          <a:off x="8157118" y="0"/>
          <a:ext cx="2184697" cy="1710304"/>
        </a:xfrm>
        <a:prstGeom prst="ellipse">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Computer program with ability to reason, explain &amp; expand knowledge</a:t>
          </a:r>
          <a:endParaRPr lang="en-IN" sz="1600" kern="1200" dirty="0">
            <a:latin typeface="Times New Roman" panose="02020603050405020304" pitchFamily="18" charset="0"/>
            <a:cs typeface="Times New Roman" panose="02020603050405020304" pitchFamily="18" charset="0"/>
          </a:endParaRPr>
        </a:p>
      </dsp:txBody>
      <dsp:txXfrm>
        <a:off x="8477059" y="250468"/>
        <a:ext cx="1544815" cy="1209368"/>
      </dsp:txXfrm>
    </dsp:sp>
    <dsp:sp modelId="{90F8ADBE-F62F-48EC-881F-380D90742E4F}">
      <dsp:nvSpPr>
        <dsp:cNvPr id="0" name=""/>
        <dsp:cNvSpPr/>
      </dsp:nvSpPr>
      <dsp:spPr>
        <a:xfrm rot="14">
          <a:off x="6914198" y="3086707"/>
          <a:ext cx="2024306" cy="21103"/>
        </a:xfrm>
        <a:custGeom>
          <a:avLst/>
          <a:gdLst/>
          <a:ahLst/>
          <a:cxnLst/>
          <a:rect l="0" t="0" r="0" b="0"/>
          <a:pathLst>
            <a:path>
              <a:moveTo>
                <a:pt x="0" y="10551"/>
              </a:moveTo>
              <a:lnTo>
                <a:pt x="2024306" y="105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6914198" y="3033839"/>
        <a:ext cx="2024306" cy="126840"/>
      </dsp:txXfrm>
    </dsp:sp>
    <dsp:sp modelId="{489A0B62-74E6-4441-988B-C5619C5F1CCB}">
      <dsp:nvSpPr>
        <dsp:cNvPr id="0" name=""/>
        <dsp:cNvSpPr/>
      </dsp:nvSpPr>
      <dsp:spPr>
        <a:xfrm>
          <a:off x="8938504" y="2254649"/>
          <a:ext cx="2231630" cy="1685236"/>
        </a:xfrm>
        <a:prstGeom prst="ellipse">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Knowledge component is extracted from experts in field &amp; coded into IF-THEN statements</a:t>
          </a:r>
          <a:endParaRPr lang="en-IN" sz="1600" kern="1200" dirty="0">
            <a:latin typeface="Times New Roman" panose="02020603050405020304" pitchFamily="18" charset="0"/>
            <a:cs typeface="Times New Roman" panose="02020603050405020304" pitchFamily="18" charset="0"/>
          </a:endParaRPr>
        </a:p>
      </dsp:txBody>
      <dsp:txXfrm>
        <a:off x="9265319" y="2501446"/>
        <a:ext cx="1578000" cy="1191642"/>
      </dsp:txXfrm>
    </dsp:sp>
    <dsp:sp modelId="{1674DD6C-1BD4-4DA2-9DC4-5F506BFD1633}">
      <dsp:nvSpPr>
        <dsp:cNvPr id="0" name=""/>
        <dsp:cNvSpPr/>
      </dsp:nvSpPr>
      <dsp:spPr>
        <a:xfrm rot="1768506">
          <a:off x="6556667" y="4118232"/>
          <a:ext cx="2552955" cy="21103"/>
        </a:xfrm>
        <a:custGeom>
          <a:avLst/>
          <a:gdLst/>
          <a:ahLst/>
          <a:cxnLst/>
          <a:rect l="0" t="0" r="0" b="0"/>
          <a:pathLst>
            <a:path>
              <a:moveTo>
                <a:pt x="0" y="10551"/>
              </a:moveTo>
              <a:lnTo>
                <a:pt x="2552955" y="105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6556667" y="4048801"/>
        <a:ext cx="2552955" cy="159964"/>
      </dsp:txXfrm>
    </dsp:sp>
    <dsp:sp modelId="{A7BD3FFC-C795-43EE-97CF-45F83B25D1E9}">
      <dsp:nvSpPr>
        <dsp:cNvPr id="0" name=""/>
        <dsp:cNvSpPr/>
      </dsp:nvSpPr>
      <dsp:spPr>
        <a:xfrm>
          <a:off x="8797742" y="4355840"/>
          <a:ext cx="1909878" cy="1715726"/>
        </a:xfrm>
        <a:prstGeom prst="ellipse">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Some rules do not change over time while some get updated continuously</a:t>
          </a:r>
          <a:endParaRPr lang="en-IN" sz="1600" kern="1200" dirty="0">
            <a:latin typeface="Times New Roman" panose="02020603050405020304" pitchFamily="18" charset="0"/>
            <a:cs typeface="Times New Roman" panose="02020603050405020304" pitchFamily="18" charset="0"/>
          </a:endParaRPr>
        </a:p>
      </dsp:txBody>
      <dsp:txXfrm>
        <a:off x="9077437" y="4607102"/>
        <a:ext cx="1350488" cy="1213202"/>
      </dsp:txXfrm>
    </dsp:sp>
    <dsp:sp modelId="{97B44EE8-7DF1-4E6B-A87C-E73FE37CF148}">
      <dsp:nvSpPr>
        <dsp:cNvPr id="0" name=""/>
        <dsp:cNvSpPr/>
      </dsp:nvSpPr>
      <dsp:spPr>
        <a:xfrm rot="5669521">
          <a:off x="5533174" y="4132168"/>
          <a:ext cx="785518" cy="21103"/>
        </a:xfrm>
        <a:custGeom>
          <a:avLst/>
          <a:gdLst/>
          <a:ahLst/>
          <a:cxnLst/>
          <a:rect l="0" t="0" r="0" b="0"/>
          <a:pathLst>
            <a:path>
              <a:moveTo>
                <a:pt x="0" y="10551"/>
              </a:moveTo>
              <a:lnTo>
                <a:pt x="785518" y="105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5906295" y="4123082"/>
        <a:ext cx="39275" cy="39275"/>
      </dsp:txXfrm>
    </dsp:sp>
    <dsp:sp modelId="{6EC7A7C7-5EAA-4D28-A170-B29607395B6D}">
      <dsp:nvSpPr>
        <dsp:cNvPr id="0" name=""/>
        <dsp:cNvSpPr/>
      </dsp:nvSpPr>
      <dsp:spPr>
        <a:xfrm>
          <a:off x="4873525" y="4532272"/>
          <a:ext cx="1911507" cy="1681485"/>
        </a:xfrm>
        <a:prstGeom prst="ellipse">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Rule base is used for daily forecast generation</a:t>
          </a:r>
          <a:endParaRPr lang="en-IN" sz="1600" kern="1200" dirty="0">
            <a:latin typeface="Times New Roman" panose="02020603050405020304" pitchFamily="18" charset="0"/>
            <a:cs typeface="Times New Roman" panose="02020603050405020304" pitchFamily="18" charset="0"/>
          </a:endParaRPr>
        </a:p>
      </dsp:txBody>
      <dsp:txXfrm>
        <a:off x="5153459" y="4778520"/>
        <a:ext cx="1351639" cy="1188989"/>
      </dsp:txXfrm>
    </dsp:sp>
    <dsp:sp modelId="{C37EB8B5-B98C-4DA6-8DAA-53A0256AAFC3}">
      <dsp:nvSpPr>
        <dsp:cNvPr id="0" name=""/>
        <dsp:cNvSpPr/>
      </dsp:nvSpPr>
      <dsp:spPr>
        <a:xfrm rot="9273016">
          <a:off x="2944053" y="3967871"/>
          <a:ext cx="2424839" cy="21103"/>
        </a:xfrm>
        <a:custGeom>
          <a:avLst/>
          <a:gdLst/>
          <a:ahLst/>
          <a:cxnLst/>
          <a:rect l="0" t="0" r="0" b="0"/>
          <a:pathLst>
            <a:path>
              <a:moveTo>
                <a:pt x="0" y="10551"/>
              </a:moveTo>
              <a:lnTo>
                <a:pt x="2424839" y="105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10800000">
        <a:off x="2944053" y="3902454"/>
        <a:ext cx="2424839" cy="151936"/>
      </dsp:txXfrm>
    </dsp:sp>
    <dsp:sp modelId="{929DFCFC-D392-4836-9838-0701E284DF74}">
      <dsp:nvSpPr>
        <dsp:cNvPr id="0" name=""/>
        <dsp:cNvSpPr/>
      </dsp:nvSpPr>
      <dsp:spPr>
        <a:xfrm>
          <a:off x="887993" y="4002782"/>
          <a:ext cx="2324235" cy="1956112"/>
        </a:xfrm>
        <a:prstGeom prst="ellipse">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Changes in system load vs changes in natural, forced condition factors that effect use of electricity</a:t>
          </a:r>
          <a:endParaRPr lang="en-IN" sz="1600" kern="1200" dirty="0"/>
        </a:p>
      </dsp:txBody>
      <dsp:txXfrm>
        <a:off x="1228369" y="4289248"/>
        <a:ext cx="1643483" cy="1383180"/>
      </dsp:txXfrm>
    </dsp:sp>
    <dsp:sp modelId="{D586BE57-7024-4EFD-AAF5-01E1E109E540}">
      <dsp:nvSpPr>
        <dsp:cNvPr id="0" name=""/>
        <dsp:cNvSpPr/>
      </dsp:nvSpPr>
      <dsp:spPr>
        <a:xfrm rot="11111020">
          <a:off x="2467975" y="2885584"/>
          <a:ext cx="2646425" cy="21103"/>
        </a:xfrm>
        <a:custGeom>
          <a:avLst/>
          <a:gdLst/>
          <a:ahLst/>
          <a:cxnLst/>
          <a:rect l="0" t="0" r="0" b="0"/>
          <a:pathLst>
            <a:path>
              <a:moveTo>
                <a:pt x="0" y="10551"/>
              </a:moveTo>
              <a:lnTo>
                <a:pt x="2646425" y="105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2467975" y="2813225"/>
        <a:ext cx="2646425" cy="165821"/>
      </dsp:txXfrm>
    </dsp:sp>
    <dsp:sp modelId="{B916D477-FA46-40F1-8DF7-19FB5E66D558}">
      <dsp:nvSpPr>
        <dsp:cNvPr id="0" name=""/>
        <dsp:cNvSpPr/>
      </dsp:nvSpPr>
      <dsp:spPr>
        <a:xfrm>
          <a:off x="568341" y="1832529"/>
          <a:ext cx="1909878" cy="1715726"/>
        </a:xfrm>
        <a:prstGeom prst="ellipse">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Combines rules &amp; procedures used by human experts</a:t>
          </a:r>
          <a:endParaRPr lang="en-IN" sz="1600" kern="1200" dirty="0">
            <a:latin typeface="Times New Roman" panose="02020603050405020304" pitchFamily="18" charset="0"/>
            <a:cs typeface="Times New Roman" panose="02020603050405020304" pitchFamily="18" charset="0"/>
          </a:endParaRPr>
        </a:p>
      </dsp:txBody>
      <dsp:txXfrm>
        <a:off x="848036" y="2083791"/>
        <a:ext cx="1350488" cy="1213202"/>
      </dsp:txXfrm>
    </dsp:sp>
    <dsp:sp modelId="{1B70C1B9-490A-48B0-BC52-A9CFB666511F}">
      <dsp:nvSpPr>
        <dsp:cNvPr id="0" name=""/>
        <dsp:cNvSpPr/>
      </dsp:nvSpPr>
      <dsp:spPr>
        <a:xfrm rot="12819677">
          <a:off x="3334127" y="2035627"/>
          <a:ext cx="2191227" cy="21103"/>
        </a:xfrm>
        <a:custGeom>
          <a:avLst/>
          <a:gdLst/>
          <a:ahLst/>
          <a:cxnLst/>
          <a:rect l="0" t="0" r="0" b="0"/>
          <a:pathLst>
            <a:path>
              <a:moveTo>
                <a:pt x="0" y="10551"/>
              </a:moveTo>
              <a:lnTo>
                <a:pt x="2191227" y="105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3334127" y="1977529"/>
        <a:ext cx="2191227" cy="137299"/>
      </dsp:txXfrm>
    </dsp:sp>
    <dsp:sp modelId="{1375F698-B67D-4253-AC51-19B8A0A7A67D}">
      <dsp:nvSpPr>
        <dsp:cNvPr id="0" name=""/>
        <dsp:cNvSpPr/>
      </dsp:nvSpPr>
      <dsp:spPr>
        <a:xfrm>
          <a:off x="1565785" y="58407"/>
          <a:ext cx="2240707" cy="1653268"/>
        </a:xfrm>
        <a:prstGeom prst="ellipse">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Changes in system load vs changes in exogenous factors affecting load</a:t>
          </a:r>
          <a:endParaRPr lang="en-IN" sz="1600" kern="1200" dirty="0"/>
        </a:p>
      </dsp:txBody>
      <dsp:txXfrm>
        <a:off x="1893929" y="300522"/>
        <a:ext cx="1584419" cy="11690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CB1C0-0A8A-463F-AC2F-04CF5F0CAC26}">
      <dsp:nvSpPr>
        <dsp:cNvPr id="0" name=""/>
        <dsp:cNvSpPr/>
      </dsp:nvSpPr>
      <dsp:spPr>
        <a:xfrm>
          <a:off x="0" y="4511471"/>
          <a:ext cx="11620500" cy="1480765"/>
        </a:xfrm>
        <a:prstGeom prst="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Development of conceptual scenario of future based on well defined set of assumptions</a:t>
          </a:r>
          <a:endParaRPr lang="en-IN" sz="2000" kern="1200" dirty="0"/>
        </a:p>
      </dsp:txBody>
      <dsp:txXfrm>
        <a:off x="0" y="4511471"/>
        <a:ext cx="11620500" cy="799613"/>
      </dsp:txXfrm>
    </dsp:sp>
    <dsp:sp modelId="{045F73AF-C4DC-41F0-93D9-5253C584805D}">
      <dsp:nvSpPr>
        <dsp:cNvPr id="0" name=""/>
        <dsp:cNvSpPr/>
      </dsp:nvSpPr>
      <dsp:spPr>
        <a:xfrm>
          <a:off x="0" y="5281469"/>
          <a:ext cx="5810249" cy="6811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Plausible scenarios capture structural changes, emergence of new economic activities or disappearance of activities</a:t>
          </a:r>
          <a:endParaRPr lang="en-IN" sz="1800" kern="1200" dirty="0"/>
        </a:p>
      </dsp:txBody>
      <dsp:txXfrm>
        <a:off x="0" y="5281469"/>
        <a:ext cx="5810249" cy="681152"/>
      </dsp:txXfrm>
    </dsp:sp>
    <dsp:sp modelId="{07DD4DCD-17CE-4F43-96CD-B651FE683E97}">
      <dsp:nvSpPr>
        <dsp:cNvPr id="0" name=""/>
        <dsp:cNvSpPr/>
      </dsp:nvSpPr>
      <dsp:spPr>
        <a:xfrm>
          <a:off x="5810250" y="5281469"/>
          <a:ext cx="5810249" cy="6811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Decision maker determines which scenario is most likely to occur in future and makes decision accordingly</a:t>
          </a:r>
          <a:endParaRPr lang="en-IN" sz="1800" kern="1200" dirty="0"/>
        </a:p>
      </dsp:txBody>
      <dsp:txXfrm>
        <a:off x="5810250" y="5281469"/>
        <a:ext cx="5810249" cy="681152"/>
      </dsp:txXfrm>
    </dsp:sp>
    <dsp:sp modelId="{3B9A7AF0-B1AB-4B4D-9CE4-80C465AB12DE}">
      <dsp:nvSpPr>
        <dsp:cNvPr id="0" name=""/>
        <dsp:cNvSpPr/>
      </dsp:nvSpPr>
      <dsp:spPr>
        <a:xfrm rot="10800000">
          <a:off x="0" y="2256265"/>
          <a:ext cx="11620500" cy="2277417"/>
        </a:xfrm>
        <a:prstGeom prst="upArrowCallou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Times New Roman" panose="02020603050405020304" pitchFamily="18" charset="0"/>
              <a:cs typeface="Times New Roman" panose="02020603050405020304" pitchFamily="18" charset="0"/>
            </a:rPr>
            <a:t>S</a:t>
          </a:r>
          <a:r>
            <a:rPr lang="en-US" sz="2000" b="0" i="0" kern="1200" dirty="0">
              <a:solidFill>
                <a:schemeClr val="bg1"/>
              </a:solidFill>
              <a:effectLst/>
              <a:latin typeface="Times New Roman" panose="02020603050405020304" pitchFamily="18" charset="0"/>
              <a:cs typeface="Times New Roman" panose="02020603050405020304" pitchFamily="18" charset="0"/>
            </a:rPr>
            <a:t>cenarios are generated by considering all possible factors or drivers, their relative impacts, interactions between them with involvement of decision makers </a:t>
          </a:r>
          <a:endParaRPr lang="en-IN" sz="2000" kern="1200" dirty="0">
            <a:solidFill>
              <a:schemeClr val="bg1"/>
            </a:solidFill>
          </a:endParaRPr>
        </a:p>
      </dsp:txBody>
      <dsp:txXfrm rot="-10800000">
        <a:off x="0" y="2256265"/>
        <a:ext cx="11620500" cy="799373"/>
      </dsp:txXfrm>
    </dsp:sp>
    <dsp:sp modelId="{01CA41D9-DBA3-41BC-ABEC-4A4FD0867766}">
      <dsp:nvSpPr>
        <dsp:cNvPr id="0" name=""/>
        <dsp:cNvSpPr/>
      </dsp:nvSpPr>
      <dsp:spPr>
        <a:xfrm>
          <a:off x="0" y="3055638"/>
          <a:ext cx="5810249" cy="68094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Many scenarios will be generated but only best, middle and worst are presented</a:t>
          </a:r>
          <a:endParaRPr lang="en-IN" sz="2000" kern="1200" dirty="0">
            <a:latin typeface="Times New Roman" panose="02020603050405020304" pitchFamily="18" charset="0"/>
            <a:cs typeface="Times New Roman" panose="02020603050405020304" pitchFamily="18" charset="0"/>
          </a:endParaRPr>
        </a:p>
      </dsp:txBody>
      <dsp:txXfrm>
        <a:off x="0" y="3055638"/>
        <a:ext cx="5810249" cy="680947"/>
      </dsp:txXfrm>
    </dsp:sp>
    <dsp:sp modelId="{C7C58C6B-5886-463F-AA49-8C16B8AC9991}">
      <dsp:nvSpPr>
        <dsp:cNvPr id="0" name=""/>
        <dsp:cNvSpPr/>
      </dsp:nvSpPr>
      <dsp:spPr>
        <a:xfrm>
          <a:off x="5810250" y="3055638"/>
          <a:ext cx="5810249" cy="68094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Documenting contrasting extremes will help in contingency planning </a:t>
          </a:r>
          <a:endParaRPr lang="en-IN" sz="2000" kern="1200" dirty="0">
            <a:latin typeface="Times New Roman" panose="02020603050405020304" pitchFamily="18" charset="0"/>
            <a:cs typeface="Times New Roman" panose="02020603050405020304" pitchFamily="18" charset="0"/>
          </a:endParaRPr>
        </a:p>
      </dsp:txBody>
      <dsp:txXfrm>
        <a:off x="5810250" y="3055638"/>
        <a:ext cx="5810249" cy="680947"/>
      </dsp:txXfrm>
    </dsp:sp>
    <dsp:sp modelId="{A1DDF350-3309-41DD-9703-2CC7484EDDEA}">
      <dsp:nvSpPr>
        <dsp:cNvPr id="0" name=""/>
        <dsp:cNvSpPr/>
      </dsp:nvSpPr>
      <dsp:spPr>
        <a:xfrm rot="10800000">
          <a:off x="0" y="1059"/>
          <a:ext cx="11620500" cy="2277417"/>
        </a:xfrm>
        <a:prstGeom prst="upArrowCallou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Scenario based Approach</a:t>
          </a:r>
          <a:endParaRPr lang="en-IN" sz="2400" b="1" kern="1200" baseline="30000" dirty="0">
            <a:latin typeface="Times New Roman" panose="02020603050405020304" pitchFamily="18" charset="0"/>
            <a:cs typeface="Times New Roman" panose="02020603050405020304" pitchFamily="18" charset="0"/>
          </a:endParaRPr>
        </a:p>
      </dsp:txBody>
      <dsp:txXfrm rot="-10800000">
        <a:off x="0" y="1059"/>
        <a:ext cx="11620500" cy="799373"/>
      </dsp:txXfrm>
    </dsp:sp>
    <dsp:sp modelId="{C06E8562-F357-4D97-BE7B-ACEF0D4A83CC}">
      <dsp:nvSpPr>
        <dsp:cNvPr id="0" name=""/>
        <dsp:cNvSpPr/>
      </dsp:nvSpPr>
      <dsp:spPr>
        <a:xfrm>
          <a:off x="0" y="800432"/>
          <a:ext cx="5810249" cy="68094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rgbClr val="333333"/>
              </a:solidFill>
              <a:effectLst/>
              <a:latin typeface="Times New Roman" panose="02020603050405020304" pitchFamily="18" charset="0"/>
              <a:cs typeface="Times New Roman" panose="02020603050405020304" pitchFamily="18" charset="0"/>
            </a:rPr>
            <a:t>Forecasts based on plausible scenarios &amp; has low probability of occurrence</a:t>
          </a:r>
          <a:endParaRPr lang="en-IN" sz="2000" kern="1200" dirty="0"/>
        </a:p>
      </dsp:txBody>
      <dsp:txXfrm>
        <a:off x="0" y="800432"/>
        <a:ext cx="5810249" cy="680947"/>
      </dsp:txXfrm>
    </dsp:sp>
    <dsp:sp modelId="{8FE9AA4A-5328-4B8C-8366-FDA5579E9115}">
      <dsp:nvSpPr>
        <dsp:cNvPr id="0" name=""/>
        <dsp:cNvSpPr/>
      </dsp:nvSpPr>
      <dsp:spPr>
        <a:xfrm>
          <a:off x="5810250" y="800432"/>
          <a:ext cx="5810249" cy="68094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Wide range of forecasts are possible with attaining extremes too</a:t>
          </a:r>
          <a:endParaRPr lang="en-IN" sz="2000" kern="1200" dirty="0">
            <a:latin typeface="Times New Roman" panose="02020603050405020304" pitchFamily="18" charset="0"/>
            <a:cs typeface="Times New Roman" panose="02020603050405020304" pitchFamily="18" charset="0"/>
          </a:endParaRPr>
        </a:p>
      </dsp:txBody>
      <dsp:txXfrm>
        <a:off x="5810250" y="800432"/>
        <a:ext cx="5810249" cy="680947"/>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27BA-91C8-4883-A50C-AA383B6AE290}">
      <dsp:nvSpPr>
        <dsp:cNvPr id="0" name=""/>
        <dsp:cNvSpPr/>
      </dsp:nvSpPr>
      <dsp:spPr>
        <a:xfrm>
          <a:off x="886883" y="0"/>
          <a:ext cx="5385858" cy="5385858"/>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90309C-D714-4F76-8071-EEB01FE0045C}">
      <dsp:nvSpPr>
        <dsp:cNvPr id="0" name=""/>
        <dsp:cNvSpPr/>
      </dsp:nvSpPr>
      <dsp:spPr>
        <a:xfrm>
          <a:off x="1236964" y="350080"/>
          <a:ext cx="2154343" cy="2154343"/>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Alternative mechanism to Time series model</a:t>
          </a:r>
          <a:endParaRPr lang="en-IN" sz="2000" kern="1200" dirty="0">
            <a:latin typeface="Times New Roman" panose="02020603050405020304" pitchFamily="18" charset="0"/>
            <a:cs typeface="Times New Roman" panose="02020603050405020304" pitchFamily="18" charset="0"/>
          </a:endParaRPr>
        </a:p>
      </dsp:txBody>
      <dsp:txXfrm>
        <a:off x="1342130" y="455246"/>
        <a:ext cx="1944011" cy="1944011"/>
      </dsp:txXfrm>
    </dsp:sp>
    <dsp:sp modelId="{272AB503-968D-4413-8627-726A57EE251C}">
      <dsp:nvSpPr>
        <dsp:cNvPr id="0" name=""/>
        <dsp:cNvSpPr/>
      </dsp:nvSpPr>
      <dsp:spPr>
        <a:xfrm>
          <a:off x="3768317" y="350080"/>
          <a:ext cx="2154343" cy="2154343"/>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Forecasting &amp; classification purposes since 1990</a:t>
          </a:r>
          <a:endParaRPr lang="en-IN" sz="2000" kern="1200" dirty="0">
            <a:latin typeface="Times New Roman" panose="02020603050405020304" pitchFamily="18" charset="0"/>
            <a:cs typeface="Times New Roman" panose="02020603050405020304" pitchFamily="18" charset="0"/>
          </a:endParaRPr>
        </a:p>
      </dsp:txBody>
      <dsp:txXfrm>
        <a:off x="3873483" y="455246"/>
        <a:ext cx="1944011" cy="1944011"/>
      </dsp:txXfrm>
    </dsp:sp>
    <dsp:sp modelId="{A8D34F77-BEC3-4B60-8514-66509CCC048F}">
      <dsp:nvSpPr>
        <dsp:cNvPr id="0" name=""/>
        <dsp:cNvSpPr/>
      </dsp:nvSpPr>
      <dsp:spPr>
        <a:xfrm>
          <a:off x="1236964" y="2881434"/>
          <a:ext cx="2154343" cy="2154343"/>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Neural Network is a non linear circuit which does non linear curve fitting</a:t>
          </a:r>
          <a:endParaRPr lang="en-IN" sz="2000" kern="1200" dirty="0">
            <a:latin typeface="Times New Roman" panose="02020603050405020304" pitchFamily="18" charset="0"/>
            <a:cs typeface="Times New Roman" panose="02020603050405020304" pitchFamily="18" charset="0"/>
          </a:endParaRPr>
        </a:p>
      </dsp:txBody>
      <dsp:txXfrm>
        <a:off x="1342130" y="2986600"/>
        <a:ext cx="1944011" cy="1944011"/>
      </dsp:txXfrm>
    </dsp:sp>
    <dsp:sp modelId="{8C8B5A8A-2D2B-4B74-8B39-E3A55883FE0C}">
      <dsp:nvSpPr>
        <dsp:cNvPr id="0" name=""/>
        <dsp:cNvSpPr/>
      </dsp:nvSpPr>
      <dsp:spPr>
        <a:xfrm>
          <a:off x="3768317" y="2881434"/>
          <a:ext cx="2154343" cy="2154343"/>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Information processing paradigm inspired by functioning of human brain</a:t>
          </a:r>
          <a:endParaRPr lang="en-IN" sz="2000" kern="1200" dirty="0">
            <a:latin typeface="Times New Roman" panose="02020603050405020304" pitchFamily="18" charset="0"/>
            <a:cs typeface="Times New Roman" panose="02020603050405020304" pitchFamily="18" charset="0"/>
          </a:endParaRPr>
        </a:p>
      </dsp:txBody>
      <dsp:txXfrm>
        <a:off x="3873483" y="2986600"/>
        <a:ext cx="1944011" cy="194401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94BCE-0CE4-4CD2-8D6D-E44FE6C298C0}">
      <dsp:nvSpPr>
        <dsp:cNvPr id="0" name=""/>
        <dsp:cNvSpPr/>
      </dsp:nvSpPr>
      <dsp:spPr>
        <a:xfrm>
          <a:off x="1485892" y="0"/>
          <a:ext cx="5857889" cy="4740275"/>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C62D5-8416-4FA6-8A0B-362D1A23F02A}">
      <dsp:nvSpPr>
        <dsp:cNvPr id="0" name=""/>
        <dsp:cNvSpPr/>
      </dsp:nvSpPr>
      <dsp:spPr>
        <a:xfrm>
          <a:off x="1900813" y="308117"/>
          <a:ext cx="2343155" cy="189611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Recognizes regularities and patterns in input data &amp; learns from experience</a:t>
          </a:r>
          <a:endParaRPr lang="en-IN" sz="2000" kern="1200" dirty="0"/>
        </a:p>
      </dsp:txBody>
      <dsp:txXfrm>
        <a:off x="1993373" y="400677"/>
        <a:ext cx="2158035" cy="1710990"/>
      </dsp:txXfrm>
    </dsp:sp>
    <dsp:sp modelId="{65148340-6C87-4485-9B60-E0D9D40ECEAA}">
      <dsp:nvSpPr>
        <dsp:cNvPr id="0" name=""/>
        <dsp:cNvSpPr/>
      </dsp:nvSpPr>
      <dsp:spPr>
        <a:xfrm>
          <a:off x="4576243" y="308117"/>
          <a:ext cx="2343155" cy="189611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Composed of several interconnected Processing Elements (PE) called neurons</a:t>
          </a:r>
          <a:endParaRPr lang="en-IN" sz="2000" kern="1200" dirty="0"/>
        </a:p>
      </dsp:txBody>
      <dsp:txXfrm>
        <a:off x="4668803" y="400677"/>
        <a:ext cx="2158035" cy="1710990"/>
      </dsp:txXfrm>
    </dsp:sp>
    <dsp:sp modelId="{693D7199-ADAE-4460-8159-1A96F7F84C91}">
      <dsp:nvSpPr>
        <dsp:cNvPr id="0" name=""/>
        <dsp:cNvSpPr/>
      </dsp:nvSpPr>
      <dsp:spPr>
        <a:xfrm>
          <a:off x="1891238" y="2536047"/>
          <a:ext cx="2343155" cy="189611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Neurons change their dynamic state response with respect to external inputs</a:t>
          </a:r>
          <a:endParaRPr lang="en-IN" sz="2000" kern="1200" dirty="0"/>
        </a:p>
      </dsp:txBody>
      <dsp:txXfrm>
        <a:off x="1983798" y="2628607"/>
        <a:ext cx="2158035" cy="1710990"/>
      </dsp:txXfrm>
    </dsp:sp>
    <dsp:sp modelId="{260437C9-0380-4207-B109-460E2FD3A713}">
      <dsp:nvSpPr>
        <dsp:cNvPr id="0" name=""/>
        <dsp:cNvSpPr/>
      </dsp:nvSpPr>
      <dsp:spPr>
        <a:xfrm>
          <a:off x="4604818" y="2536047"/>
          <a:ext cx="2343155" cy="189611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Simplest form of ANN contains input, hidden and output layers</a:t>
          </a:r>
          <a:endParaRPr lang="en-IN" sz="2000" kern="1200" dirty="0"/>
        </a:p>
      </dsp:txBody>
      <dsp:txXfrm>
        <a:off x="4697378" y="2628607"/>
        <a:ext cx="2158035" cy="171099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F3504-B794-4AF7-B4A6-600B7688212A}">
      <dsp:nvSpPr>
        <dsp:cNvPr id="0" name=""/>
        <dsp:cNvSpPr/>
      </dsp:nvSpPr>
      <dsp:spPr>
        <a:xfrm>
          <a:off x="822928" y="281784"/>
          <a:ext cx="2131946" cy="130002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10795" rIns="21590"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𝐼</m:t>
                </m:r>
                <m:r>
                  <a:rPr lang="en-US" sz="1700" b="0" i="1" kern="1200" smtClean="0">
                    <a:latin typeface="Cambria Math" panose="02040503050406030204" pitchFamily="18" charset="0"/>
                  </a:rPr>
                  <m:t>=</m:t>
                </m:r>
                <m:nary>
                  <m:naryPr>
                    <m:chr m:val="∑"/>
                    <m:ctrlPr>
                      <a:rPr lang="en-IN" sz="1700" i="1" kern="1200" smtClean="0">
                        <a:latin typeface="Cambria Math" panose="02040503050406030204" pitchFamily="18" charset="0"/>
                      </a:rPr>
                    </m:ctrlPr>
                  </m:naryPr>
                  <m:sub>
                    <m:r>
                      <m:rPr>
                        <m:brk m:alnAt="23"/>
                      </m:rPr>
                      <a:rPr lang="en-US" sz="1700" b="0" i="1" kern="1200" smtClean="0">
                        <a:latin typeface="Cambria Math" panose="02040503050406030204" pitchFamily="18" charset="0"/>
                      </a:rPr>
                      <m:t>𝑖</m:t>
                    </m:r>
                    <m:r>
                      <a:rPr lang="en-US" sz="1700" b="0" i="1" kern="1200" smtClean="0">
                        <a:latin typeface="Cambria Math" panose="02040503050406030204" pitchFamily="18" charset="0"/>
                      </a:rPr>
                      <m:t>=1</m:t>
                    </m:r>
                  </m:sub>
                  <m:sup>
                    <m:r>
                      <a:rPr lang="en-US" sz="1700" b="0" i="1" kern="1200" smtClean="0">
                        <a:latin typeface="Cambria Math" panose="02040503050406030204" pitchFamily="18" charset="0"/>
                      </a:rPr>
                      <m:t>𝑁</m:t>
                    </m:r>
                  </m:sup>
                  <m:e>
                    <m:sSub>
                      <m:sSubPr>
                        <m:ctrlPr>
                          <a:rPr lang="en-IN" sz="1700" i="1" kern="1200" smtClean="0">
                            <a:latin typeface="Cambria Math" panose="02040503050406030204" pitchFamily="18" charset="0"/>
                          </a:rPr>
                        </m:ctrlPr>
                      </m:sSubPr>
                      <m:e>
                        <m:r>
                          <a:rPr lang="en-US" sz="1700" b="0" i="1" kern="1200" smtClean="0">
                            <a:latin typeface="Cambria Math" panose="02040503050406030204" pitchFamily="18" charset="0"/>
                          </a:rPr>
                          <m:t>𝑤</m:t>
                        </m:r>
                      </m:e>
                      <m:sub>
                        <m:r>
                          <a:rPr lang="en-US" sz="1700" b="0" i="1" kern="1200" smtClean="0">
                            <a:latin typeface="Cambria Math" panose="02040503050406030204" pitchFamily="18" charset="0"/>
                          </a:rPr>
                          <m:t>𝑖</m:t>
                        </m:r>
                      </m:sub>
                    </m:sSub>
                    <m:sSub>
                      <m:sSubPr>
                        <m:ctrlPr>
                          <a:rPr lang="en-IN" sz="1700" i="1" kern="1200" smtClean="0">
                            <a:latin typeface="Cambria Math" panose="02040503050406030204" pitchFamily="18" charset="0"/>
                          </a:rPr>
                        </m:ctrlPr>
                      </m:sSubPr>
                      <m:e>
                        <m:r>
                          <a:rPr lang="en-US" sz="1700" b="0" i="1" kern="1200" smtClean="0">
                            <a:latin typeface="Cambria Math" panose="02040503050406030204" pitchFamily="18" charset="0"/>
                          </a:rPr>
                          <m:t>𝑥</m:t>
                        </m:r>
                      </m:e>
                      <m:sub>
                        <m:r>
                          <a:rPr lang="en-US" sz="1700" b="0" i="1" kern="1200" smtClean="0">
                            <a:latin typeface="Cambria Math" panose="02040503050406030204" pitchFamily="18" charset="0"/>
                          </a:rPr>
                          <m:t>𝑖</m:t>
                        </m:r>
                      </m:sub>
                    </m:sSub>
                  </m:e>
                </m:nary>
              </m:oMath>
            </m:oMathPara>
          </a14:m>
          <a:endParaRPr lang="en-IN" sz="1700" kern="1200" dirty="0"/>
        </a:p>
      </dsp:txBody>
      <dsp:txXfrm>
        <a:off x="1355915" y="476787"/>
        <a:ext cx="1143953" cy="910015"/>
      </dsp:txXfrm>
    </dsp:sp>
    <dsp:sp modelId="{039070F0-72CD-4261-B4BD-A7DC5A94BAFA}">
      <dsp:nvSpPr>
        <dsp:cNvPr id="0" name=""/>
        <dsp:cNvSpPr/>
      </dsp:nvSpPr>
      <dsp:spPr>
        <a:xfrm>
          <a:off x="289942" y="559988"/>
          <a:ext cx="1065973" cy="7436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Input node</a:t>
          </a:r>
          <a:endParaRPr lang="en-IN" sz="1900" kern="1200" dirty="0">
            <a:latin typeface="Times New Roman" panose="02020603050405020304" pitchFamily="18" charset="0"/>
            <a:cs typeface="Times New Roman" panose="02020603050405020304" pitchFamily="18" charset="0"/>
          </a:endParaRPr>
        </a:p>
      </dsp:txBody>
      <dsp:txXfrm>
        <a:off x="446050" y="668887"/>
        <a:ext cx="753757" cy="525814"/>
      </dsp:txXfrm>
    </dsp:sp>
    <dsp:sp modelId="{2BAC9B9E-0667-4621-98DF-C2CD53096E18}">
      <dsp:nvSpPr>
        <dsp:cNvPr id="0" name=""/>
        <dsp:cNvSpPr/>
      </dsp:nvSpPr>
      <dsp:spPr>
        <a:xfrm>
          <a:off x="3505404" y="264471"/>
          <a:ext cx="2131946" cy="130002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10795" rIns="21590"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Y = f(x).I</a:t>
          </a:r>
          <a:endParaRPr lang="en-IN" sz="1700" kern="1200" dirty="0">
            <a:latin typeface="Times New Roman" panose="02020603050405020304" pitchFamily="18" charset="0"/>
            <a:cs typeface="Times New Roman" panose="02020603050405020304" pitchFamily="18" charset="0"/>
          </a:endParaRPr>
        </a:p>
      </dsp:txBody>
      <dsp:txXfrm>
        <a:off x="4038391" y="459474"/>
        <a:ext cx="1143953" cy="910015"/>
      </dsp:txXfrm>
    </dsp:sp>
    <dsp:sp modelId="{798C0F1F-8093-40A2-96C6-78D003BA2C28}">
      <dsp:nvSpPr>
        <dsp:cNvPr id="0" name=""/>
        <dsp:cNvSpPr/>
      </dsp:nvSpPr>
      <dsp:spPr>
        <a:xfrm>
          <a:off x="3102616" y="559988"/>
          <a:ext cx="1065973" cy="7436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Hidden node</a:t>
          </a:r>
          <a:endParaRPr lang="en-IN" sz="1900" kern="1200" dirty="0">
            <a:latin typeface="Times New Roman" panose="02020603050405020304" pitchFamily="18" charset="0"/>
            <a:cs typeface="Times New Roman" panose="02020603050405020304" pitchFamily="18" charset="0"/>
          </a:endParaRPr>
        </a:p>
      </dsp:txBody>
      <dsp:txXfrm>
        <a:off x="3258724" y="668887"/>
        <a:ext cx="753757" cy="52581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65F63-05FF-4185-AA86-F4F7C0B358BB}">
      <dsp:nvSpPr>
        <dsp:cNvPr id="0" name=""/>
        <dsp:cNvSpPr/>
      </dsp:nvSpPr>
      <dsp:spPr>
        <a:xfrm>
          <a:off x="304735" y="0"/>
          <a:ext cx="2530604" cy="670792"/>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ANN algorithms for ELF </a:t>
          </a:r>
          <a:r>
            <a:rPr lang="en-IN" sz="1400" b="1" kern="1200" baseline="30000" dirty="0">
              <a:latin typeface="Times New Roman" panose="02020603050405020304" pitchFamily="18" charset="0"/>
              <a:cs typeface="Times New Roman" panose="02020603050405020304" pitchFamily="18" charset="0"/>
            </a:rPr>
            <a:t>[1], [2], [5], [7]</a:t>
          </a:r>
          <a:br>
            <a:rPr lang="en-IN" sz="1400" b="1" kern="1200" dirty="0">
              <a:latin typeface="Times New Roman" panose="02020603050405020304" pitchFamily="18" charset="0"/>
              <a:cs typeface="Times New Roman" panose="02020603050405020304" pitchFamily="18" charset="0"/>
            </a:rPr>
          </a:br>
          <a:endParaRPr lang="en-IN" sz="1400" kern="1200" dirty="0">
            <a:latin typeface="Times New Roman" panose="02020603050405020304" pitchFamily="18" charset="0"/>
            <a:cs typeface="Times New Roman" panose="02020603050405020304" pitchFamily="18" charset="0"/>
          </a:endParaRPr>
        </a:p>
      </dsp:txBody>
      <dsp:txXfrm>
        <a:off x="324382" y="19647"/>
        <a:ext cx="2491310" cy="631498"/>
      </dsp:txXfrm>
    </dsp:sp>
    <dsp:sp modelId="{C45CE85B-33DE-4CAE-9B1D-DE9EFC7CE8C5}">
      <dsp:nvSpPr>
        <dsp:cNvPr id="0" name=""/>
        <dsp:cNvSpPr/>
      </dsp:nvSpPr>
      <dsp:spPr>
        <a:xfrm>
          <a:off x="557795" y="670792"/>
          <a:ext cx="253060" cy="504818"/>
        </a:xfrm>
        <a:custGeom>
          <a:avLst/>
          <a:gdLst/>
          <a:ahLst/>
          <a:cxnLst/>
          <a:rect l="0" t="0" r="0" b="0"/>
          <a:pathLst>
            <a:path>
              <a:moveTo>
                <a:pt x="0" y="0"/>
              </a:moveTo>
              <a:lnTo>
                <a:pt x="0" y="504818"/>
              </a:lnTo>
              <a:lnTo>
                <a:pt x="253060" y="5048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80B344-CB41-4E54-9B0A-C2F08DB3EE8D}">
      <dsp:nvSpPr>
        <dsp:cNvPr id="0" name=""/>
        <dsp:cNvSpPr/>
      </dsp:nvSpPr>
      <dsp:spPr>
        <a:xfrm>
          <a:off x="810856" y="840215"/>
          <a:ext cx="1073267" cy="670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Feed Forward</a:t>
          </a:r>
          <a:endParaRPr lang="en-IN" sz="1400" kern="1200" dirty="0">
            <a:latin typeface="Times New Roman" panose="02020603050405020304" pitchFamily="18" charset="0"/>
            <a:cs typeface="Times New Roman" panose="02020603050405020304" pitchFamily="18" charset="0"/>
          </a:endParaRPr>
        </a:p>
      </dsp:txBody>
      <dsp:txXfrm>
        <a:off x="830503" y="859862"/>
        <a:ext cx="1033973" cy="631498"/>
      </dsp:txXfrm>
    </dsp:sp>
    <dsp:sp modelId="{A0DA7640-6CC7-4917-B4EF-FF1E7D3C4DE9}">
      <dsp:nvSpPr>
        <dsp:cNvPr id="0" name=""/>
        <dsp:cNvSpPr/>
      </dsp:nvSpPr>
      <dsp:spPr>
        <a:xfrm>
          <a:off x="557795" y="670792"/>
          <a:ext cx="253060" cy="1343309"/>
        </a:xfrm>
        <a:custGeom>
          <a:avLst/>
          <a:gdLst/>
          <a:ahLst/>
          <a:cxnLst/>
          <a:rect l="0" t="0" r="0" b="0"/>
          <a:pathLst>
            <a:path>
              <a:moveTo>
                <a:pt x="0" y="0"/>
              </a:moveTo>
              <a:lnTo>
                <a:pt x="0" y="1343309"/>
              </a:lnTo>
              <a:lnTo>
                <a:pt x="253060" y="13433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D62FED-2170-478C-9070-F158D72430E3}">
      <dsp:nvSpPr>
        <dsp:cNvPr id="0" name=""/>
        <dsp:cNvSpPr/>
      </dsp:nvSpPr>
      <dsp:spPr>
        <a:xfrm>
          <a:off x="810856" y="1678705"/>
          <a:ext cx="1073267" cy="670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NARX (Non linear)</a:t>
          </a:r>
          <a:endParaRPr lang="en-IN" sz="1400" kern="1200" dirty="0">
            <a:latin typeface="Times New Roman" panose="02020603050405020304" pitchFamily="18" charset="0"/>
            <a:cs typeface="Times New Roman" panose="02020603050405020304" pitchFamily="18" charset="0"/>
          </a:endParaRPr>
        </a:p>
      </dsp:txBody>
      <dsp:txXfrm>
        <a:off x="830503" y="1698352"/>
        <a:ext cx="1033973" cy="631498"/>
      </dsp:txXfrm>
    </dsp:sp>
    <dsp:sp modelId="{EFC65DCC-E8FA-48AE-B845-4243C16B36AD}">
      <dsp:nvSpPr>
        <dsp:cNvPr id="0" name=""/>
        <dsp:cNvSpPr/>
      </dsp:nvSpPr>
      <dsp:spPr>
        <a:xfrm>
          <a:off x="557795" y="670792"/>
          <a:ext cx="253060" cy="2181799"/>
        </a:xfrm>
        <a:custGeom>
          <a:avLst/>
          <a:gdLst/>
          <a:ahLst/>
          <a:cxnLst/>
          <a:rect l="0" t="0" r="0" b="0"/>
          <a:pathLst>
            <a:path>
              <a:moveTo>
                <a:pt x="0" y="0"/>
              </a:moveTo>
              <a:lnTo>
                <a:pt x="0" y="2181799"/>
              </a:lnTo>
              <a:lnTo>
                <a:pt x="253060" y="21817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600014-6CD6-4991-90E3-4F4C25EB3D06}">
      <dsp:nvSpPr>
        <dsp:cNvPr id="0" name=""/>
        <dsp:cNvSpPr/>
      </dsp:nvSpPr>
      <dsp:spPr>
        <a:xfrm>
          <a:off x="810856" y="2517196"/>
          <a:ext cx="1073267" cy="670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Back Propagation</a:t>
          </a:r>
          <a:endParaRPr lang="en-IN" sz="1400" kern="1200" dirty="0">
            <a:latin typeface="Times New Roman" panose="02020603050405020304" pitchFamily="18" charset="0"/>
            <a:cs typeface="Times New Roman" panose="02020603050405020304" pitchFamily="18" charset="0"/>
          </a:endParaRPr>
        </a:p>
      </dsp:txBody>
      <dsp:txXfrm>
        <a:off x="830503" y="2536843"/>
        <a:ext cx="1033973" cy="631498"/>
      </dsp:txXfrm>
    </dsp:sp>
    <dsp:sp modelId="{F595B665-2A6E-4C11-9AE5-57BE9FA86D70}">
      <dsp:nvSpPr>
        <dsp:cNvPr id="0" name=""/>
        <dsp:cNvSpPr/>
      </dsp:nvSpPr>
      <dsp:spPr>
        <a:xfrm>
          <a:off x="557795" y="670792"/>
          <a:ext cx="253060" cy="3020290"/>
        </a:xfrm>
        <a:custGeom>
          <a:avLst/>
          <a:gdLst/>
          <a:ahLst/>
          <a:cxnLst/>
          <a:rect l="0" t="0" r="0" b="0"/>
          <a:pathLst>
            <a:path>
              <a:moveTo>
                <a:pt x="0" y="0"/>
              </a:moveTo>
              <a:lnTo>
                <a:pt x="0" y="3020290"/>
              </a:lnTo>
              <a:lnTo>
                <a:pt x="253060" y="30202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75A848-009A-4C7B-AC22-E481EDBC9382}">
      <dsp:nvSpPr>
        <dsp:cNvPr id="0" name=""/>
        <dsp:cNvSpPr/>
      </dsp:nvSpPr>
      <dsp:spPr>
        <a:xfrm>
          <a:off x="810856" y="3355686"/>
          <a:ext cx="1073267" cy="670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Radial Basis Function (RBF)</a:t>
          </a:r>
          <a:endParaRPr lang="en-IN" sz="1400" kern="1200" dirty="0">
            <a:latin typeface="Times New Roman" panose="02020603050405020304" pitchFamily="18" charset="0"/>
            <a:cs typeface="Times New Roman" panose="02020603050405020304" pitchFamily="18" charset="0"/>
          </a:endParaRPr>
        </a:p>
      </dsp:txBody>
      <dsp:txXfrm>
        <a:off x="830503" y="3375333"/>
        <a:ext cx="1033973" cy="631498"/>
      </dsp:txXfrm>
    </dsp:sp>
    <dsp:sp modelId="{751ECDA0-B9BB-4E0B-9429-046926C9CC73}">
      <dsp:nvSpPr>
        <dsp:cNvPr id="0" name=""/>
        <dsp:cNvSpPr/>
      </dsp:nvSpPr>
      <dsp:spPr>
        <a:xfrm>
          <a:off x="557795" y="670792"/>
          <a:ext cx="253060" cy="3858780"/>
        </a:xfrm>
        <a:custGeom>
          <a:avLst/>
          <a:gdLst/>
          <a:ahLst/>
          <a:cxnLst/>
          <a:rect l="0" t="0" r="0" b="0"/>
          <a:pathLst>
            <a:path>
              <a:moveTo>
                <a:pt x="0" y="0"/>
              </a:moveTo>
              <a:lnTo>
                <a:pt x="0" y="3858780"/>
              </a:lnTo>
              <a:lnTo>
                <a:pt x="253060" y="3858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3A5D2F-017C-4765-86CB-028DE8E5146B}">
      <dsp:nvSpPr>
        <dsp:cNvPr id="0" name=""/>
        <dsp:cNvSpPr/>
      </dsp:nvSpPr>
      <dsp:spPr>
        <a:xfrm>
          <a:off x="810856" y="4194177"/>
          <a:ext cx="1073267" cy="670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Random</a:t>
          </a:r>
          <a:endParaRPr lang="en-IN" sz="1400" kern="1200" dirty="0">
            <a:latin typeface="Times New Roman" panose="02020603050405020304" pitchFamily="18" charset="0"/>
            <a:cs typeface="Times New Roman" panose="02020603050405020304" pitchFamily="18" charset="0"/>
          </a:endParaRPr>
        </a:p>
      </dsp:txBody>
      <dsp:txXfrm>
        <a:off x="830503" y="4213824"/>
        <a:ext cx="1033973" cy="631498"/>
      </dsp:txXfrm>
    </dsp:sp>
    <dsp:sp modelId="{8356DEAC-CDF7-412D-BB62-3FCA1443BB4B}">
      <dsp:nvSpPr>
        <dsp:cNvPr id="0" name=""/>
        <dsp:cNvSpPr/>
      </dsp:nvSpPr>
      <dsp:spPr>
        <a:xfrm>
          <a:off x="557795" y="670792"/>
          <a:ext cx="253060" cy="4697271"/>
        </a:xfrm>
        <a:custGeom>
          <a:avLst/>
          <a:gdLst/>
          <a:ahLst/>
          <a:cxnLst/>
          <a:rect l="0" t="0" r="0" b="0"/>
          <a:pathLst>
            <a:path>
              <a:moveTo>
                <a:pt x="0" y="0"/>
              </a:moveTo>
              <a:lnTo>
                <a:pt x="0" y="4697271"/>
              </a:lnTo>
              <a:lnTo>
                <a:pt x="253060" y="4697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F1AE6D-87AC-4870-A4C3-5C1358233449}">
      <dsp:nvSpPr>
        <dsp:cNvPr id="0" name=""/>
        <dsp:cNvSpPr/>
      </dsp:nvSpPr>
      <dsp:spPr>
        <a:xfrm>
          <a:off x="810856" y="5032667"/>
          <a:ext cx="1073267" cy="670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Recurrent</a:t>
          </a:r>
          <a:endParaRPr lang="en-IN" sz="1400" kern="1200" dirty="0">
            <a:latin typeface="Times New Roman" panose="02020603050405020304" pitchFamily="18" charset="0"/>
            <a:cs typeface="Times New Roman" panose="02020603050405020304" pitchFamily="18" charset="0"/>
          </a:endParaRPr>
        </a:p>
      </dsp:txBody>
      <dsp:txXfrm>
        <a:off x="830503" y="5052314"/>
        <a:ext cx="1033973" cy="631498"/>
      </dsp:txXfrm>
    </dsp:sp>
    <dsp:sp modelId="{EA29EF97-3E14-4734-8A4C-88D6DB3262F2}">
      <dsp:nvSpPr>
        <dsp:cNvPr id="0" name=""/>
        <dsp:cNvSpPr/>
      </dsp:nvSpPr>
      <dsp:spPr>
        <a:xfrm>
          <a:off x="557795" y="670792"/>
          <a:ext cx="253060" cy="5535761"/>
        </a:xfrm>
        <a:custGeom>
          <a:avLst/>
          <a:gdLst/>
          <a:ahLst/>
          <a:cxnLst/>
          <a:rect l="0" t="0" r="0" b="0"/>
          <a:pathLst>
            <a:path>
              <a:moveTo>
                <a:pt x="0" y="0"/>
              </a:moveTo>
              <a:lnTo>
                <a:pt x="0" y="5535761"/>
              </a:lnTo>
              <a:lnTo>
                <a:pt x="253060" y="55357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5FC167-318F-4B12-88EA-B3541E65EB65}">
      <dsp:nvSpPr>
        <dsp:cNvPr id="0" name=""/>
        <dsp:cNvSpPr/>
      </dsp:nvSpPr>
      <dsp:spPr>
        <a:xfrm>
          <a:off x="810856" y="5871158"/>
          <a:ext cx="1073267" cy="670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Self organizing</a:t>
          </a:r>
          <a:endParaRPr lang="en-IN" sz="1400" kern="1200" dirty="0">
            <a:latin typeface="Times New Roman" panose="02020603050405020304" pitchFamily="18" charset="0"/>
            <a:cs typeface="Times New Roman" panose="02020603050405020304" pitchFamily="18" charset="0"/>
          </a:endParaRPr>
        </a:p>
      </dsp:txBody>
      <dsp:txXfrm>
        <a:off x="830503" y="5890805"/>
        <a:ext cx="1033973" cy="6314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8E21D-C24F-41B1-B36C-1595DD4C3AF6}">
      <dsp:nvSpPr>
        <dsp:cNvPr id="0" name=""/>
        <dsp:cNvSpPr/>
      </dsp:nvSpPr>
      <dsp:spPr>
        <a:xfrm rot="21300000">
          <a:off x="15527" y="1107456"/>
          <a:ext cx="5950644" cy="616127"/>
        </a:xfrm>
        <a:prstGeom prst="mathMinus">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F55062-7075-4E92-B3DB-CFA3D33C8AD9}">
      <dsp:nvSpPr>
        <dsp:cNvPr id="0" name=""/>
        <dsp:cNvSpPr/>
      </dsp:nvSpPr>
      <dsp:spPr>
        <a:xfrm>
          <a:off x="717804" y="141552"/>
          <a:ext cx="1794510" cy="1132416"/>
        </a:xfrm>
        <a:prstGeom prst="downArrow">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17E6FC-4DCE-4F7D-B81E-391857E9B680}">
      <dsp:nvSpPr>
        <dsp:cNvPr id="0" name=""/>
        <dsp:cNvSpPr/>
      </dsp:nvSpPr>
      <dsp:spPr>
        <a:xfrm>
          <a:off x="2498465" y="0"/>
          <a:ext cx="3257815" cy="1189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Smart Grid, EVs and RES integration with increasing population and living standards improvement</a:t>
          </a:r>
          <a:endParaRPr lang="en-IN" sz="1800" kern="1200" dirty="0"/>
        </a:p>
      </dsp:txBody>
      <dsp:txXfrm>
        <a:off x="2498465" y="0"/>
        <a:ext cx="3257815" cy="1189036"/>
      </dsp:txXfrm>
    </dsp:sp>
    <dsp:sp modelId="{2AD35725-1388-442C-8637-CEBEDF9A317C}">
      <dsp:nvSpPr>
        <dsp:cNvPr id="0" name=""/>
        <dsp:cNvSpPr/>
      </dsp:nvSpPr>
      <dsp:spPr>
        <a:xfrm>
          <a:off x="3469385" y="1557072"/>
          <a:ext cx="1794510" cy="1132416"/>
        </a:xfrm>
        <a:prstGeom prst="upArrow">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A8A8E1-987A-42B1-A060-0F00A2E73346}">
      <dsp:nvSpPr>
        <dsp:cNvPr id="0" name=""/>
        <dsp:cNvSpPr/>
      </dsp:nvSpPr>
      <dsp:spPr>
        <a:xfrm>
          <a:off x="419350" y="1642003"/>
          <a:ext cx="2869952" cy="1189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dirty="0">
              <a:latin typeface="Times New Roman" panose="02020603050405020304" pitchFamily="18" charset="0"/>
              <a:cs typeface="Times New Roman" panose="02020603050405020304" pitchFamily="18" charset="0"/>
            </a:rPr>
            <a:t>Demand pattern is complex due to the deregulation of markets </a:t>
          </a:r>
          <a:endParaRPr lang="en-IN" sz="1800" kern="1200" dirty="0"/>
        </a:p>
      </dsp:txBody>
      <dsp:txXfrm>
        <a:off x="419350" y="1642003"/>
        <a:ext cx="2869952" cy="1189036"/>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88780-2326-4056-A263-842B7AFD03C2}">
      <dsp:nvSpPr>
        <dsp:cNvPr id="0" name=""/>
        <dsp:cNvSpPr/>
      </dsp:nvSpPr>
      <dsp:spPr>
        <a:xfrm>
          <a:off x="101265" y="1600022"/>
          <a:ext cx="2301955" cy="8952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ANN </a:t>
          </a:r>
          <a:r>
            <a:rPr lang="en-IN" sz="1800" b="1" kern="1200" baseline="30000" dirty="0">
              <a:latin typeface="Times New Roman" panose="02020603050405020304" pitchFamily="18" charset="0"/>
              <a:cs typeface="Times New Roman" panose="02020603050405020304" pitchFamily="18" charset="0"/>
            </a:rPr>
            <a:t>[1], [2], [5], [7]</a:t>
          </a:r>
          <a:br>
            <a:rPr lang="en-IN" sz="1800" b="1" kern="1200" dirty="0">
              <a:latin typeface="Times New Roman" panose="02020603050405020304" pitchFamily="18" charset="0"/>
              <a:cs typeface="Times New Roman" panose="02020603050405020304" pitchFamily="18" charset="0"/>
            </a:rPr>
          </a:br>
          <a:r>
            <a:rPr lang="en-US" sz="1800" kern="1200" dirty="0">
              <a:latin typeface="Times New Roman" panose="02020603050405020304" pitchFamily="18" charset="0"/>
              <a:cs typeface="Times New Roman" panose="02020603050405020304" pitchFamily="18" charset="0"/>
            </a:rPr>
            <a:t> </a:t>
          </a:r>
          <a:endParaRPr lang="en-IN" sz="1800" kern="1200" dirty="0">
            <a:latin typeface="Times New Roman" panose="02020603050405020304" pitchFamily="18" charset="0"/>
            <a:cs typeface="Times New Roman" panose="02020603050405020304" pitchFamily="18" charset="0"/>
          </a:endParaRPr>
        </a:p>
      </dsp:txBody>
      <dsp:txXfrm>
        <a:off x="127485" y="1626242"/>
        <a:ext cx="2249515" cy="842781"/>
      </dsp:txXfrm>
    </dsp:sp>
    <dsp:sp modelId="{C0FA4C24-253F-4B57-8EA5-A8C83298727C}">
      <dsp:nvSpPr>
        <dsp:cNvPr id="0" name=""/>
        <dsp:cNvSpPr/>
      </dsp:nvSpPr>
      <dsp:spPr>
        <a:xfrm rot="18206684">
          <a:off x="2111576" y="1485270"/>
          <a:ext cx="1299465" cy="40429"/>
        </a:xfrm>
        <a:custGeom>
          <a:avLst/>
          <a:gdLst/>
          <a:ahLst/>
          <a:cxnLst/>
          <a:rect l="0" t="0" r="0" b="0"/>
          <a:pathLst>
            <a:path>
              <a:moveTo>
                <a:pt x="0" y="20214"/>
              </a:moveTo>
              <a:lnTo>
                <a:pt x="1299465"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Times New Roman" panose="02020603050405020304" pitchFamily="18" charset="0"/>
            <a:cs typeface="Times New Roman" panose="02020603050405020304" pitchFamily="18" charset="0"/>
          </a:endParaRPr>
        </a:p>
      </dsp:txBody>
      <dsp:txXfrm>
        <a:off x="2111576" y="1472998"/>
        <a:ext cx="1299465" cy="64973"/>
      </dsp:txXfrm>
    </dsp:sp>
    <dsp:sp modelId="{7548CA17-5917-4ED8-8992-1A66EAFEEB0E}">
      <dsp:nvSpPr>
        <dsp:cNvPr id="0" name=""/>
        <dsp:cNvSpPr/>
      </dsp:nvSpPr>
      <dsp:spPr>
        <a:xfrm>
          <a:off x="3119397" y="515725"/>
          <a:ext cx="2301955" cy="895221"/>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1</a:t>
          </a:r>
          <a:r>
            <a:rPr lang="en-US" sz="1800" kern="1200" baseline="30000" dirty="0">
              <a:latin typeface="Times New Roman" panose="02020603050405020304" pitchFamily="18" charset="0"/>
              <a:cs typeface="Times New Roman" panose="02020603050405020304" pitchFamily="18" charset="0"/>
            </a:rPr>
            <a:t>st</a:t>
          </a:r>
          <a:r>
            <a:rPr lang="en-US" sz="1800" kern="1200" dirty="0">
              <a:latin typeface="Times New Roman" panose="02020603050405020304" pitchFamily="18" charset="0"/>
              <a:cs typeface="Times New Roman" panose="02020603050405020304" pitchFamily="18" charset="0"/>
            </a:rPr>
            <a:t> group</a:t>
          </a:r>
          <a:endParaRPr lang="en-IN" sz="1800" kern="1200" dirty="0">
            <a:latin typeface="Times New Roman" panose="02020603050405020304" pitchFamily="18" charset="0"/>
            <a:cs typeface="Times New Roman" panose="02020603050405020304" pitchFamily="18" charset="0"/>
          </a:endParaRPr>
        </a:p>
      </dsp:txBody>
      <dsp:txXfrm>
        <a:off x="3145617" y="541945"/>
        <a:ext cx="2249515" cy="842781"/>
      </dsp:txXfrm>
    </dsp:sp>
    <dsp:sp modelId="{840FC07E-436F-4D95-B6FC-D504072D4190}">
      <dsp:nvSpPr>
        <dsp:cNvPr id="0" name=""/>
        <dsp:cNvSpPr/>
      </dsp:nvSpPr>
      <dsp:spPr>
        <a:xfrm rot="19457599">
          <a:off x="5338454" y="685745"/>
          <a:ext cx="881975" cy="40429"/>
        </a:xfrm>
        <a:custGeom>
          <a:avLst/>
          <a:gdLst/>
          <a:ahLst/>
          <a:cxnLst/>
          <a:rect l="0" t="0" r="0" b="0"/>
          <a:pathLst>
            <a:path>
              <a:moveTo>
                <a:pt x="0" y="20214"/>
              </a:moveTo>
              <a:lnTo>
                <a:pt x="881975"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Times New Roman" panose="02020603050405020304" pitchFamily="18" charset="0"/>
            <a:cs typeface="Times New Roman" panose="02020603050405020304" pitchFamily="18" charset="0"/>
          </a:endParaRPr>
        </a:p>
      </dsp:txBody>
      <dsp:txXfrm>
        <a:off x="5338454" y="683910"/>
        <a:ext cx="881975" cy="44098"/>
      </dsp:txXfrm>
    </dsp:sp>
    <dsp:sp modelId="{13786294-2044-4345-82C7-22611F913451}">
      <dsp:nvSpPr>
        <dsp:cNvPr id="0" name=""/>
        <dsp:cNvSpPr/>
      </dsp:nvSpPr>
      <dsp:spPr>
        <a:xfrm>
          <a:off x="6137530" y="973"/>
          <a:ext cx="2301955" cy="895221"/>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Only one output node</a:t>
          </a:r>
          <a:endParaRPr lang="en-IN" sz="1800" kern="1200" dirty="0">
            <a:latin typeface="Times New Roman" panose="02020603050405020304" pitchFamily="18" charset="0"/>
            <a:cs typeface="Times New Roman" panose="02020603050405020304" pitchFamily="18" charset="0"/>
          </a:endParaRPr>
        </a:p>
      </dsp:txBody>
      <dsp:txXfrm>
        <a:off x="6163750" y="27193"/>
        <a:ext cx="2249515" cy="842781"/>
      </dsp:txXfrm>
    </dsp:sp>
    <dsp:sp modelId="{67386CC1-AC4D-458A-9C91-F3A0EAFD4EBF}">
      <dsp:nvSpPr>
        <dsp:cNvPr id="0" name=""/>
        <dsp:cNvSpPr/>
      </dsp:nvSpPr>
      <dsp:spPr>
        <a:xfrm rot="2142401">
          <a:off x="5338454" y="1200497"/>
          <a:ext cx="881975" cy="40429"/>
        </a:xfrm>
        <a:custGeom>
          <a:avLst/>
          <a:gdLst/>
          <a:ahLst/>
          <a:cxnLst/>
          <a:rect l="0" t="0" r="0" b="0"/>
          <a:pathLst>
            <a:path>
              <a:moveTo>
                <a:pt x="0" y="20214"/>
              </a:moveTo>
              <a:lnTo>
                <a:pt x="881975"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Times New Roman" panose="02020603050405020304" pitchFamily="18" charset="0"/>
            <a:cs typeface="Times New Roman" panose="02020603050405020304" pitchFamily="18" charset="0"/>
          </a:endParaRPr>
        </a:p>
      </dsp:txBody>
      <dsp:txXfrm>
        <a:off x="5338454" y="1198663"/>
        <a:ext cx="881975" cy="44098"/>
      </dsp:txXfrm>
    </dsp:sp>
    <dsp:sp modelId="{A2716932-1CFF-4682-A9E5-D7400C569EAA}">
      <dsp:nvSpPr>
        <dsp:cNvPr id="0" name=""/>
        <dsp:cNvSpPr/>
      </dsp:nvSpPr>
      <dsp:spPr>
        <a:xfrm>
          <a:off x="6137530" y="1030478"/>
          <a:ext cx="2301955" cy="895221"/>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Next day’s peak or total and next hour’s load etc.</a:t>
          </a:r>
          <a:endParaRPr lang="en-IN" sz="1800" kern="1200" dirty="0">
            <a:latin typeface="Times New Roman" panose="02020603050405020304" pitchFamily="18" charset="0"/>
            <a:cs typeface="Times New Roman" panose="02020603050405020304" pitchFamily="18" charset="0"/>
          </a:endParaRPr>
        </a:p>
      </dsp:txBody>
      <dsp:txXfrm>
        <a:off x="6163750" y="1056698"/>
        <a:ext cx="2249515" cy="842781"/>
      </dsp:txXfrm>
    </dsp:sp>
    <dsp:sp modelId="{555EA789-2C84-4E7B-ADE3-68B01E17BD54}">
      <dsp:nvSpPr>
        <dsp:cNvPr id="0" name=""/>
        <dsp:cNvSpPr/>
      </dsp:nvSpPr>
      <dsp:spPr>
        <a:xfrm rot="3221589">
          <a:off x="2156541" y="2514775"/>
          <a:ext cx="1209535" cy="40429"/>
        </a:xfrm>
        <a:custGeom>
          <a:avLst/>
          <a:gdLst/>
          <a:ahLst/>
          <a:cxnLst/>
          <a:rect l="0" t="0" r="0" b="0"/>
          <a:pathLst>
            <a:path>
              <a:moveTo>
                <a:pt x="0" y="20214"/>
              </a:moveTo>
              <a:lnTo>
                <a:pt x="1209535"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Times New Roman" panose="02020603050405020304" pitchFamily="18" charset="0"/>
            <a:cs typeface="Times New Roman" panose="02020603050405020304" pitchFamily="18" charset="0"/>
          </a:endParaRPr>
        </a:p>
      </dsp:txBody>
      <dsp:txXfrm>
        <a:off x="2156541" y="2504751"/>
        <a:ext cx="1209535" cy="60476"/>
      </dsp:txXfrm>
    </dsp:sp>
    <dsp:sp modelId="{7A0B0C07-8E66-4579-8A00-8EE118AC40E0}">
      <dsp:nvSpPr>
        <dsp:cNvPr id="0" name=""/>
        <dsp:cNvSpPr/>
      </dsp:nvSpPr>
      <dsp:spPr>
        <a:xfrm>
          <a:off x="3119397" y="2465151"/>
          <a:ext cx="2301955" cy="1114389"/>
        </a:xfrm>
        <a:prstGeom prst="roundRect">
          <a:avLst>
            <a:gd name="adj" fmla="val 10000"/>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2</a:t>
          </a:r>
          <a:r>
            <a:rPr lang="en-US" sz="1800" kern="1200" baseline="30000" dirty="0">
              <a:latin typeface="Times New Roman" panose="02020603050405020304" pitchFamily="18" charset="0"/>
              <a:cs typeface="Times New Roman" panose="02020603050405020304" pitchFamily="18" charset="0"/>
            </a:rPr>
            <a:t>nd</a:t>
          </a:r>
          <a:r>
            <a:rPr lang="en-US" sz="1800" kern="1200" dirty="0">
              <a:latin typeface="Times New Roman" panose="02020603050405020304" pitchFamily="18" charset="0"/>
              <a:cs typeface="Times New Roman" panose="02020603050405020304" pitchFamily="18" charset="0"/>
            </a:rPr>
            <a:t> group (strong robustness and learning ability)</a:t>
          </a:r>
          <a:endParaRPr lang="en-IN" sz="1800" kern="1200" dirty="0">
            <a:latin typeface="Times New Roman" panose="02020603050405020304" pitchFamily="18" charset="0"/>
            <a:cs typeface="Times New Roman" panose="02020603050405020304" pitchFamily="18" charset="0"/>
          </a:endParaRPr>
        </a:p>
      </dsp:txBody>
      <dsp:txXfrm>
        <a:off x="3152036" y="2497790"/>
        <a:ext cx="2236677" cy="1049111"/>
      </dsp:txXfrm>
    </dsp:sp>
    <dsp:sp modelId="{8495E773-5ECA-4265-91CB-8C7B98B0622F}">
      <dsp:nvSpPr>
        <dsp:cNvPr id="0" name=""/>
        <dsp:cNvSpPr/>
      </dsp:nvSpPr>
      <dsp:spPr>
        <a:xfrm rot="19457599">
          <a:off x="5338454" y="2744755"/>
          <a:ext cx="881975" cy="40429"/>
        </a:xfrm>
        <a:custGeom>
          <a:avLst/>
          <a:gdLst/>
          <a:ahLst/>
          <a:cxnLst/>
          <a:rect l="0" t="0" r="0" b="0"/>
          <a:pathLst>
            <a:path>
              <a:moveTo>
                <a:pt x="0" y="20214"/>
              </a:moveTo>
              <a:lnTo>
                <a:pt x="881975"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Times New Roman" panose="02020603050405020304" pitchFamily="18" charset="0"/>
            <a:cs typeface="Times New Roman" panose="02020603050405020304" pitchFamily="18" charset="0"/>
          </a:endParaRPr>
        </a:p>
      </dsp:txBody>
      <dsp:txXfrm>
        <a:off x="5338454" y="2742920"/>
        <a:ext cx="881975" cy="44098"/>
      </dsp:txXfrm>
    </dsp:sp>
    <dsp:sp modelId="{8E461995-9562-4C20-8D72-DE5A954CD4F2}">
      <dsp:nvSpPr>
        <dsp:cNvPr id="0" name=""/>
        <dsp:cNvSpPr/>
      </dsp:nvSpPr>
      <dsp:spPr>
        <a:xfrm>
          <a:off x="6137530" y="2059983"/>
          <a:ext cx="2301955" cy="895221"/>
        </a:xfrm>
        <a:prstGeom prst="roundRect">
          <a:avLst>
            <a:gd name="adj" fmla="val 10000"/>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Multiple output nodes (typically 24)</a:t>
          </a:r>
          <a:endParaRPr lang="en-IN" sz="1800" kern="1200" dirty="0">
            <a:latin typeface="Times New Roman" panose="02020603050405020304" pitchFamily="18" charset="0"/>
            <a:cs typeface="Times New Roman" panose="02020603050405020304" pitchFamily="18" charset="0"/>
          </a:endParaRPr>
        </a:p>
      </dsp:txBody>
      <dsp:txXfrm>
        <a:off x="6163750" y="2086203"/>
        <a:ext cx="2249515" cy="842781"/>
      </dsp:txXfrm>
    </dsp:sp>
    <dsp:sp modelId="{DA7D212C-6820-471C-957F-A1A5A0023DB0}">
      <dsp:nvSpPr>
        <dsp:cNvPr id="0" name=""/>
        <dsp:cNvSpPr/>
      </dsp:nvSpPr>
      <dsp:spPr>
        <a:xfrm rot="2142401">
          <a:off x="5338454" y="3259507"/>
          <a:ext cx="881975" cy="40429"/>
        </a:xfrm>
        <a:custGeom>
          <a:avLst/>
          <a:gdLst/>
          <a:ahLst/>
          <a:cxnLst/>
          <a:rect l="0" t="0" r="0" b="0"/>
          <a:pathLst>
            <a:path>
              <a:moveTo>
                <a:pt x="0" y="20214"/>
              </a:moveTo>
              <a:lnTo>
                <a:pt x="881975"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Times New Roman" panose="02020603050405020304" pitchFamily="18" charset="0"/>
            <a:cs typeface="Times New Roman" panose="02020603050405020304" pitchFamily="18" charset="0"/>
          </a:endParaRPr>
        </a:p>
      </dsp:txBody>
      <dsp:txXfrm>
        <a:off x="5338454" y="3257673"/>
        <a:ext cx="881975" cy="44098"/>
      </dsp:txXfrm>
    </dsp:sp>
    <dsp:sp modelId="{4B6DC79D-EF1A-4D54-9B41-98B6DFE74551}">
      <dsp:nvSpPr>
        <dsp:cNvPr id="0" name=""/>
        <dsp:cNvSpPr/>
      </dsp:nvSpPr>
      <dsp:spPr>
        <a:xfrm>
          <a:off x="6137530" y="3089488"/>
          <a:ext cx="2301955" cy="895221"/>
        </a:xfrm>
        <a:prstGeom prst="roundRect">
          <a:avLst>
            <a:gd name="adj" fmla="val 10000"/>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Sequence of hourly loads (next day’s load profile)</a:t>
          </a:r>
          <a:endParaRPr lang="en-IN" sz="1800" kern="1200" dirty="0">
            <a:latin typeface="Times New Roman" panose="02020603050405020304" pitchFamily="18" charset="0"/>
            <a:cs typeface="Times New Roman" panose="02020603050405020304" pitchFamily="18" charset="0"/>
          </a:endParaRPr>
        </a:p>
      </dsp:txBody>
      <dsp:txXfrm>
        <a:off x="6163750" y="3115708"/>
        <a:ext cx="2249515" cy="84278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BEE37-2FE2-417C-B571-8C7BFB7F09DD}">
      <dsp:nvSpPr>
        <dsp:cNvPr id="0" name=""/>
        <dsp:cNvSpPr/>
      </dsp:nvSpPr>
      <dsp:spPr>
        <a:xfrm>
          <a:off x="359596" y="894"/>
          <a:ext cx="1969594" cy="1181756"/>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Preferred output from a specific input achieved by changing weights of NNs</a:t>
          </a:r>
          <a:endParaRPr lang="en-IN" sz="1600" kern="1200" dirty="0"/>
        </a:p>
      </dsp:txBody>
      <dsp:txXfrm>
        <a:off x="359596" y="894"/>
        <a:ext cx="1969594" cy="1181756"/>
      </dsp:txXfrm>
    </dsp:sp>
    <dsp:sp modelId="{AFDD1222-66E4-4685-93E0-FE9AA146A000}">
      <dsp:nvSpPr>
        <dsp:cNvPr id="0" name=""/>
        <dsp:cNvSpPr/>
      </dsp:nvSpPr>
      <dsp:spPr>
        <a:xfrm>
          <a:off x="2526150" y="894"/>
          <a:ext cx="1969594" cy="1181756"/>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kern="1200" dirty="0">
              <a:latin typeface="Times New Roman" panose="02020603050405020304" pitchFamily="18" charset="0"/>
              <a:cs typeface="Times New Roman" panose="02020603050405020304" pitchFamily="18" charset="0"/>
            </a:rPr>
            <a:t>Changing weights of NNs is called iterative training process </a:t>
          </a:r>
          <a:endParaRPr lang="en-IN" sz="1600" kern="1200" dirty="0"/>
        </a:p>
      </dsp:txBody>
      <dsp:txXfrm>
        <a:off x="2526150" y="894"/>
        <a:ext cx="1969594" cy="1181756"/>
      </dsp:txXfrm>
    </dsp:sp>
    <dsp:sp modelId="{2F8A449B-36EE-4EC6-8932-5FF2E7065D9B}">
      <dsp:nvSpPr>
        <dsp:cNvPr id="0" name=""/>
        <dsp:cNvSpPr/>
      </dsp:nvSpPr>
      <dsp:spPr>
        <a:xfrm>
          <a:off x="4692704" y="894"/>
          <a:ext cx="1969594" cy="1181756"/>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kern="1200" dirty="0">
              <a:latin typeface="Times New Roman" panose="02020603050405020304" pitchFamily="18" charset="0"/>
              <a:cs typeface="Times New Roman" panose="02020603050405020304" pitchFamily="18" charset="0"/>
            </a:rPr>
            <a:t>Learning convergence speed is low</a:t>
          </a:r>
          <a:endParaRPr lang="en-IN" sz="1600" kern="1200" dirty="0"/>
        </a:p>
      </dsp:txBody>
      <dsp:txXfrm>
        <a:off x="4692704" y="894"/>
        <a:ext cx="1969594" cy="1181756"/>
      </dsp:txXfrm>
    </dsp:sp>
    <dsp:sp modelId="{8A60356F-A1BE-4DC2-9E94-52B4FFB571F1}">
      <dsp:nvSpPr>
        <dsp:cNvPr id="0" name=""/>
        <dsp:cNvSpPr/>
      </dsp:nvSpPr>
      <dsp:spPr>
        <a:xfrm>
          <a:off x="6859258" y="894"/>
          <a:ext cx="1969594" cy="1181756"/>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kern="1200" dirty="0">
              <a:latin typeface="Times New Roman" panose="02020603050405020304" pitchFamily="18" charset="0"/>
              <a:cs typeface="Times New Roman" panose="02020603050405020304" pitchFamily="18" charset="0"/>
            </a:rPr>
            <a:t>Restriction on generalization ability &amp; quickly falls into local minima</a:t>
          </a:r>
          <a:endParaRPr lang="en-IN" sz="1600" kern="1200" dirty="0"/>
        </a:p>
      </dsp:txBody>
      <dsp:txXfrm>
        <a:off x="6859258" y="894"/>
        <a:ext cx="1969594" cy="1181756"/>
      </dsp:txXfrm>
    </dsp:sp>
    <dsp:sp modelId="{E0FE873A-41FF-4474-9CAE-BDC9E41F449E}">
      <dsp:nvSpPr>
        <dsp:cNvPr id="0" name=""/>
        <dsp:cNvSpPr/>
      </dsp:nvSpPr>
      <dsp:spPr>
        <a:xfrm>
          <a:off x="2962278" y="1379610"/>
          <a:ext cx="3263893" cy="1181756"/>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kern="1200" dirty="0">
              <a:latin typeface="Times New Roman" panose="02020603050405020304" pitchFamily="18" charset="0"/>
              <a:cs typeface="Times New Roman" panose="02020603050405020304" pitchFamily="18" charset="0"/>
            </a:rPr>
            <a:t>NARX networks together with RBF networks possess simplicity, reliability, low % error, high accuracy and handle nonlinearity of variables</a:t>
          </a:r>
          <a:endParaRPr lang="en-IN" sz="1600" kern="1200" dirty="0"/>
        </a:p>
      </dsp:txBody>
      <dsp:txXfrm>
        <a:off x="2962278" y="1379610"/>
        <a:ext cx="3263893" cy="118175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A7574-8688-450B-A654-5CBBFF9410DA}">
      <dsp:nvSpPr>
        <dsp:cNvPr id="0" name=""/>
        <dsp:cNvSpPr/>
      </dsp:nvSpPr>
      <dsp:spPr>
        <a:xfrm>
          <a:off x="2952810" y="1748061"/>
          <a:ext cx="2221862" cy="1922001"/>
        </a:xfrm>
        <a:prstGeom prst="hexagon">
          <a:avLst>
            <a:gd name="adj" fmla="val 28570"/>
            <a:gd name="vf" fmla="val 11547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latin typeface="Times New Roman" panose="02020603050405020304" pitchFamily="18" charset="0"/>
              <a:cs typeface="Times New Roman" panose="02020603050405020304" pitchFamily="18" charset="0"/>
            </a:rPr>
            <a:t>Hybrid Approach </a:t>
          </a:r>
          <a:endParaRPr lang="en-IN" sz="2600" b="1" kern="1200" dirty="0">
            <a:solidFill>
              <a:schemeClr val="tx1"/>
            </a:solidFill>
            <a:latin typeface="Times New Roman" panose="02020603050405020304" pitchFamily="18" charset="0"/>
            <a:cs typeface="Times New Roman" panose="02020603050405020304" pitchFamily="18" charset="0"/>
          </a:endParaRPr>
        </a:p>
      </dsp:txBody>
      <dsp:txXfrm>
        <a:off x="3321004" y="2066564"/>
        <a:ext cx="1485474" cy="1284995"/>
      </dsp:txXfrm>
    </dsp:sp>
    <dsp:sp modelId="{06DC70E5-8104-46C0-B199-30F40776DE44}">
      <dsp:nvSpPr>
        <dsp:cNvPr id="0" name=""/>
        <dsp:cNvSpPr/>
      </dsp:nvSpPr>
      <dsp:spPr>
        <a:xfrm>
          <a:off x="4344123" y="828514"/>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17E98-3177-490C-A1C3-B035E4E866A9}">
      <dsp:nvSpPr>
        <dsp:cNvPr id="0" name=""/>
        <dsp:cNvSpPr/>
      </dsp:nvSpPr>
      <dsp:spPr>
        <a:xfrm>
          <a:off x="3157475" y="0"/>
          <a:ext cx="1820800" cy="1575206"/>
        </a:xfrm>
        <a:prstGeom prst="hexagon">
          <a:avLst>
            <a:gd name="adj" fmla="val 28570"/>
            <a:gd name="vf" fmla="val 11547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Better performance than single models</a:t>
          </a:r>
          <a:endParaRPr lang="en-IN" sz="1800" kern="1200" dirty="0">
            <a:latin typeface="Times New Roman" panose="02020603050405020304" pitchFamily="18" charset="0"/>
            <a:cs typeface="Times New Roman" panose="02020603050405020304" pitchFamily="18" charset="0"/>
          </a:endParaRPr>
        </a:p>
      </dsp:txBody>
      <dsp:txXfrm>
        <a:off x="3459220" y="261045"/>
        <a:ext cx="1217310" cy="1053116"/>
      </dsp:txXfrm>
    </dsp:sp>
    <dsp:sp modelId="{839E64B5-2433-4167-A472-E43B53F662B5}">
      <dsp:nvSpPr>
        <dsp:cNvPr id="0" name=""/>
        <dsp:cNvSpPr/>
      </dsp:nvSpPr>
      <dsp:spPr>
        <a:xfrm>
          <a:off x="5227255" y="2312220"/>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81CBC-0C06-44E7-A83C-02AC132683E8}">
      <dsp:nvSpPr>
        <dsp:cNvPr id="0" name=""/>
        <dsp:cNvSpPr/>
      </dsp:nvSpPr>
      <dsp:spPr>
        <a:xfrm>
          <a:off x="5014976" y="0"/>
          <a:ext cx="1820800" cy="1575206"/>
        </a:xfrm>
        <a:prstGeom prst="hexagon">
          <a:avLst>
            <a:gd name="adj" fmla="val 28570"/>
            <a:gd name="vf" fmla="val 11547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Integrates advantages of single models</a:t>
          </a:r>
          <a:endParaRPr lang="en-IN" sz="1800" kern="1200" dirty="0">
            <a:latin typeface="Times New Roman" panose="02020603050405020304" pitchFamily="18" charset="0"/>
            <a:cs typeface="Times New Roman" panose="02020603050405020304" pitchFamily="18" charset="0"/>
          </a:endParaRPr>
        </a:p>
      </dsp:txBody>
      <dsp:txXfrm>
        <a:off x="5316721" y="261045"/>
        <a:ext cx="1217310" cy="1053116"/>
      </dsp:txXfrm>
    </dsp:sp>
    <dsp:sp modelId="{9E83A8D6-35BA-464F-8C6A-9808445A37B7}">
      <dsp:nvSpPr>
        <dsp:cNvPr id="0" name=""/>
        <dsp:cNvSpPr/>
      </dsp:nvSpPr>
      <dsp:spPr>
        <a:xfrm>
          <a:off x="4671430" y="3703117"/>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6782CD-D105-413B-9B89-B9BA5977E49F}">
      <dsp:nvSpPr>
        <dsp:cNvPr id="0" name=""/>
        <dsp:cNvSpPr/>
      </dsp:nvSpPr>
      <dsp:spPr>
        <a:xfrm>
          <a:off x="5262623" y="3843460"/>
          <a:ext cx="1820800" cy="1575206"/>
        </a:xfrm>
        <a:prstGeom prst="hexagon">
          <a:avLst>
            <a:gd name="adj" fmla="val 28570"/>
            <a:gd name="vf" fmla="val 11547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Combines econometric &amp; engineering models</a:t>
          </a:r>
          <a:endParaRPr lang="en-IN" sz="1800" kern="1200" dirty="0">
            <a:latin typeface="Times New Roman" panose="02020603050405020304" pitchFamily="18" charset="0"/>
            <a:cs typeface="Times New Roman" panose="02020603050405020304" pitchFamily="18" charset="0"/>
          </a:endParaRPr>
        </a:p>
      </dsp:txBody>
      <dsp:txXfrm>
        <a:off x="5564368" y="4104505"/>
        <a:ext cx="1217310" cy="1053116"/>
      </dsp:txXfrm>
    </dsp:sp>
    <dsp:sp modelId="{C33A5E55-EE3D-4E17-8647-DA3DB9668A1A}">
      <dsp:nvSpPr>
        <dsp:cNvPr id="0" name=""/>
        <dsp:cNvSpPr/>
      </dsp:nvSpPr>
      <dsp:spPr>
        <a:xfrm>
          <a:off x="2956944" y="3861342"/>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68DD1A-1DEB-40AA-8E49-B7CE7266B255}">
      <dsp:nvSpPr>
        <dsp:cNvPr id="0" name=""/>
        <dsp:cNvSpPr/>
      </dsp:nvSpPr>
      <dsp:spPr>
        <a:xfrm>
          <a:off x="3157475" y="3843460"/>
          <a:ext cx="1820800" cy="1575206"/>
        </a:xfrm>
        <a:prstGeom prst="hexagon">
          <a:avLst>
            <a:gd name="adj" fmla="val 28570"/>
            <a:gd name="vf" fmla="val 11547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Numerous techniques &amp; algorithms available </a:t>
          </a:r>
          <a:endParaRPr lang="en-IN" sz="1800" kern="1200" dirty="0">
            <a:latin typeface="Times New Roman" panose="02020603050405020304" pitchFamily="18" charset="0"/>
            <a:cs typeface="Times New Roman" panose="02020603050405020304" pitchFamily="18" charset="0"/>
          </a:endParaRPr>
        </a:p>
      </dsp:txBody>
      <dsp:txXfrm>
        <a:off x="3459220" y="4104505"/>
        <a:ext cx="1217310" cy="1053116"/>
      </dsp:txXfrm>
    </dsp:sp>
    <dsp:sp modelId="{B043CC71-6E98-4E24-810D-6C31BEA12926}">
      <dsp:nvSpPr>
        <dsp:cNvPr id="0" name=""/>
        <dsp:cNvSpPr/>
      </dsp:nvSpPr>
      <dsp:spPr>
        <a:xfrm>
          <a:off x="1962559" y="2511552"/>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01CC5F-893C-4E0C-97EB-470B2CD709F9}">
      <dsp:nvSpPr>
        <dsp:cNvPr id="0" name=""/>
        <dsp:cNvSpPr/>
      </dsp:nvSpPr>
      <dsp:spPr>
        <a:xfrm>
          <a:off x="1479837" y="2874602"/>
          <a:ext cx="1820800" cy="1575206"/>
        </a:xfrm>
        <a:prstGeom prst="hexagon">
          <a:avLst>
            <a:gd name="adj" fmla="val 28570"/>
            <a:gd name="vf" fmla="val 11547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No proper references to build hybrid models</a:t>
          </a:r>
          <a:endParaRPr lang="en-IN" sz="1800" kern="1200" dirty="0">
            <a:latin typeface="Times New Roman" panose="02020603050405020304" pitchFamily="18" charset="0"/>
            <a:cs typeface="Times New Roman" panose="02020603050405020304" pitchFamily="18" charset="0"/>
          </a:endParaRPr>
        </a:p>
      </dsp:txBody>
      <dsp:txXfrm>
        <a:off x="1781582" y="3135647"/>
        <a:ext cx="1217310" cy="1053116"/>
      </dsp:txXfrm>
    </dsp:sp>
    <dsp:sp modelId="{BC01F407-91BE-475A-8AA4-AD9280843B2D}">
      <dsp:nvSpPr>
        <dsp:cNvPr id="0" name=""/>
        <dsp:cNvSpPr/>
      </dsp:nvSpPr>
      <dsp:spPr>
        <a:xfrm>
          <a:off x="1479837" y="966690"/>
          <a:ext cx="1820800" cy="1575206"/>
        </a:xfrm>
        <a:prstGeom prst="hexagon">
          <a:avLst>
            <a:gd name="adj" fmla="val 28570"/>
            <a:gd name="vf" fmla="val 11547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Best statistical &amp; machine learning models</a:t>
          </a:r>
          <a:endParaRPr lang="en-IN" sz="1800" kern="1200" dirty="0">
            <a:latin typeface="Times New Roman" panose="02020603050405020304" pitchFamily="18" charset="0"/>
            <a:cs typeface="Times New Roman" panose="02020603050405020304" pitchFamily="18" charset="0"/>
          </a:endParaRPr>
        </a:p>
      </dsp:txBody>
      <dsp:txXfrm>
        <a:off x="1781582" y="1227735"/>
        <a:ext cx="1217310" cy="1053116"/>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FCCC9-D1BF-4A3F-B9E2-70BC9FE335F9}">
      <dsp:nvSpPr>
        <dsp:cNvPr id="0" name=""/>
        <dsp:cNvSpPr/>
      </dsp:nvSpPr>
      <dsp:spPr>
        <a:xfrm>
          <a:off x="101920" y="1482826"/>
          <a:ext cx="3210211" cy="2342842"/>
        </a:xfrm>
        <a:prstGeom prst="hexagon">
          <a:avLst>
            <a:gd name="adj" fmla="val 28570"/>
            <a:gd name="vf" fmla="val 11547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dirty="0">
              <a:effectLst/>
              <a:latin typeface="Times New Roman" panose="02020603050405020304" pitchFamily="18" charset="0"/>
              <a:cs typeface="Times New Roman" panose="02020603050405020304" pitchFamily="18" charset="0"/>
            </a:rPr>
            <a:t>Statistical methods effective with limited data availability counteract extensive data requirements of machine learning methods</a:t>
          </a:r>
          <a:endParaRPr lang="en-IN" sz="1800" kern="1200" dirty="0"/>
        </a:p>
      </dsp:txBody>
      <dsp:txXfrm>
        <a:off x="592554" y="1840895"/>
        <a:ext cx="2228943" cy="1626704"/>
      </dsp:txXfrm>
    </dsp:sp>
    <dsp:sp modelId="{BCFA9F01-58DE-43EE-97D4-195344E14787}">
      <dsp:nvSpPr>
        <dsp:cNvPr id="0" name=""/>
        <dsp:cNvSpPr/>
      </dsp:nvSpPr>
      <dsp:spPr>
        <a:xfrm>
          <a:off x="3768541" y="792630"/>
          <a:ext cx="838515"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A4E4E-1A5C-4205-8485-25A8F0805C57}">
      <dsp:nvSpPr>
        <dsp:cNvPr id="0" name=""/>
        <dsp:cNvSpPr/>
      </dsp:nvSpPr>
      <dsp:spPr>
        <a:xfrm>
          <a:off x="2349446" y="-35883"/>
          <a:ext cx="2057089" cy="1575206"/>
        </a:xfrm>
        <a:prstGeom prst="hexagon">
          <a:avLst>
            <a:gd name="adj" fmla="val 28570"/>
            <a:gd name="vf" fmla="val 11547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a:t>
          </a:r>
          <a:r>
            <a:rPr lang="en-US" sz="1800" b="0" i="0" kern="1200" dirty="0">
              <a:effectLst/>
              <a:latin typeface="Times New Roman" panose="02020603050405020304" pitchFamily="18" charset="0"/>
              <a:cs typeface="Times New Roman" panose="02020603050405020304" pitchFamily="18" charset="0"/>
            </a:rPr>
            <a:t>rior knowledge reduces computational effort</a:t>
          </a:r>
          <a:endParaRPr lang="en-IN" sz="1800" kern="1200" dirty="0"/>
        </a:p>
      </dsp:txBody>
      <dsp:txXfrm>
        <a:off x="2670882" y="210255"/>
        <a:ext cx="1414217" cy="1082930"/>
      </dsp:txXfrm>
    </dsp:sp>
    <dsp:sp modelId="{4B13613F-BC6F-438D-9068-626AA102BE34}">
      <dsp:nvSpPr>
        <dsp:cNvPr id="0" name=""/>
        <dsp:cNvSpPr/>
      </dsp:nvSpPr>
      <dsp:spPr>
        <a:xfrm>
          <a:off x="4747118" y="2142962"/>
          <a:ext cx="838515"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C48B0-C533-487E-8E7F-4ACAF38EBA55}">
      <dsp:nvSpPr>
        <dsp:cNvPr id="0" name=""/>
        <dsp:cNvSpPr/>
      </dsp:nvSpPr>
      <dsp:spPr>
        <a:xfrm>
          <a:off x="4365507" y="1006575"/>
          <a:ext cx="2165117" cy="1599448"/>
        </a:xfrm>
        <a:prstGeom prst="hexagon">
          <a:avLst>
            <a:gd name="adj" fmla="val 28570"/>
            <a:gd name="vf" fmla="val 11547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a:t>
          </a:r>
          <a:r>
            <a:rPr lang="en-US" sz="1800" b="0" i="0" kern="1200" dirty="0">
              <a:effectLst/>
              <a:latin typeface="Times New Roman" panose="02020603050405020304" pitchFamily="18" charset="0"/>
              <a:cs typeface="Times New Roman" panose="02020603050405020304" pitchFamily="18" charset="0"/>
            </a:rPr>
            <a:t>ncorporates cross-learning, a capability that many statistical methods lack</a:t>
          </a:r>
          <a:endParaRPr lang="en-IN" sz="1800" kern="1200" dirty="0"/>
        </a:p>
      </dsp:txBody>
      <dsp:txXfrm>
        <a:off x="4698254" y="1252387"/>
        <a:ext cx="1499623" cy="1107824"/>
      </dsp:txXfrm>
    </dsp:sp>
    <dsp:sp modelId="{E75D8EDD-3AC1-482C-ADAC-C6B81B050658}">
      <dsp:nvSpPr>
        <dsp:cNvPr id="0" name=""/>
        <dsp:cNvSpPr/>
      </dsp:nvSpPr>
      <dsp:spPr>
        <a:xfrm>
          <a:off x="4429094" y="3762484"/>
          <a:ext cx="838515"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7D7D60-6A95-44FC-A5BE-C1495C976C0B}">
      <dsp:nvSpPr>
        <dsp:cNvPr id="0" name=""/>
        <dsp:cNvSpPr/>
      </dsp:nvSpPr>
      <dsp:spPr>
        <a:xfrm>
          <a:off x="5032962" y="2816323"/>
          <a:ext cx="1820788" cy="1575206"/>
        </a:xfrm>
        <a:prstGeom prst="hexagon">
          <a:avLst>
            <a:gd name="adj" fmla="val 28570"/>
            <a:gd name="vf" fmla="val 11547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dirty="0">
              <a:effectLst/>
              <a:latin typeface="Times New Roman" panose="02020603050405020304" pitchFamily="18" charset="0"/>
              <a:cs typeface="Times New Roman" panose="02020603050405020304" pitchFamily="18" charset="0"/>
            </a:rPr>
            <a:t>Solution to dilemma of assumption of linearity</a:t>
          </a:r>
          <a:endParaRPr lang="en-IN" sz="1800" kern="1200" dirty="0"/>
        </a:p>
      </dsp:txBody>
      <dsp:txXfrm>
        <a:off x="5334706" y="3077369"/>
        <a:ext cx="1217300" cy="1053114"/>
      </dsp:txXfrm>
    </dsp:sp>
    <dsp:sp modelId="{FC593B28-E0C4-4BCC-B7E6-CF3D68050C0B}">
      <dsp:nvSpPr>
        <dsp:cNvPr id="0" name=""/>
        <dsp:cNvSpPr/>
      </dsp:nvSpPr>
      <dsp:spPr>
        <a:xfrm>
          <a:off x="2308224" y="3699927"/>
          <a:ext cx="2304644" cy="1718739"/>
        </a:xfrm>
        <a:prstGeom prst="hexagon">
          <a:avLst>
            <a:gd name="adj" fmla="val 28570"/>
            <a:gd name="vf" fmla="val 11547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dirty="0">
              <a:effectLst/>
              <a:latin typeface="Times New Roman" panose="02020603050405020304" pitchFamily="18" charset="0"/>
              <a:cs typeface="Times New Roman" panose="02020603050405020304" pitchFamily="18" charset="0"/>
            </a:rPr>
            <a:t>Effective in real world cases where traditional approaches are not </a:t>
          </a:r>
          <a:endParaRPr lang="en-IN" sz="1800" kern="1200" dirty="0"/>
        </a:p>
      </dsp:txBody>
      <dsp:txXfrm>
        <a:off x="2663959" y="3965224"/>
        <a:ext cx="1593174" cy="118814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16435E-EB57-4092-B2FD-582E97B906CD}">
      <dsp:nvSpPr>
        <dsp:cNvPr id="0" name=""/>
        <dsp:cNvSpPr/>
      </dsp:nvSpPr>
      <dsp:spPr>
        <a:xfrm rot="16200000">
          <a:off x="593460" y="-593460"/>
          <a:ext cx="1745191" cy="2932112"/>
        </a:xfrm>
        <a:prstGeom prst="round1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dirty="0">
              <a:solidFill>
                <a:srgbClr val="000000"/>
              </a:solidFill>
              <a:effectLst/>
              <a:latin typeface="Times New Roman" panose="02020603050405020304" pitchFamily="18" charset="0"/>
              <a:cs typeface="Times New Roman" panose="02020603050405020304" pitchFamily="18" charset="0"/>
            </a:rPr>
            <a:t>Determines if the proposed energy mix is compatible with sustainable goals &amp; projected energy demand levels</a:t>
          </a:r>
        </a:p>
      </dsp:txBody>
      <dsp:txXfrm rot="5400000">
        <a:off x="0" y="0"/>
        <a:ext cx="2932112" cy="1308893"/>
      </dsp:txXfrm>
    </dsp:sp>
    <dsp:sp modelId="{49A5CC9A-865F-443E-8503-D344000EED5A}">
      <dsp:nvSpPr>
        <dsp:cNvPr id="0" name=""/>
        <dsp:cNvSpPr/>
      </dsp:nvSpPr>
      <dsp:spPr>
        <a:xfrm>
          <a:off x="2932112" y="0"/>
          <a:ext cx="2932112" cy="1745191"/>
        </a:xfrm>
        <a:prstGeom prst="round1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dirty="0">
              <a:solidFill>
                <a:srgbClr val="000000"/>
              </a:solidFill>
              <a:effectLst/>
              <a:latin typeface="Times New Roman" panose="02020603050405020304" pitchFamily="18" charset="0"/>
              <a:cs typeface="Times New Roman" panose="02020603050405020304" pitchFamily="18" charset="0"/>
            </a:rPr>
            <a:t>Macro­economic developments vs energy needed to sup­port those developments in each sector</a:t>
          </a:r>
          <a:endParaRPr lang="en-IN" sz="1700" kern="1200" dirty="0"/>
        </a:p>
      </dsp:txBody>
      <dsp:txXfrm>
        <a:off x="2932112" y="0"/>
        <a:ext cx="2932112" cy="1308893"/>
      </dsp:txXfrm>
    </dsp:sp>
    <dsp:sp modelId="{EBCFF1BE-4028-4F60-8C7C-10334C05A3D4}">
      <dsp:nvSpPr>
        <dsp:cNvPr id="0" name=""/>
        <dsp:cNvSpPr/>
      </dsp:nvSpPr>
      <dsp:spPr>
        <a:xfrm rot="10800000">
          <a:off x="0" y="1745191"/>
          <a:ext cx="2932112" cy="1745191"/>
        </a:xfrm>
        <a:prstGeom prst="round1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dirty="0">
              <a:solidFill>
                <a:srgbClr val="000000"/>
              </a:solidFill>
              <a:effectLst/>
              <a:latin typeface="Times New Roman" panose="02020603050405020304" pitchFamily="18" charset="0"/>
              <a:cs typeface="Times New Roman" panose="02020603050405020304" pitchFamily="18" charset="0"/>
            </a:rPr>
            <a:t>Enables a disaggregated, end use approach to analyze the energy requirements</a:t>
          </a:r>
          <a:endParaRPr lang="en-IN" sz="1700" kern="1200" dirty="0"/>
        </a:p>
      </dsp:txBody>
      <dsp:txXfrm rot="10800000">
        <a:off x="0" y="2181489"/>
        <a:ext cx="2932112" cy="1308893"/>
      </dsp:txXfrm>
    </dsp:sp>
    <dsp:sp modelId="{2F2AC854-4D87-450E-9DA3-CF49B650F77F}">
      <dsp:nvSpPr>
        <dsp:cNvPr id="0" name=""/>
        <dsp:cNvSpPr/>
      </dsp:nvSpPr>
      <dsp:spPr>
        <a:xfrm rot="5400000">
          <a:off x="3525573" y="1151731"/>
          <a:ext cx="1745191" cy="2932112"/>
        </a:xfrm>
        <a:prstGeom prst="round1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dirty="0">
              <a:solidFill>
                <a:srgbClr val="000000"/>
              </a:solidFill>
              <a:effectLst/>
              <a:latin typeface="Times New Roman" panose="02020603050405020304" pitchFamily="18" charset="0"/>
              <a:cs typeface="Times New Roman" panose="02020603050405020304" pitchFamily="18" charset="0"/>
            </a:rPr>
            <a:t>Considers the activities in individual energy­ consuming sectors of the economy</a:t>
          </a:r>
          <a:endParaRPr lang="en-IN" sz="1700" kern="1200" dirty="0"/>
        </a:p>
      </dsp:txBody>
      <dsp:txXfrm rot="-5400000">
        <a:off x="2932112" y="2181488"/>
        <a:ext cx="2932112" cy="1308893"/>
      </dsp:txXfrm>
    </dsp:sp>
    <dsp:sp modelId="{F6E0616C-5199-4097-A88E-4CABB9371AA4}">
      <dsp:nvSpPr>
        <dsp:cNvPr id="0" name=""/>
        <dsp:cNvSpPr/>
      </dsp:nvSpPr>
      <dsp:spPr>
        <a:xfrm>
          <a:off x="2052478" y="1308893"/>
          <a:ext cx="1759267" cy="872595"/>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Energy Demand Analysis </a:t>
          </a:r>
          <a:endParaRPr lang="en-IN" sz="1700" kern="1200" baseline="30000" dirty="0">
            <a:latin typeface="Times New Roman" panose="02020603050405020304" pitchFamily="18" charset="0"/>
            <a:cs typeface="Times New Roman" panose="02020603050405020304" pitchFamily="18" charset="0"/>
          </a:endParaRPr>
        </a:p>
      </dsp:txBody>
      <dsp:txXfrm>
        <a:off x="2095075" y="1351490"/>
        <a:ext cx="1674073" cy="78740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372AB-ACBE-4C0F-8265-D1E4F9640F16}">
      <dsp:nvSpPr>
        <dsp:cNvPr id="0" name=""/>
        <dsp:cNvSpPr/>
      </dsp:nvSpPr>
      <dsp:spPr>
        <a:xfrm>
          <a:off x="329794" y="0"/>
          <a:ext cx="2683216" cy="1602958"/>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srgbClr val="000000"/>
              </a:solidFill>
              <a:effectLst/>
              <a:latin typeface="Times New Roman" panose="02020603050405020304" pitchFamily="18" charset="0"/>
              <a:cs typeface="Times New Roman" panose="02020603050405020304" pitchFamily="18" charset="0"/>
            </a:rPr>
            <a:t>Uses economic, demographic and energy use information to compute and report on consumption of end use fuels</a:t>
          </a:r>
        </a:p>
      </dsp:txBody>
      <dsp:txXfrm>
        <a:off x="329794" y="0"/>
        <a:ext cx="2683216" cy="1602958"/>
      </dsp:txXfrm>
    </dsp:sp>
    <dsp:sp modelId="{534A998F-6FAD-436A-AB46-A1A8C20667A9}">
      <dsp:nvSpPr>
        <dsp:cNvPr id="0" name=""/>
        <dsp:cNvSpPr/>
      </dsp:nvSpPr>
      <dsp:spPr>
        <a:xfrm>
          <a:off x="3123974" y="8997"/>
          <a:ext cx="2636609" cy="1585312"/>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srgbClr val="000000"/>
              </a:solidFill>
              <a:effectLst/>
              <a:latin typeface="Times New Roman" panose="02020603050405020304" pitchFamily="18" charset="0"/>
              <a:cs typeface="Times New Roman" panose="02020603050405020304" pitchFamily="18" charset="0"/>
            </a:rPr>
            <a:t>Output of database establishment serves as input to energy policy analysis facilitating iterative demand analysis</a:t>
          </a:r>
          <a:endParaRPr lang="en-IN" sz="1800" kern="1200" dirty="0"/>
        </a:p>
      </dsp:txBody>
      <dsp:txXfrm>
        <a:off x="3123974" y="8997"/>
        <a:ext cx="2636609" cy="1585312"/>
      </dsp:txXfrm>
    </dsp:sp>
    <dsp:sp modelId="{EBEF20B4-22AD-4A4B-81BA-D7DC67E44B09}">
      <dsp:nvSpPr>
        <dsp:cNvPr id="0" name=""/>
        <dsp:cNvSpPr/>
      </dsp:nvSpPr>
      <dsp:spPr>
        <a:xfrm>
          <a:off x="1567634" y="1718176"/>
          <a:ext cx="2963895" cy="1143558"/>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srgbClr val="000000"/>
              </a:solidFill>
              <a:effectLst/>
              <a:latin typeface="Times New Roman" panose="02020603050405020304" pitchFamily="18" charset="0"/>
              <a:cs typeface="Times New Roman" panose="02020603050405020304" pitchFamily="18" charset="0"/>
            </a:rPr>
            <a:t>Plays a sequential, intermediate, and iterative role in energy planning</a:t>
          </a:r>
          <a:endParaRPr lang="en-IN" sz="1800" kern="1200" dirty="0"/>
        </a:p>
      </dsp:txBody>
      <dsp:txXfrm>
        <a:off x="1567634" y="1718176"/>
        <a:ext cx="2963895" cy="1143558"/>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DAF69-CC05-47DC-9E50-8F3AB748C334}">
      <dsp:nvSpPr>
        <dsp:cNvPr id="0" name=""/>
        <dsp:cNvSpPr/>
      </dsp:nvSpPr>
      <dsp:spPr>
        <a:xfrm>
          <a:off x="4050360" y="3273396"/>
          <a:ext cx="91440" cy="609337"/>
        </a:xfrm>
        <a:custGeom>
          <a:avLst/>
          <a:gdLst/>
          <a:ahLst/>
          <a:cxnLst/>
          <a:rect l="0" t="0" r="0" b="0"/>
          <a:pathLst>
            <a:path>
              <a:moveTo>
                <a:pt x="45720" y="0"/>
              </a:moveTo>
              <a:lnTo>
                <a:pt x="45720" y="60933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186782-E990-4372-AF69-E88616DE5396}">
      <dsp:nvSpPr>
        <dsp:cNvPr id="0" name=""/>
        <dsp:cNvSpPr/>
      </dsp:nvSpPr>
      <dsp:spPr>
        <a:xfrm>
          <a:off x="2815715" y="1333643"/>
          <a:ext cx="1280365" cy="609337"/>
        </a:xfrm>
        <a:custGeom>
          <a:avLst/>
          <a:gdLst/>
          <a:ahLst/>
          <a:cxnLst/>
          <a:rect l="0" t="0" r="0" b="0"/>
          <a:pathLst>
            <a:path>
              <a:moveTo>
                <a:pt x="0" y="0"/>
              </a:moveTo>
              <a:lnTo>
                <a:pt x="0" y="415245"/>
              </a:lnTo>
              <a:lnTo>
                <a:pt x="1280365" y="415245"/>
              </a:lnTo>
              <a:lnTo>
                <a:pt x="1280365" y="6093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478F25-7A17-41D3-A5A6-59862B37B521}">
      <dsp:nvSpPr>
        <dsp:cNvPr id="0" name=""/>
        <dsp:cNvSpPr/>
      </dsp:nvSpPr>
      <dsp:spPr>
        <a:xfrm>
          <a:off x="1489630" y="3273396"/>
          <a:ext cx="91440" cy="609337"/>
        </a:xfrm>
        <a:custGeom>
          <a:avLst/>
          <a:gdLst/>
          <a:ahLst/>
          <a:cxnLst/>
          <a:rect l="0" t="0" r="0" b="0"/>
          <a:pathLst>
            <a:path>
              <a:moveTo>
                <a:pt x="45720" y="0"/>
              </a:moveTo>
              <a:lnTo>
                <a:pt x="45720" y="60933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1DF700-B690-46F1-950C-9D4BBB2800CD}">
      <dsp:nvSpPr>
        <dsp:cNvPr id="0" name=""/>
        <dsp:cNvSpPr/>
      </dsp:nvSpPr>
      <dsp:spPr>
        <a:xfrm>
          <a:off x="1535350" y="1333643"/>
          <a:ext cx="1280365" cy="609337"/>
        </a:xfrm>
        <a:custGeom>
          <a:avLst/>
          <a:gdLst/>
          <a:ahLst/>
          <a:cxnLst/>
          <a:rect l="0" t="0" r="0" b="0"/>
          <a:pathLst>
            <a:path>
              <a:moveTo>
                <a:pt x="1280365" y="0"/>
              </a:moveTo>
              <a:lnTo>
                <a:pt x="1280365" y="415245"/>
              </a:lnTo>
              <a:lnTo>
                <a:pt x="0" y="415245"/>
              </a:lnTo>
              <a:lnTo>
                <a:pt x="0" y="6093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709378-767E-4A8E-AC20-CE4F3D7F4606}">
      <dsp:nvSpPr>
        <dsp:cNvPr id="0" name=""/>
        <dsp:cNvSpPr/>
      </dsp:nvSpPr>
      <dsp:spPr>
        <a:xfrm>
          <a:off x="1768144" y="3227"/>
          <a:ext cx="2095143" cy="13304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2B7C03-9B4F-4856-B120-C13B6AD92960}">
      <dsp:nvSpPr>
        <dsp:cNvPr id="0" name=""/>
        <dsp:cNvSpPr/>
      </dsp:nvSpPr>
      <dsp:spPr>
        <a:xfrm>
          <a:off x="2000937" y="224381"/>
          <a:ext cx="2095143" cy="13304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Approaches of Energy Demand Analysis</a:t>
          </a:r>
          <a:endParaRPr lang="en-IN" sz="2000" kern="1200" baseline="30000" dirty="0">
            <a:latin typeface="Times New Roman" panose="02020603050405020304" pitchFamily="18" charset="0"/>
            <a:cs typeface="Times New Roman" panose="02020603050405020304" pitchFamily="18" charset="0"/>
          </a:endParaRPr>
        </a:p>
      </dsp:txBody>
      <dsp:txXfrm>
        <a:off x="2039904" y="263348"/>
        <a:ext cx="2017209" cy="1252481"/>
      </dsp:txXfrm>
    </dsp:sp>
    <dsp:sp modelId="{2CFB05BA-01E5-43E3-BBC2-4F1505590DCC}">
      <dsp:nvSpPr>
        <dsp:cNvPr id="0" name=""/>
        <dsp:cNvSpPr/>
      </dsp:nvSpPr>
      <dsp:spPr>
        <a:xfrm>
          <a:off x="487778" y="1942981"/>
          <a:ext cx="2095143" cy="13304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563D0F-5BCD-4355-B4D5-A6782A16638A}">
      <dsp:nvSpPr>
        <dsp:cNvPr id="0" name=""/>
        <dsp:cNvSpPr/>
      </dsp:nvSpPr>
      <dsp:spPr>
        <a:xfrm>
          <a:off x="720572" y="2164135"/>
          <a:ext cx="2095143" cy="13304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Macro Analysis</a:t>
          </a:r>
          <a:endParaRPr lang="en-IN" sz="2000" kern="1200" dirty="0">
            <a:latin typeface="Times New Roman" panose="02020603050405020304" pitchFamily="18" charset="0"/>
            <a:cs typeface="Times New Roman" panose="02020603050405020304" pitchFamily="18" charset="0"/>
          </a:endParaRPr>
        </a:p>
      </dsp:txBody>
      <dsp:txXfrm>
        <a:off x="759539" y="2203102"/>
        <a:ext cx="2017209" cy="1252481"/>
      </dsp:txXfrm>
    </dsp:sp>
    <dsp:sp modelId="{325EAFD5-552C-40ED-B3C8-C603E1E67543}">
      <dsp:nvSpPr>
        <dsp:cNvPr id="0" name=""/>
        <dsp:cNvSpPr/>
      </dsp:nvSpPr>
      <dsp:spPr>
        <a:xfrm>
          <a:off x="487778" y="3882734"/>
          <a:ext cx="2095143" cy="13304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86BA16-2087-4627-8273-66C208EA953B}">
      <dsp:nvSpPr>
        <dsp:cNvPr id="0" name=""/>
        <dsp:cNvSpPr/>
      </dsp:nvSpPr>
      <dsp:spPr>
        <a:xfrm>
          <a:off x="720572" y="4103888"/>
          <a:ext cx="2095143" cy="13304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srgbClr val="000000"/>
              </a:solidFill>
              <a:effectLst/>
              <a:latin typeface="Times New Roman" panose="02020603050405020304" pitchFamily="18" charset="0"/>
              <a:cs typeface="Times New Roman" panose="02020603050405020304" pitchFamily="18" charset="0"/>
            </a:rPr>
            <a:t>Considers demand as a function of popula­tion, income, and prices</a:t>
          </a:r>
          <a:endParaRPr lang="en-IN" sz="1800" kern="1200" dirty="0">
            <a:latin typeface="Times New Roman" panose="02020603050405020304" pitchFamily="18" charset="0"/>
            <a:cs typeface="Times New Roman" panose="02020603050405020304" pitchFamily="18" charset="0"/>
          </a:endParaRPr>
        </a:p>
      </dsp:txBody>
      <dsp:txXfrm>
        <a:off x="759539" y="4142855"/>
        <a:ext cx="2017209" cy="1252481"/>
      </dsp:txXfrm>
    </dsp:sp>
    <dsp:sp modelId="{4B1406B1-26B9-4BE0-A78B-8DD092A0C35A}">
      <dsp:nvSpPr>
        <dsp:cNvPr id="0" name=""/>
        <dsp:cNvSpPr/>
      </dsp:nvSpPr>
      <dsp:spPr>
        <a:xfrm>
          <a:off x="3048509" y="1942981"/>
          <a:ext cx="2095143" cy="13304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4C2377-736E-4CE3-AF04-9CD26543FBB2}">
      <dsp:nvSpPr>
        <dsp:cNvPr id="0" name=""/>
        <dsp:cNvSpPr/>
      </dsp:nvSpPr>
      <dsp:spPr>
        <a:xfrm>
          <a:off x="3281303" y="2164135"/>
          <a:ext cx="2095143" cy="13304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Sectoral Analysis</a:t>
          </a:r>
          <a:endParaRPr lang="en-IN" sz="2000" kern="1200" dirty="0">
            <a:latin typeface="Times New Roman" panose="02020603050405020304" pitchFamily="18" charset="0"/>
            <a:cs typeface="Times New Roman" panose="02020603050405020304" pitchFamily="18" charset="0"/>
          </a:endParaRPr>
        </a:p>
      </dsp:txBody>
      <dsp:txXfrm>
        <a:off x="3320270" y="2203102"/>
        <a:ext cx="2017209" cy="1252481"/>
      </dsp:txXfrm>
    </dsp:sp>
    <dsp:sp modelId="{52310838-5377-4BFA-91AB-5466A7DECF95}">
      <dsp:nvSpPr>
        <dsp:cNvPr id="0" name=""/>
        <dsp:cNvSpPr/>
      </dsp:nvSpPr>
      <dsp:spPr>
        <a:xfrm>
          <a:off x="3048509" y="3882734"/>
          <a:ext cx="2095143" cy="13304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25BE99-4F54-4978-95A2-BF8F5C3273AC}">
      <dsp:nvSpPr>
        <dsp:cNvPr id="0" name=""/>
        <dsp:cNvSpPr/>
      </dsp:nvSpPr>
      <dsp:spPr>
        <a:xfrm>
          <a:off x="3281303" y="4103888"/>
          <a:ext cx="2095143" cy="13304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srgbClr val="000000"/>
              </a:solidFill>
              <a:effectLst/>
              <a:latin typeface="Times New Roman" panose="02020603050405020304" pitchFamily="18" charset="0"/>
              <a:cs typeface="Times New Roman" panose="02020603050405020304" pitchFamily="18" charset="0"/>
            </a:rPr>
            <a:t>Examines structure of sectors and sub-sectors and their energy consuming activities</a:t>
          </a:r>
          <a:endParaRPr lang="en-IN" sz="1800" kern="1200" dirty="0">
            <a:latin typeface="Times New Roman" panose="02020603050405020304" pitchFamily="18" charset="0"/>
            <a:cs typeface="Times New Roman" panose="02020603050405020304" pitchFamily="18" charset="0"/>
          </a:endParaRPr>
        </a:p>
      </dsp:txBody>
      <dsp:txXfrm>
        <a:off x="3320270" y="4142855"/>
        <a:ext cx="2017209" cy="1252481"/>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F39A8-2495-4B74-A893-1623B3B4418C}">
      <dsp:nvSpPr>
        <dsp:cNvPr id="0" name=""/>
        <dsp:cNvSpPr/>
      </dsp:nvSpPr>
      <dsp:spPr>
        <a:xfrm>
          <a:off x="905633" y="3228331"/>
          <a:ext cx="1399242" cy="2963807"/>
        </a:xfrm>
        <a:custGeom>
          <a:avLst/>
          <a:gdLst/>
          <a:ahLst/>
          <a:cxnLst/>
          <a:rect l="0" t="0" r="0" b="0"/>
          <a:pathLst>
            <a:path>
              <a:moveTo>
                <a:pt x="0" y="0"/>
              </a:moveTo>
              <a:lnTo>
                <a:pt x="699621" y="0"/>
              </a:lnTo>
              <a:lnTo>
                <a:pt x="699621" y="2963807"/>
              </a:lnTo>
              <a:lnTo>
                <a:pt x="1399242" y="29638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solidFill>
              <a:schemeClr val="bg1"/>
            </a:solidFill>
            <a:latin typeface="Times New Roman" panose="02020603050405020304" pitchFamily="18" charset="0"/>
            <a:cs typeface="Times New Roman" panose="02020603050405020304" pitchFamily="18" charset="0"/>
          </a:endParaRPr>
        </a:p>
      </dsp:txBody>
      <dsp:txXfrm>
        <a:off x="1523317" y="4628297"/>
        <a:ext cx="163875" cy="163875"/>
      </dsp:txXfrm>
    </dsp:sp>
    <dsp:sp modelId="{51EE68E3-0FBB-43D2-8B42-F3CD94C80018}">
      <dsp:nvSpPr>
        <dsp:cNvPr id="0" name=""/>
        <dsp:cNvSpPr/>
      </dsp:nvSpPr>
      <dsp:spPr>
        <a:xfrm>
          <a:off x="905633" y="3228331"/>
          <a:ext cx="1399242" cy="2128074"/>
        </a:xfrm>
        <a:custGeom>
          <a:avLst/>
          <a:gdLst/>
          <a:ahLst/>
          <a:cxnLst/>
          <a:rect l="0" t="0" r="0" b="0"/>
          <a:pathLst>
            <a:path>
              <a:moveTo>
                <a:pt x="0" y="0"/>
              </a:moveTo>
              <a:lnTo>
                <a:pt x="699621" y="0"/>
              </a:lnTo>
              <a:lnTo>
                <a:pt x="699621" y="2128074"/>
              </a:lnTo>
              <a:lnTo>
                <a:pt x="1399242" y="21280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solidFill>
              <a:schemeClr val="bg1"/>
            </a:solidFill>
            <a:latin typeface="Times New Roman" panose="02020603050405020304" pitchFamily="18" charset="0"/>
            <a:cs typeface="Times New Roman" panose="02020603050405020304" pitchFamily="18" charset="0"/>
          </a:endParaRPr>
        </a:p>
      </dsp:txBody>
      <dsp:txXfrm>
        <a:off x="331816" y="4228697"/>
        <a:ext cx="2546876" cy="127343"/>
      </dsp:txXfrm>
    </dsp:sp>
    <dsp:sp modelId="{89BCA0D7-3BB9-47D2-8357-203102081F60}">
      <dsp:nvSpPr>
        <dsp:cNvPr id="0" name=""/>
        <dsp:cNvSpPr/>
      </dsp:nvSpPr>
      <dsp:spPr>
        <a:xfrm>
          <a:off x="905633" y="3228331"/>
          <a:ext cx="1399242" cy="1292342"/>
        </a:xfrm>
        <a:custGeom>
          <a:avLst/>
          <a:gdLst/>
          <a:ahLst/>
          <a:cxnLst/>
          <a:rect l="0" t="0" r="0" b="0"/>
          <a:pathLst>
            <a:path>
              <a:moveTo>
                <a:pt x="0" y="0"/>
              </a:moveTo>
              <a:lnTo>
                <a:pt x="699621" y="0"/>
              </a:lnTo>
              <a:lnTo>
                <a:pt x="699621" y="1292342"/>
              </a:lnTo>
              <a:lnTo>
                <a:pt x="1399242" y="12923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solidFill>
              <a:schemeClr val="bg1"/>
            </a:solidFill>
            <a:latin typeface="Times New Roman" panose="02020603050405020304" pitchFamily="18" charset="0"/>
            <a:cs typeface="Times New Roman" panose="02020603050405020304" pitchFamily="18" charset="0"/>
          </a:endParaRPr>
        </a:p>
      </dsp:txBody>
      <dsp:txXfrm>
        <a:off x="652885" y="3826884"/>
        <a:ext cx="1904738" cy="95236"/>
      </dsp:txXfrm>
    </dsp:sp>
    <dsp:sp modelId="{D8B044D6-15D4-418D-8821-415C3EAF3498}">
      <dsp:nvSpPr>
        <dsp:cNvPr id="0" name=""/>
        <dsp:cNvSpPr/>
      </dsp:nvSpPr>
      <dsp:spPr>
        <a:xfrm>
          <a:off x="905633" y="3228331"/>
          <a:ext cx="1399242" cy="456609"/>
        </a:xfrm>
        <a:custGeom>
          <a:avLst/>
          <a:gdLst/>
          <a:ahLst/>
          <a:cxnLst/>
          <a:rect l="0" t="0" r="0" b="0"/>
          <a:pathLst>
            <a:path>
              <a:moveTo>
                <a:pt x="0" y="0"/>
              </a:moveTo>
              <a:lnTo>
                <a:pt x="699621" y="0"/>
              </a:lnTo>
              <a:lnTo>
                <a:pt x="699621" y="456609"/>
              </a:lnTo>
              <a:lnTo>
                <a:pt x="1399242" y="4566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solidFill>
              <a:schemeClr val="bg1"/>
            </a:solidFill>
            <a:latin typeface="Times New Roman" panose="02020603050405020304" pitchFamily="18" charset="0"/>
            <a:cs typeface="Times New Roman" panose="02020603050405020304" pitchFamily="18" charset="0"/>
          </a:endParaRPr>
        </a:p>
      </dsp:txBody>
      <dsp:txXfrm>
        <a:off x="1568458" y="3419839"/>
        <a:ext cx="73592" cy="73592"/>
      </dsp:txXfrm>
    </dsp:sp>
    <dsp:sp modelId="{18FCBF61-D7AE-4287-B373-E1F424462C18}">
      <dsp:nvSpPr>
        <dsp:cNvPr id="0" name=""/>
        <dsp:cNvSpPr/>
      </dsp:nvSpPr>
      <dsp:spPr>
        <a:xfrm>
          <a:off x="905633" y="2849208"/>
          <a:ext cx="1399242" cy="379123"/>
        </a:xfrm>
        <a:custGeom>
          <a:avLst/>
          <a:gdLst/>
          <a:ahLst/>
          <a:cxnLst/>
          <a:rect l="0" t="0" r="0" b="0"/>
          <a:pathLst>
            <a:path>
              <a:moveTo>
                <a:pt x="0" y="379123"/>
              </a:moveTo>
              <a:lnTo>
                <a:pt x="699621" y="379123"/>
              </a:lnTo>
              <a:lnTo>
                <a:pt x="699621" y="0"/>
              </a:lnTo>
              <a:lnTo>
                <a:pt x="139924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solidFill>
              <a:schemeClr val="bg1"/>
            </a:solidFill>
            <a:latin typeface="Times New Roman" panose="02020603050405020304" pitchFamily="18" charset="0"/>
            <a:cs typeface="Times New Roman" panose="02020603050405020304" pitchFamily="18" charset="0"/>
          </a:endParaRPr>
        </a:p>
      </dsp:txBody>
      <dsp:txXfrm>
        <a:off x="880407" y="3002527"/>
        <a:ext cx="1449694" cy="72484"/>
      </dsp:txXfrm>
    </dsp:sp>
    <dsp:sp modelId="{5A36710B-70E2-4371-85C4-19B55DA4FD10}">
      <dsp:nvSpPr>
        <dsp:cNvPr id="0" name=""/>
        <dsp:cNvSpPr/>
      </dsp:nvSpPr>
      <dsp:spPr>
        <a:xfrm>
          <a:off x="905633" y="2013475"/>
          <a:ext cx="1399242" cy="1214856"/>
        </a:xfrm>
        <a:custGeom>
          <a:avLst/>
          <a:gdLst/>
          <a:ahLst/>
          <a:cxnLst/>
          <a:rect l="0" t="0" r="0" b="0"/>
          <a:pathLst>
            <a:path>
              <a:moveTo>
                <a:pt x="0" y="1214856"/>
              </a:moveTo>
              <a:lnTo>
                <a:pt x="699621" y="1214856"/>
              </a:lnTo>
              <a:lnTo>
                <a:pt x="699621" y="0"/>
              </a:lnTo>
              <a:lnTo>
                <a:pt x="139924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solidFill>
              <a:schemeClr val="bg1"/>
            </a:solidFill>
            <a:latin typeface="Times New Roman" panose="02020603050405020304" pitchFamily="18" charset="0"/>
            <a:cs typeface="Times New Roman" panose="02020603050405020304" pitchFamily="18" charset="0"/>
          </a:endParaRPr>
        </a:p>
      </dsp:txBody>
      <dsp:txXfrm>
        <a:off x="678734" y="2574577"/>
        <a:ext cx="1853039" cy="92651"/>
      </dsp:txXfrm>
    </dsp:sp>
    <dsp:sp modelId="{2ACB4FA7-894E-4982-8C1D-C6053186AF83}">
      <dsp:nvSpPr>
        <dsp:cNvPr id="0" name=""/>
        <dsp:cNvSpPr/>
      </dsp:nvSpPr>
      <dsp:spPr>
        <a:xfrm>
          <a:off x="905633" y="1177742"/>
          <a:ext cx="1399242" cy="2050589"/>
        </a:xfrm>
        <a:custGeom>
          <a:avLst/>
          <a:gdLst/>
          <a:ahLst/>
          <a:cxnLst/>
          <a:rect l="0" t="0" r="0" b="0"/>
          <a:pathLst>
            <a:path>
              <a:moveTo>
                <a:pt x="0" y="2050589"/>
              </a:moveTo>
              <a:lnTo>
                <a:pt x="699621" y="2050589"/>
              </a:lnTo>
              <a:lnTo>
                <a:pt x="699621" y="0"/>
              </a:lnTo>
              <a:lnTo>
                <a:pt x="139924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solidFill>
              <a:schemeClr val="bg1"/>
            </a:solidFill>
            <a:latin typeface="Times New Roman" panose="02020603050405020304" pitchFamily="18" charset="0"/>
            <a:cs typeface="Times New Roman" panose="02020603050405020304" pitchFamily="18" charset="0"/>
          </a:endParaRPr>
        </a:p>
      </dsp:txBody>
      <dsp:txXfrm>
        <a:off x="364005" y="2140974"/>
        <a:ext cx="2482497" cy="124124"/>
      </dsp:txXfrm>
    </dsp:sp>
    <dsp:sp modelId="{AEE16505-59E7-44F9-843F-F00C49BF9C95}">
      <dsp:nvSpPr>
        <dsp:cNvPr id="0" name=""/>
        <dsp:cNvSpPr/>
      </dsp:nvSpPr>
      <dsp:spPr>
        <a:xfrm>
          <a:off x="905633" y="342009"/>
          <a:ext cx="1399242" cy="2886321"/>
        </a:xfrm>
        <a:custGeom>
          <a:avLst/>
          <a:gdLst/>
          <a:ahLst/>
          <a:cxnLst/>
          <a:rect l="0" t="0" r="0" b="0"/>
          <a:pathLst>
            <a:path>
              <a:moveTo>
                <a:pt x="0" y="2886321"/>
              </a:moveTo>
              <a:lnTo>
                <a:pt x="699621" y="2886321"/>
              </a:lnTo>
              <a:lnTo>
                <a:pt x="699621" y="0"/>
              </a:lnTo>
              <a:lnTo>
                <a:pt x="139924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solidFill>
              <a:schemeClr val="bg1"/>
            </a:solidFill>
            <a:latin typeface="Times New Roman" panose="02020603050405020304" pitchFamily="18" charset="0"/>
            <a:cs typeface="Times New Roman" panose="02020603050405020304" pitchFamily="18" charset="0"/>
          </a:endParaRPr>
        </a:p>
      </dsp:txBody>
      <dsp:txXfrm>
        <a:off x="1451" y="1704980"/>
        <a:ext cx="3207605" cy="160380"/>
      </dsp:txXfrm>
    </dsp:sp>
    <dsp:sp modelId="{3548B872-0227-45A9-9C04-0813755E3005}">
      <dsp:nvSpPr>
        <dsp:cNvPr id="0" name=""/>
        <dsp:cNvSpPr/>
      </dsp:nvSpPr>
      <dsp:spPr>
        <a:xfrm rot="16200000">
          <a:off x="-2219434" y="2775514"/>
          <a:ext cx="5344502" cy="905633"/>
        </a:xfrm>
        <a:prstGeom prst="rect">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Times New Roman" panose="02020603050405020304" pitchFamily="18" charset="0"/>
              <a:cs typeface="Times New Roman" panose="02020603050405020304" pitchFamily="18" charset="0"/>
            </a:rPr>
            <a:t>Issues of Energy Demand Analysis </a:t>
          </a:r>
          <a:r>
            <a:rPr lang="en-US" sz="2800" kern="1200" baseline="30000" dirty="0">
              <a:solidFill>
                <a:schemeClr val="tx1"/>
              </a:solidFill>
              <a:latin typeface="Times New Roman" panose="02020603050405020304" pitchFamily="18" charset="0"/>
              <a:cs typeface="Times New Roman" panose="02020603050405020304" pitchFamily="18" charset="0"/>
            </a:rPr>
            <a:t>[8], [9]</a:t>
          </a:r>
          <a:endParaRPr lang="en-IN" sz="2800" kern="1200" baseline="30000" dirty="0">
            <a:solidFill>
              <a:schemeClr val="tx1"/>
            </a:solidFill>
            <a:latin typeface="Times New Roman" panose="02020603050405020304" pitchFamily="18" charset="0"/>
            <a:cs typeface="Times New Roman" panose="02020603050405020304" pitchFamily="18" charset="0"/>
          </a:endParaRPr>
        </a:p>
      </dsp:txBody>
      <dsp:txXfrm>
        <a:off x="-2219434" y="2775514"/>
        <a:ext cx="5344502" cy="905633"/>
      </dsp:txXfrm>
    </dsp:sp>
    <dsp:sp modelId="{2B76DDC1-0D5F-46AE-9887-4ECE814D979F}">
      <dsp:nvSpPr>
        <dsp:cNvPr id="0" name=""/>
        <dsp:cNvSpPr/>
      </dsp:nvSpPr>
      <dsp:spPr>
        <a:xfrm>
          <a:off x="2304876" y="7716"/>
          <a:ext cx="8040257" cy="668586"/>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schemeClr val="bg1"/>
              </a:solidFill>
              <a:effectLst/>
              <a:latin typeface="Times New Roman" panose="02020603050405020304" pitchFamily="18" charset="0"/>
              <a:cs typeface="Times New Roman" panose="02020603050405020304" pitchFamily="18" charset="0"/>
            </a:rPr>
            <a:t>Energy planning exercises are carried out with aggregate data at national level only</a:t>
          </a:r>
          <a:endParaRPr lang="en-IN" sz="1800" kern="1200" dirty="0">
            <a:solidFill>
              <a:schemeClr val="bg1"/>
            </a:solidFill>
            <a:latin typeface="Times New Roman" panose="02020603050405020304" pitchFamily="18" charset="0"/>
            <a:cs typeface="Times New Roman" panose="02020603050405020304" pitchFamily="18" charset="0"/>
          </a:endParaRPr>
        </a:p>
      </dsp:txBody>
      <dsp:txXfrm>
        <a:off x="2304876" y="7716"/>
        <a:ext cx="8040257" cy="668586"/>
      </dsp:txXfrm>
    </dsp:sp>
    <dsp:sp modelId="{5B19C32D-AE9D-40D6-B2DC-C3ADE74D9DEA}">
      <dsp:nvSpPr>
        <dsp:cNvPr id="0" name=""/>
        <dsp:cNvSpPr/>
      </dsp:nvSpPr>
      <dsp:spPr>
        <a:xfrm>
          <a:off x="2304876" y="843449"/>
          <a:ext cx="8040257" cy="668586"/>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b="0" i="0" kern="1200" dirty="0">
              <a:solidFill>
                <a:schemeClr val="bg1"/>
              </a:solidFill>
              <a:effectLst/>
              <a:latin typeface="Times New Roman" panose="02020603050405020304" pitchFamily="18" charset="0"/>
              <a:cs typeface="Times New Roman" panose="02020603050405020304" pitchFamily="18" charset="0"/>
            </a:rPr>
            <a:t>Energy resources and demand are spatially distributed</a:t>
          </a:r>
          <a:endParaRPr lang="en-IN" sz="1800" kern="1200" dirty="0">
            <a:solidFill>
              <a:schemeClr val="bg1"/>
            </a:solidFill>
            <a:latin typeface="Times New Roman" panose="02020603050405020304" pitchFamily="18" charset="0"/>
            <a:cs typeface="Times New Roman" panose="02020603050405020304" pitchFamily="18" charset="0"/>
          </a:endParaRPr>
        </a:p>
      </dsp:txBody>
      <dsp:txXfrm>
        <a:off x="2304876" y="843449"/>
        <a:ext cx="8040257" cy="668586"/>
      </dsp:txXfrm>
    </dsp:sp>
    <dsp:sp modelId="{478AF464-0E2E-41A7-8BB9-74D32C37CB8B}">
      <dsp:nvSpPr>
        <dsp:cNvPr id="0" name=""/>
        <dsp:cNvSpPr/>
      </dsp:nvSpPr>
      <dsp:spPr>
        <a:xfrm>
          <a:off x="2304876" y="1679182"/>
          <a:ext cx="8040257" cy="668586"/>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b="0" i="0" kern="1200" dirty="0">
              <a:solidFill>
                <a:schemeClr val="bg1"/>
              </a:solidFill>
              <a:effectLst/>
              <a:latin typeface="Times New Roman" panose="02020603050405020304" pitchFamily="18" charset="0"/>
              <a:cs typeface="Times New Roman" panose="02020603050405020304" pitchFamily="18" charset="0"/>
            </a:rPr>
            <a:t>To meet basic energy needs of population at a reasonable cost would be an important policy ob­jective</a:t>
          </a:r>
          <a:endParaRPr lang="en-IN" sz="1800" kern="1200" dirty="0">
            <a:solidFill>
              <a:schemeClr val="bg1"/>
            </a:solidFill>
            <a:latin typeface="Times New Roman" panose="02020603050405020304" pitchFamily="18" charset="0"/>
            <a:cs typeface="Times New Roman" panose="02020603050405020304" pitchFamily="18" charset="0"/>
          </a:endParaRPr>
        </a:p>
      </dsp:txBody>
      <dsp:txXfrm>
        <a:off x="2304876" y="1679182"/>
        <a:ext cx="8040257" cy="668586"/>
      </dsp:txXfrm>
    </dsp:sp>
    <dsp:sp modelId="{E9599281-9870-4285-AA10-39F615EC5C89}">
      <dsp:nvSpPr>
        <dsp:cNvPr id="0" name=""/>
        <dsp:cNvSpPr/>
      </dsp:nvSpPr>
      <dsp:spPr>
        <a:xfrm>
          <a:off x="2304876" y="2514914"/>
          <a:ext cx="8154949" cy="668586"/>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schemeClr val="bg1"/>
              </a:solidFill>
              <a:effectLst/>
              <a:latin typeface="Times New Roman" panose="02020603050405020304" pitchFamily="18" charset="0"/>
              <a:cs typeface="Times New Roman" panose="02020603050405020304" pitchFamily="18" charset="0"/>
            </a:rPr>
            <a:t>Studies of traditional fuel sources are needed to focus on issues eg.Biomass handling</a:t>
          </a:r>
          <a:endParaRPr lang="en-IN" sz="1800" kern="1200" dirty="0">
            <a:solidFill>
              <a:schemeClr val="bg1"/>
            </a:solidFill>
            <a:latin typeface="Times New Roman" panose="02020603050405020304" pitchFamily="18" charset="0"/>
            <a:cs typeface="Times New Roman" panose="02020603050405020304" pitchFamily="18" charset="0"/>
          </a:endParaRPr>
        </a:p>
      </dsp:txBody>
      <dsp:txXfrm>
        <a:off x="2304876" y="2514914"/>
        <a:ext cx="8154949" cy="668586"/>
      </dsp:txXfrm>
    </dsp:sp>
    <dsp:sp modelId="{A5E2162B-3557-4544-9E33-F2D8C84739F8}">
      <dsp:nvSpPr>
        <dsp:cNvPr id="0" name=""/>
        <dsp:cNvSpPr/>
      </dsp:nvSpPr>
      <dsp:spPr>
        <a:xfrm>
          <a:off x="2304876" y="3350647"/>
          <a:ext cx="8086660" cy="668586"/>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schemeClr val="bg1"/>
              </a:solidFill>
              <a:effectLst/>
              <a:latin typeface="Times New Roman" panose="02020603050405020304" pitchFamily="18" charset="0"/>
              <a:cs typeface="Times New Roman" panose="02020603050405020304" pitchFamily="18" charset="0"/>
            </a:rPr>
            <a:t>Estimates should be made of energy shortages and the processes through which the shortages have been managed</a:t>
          </a:r>
        </a:p>
      </dsp:txBody>
      <dsp:txXfrm>
        <a:off x="2304876" y="3350647"/>
        <a:ext cx="8086660" cy="668586"/>
      </dsp:txXfrm>
    </dsp:sp>
    <dsp:sp modelId="{EAB737E8-F016-4D50-8DD9-DE97CD1A2AA7}">
      <dsp:nvSpPr>
        <dsp:cNvPr id="0" name=""/>
        <dsp:cNvSpPr/>
      </dsp:nvSpPr>
      <dsp:spPr>
        <a:xfrm>
          <a:off x="2304876" y="4186380"/>
          <a:ext cx="8121637" cy="668586"/>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schemeClr val="bg1"/>
              </a:solidFill>
              <a:effectLst/>
              <a:latin typeface="Times New Roman" panose="02020603050405020304" pitchFamily="18" charset="0"/>
              <a:cs typeface="Times New Roman" panose="02020603050405020304" pitchFamily="18" charset="0"/>
            </a:rPr>
            <a:t>Analysis of various methods of estimating energy shortages or unfulfilled demand for different sec­tors and categories of consumers</a:t>
          </a:r>
        </a:p>
      </dsp:txBody>
      <dsp:txXfrm>
        <a:off x="2304876" y="4186380"/>
        <a:ext cx="8121637" cy="668586"/>
      </dsp:txXfrm>
    </dsp:sp>
    <dsp:sp modelId="{D05F45E3-731C-4526-827F-D1184D0CB3EF}">
      <dsp:nvSpPr>
        <dsp:cNvPr id="0" name=""/>
        <dsp:cNvSpPr/>
      </dsp:nvSpPr>
      <dsp:spPr>
        <a:xfrm>
          <a:off x="2304876" y="5022113"/>
          <a:ext cx="8045498" cy="668586"/>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cs typeface="Times New Roman" panose="02020603050405020304" pitchFamily="18" charset="0"/>
            </a:rPr>
            <a:t>Impact of shortages on outputs of various sectors like agriculture, industry etc.</a:t>
          </a:r>
          <a:endParaRPr lang="en-IN" sz="1800" kern="1200" dirty="0">
            <a:solidFill>
              <a:schemeClr val="bg1"/>
            </a:solidFill>
            <a:latin typeface="Times New Roman" panose="02020603050405020304" pitchFamily="18" charset="0"/>
            <a:cs typeface="Times New Roman" panose="02020603050405020304" pitchFamily="18" charset="0"/>
          </a:endParaRPr>
        </a:p>
      </dsp:txBody>
      <dsp:txXfrm>
        <a:off x="2304876" y="5022113"/>
        <a:ext cx="8045498" cy="668586"/>
      </dsp:txXfrm>
    </dsp:sp>
    <dsp:sp modelId="{24CF1A97-772C-452E-8E67-EA8FA1F2F13B}">
      <dsp:nvSpPr>
        <dsp:cNvPr id="0" name=""/>
        <dsp:cNvSpPr/>
      </dsp:nvSpPr>
      <dsp:spPr>
        <a:xfrm>
          <a:off x="2304876" y="5857846"/>
          <a:ext cx="8086484" cy="668586"/>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schemeClr val="bg1"/>
              </a:solidFill>
              <a:effectLst/>
              <a:latin typeface="Times New Roman" panose="02020603050405020304" pitchFamily="18" charset="0"/>
              <a:cs typeface="Times New Roman" panose="02020603050405020304" pitchFamily="18" charset="0"/>
            </a:rPr>
            <a:t>Need to evaluate social profitability of the allocation of various scarce resources to conserve rather than augment</a:t>
          </a:r>
        </a:p>
      </dsp:txBody>
      <dsp:txXfrm>
        <a:off x="2304876" y="5857846"/>
        <a:ext cx="8086484" cy="668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BE3B2-6086-4F04-A217-1BB571DF38DC}">
      <dsp:nvSpPr>
        <dsp:cNvPr id="0" name=""/>
        <dsp:cNvSpPr/>
      </dsp:nvSpPr>
      <dsp:spPr>
        <a:xfrm>
          <a:off x="2318135" y="1208730"/>
          <a:ext cx="1777672" cy="1360414"/>
        </a:xfrm>
        <a:prstGeom prst="hexagon">
          <a:avLst>
            <a:gd name="adj" fmla="val 28570"/>
            <a:gd name="vf" fmla="val 115470"/>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Factors affecting Accuracy</a:t>
          </a:r>
          <a:endParaRPr lang="en-IN" sz="2000" b="1" kern="1200" dirty="0">
            <a:solidFill>
              <a:schemeClr val="tx1"/>
            </a:solidFill>
            <a:latin typeface="Times New Roman" panose="02020603050405020304" pitchFamily="18" charset="0"/>
            <a:cs typeface="Times New Roman" panose="02020603050405020304" pitchFamily="18" charset="0"/>
          </a:endParaRPr>
        </a:p>
      </dsp:txBody>
      <dsp:txXfrm>
        <a:off x="2595831" y="1421245"/>
        <a:ext cx="1222280" cy="935384"/>
      </dsp:txXfrm>
    </dsp:sp>
    <dsp:sp modelId="{D7CB9DDD-BDD0-4097-B904-4942082235E6}">
      <dsp:nvSpPr>
        <dsp:cNvPr id="0" name=""/>
        <dsp:cNvSpPr/>
      </dsp:nvSpPr>
      <dsp:spPr>
        <a:xfrm>
          <a:off x="3405429" y="586432"/>
          <a:ext cx="593360" cy="51125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DEEE8-5C95-4F10-81E6-E85FED6D1ED6}">
      <dsp:nvSpPr>
        <dsp:cNvPr id="0" name=""/>
        <dsp:cNvSpPr/>
      </dsp:nvSpPr>
      <dsp:spPr>
        <a:xfrm>
          <a:off x="2447924" y="0"/>
          <a:ext cx="1523948" cy="1114949"/>
        </a:xfrm>
        <a:prstGeom prst="hexagon">
          <a:avLst>
            <a:gd name="adj" fmla="val 2857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Weather</a:t>
          </a:r>
          <a:endParaRPr lang="en-IN" sz="1800" kern="1200" dirty="0">
            <a:latin typeface="Times New Roman" panose="02020603050405020304" pitchFamily="18" charset="0"/>
            <a:cs typeface="Times New Roman" panose="02020603050405020304" pitchFamily="18" charset="0"/>
          </a:endParaRPr>
        </a:p>
      </dsp:txBody>
      <dsp:txXfrm>
        <a:off x="2681100" y="170596"/>
        <a:ext cx="1057596" cy="773757"/>
      </dsp:txXfrm>
    </dsp:sp>
    <dsp:sp modelId="{36288074-EE5A-45E7-8191-D61FB047B709}">
      <dsp:nvSpPr>
        <dsp:cNvPr id="0" name=""/>
        <dsp:cNvSpPr/>
      </dsp:nvSpPr>
      <dsp:spPr>
        <a:xfrm>
          <a:off x="4097926" y="1542212"/>
          <a:ext cx="593360" cy="51125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B57506-D6C9-4FF2-8DF6-38BABC0F8C26}">
      <dsp:nvSpPr>
        <dsp:cNvPr id="0" name=""/>
        <dsp:cNvSpPr/>
      </dsp:nvSpPr>
      <dsp:spPr>
        <a:xfrm>
          <a:off x="3790890" y="685768"/>
          <a:ext cx="1430524" cy="1114949"/>
        </a:xfrm>
        <a:prstGeom prst="hexagon">
          <a:avLst>
            <a:gd name="adj" fmla="val 2857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Time</a:t>
          </a:r>
          <a:endParaRPr lang="en-IN" sz="1800" kern="1200" dirty="0">
            <a:latin typeface="Times New Roman" panose="02020603050405020304" pitchFamily="18" charset="0"/>
            <a:cs typeface="Times New Roman" panose="02020603050405020304" pitchFamily="18" charset="0"/>
          </a:endParaRPr>
        </a:p>
      </dsp:txBody>
      <dsp:txXfrm>
        <a:off x="4016281" y="861437"/>
        <a:ext cx="979742" cy="763611"/>
      </dsp:txXfrm>
    </dsp:sp>
    <dsp:sp modelId="{84F96700-4324-4832-B94B-69A61FBC6107}">
      <dsp:nvSpPr>
        <dsp:cNvPr id="0" name=""/>
        <dsp:cNvSpPr/>
      </dsp:nvSpPr>
      <dsp:spPr>
        <a:xfrm>
          <a:off x="3616873" y="2621109"/>
          <a:ext cx="593360" cy="51125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71D55B-B46D-460B-B89A-F2BCADF00D4F}">
      <dsp:nvSpPr>
        <dsp:cNvPr id="0" name=""/>
        <dsp:cNvSpPr/>
      </dsp:nvSpPr>
      <dsp:spPr>
        <a:xfrm>
          <a:off x="3763806" y="2005345"/>
          <a:ext cx="1503740" cy="1114949"/>
        </a:xfrm>
        <a:prstGeom prst="hexagon">
          <a:avLst>
            <a:gd name="adj" fmla="val 2857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Economy</a:t>
          </a:r>
          <a:endParaRPr lang="en-IN" sz="1800" kern="1200" dirty="0">
            <a:latin typeface="Times New Roman" panose="02020603050405020304" pitchFamily="18" charset="0"/>
            <a:cs typeface="Times New Roman" panose="02020603050405020304" pitchFamily="18" charset="0"/>
          </a:endParaRPr>
        </a:p>
      </dsp:txBody>
      <dsp:txXfrm>
        <a:off x="3995298" y="2176985"/>
        <a:ext cx="1040756" cy="771669"/>
      </dsp:txXfrm>
    </dsp:sp>
    <dsp:sp modelId="{9621F2BC-B637-4B32-8BAE-F1462729C91D}">
      <dsp:nvSpPr>
        <dsp:cNvPr id="0" name=""/>
        <dsp:cNvSpPr/>
      </dsp:nvSpPr>
      <dsp:spPr>
        <a:xfrm>
          <a:off x="2423568" y="2733103"/>
          <a:ext cx="593360" cy="51125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F2163-AE8F-44F1-AA05-F75E7AD457C9}">
      <dsp:nvSpPr>
        <dsp:cNvPr id="0" name=""/>
        <dsp:cNvSpPr/>
      </dsp:nvSpPr>
      <dsp:spPr>
        <a:xfrm>
          <a:off x="2314573" y="2720446"/>
          <a:ext cx="1790649" cy="1114949"/>
        </a:xfrm>
        <a:prstGeom prst="hexagon">
          <a:avLst>
            <a:gd name="adj" fmla="val 2857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Random disturbances</a:t>
          </a:r>
          <a:endParaRPr lang="en-IN" sz="1800" kern="1200" dirty="0">
            <a:latin typeface="Times New Roman" panose="02020603050405020304" pitchFamily="18" charset="0"/>
            <a:cs typeface="Times New Roman" panose="02020603050405020304" pitchFamily="18" charset="0"/>
          </a:endParaRPr>
        </a:p>
      </dsp:txBody>
      <dsp:txXfrm>
        <a:off x="2569974" y="2879472"/>
        <a:ext cx="1279847" cy="796897"/>
      </dsp:txXfrm>
    </dsp:sp>
    <dsp:sp modelId="{432DBD92-B78C-4D1B-8C1E-743E8CD4DCBC}">
      <dsp:nvSpPr>
        <dsp:cNvPr id="0" name=""/>
        <dsp:cNvSpPr/>
      </dsp:nvSpPr>
      <dsp:spPr>
        <a:xfrm>
          <a:off x="1719730" y="1777706"/>
          <a:ext cx="593360" cy="51125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018C5-20B3-41B0-9DBD-57D6F655674A}">
      <dsp:nvSpPr>
        <dsp:cNvPr id="0" name=""/>
        <dsp:cNvSpPr/>
      </dsp:nvSpPr>
      <dsp:spPr>
        <a:xfrm>
          <a:off x="961809" y="2015662"/>
          <a:ext cx="1702213" cy="1114893"/>
        </a:xfrm>
        <a:prstGeom prst="hexagon">
          <a:avLst>
            <a:gd name="adj" fmla="val 2857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Consumer practices</a:t>
          </a:r>
          <a:endParaRPr lang="en-IN" sz="1800" kern="1200" dirty="0">
            <a:latin typeface="Times New Roman" panose="02020603050405020304" pitchFamily="18" charset="0"/>
            <a:cs typeface="Times New Roman" panose="02020603050405020304" pitchFamily="18" charset="0"/>
          </a:endParaRPr>
        </a:p>
      </dsp:txBody>
      <dsp:txXfrm>
        <a:off x="1209835" y="2178111"/>
        <a:ext cx="1206161" cy="789995"/>
      </dsp:txXfrm>
    </dsp:sp>
    <dsp:sp modelId="{B59F486A-4B8D-41A4-B5A7-58D78B8698EF}">
      <dsp:nvSpPr>
        <dsp:cNvPr id="0" name=""/>
        <dsp:cNvSpPr/>
      </dsp:nvSpPr>
      <dsp:spPr>
        <a:xfrm>
          <a:off x="1095314" y="684234"/>
          <a:ext cx="1416154" cy="1114949"/>
        </a:xfrm>
        <a:prstGeom prst="hexagon">
          <a:avLst>
            <a:gd name="adj" fmla="val 2857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 Climate Change</a:t>
          </a:r>
        </a:p>
      </dsp:txBody>
      <dsp:txXfrm>
        <a:off x="1319507" y="860743"/>
        <a:ext cx="967768" cy="7619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B6848-5EFA-468C-B3AF-304B45BF75C7}">
      <dsp:nvSpPr>
        <dsp:cNvPr id="0" name=""/>
        <dsp:cNvSpPr/>
      </dsp:nvSpPr>
      <dsp:spPr>
        <a:xfrm rot="3673759">
          <a:off x="1630640" y="4060511"/>
          <a:ext cx="1018727" cy="62314"/>
        </a:xfrm>
        <a:custGeom>
          <a:avLst/>
          <a:gdLst/>
          <a:ahLst/>
          <a:cxnLst/>
          <a:rect l="0" t="0" r="0" b="0"/>
          <a:pathLst>
            <a:path>
              <a:moveTo>
                <a:pt x="0" y="31157"/>
              </a:moveTo>
              <a:lnTo>
                <a:pt x="1018727" y="311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9E9A36-A461-413D-8A8D-CAF045AECE65}">
      <dsp:nvSpPr>
        <dsp:cNvPr id="0" name=""/>
        <dsp:cNvSpPr/>
      </dsp:nvSpPr>
      <dsp:spPr>
        <a:xfrm rot="1308019">
          <a:off x="2223220" y="3276885"/>
          <a:ext cx="722805" cy="62314"/>
        </a:xfrm>
        <a:custGeom>
          <a:avLst/>
          <a:gdLst/>
          <a:ahLst/>
          <a:cxnLst/>
          <a:rect l="0" t="0" r="0" b="0"/>
          <a:pathLst>
            <a:path>
              <a:moveTo>
                <a:pt x="0" y="31157"/>
              </a:moveTo>
              <a:lnTo>
                <a:pt x="722805" y="311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156F70-D40E-417D-8DBD-8EA0ADA1FB6E}">
      <dsp:nvSpPr>
        <dsp:cNvPr id="0" name=""/>
        <dsp:cNvSpPr/>
      </dsp:nvSpPr>
      <dsp:spPr>
        <a:xfrm rot="20291981">
          <a:off x="2223220" y="2380034"/>
          <a:ext cx="722805" cy="62314"/>
        </a:xfrm>
        <a:custGeom>
          <a:avLst/>
          <a:gdLst/>
          <a:ahLst/>
          <a:cxnLst/>
          <a:rect l="0" t="0" r="0" b="0"/>
          <a:pathLst>
            <a:path>
              <a:moveTo>
                <a:pt x="0" y="31157"/>
              </a:moveTo>
              <a:lnTo>
                <a:pt x="722805" y="311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0126B0-1256-456A-9F3E-7AC2DB5E4DBA}">
      <dsp:nvSpPr>
        <dsp:cNvPr id="0" name=""/>
        <dsp:cNvSpPr/>
      </dsp:nvSpPr>
      <dsp:spPr>
        <a:xfrm rot="17926241">
          <a:off x="1630640" y="1596407"/>
          <a:ext cx="1018727" cy="62314"/>
        </a:xfrm>
        <a:custGeom>
          <a:avLst/>
          <a:gdLst/>
          <a:ahLst/>
          <a:cxnLst/>
          <a:rect l="0" t="0" r="0" b="0"/>
          <a:pathLst>
            <a:path>
              <a:moveTo>
                <a:pt x="0" y="31157"/>
              </a:moveTo>
              <a:lnTo>
                <a:pt x="1018727" y="311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569A22-5DDC-4072-BF7D-1B00AFBFB302}">
      <dsp:nvSpPr>
        <dsp:cNvPr id="0" name=""/>
        <dsp:cNvSpPr/>
      </dsp:nvSpPr>
      <dsp:spPr>
        <a:xfrm>
          <a:off x="341258" y="1698547"/>
          <a:ext cx="2244480" cy="22444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AA3E4A-18BB-4DA4-AABC-5843A7885B01}">
      <dsp:nvSpPr>
        <dsp:cNvPr id="0" name=""/>
        <dsp:cNvSpPr/>
      </dsp:nvSpPr>
      <dsp:spPr>
        <a:xfrm>
          <a:off x="2059299" y="2157"/>
          <a:ext cx="1256476" cy="1256476"/>
        </a:xfrm>
        <a:prstGeom prst="ellips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Long Term Forecast</a:t>
          </a:r>
          <a:endParaRPr lang="en-IN" sz="1600" kern="1200" dirty="0">
            <a:latin typeface="Times New Roman" panose="02020603050405020304" pitchFamily="18" charset="0"/>
            <a:cs typeface="Times New Roman" panose="02020603050405020304" pitchFamily="18" charset="0"/>
          </a:endParaRPr>
        </a:p>
      </dsp:txBody>
      <dsp:txXfrm>
        <a:off x="2243306" y="186164"/>
        <a:ext cx="888462" cy="888462"/>
      </dsp:txXfrm>
    </dsp:sp>
    <dsp:sp modelId="{7C4A489F-13BB-4B74-A8CB-2876B8BC81A7}">
      <dsp:nvSpPr>
        <dsp:cNvPr id="0" name=""/>
        <dsp:cNvSpPr/>
      </dsp:nvSpPr>
      <dsp:spPr>
        <a:xfrm>
          <a:off x="3441424" y="2157"/>
          <a:ext cx="1884715" cy="1256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1 to 20 years</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Strategic planning &amp; establishment of new power infrastructure</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Regression Analysis, Scenario based</a:t>
          </a:r>
          <a:endParaRPr lang="en-IN" sz="1400" kern="1200" dirty="0">
            <a:latin typeface="Times New Roman" panose="02020603050405020304" pitchFamily="18" charset="0"/>
            <a:cs typeface="Times New Roman" panose="02020603050405020304" pitchFamily="18" charset="0"/>
          </a:endParaRPr>
        </a:p>
      </dsp:txBody>
      <dsp:txXfrm>
        <a:off x="3441424" y="2157"/>
        <a:ext cx="1884715" cy="1256476"/>
      </dsp:txXfrm>
    </dsp:sp>
    <dsp:sp modelId="{ED131B6D-FA28-41D3-A482-49F86D496E90}">
      <dsp:nvSpPr>
        <dsp:cNvPr id="0" name=""/>
        <dsp:cNvSpPr/>
      </dsp:nvSpPr>
      <dsp:spPr>
        <a:xfrm>
          <a:off x="2875251" y="1415427"/>
          <a:ext cx="1256476" cy="1256476"/>
        </a:xfrm>
        <a:prstGeom prst="ellips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Medium Term Forecast</a:t>
          </a:r>
          <a:endParaRPr lang="en-IN" sz="1600" kern="1200" dirty="0">
            <a:latin typeface="Times New Roman" panose="02020603050405020304" pitchFamily="18" charset="0"/>
            <a:cs typeface="Times New Roman" panose="02020603050405020304" pitchFamily="18" charset="0"/>
          </a:endParaRPr>
        </a:p>
      </dsp:txBody>
      <dsp:txXfrm>
        <a:off x="3059258" y="1599434"/>
        <a:ext cx="888462" cy="888462"/>
      </dsp:txXfrm>
    </dsp:sp>
    <dsp:sp modelId="{1B95D600-E045-474C-8C19-7892E01AA458}">
      <dsp:nvSpPr>
        <dsp:cNvPr id="0" name=""/>
        <dsp:cNvSpPr/>
      </dsp:nvSpPr>
      <dsp:spPr>
        <a:xfrm>
          <a:off x="4257375" y="1415427"/>
          <a:ext cx="1884715" cy="1256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1 week to 1 year</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Maintenance scheduling, fuel purchases, energy trading</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Regression Analysis, Machine Learning</a:t>
          </a:r>
          <a:endParaRPr lang="en-IN" sz="1400" kern="1200" dirty="0">
            <a:latin typeface="Times New Roman" panose="02020603050405020304" pitchFamily="18" charset="0"/>
            <a:cs typeface="Times New Roman" panose="02020603050405020304" pitchFamily="18" charset="0"/>
          </a:endParaRPr>
        </a:p>
      </dsp:txBody>
      <dsp:txXfrm>
        <a:off x="4257375" y="1415427"/>
        <a:ext cx="1884715" cy="1256476"/>
      </dsp:txXfrm>
    </dsp:sp>
    <dsp:sp modelId="{6A669FB5-8849-4BB9-B420-43F82D798123}">
      <dsp:nvSpPr>
        <dsp:cNvPr id="0" name=""/>
        <dsp:cNvSpPr/>
      </dsp:nvSpPr>
      <dsp:spPr>
        <a:xfrm>
          <a:off x="2875251" y="3047329"/>
          <a:ext cx="1256476" cy="1256476"/>
        </a:xfrm>
        <a:prstGeom prst="ellips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Very Short Term Forecast</a:t>
          </a:r>
          <a:endParaRPr lang="en-IN" sz="1600" kern="1200" dirty="0">
            <a:latin typeface="Times New Roman" panose="02020603050405020304" pitchFamily="18" charset="0"/>
            <a:cs typeface="Times New Roman" panose="02020603050405020304" pitchFamily="18" charset="0"/>
          </a:endParaRPr>
        </a:p>
      </dsp:txBody>
      <dsp:txXfrm>
        <a:off x="3059258" y="3231336"/>
        <a:ext cx="888462" cy="888462"/>
      </dsp:txXfrm>
    </dsp:sp>
    <dsp:sp modelId="{60BF169C-84BA-4CFF-A0F7-DE69C180FA49}">
      <dsp:nvSpPr>
        <dsp:cNvPr id="0" name=""/>
        <dsp:cNvSpPr/>
      </dsp:nvSpPr>
      <dsp:spPr>
        <a:xfrm>
          <a:off x="2059299" y="4460599"/>
          <a:ext cx="1256476" cy="1256476"/>
        </a:xfrm>
        <a:prstGeom prst="ellips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Short Term Forecast</a:t>
          </a:r>
          <a:endParaRPr lang="en-IN" sz="1600" kern="1200" dirty="0">
            <a:latin typeface="Times New Roman" panose="02020603050405020304" pitchFamily="18" charset="0"/>
            <a:cs typeface="Times New Roman" panose="02020603050405020304" pitchFamily="18" charset="0"/>
          </a:endParaRPr>
        </a:p>
      </dsp:txBody>
      <dsp:txXfrm>
        <a:off x="2243306" y="4644606"/>
        <a:ext cx="888462" cy="888462"/>
      </dsp:txXfrm>
    </dsp:sp>
    <dsp:sp modelId="{1C5D9C5E-7743-4273-B7F9-050E242647FA}">
      <dsp:nvSpPr>
        <dsp:cNvPr id="0" name=""/>
        <dsp:cNvSpPr/>
      </dsp:nvSpPr>
      <dsp:spPr>
        <a:xfrm>
          <a:off x="3441424" y="4460599"/>
          <a:ext cx="1884715" cy="1256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latin typeface="Times New Roman" panose="02020603050405020304" pitchFamily="18" charset="0"/>
              <a:cs typeface="Times New Roman" panose="02020603050405020304" pitchFamily="18" charset="0"/>
            </a:rPr>
            <a:t>1 hour to 1 week</a:t>
          </a:r>
          <a:endParaRPr lang="en-IN"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kern="1200" dirty="0">
              <a:latin typeface="Times New Roman" panose="02020603050405020304" pitchFamily="18" charset="0"/>
              <a:cs typeface="Times New Roman" panose="02020603050405020304" pitchFamily="18" charset="0"/>
            </a:rPr>
            <a:t>Day to day utility operations, generation and transmission scheduling</a:t>
          </a:r>
          <a:endParaRPr lang="en-IN"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kern="1200" dirty="0">
              <a:latin typeface="Times New Roman" panose="02020603050405020304" pitchFamily="18" charset="0"/>
              <a:cs typeface="Times New Roman" panose="02020603050405020304" pitchFamily="18" charset="0"/>
            </a:rPr>
            <a:t>Machine Learning, AI models</a:t>
          </a:r>
          <a:endParaRPr lang="en-IN" sz="1300" kern="1200" dirty="0">
            <a:latin typeface="Times New Roman" panose="02020603050405020304" pitchFamily="18" charset="0"/>
            <a:cs typeface="Times New Roman" panose="02020603050405020304" pitchFamily="18" charset="0"/>
          </a:endParaRPr>
        </a:p>
      </dsp:txBody>
      <dsp:txXfrm>
        <a:off x="3441424" y="4460599"/>
        <a:ext cx="1884715" cy="12564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E7100-FEC4-4102-8493-7CE0198F403A}">
      <dsp:nvSpPr>
        <dsp:cNvPr id="0" name=""/>
        <dsp:cNvSpPr/>
      </dsp:nvSpPr>
      <dsp:spPr>
        <a:xfrm>
          <a:off x="0" y="3498946"/>
          <a:ext cx="5397499" cy="1148432"/>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Time Series methods</a:t>
          </a:r>
          <a:endParaRPr lang="en-IN" sz="2200" kern="1200" dirty="0">
            <a:latin typeface="Times New Roman" panose="02020603050405020304" pitchFamily="18" charset="0"/>
            <a:cs typeface="Times New Roman" panose="02020603050405020304" pitchFamily="18" charset="0"/>
          </a:endParaRPr>
        </a:p>
      </dsp:txBody>
      <dsp:txXfrm>
        <a:off x="0" y="3498946"/>
        <a:ext cx="5397499" cy="620153"/>
      </dsp:txXfrm>
    </dsp:sp>
    <dsp:sp modelId="{B8854E6D-DFE2-4401-BCEF-64C14F7471B4}">
      <dsp:nvSpPr>
        <dsp:cNvPr id="0" name=""/>
        <dsp:cNvSpPr/>
      </dsp:nvSpPr>
      <dsp:spPr>
        <a:xfrm>
          <a:off x="0" y="4096130"/>
          <a:ext cx="2698749" cy="52827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Avoids the complicated and non-objective factors </a:t>
          </a:r>
          <a:endParaRPr lang="en-IN" sz="1500" kern="1200" dirty="0">
            <a:latin typeface="Times New Roman" panose="02020603050405020304" pitchFamily="18" charset="0"/>
            <a:cs typeface="Times New Roman" panose="02020603050405020304" pitchFamily="18" charset="0"/>
          </a:endParaRPr>
        </a:p>
      </dsp:txBody>
      <dsp:txXfrm>
        <a:off x="0" y="4096130"/>
        <a:ext cx="2698749" cy="528278"/>
      </dsp:txXfrm>
    </dsp:sp>
    <dsp:sp modelId="{D24050FA-B6F3-4C81-BC21-E3AF201C7E27}">
      <dsp:nvSpPr>
        <dsp:cNvPr id="0" name=""/>
        <dsp:cNvSpPr/>
      </dsp:nvSpPr>
      <dsp:spPr>
        <a:xfrm>
          <a:off x="2698749" y="4096130"/>
          <a:ext cx="2698749" cy="52827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Relies on historical data</a:t>
          </a:r>
        </a:p>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Easier and quicker </a:t>
          </a:r>
          <a:endParaRPr lang="en-IN" sz="1500" kern="1200" dirty="0">
            <a:latin typeface="Times New Roman" panose="02020603050405020304" pitchFamily="18" charset="0"/>
            <a:cs typeface="Times New Roman" panose="02020603050405020304" pitchFamily="18" charset="0"/>
          </a:endParaRPr>
        </a:p>
      </dsp:txBody>
      <dsp:txXfrm>
        <a:off x="2698749" y="4096130"/>
        <a:ext cx="2698749" cy="528278"/>
      </dsp:txXfrm>
    </dsp:sp>
    <dsp:sp modelId="{6154A729-B055-4040-B596-8523AF52DD55}">
      <dsp:nvSpPr>
        <dsp:cNvPr id="0" name=""/>
        <dsp:cNvSpPr/>
      </dsp:nvSpPr>
      <dsp:spPr>
        <a:xfrm rot="10800000">
          <a:off x="0" y="1749883"/>
          <a:ext cx="5397499" cy="1766288"/>
        </a:xfrm>
        <a:prstGeom prst="upArrowCallou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Multi-factor methods</a:t>
          </a:r>
          <a:endParaRPr lang="en-IN" sz="2200" kern="1200" dirty="0">
            <a:latin typeface="Times New Roman" panose="02020603050405020304" pitchFamily="18" charset="0"/>
            <a:cs typeface="Times New Roman" panose="02020603050405020304" pitchFamily="18" charset="0"/>
          </a:endParaRPr>
        </a:p>
      </dsp:txBody>
      <dsp:txXfrm rot="-10800000">
        <a:off x="0" y="1749883"/>
        <a:ext cx="5397499" cy="619967"/>
      </dsp:txXfrm>
    </dsp:sp>
    <dsp:sp modelId="{995F0579-4A3C-4F5E-AE28-EB2F36C54E96}">
      <dsp:nvSpPr>
        <dsp:cNvPr id="0" name=""/>
        <dsp:cNvSpPr/>
      </dsp:nvSpPr>
      <dsp:spPr>
        <a:xfrm>
          <a:off x="0" y="2369851"/>
          <a:ext cx="5397499" cy="528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Causal relationships between influencing factors and forecasting values </a:t>
          </a:r>
          <a:endParaRPr lang="en-IN" sz="1500" kern="1200" dirty="0">
            <a:latin typeface="Times New Roman" panose="02020603050405020304" pitchFamily="18" charset="0"/>
            <a:cs typeface="Times New Roman" panose="02020603050405020304" pitchFamily="18" charset="0"/>
          </a:endParaRPr>
        </a:p>
      </dsp:txBody>
      <dsp:txXfrm>
        <a:off x="0" y="2369851"/>
        <a:ext cx="5397499" cy="528120"/>
      </dsp:txXfrm>
    </dsp:sp>
    <dsp:sp modelId="{FC24A0B6-FA02-43C9-8BEA-57AF69112CCA}">
      <dsp:nvSpPr>
        <dsp:cNvPr id="0" name=""/>
        <dsp:cNvSpPr/>
      </dsp:nvSpPr>
      <dsp:spPr>
        <a:xfrm rot="10800000">
          <a:off x="0" y="821"/>
          <a:ext cx="5397499" cy="1766288"/>
        </a:xfrm>
        <a:prstGeom prst="upArrowCallou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Forecasting models</a:t>
          </a:r>
          <a:endParaRPr lang="en-IN" sz="2200" kern="1200" dirty="0">
            <a:latin typeface="Times New Roman" panose="02020603050405020304" pitchFamily="18" charset="0"/>
            <a:cs typeface="Times New Roman" panose="02020603050405020304" pitchFamily="18" charset="0"/>
          </a:endParaRPr>
        </a:p>
      </dsp:txBody>
      <dsp:txXfrm rot="-10800000">
        <a:off x="0" y="821"/>
        <a:ext cx="5397499" cy="619967"/>
      </dsp:txXfrm>
    </dsp:sp>
    <dsp:sp modelId="{89518E7F-27A9-4166-A71E-12C568FCF3A9}">
      <dsp:nvSpPr>
        <dsp:cNvPr id="0" name=""/>
        <dsp:cNvSpPr/>
      </dsp:nvSpPr>
      <dsp:spPr>
        <a:xfrm>
          <a:off x="0" y="620788"/>
          <a:ext cx="2698749" cy="528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Multi-factor</a:t>
          </a:r>
          <a:endParaRPr lang="en-IN" sz="1500" kern="1200" dirty="0">
            <a:latin typeface="Times New Roman" panose="02020603050405020304" pitchFamily="18" charset="0"/>
            <a:cs typeface="Times New Roman" panose="02020603050405020304" pitchFamily="18" charset="0"/>
          </a:endParaRPr>
        </a:p>
      </dsp:txBody>
      <dsp:txXfrm>
        <a:off x="0" y="620788"/>
        <a:ext cx="2698749" cy="528120"/>
      </dsp:txXfrm>
    </dsp:sp>
    <dsp:sp modelId="{EA883490-FE97-4F85-873D-4B45D7508C9A}">
      <dsp:nvSpPr>
        <dsp:cNvPr id="0" name=""/>
        <dsp:cNvSpPr/>
      </dsp:nvSpPr>
      <dsp:spPr>
        <a:xfrm>
          <a:off x="2698749" y="620788"/>
          <a:ext cx="2698749" cy="528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Time-Series</a:t>
          </a:r>
          <a:endParaRPr lang="en-IN" sz="1500" kern="1200" dirty="0">
            <a:latin typeface="Times New Roman" panose="02020603050405020304" pitchFamily="18" charset="0"/>
            <a:cs typeface="Times New Roman" panose="02020603050405020304" pitchFamily="18" charset="0"/>
          </a:endParaRPr>
        </a:p>
      </dsp:txBody>
      <dsp:txXfrm>
        <a:off x="2698749" y="620788"/>
        <a:ext cx="2698749" cy="528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57830-1AAA-4E8A-9377-DF6E9D4EB2E6}">
      <dsp:nvSpPr>
        <dsp:cNvPr id="0" name=""/>
        <dsp:cNvSpPr/>
      </dsp:nvSpPr>
      <dsp:spPr>
        <a:xfrm>
          <a:off x="0" y="309593"/>
          <a:ext cx="1686718" cy="1012031"/>
        </a:xfrm>
        <a:prstGeom prst="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Statistical models</a:t>
          </a:r>
          <a:endParaRPr lang="en-IN" sz="1800" kern="1200" dirty="0">
            <a:solidFill>
              <a:schemeClr val="tx1"/>
            </a:solidFill>
            <a:latin typeface="Times New Roman" panose="02020603050405020304" pitchFamily="18" charset="0"/>
            <a:cs typeface="Times New Roman" panose="02020603050405020304" pitchFamily="18" charset="0"/>
          </a:endParaRPr>
        </a:p>
      </dsp:txBody>
      <dsp:txXfrm>
        <a:off x="0" y="309593"/>
        <a:ext cx="1686718" cy="1012031"/>
      </dsp:txXfrm>
    </dsp:sp>
    <dsp:sp modelId="{3BA66694-0D1A-433E-BC76-5A1EE639AF6C}">
      <dsp:nvSpPr>
        <dsp:cNvPr id="0" name=""/>
        <dsp:cNvSpPr/>
      </dsp:nvSpPr>
      <dsp:spPr>
        <a:xfrm>
          <a:off x="1855390" y="309593"/>
          <a:ext cx="1686718" cy="1012031"/>
        </a:xfrm>
        <a:prstGeom prst="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Machine Learning models</a:t>
          </a:r>
          <a:endParaRPr lang="en-IN" sz="1800" kern="1200" dirty="0">
            <a:solidFill>
              <a:schemeClr val="tx1"/>
            </a:solidFill>
            <a:latin typeface="Times New Roman" panose="02020603050405020304" pitchFamily="18" charset="0"/>
            <a:cs typeface="Times New Roman" panose="02020603050405020304" pitchFamily="18" charset="0"/>
          </a:endParaRPr>
        </a:p>
      </dsp:txBody>
      <dsp:txXfrm>
        <a:off x="1855390" y="309593"/>
        <a:ext cx="1686718" cy="1012031"/>
      </dsp:txXfrm>
    </dsp:sp>
    <dsp:sp modelId="{3904D663-B6E0-4AD4-9B92-F25F97E1198C}">
      <dsp:nvSpPr>
        <dsp:cNvPr id="0" name=""/>
        <dsp:cNvSpPr/>
      </dsp:nvSpPr>
      <dsp:spPr>
        <a:xfrm>
          <a:off x="3710781" y="309593"/>
          <a:ext cx="1686718" cy="1012031"/>
        </a:xfrm>
        <a:prstGeom prst="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Hybrid models</a:t>
          </a:r>
          <a:endParaRPr lang="en-IN" sz="1800" kern="1200" dirty="0">
            <a:solidFill>
              <a:schemeClr val="tx1"/>
            </a:solidFill>
            <a:latin typeface="Times New Roman" panose="02020603050405020304" pitchFamily="18" charset="0"/>
            <a:cs typeface="Times New Roman" panose="02020603050405020304" pitchFamily="18" charset="0"/>
          </a:endParaRPr>
        </a:p>
      </dsp:txBody>
      <dsp:txXfrm>
        <a:off x="3710781" y="309593"/>
        <a:ext cx="1686718" cy="10120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355FE-E79B-4C40-8900-A3148B478033}">
      <dsp:nvSpPr>
        <dsp:cNvPr id="0" name=""/>
        <dsp:cNvSpPr/>
      </dsp:nvSpPr>
      <dsp:spPr>
        <a:xfrm rot="16200000">
          <a:off x="-747683" y="749152"/>
          <a:ext cx="5454649" cy="3956343"/>
        </a:xfrm>
        <a:prstGeom prst="flowChartManualOperation">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End Use method</a:t>
          </a:r>
        </a:p>
        <a:p>
          <a:pPr marL="0" lvl="0" indent="0" algn="l" defTabSz="1066800">
            <a:lnSpc>
              <a:spcPct val="90000"/>
            </a:lnSpc>
            <a:spcBef>
              <a:spcPct val="0"/>
            </a:spcBef>
            <a:spcAft>
              <a:spcPct val="35000"/>
            </a:spcAft>
            <a:buNone/>
          </a:pPr>
          <a:endParaRPr lang="en-IN" sz="1800" b="1"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Uses of electricity in the residential, commercial, and industrial sector</a:t>
          </a: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Demand derived from customer's demand for light, cooling, heating, refrigeration, etc.</a:t>
          </a: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Demand as a function of the number of appliances in the market</a:t>
          </a:r>
        </a:p>
      </dsp:txBody>
      <dsp:txXfrm rot="5400000">
        <a:off x="1470" y="1090929"/>
        <a:ext cx="3956343" cy="3272789"/>
      </dsp:txXfrm>
    </dsp:sp>
    <dsp:sp modelId="{E5C93963-6BCC-45E5-A7BD-0F85FF02E7B7}">
      <dsp:nvSpPr>
        <dsp:cNvPr id="0" name=""/>
        <dsp:cNvSpPr/>
      </dsp:nvSpPr>
      <dsp:spPr>
        <a:xfrm rot="16200000">
          <a:off x="3436492" y="809060"/>
          <a:ext cx="5454649" cy="3836528"/>
        </a:xfrm>
        <a:prstGeom prst="flowChartManualOperati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Econometric method</a:t>
          </a:r>
        </a:p>
        <a:p>
          <a:pPr marL="0" lvl="0" indent="0" algn="l" defTabSz="1066800">
            <a:lnSpc>
              <a:spcPct val="90000"/>
            </a:lnSpc>
            <a:spcBef>
              <a:spcPct val="0"/>
            </a:spcBef>
            <a:spcAft>
              <a:spcPct val="35000"/>
            </a:spcAft>
            <a:buNone/>
          </a:pPr>
          <a:endParaRPr lang="en-IN" sz="18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Combines economic theory and statistical techniques</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Estimates relationships between energy consumption (dependent variables) and factors influencing consumption (independent variables)</a:t>
          </a:r>
          <a:endParaRPr lang="en-IN" sz="2000" kern="1200" dirty="0">
            <a:latin typeface="Times New Roman" panose="02020603050405020304" pitchFamily="18" charset="0"/>
            <a:cs typeface="Times New Roman" panose="02020603050405020304" pitchFamily="18" charset="0"/>
          </a:endParaRPr>
        </a:p>
      </dsp:txBody>
      <dsp:txXfrm rot="5400000">
        <a:off x="4245553" y="1090929"/>
        <a:ext cx="3836528" cy="32727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C5EA2-CDC5-4D82-A24C-376E3A6300A3}">
      <dsp:nvSpPr>
        <dsp:cNvPr id="0" name=""/>
        <dsp:cNvSpPr/>
      </dsp:nvSpPr>
      <dsp:spPr>
        <a:xfrm>
          <a:off x="250838" y="0"/>
          <a:ext cx="3108318" cy="661307"/>
        </a:xfrm>
        <a:prstGeom prst="roundRect">
          <a:avLst>
            <a:gd name="adj" fmla="val 10000"/>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Short Term Forecasting Methods</a:t>
          </a:r>
          <a:endParaRPr lang="en-IN" sz="2000" b="1" kern="1200" dirty="0">
            <a:solidFill>
              <a:schemeClr val="tx1"/>
            </a:solidFill>
            <a:latin typeface="Times New Roman" panose="02020603050405020304" pitchFamily="18" charset="0"/>
            <a:cs typeface="Times New Roman" panose="02020603050405020304" pitchFamily="18" charset="0"/>
          </a:endParaRPr>
        </a:p>
      </dsp:txBody>
      <dsp:txXfrm>
        <a:off x="270207" y="19369"/>
        <a:ext cx="3069580" cy="622569"/>
      </dsp:txXfrm>
    </dsp:sp>
    <dsp:sp modelId="{617D348C-7B5B-437D-8EE8-44C96D90C930}">
      <dsp:nvSpPr>
        <dsp:cNvPr id="0" name=""/>
        <dsp:cNvSpPr/>
      </dsp:nvSpPr>
      <dsp:spPr>
        <a:xfrm>
          <a:off x="561669" y="661307"/>
          <a:ext cx="294947" cy="499492"/>
        </a:xfrm>
        <a:custGeom>
          <a:avLst/>
          <a:gdLst/>
          <a:ahLst/>
          <a:cxnLst/>
          <a:rect l="0" t="0" r="0" b="0"/>
          <a:pathLst>
            <a:path>
              <a:moveTo>
                <a:pt x="0" y="0"/>
              </a:moveTo>
              <a:lnTo>
                <a:pt x="0" y="499492"/>
              </a:lnTo>
              <a:lnTo>
                <a:pt x="294947" y="4994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B5D935-3A70-4B94-BB20-3B4F4B4FD56B}">
      <dsp:nvSpPr>
        <dsp:cNvPr id="0" name=""/>
        <dsp:cNvSpPr/>
      </dsp:nvSpPr>
      <dsp:spPr>
        <a:xfrm>
          <a:off x="856617" y="830146"/>
          <a:ext cx="2246901" cy="6613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Similar day approach</a:t>
          </a:r>
          <a:endParaRPr lang="en-IN" sz="1800" kern="1200" dirty="0">
            <a:latin typeface="Times New Roman" panose="02020603050405020304" pitchFamily="18" charset="0"/>
            <a:cs typeface="Times New Roman" panose="02020603050405020304" pitchFamily="18" charset="0"/>
          </a:endParaRPr>
        </a:p>
      </dsp:txBody>
      <dsp:txXfrm>
        <a:off x="875986" y="849515"/>
        <a:ext cx="2208163" cy="622569"/>
      </dsp:txXfrm>
    </dsp:sp>
    <dsp:sp modelId="{18AA34DB-EEA6-40A5-94FA-DEBFA9A88826}">
      <dsp:nvSpPr>
        <dsp:cNvPr id="0" name=""/>
        <dsp:cNvSpPr/>
      </dsp:nvSpPr>
      <dsp:spPr>
        <a:xfrm>
          <a:off x="561669" y="661307"/>
          <a:ext cx="294947" cy="1326126"/>
        </a:xfrm>
        <a:custGeom>
          <a:avLst/>
          <a:gdLst/>
          <a:ahLst/>
          <a:cxnLst/>
          <a:rect l="0" t="0" r="0" b="0"/>
          <a:pathLst>
            <a:path>
              <a:moveTo>
                <a:pt x="0" y="0"/>
              </a:moveTo>
              <a:lnTo>
                <a:pt x="0" y="1326126"/>
              </a:lnTo>
              <a:lnTo>
                <a:pt x="294947" y="13261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A2707F-6E42-4E30-A0EB-A39B737A4EFD}">
      <dsp:nvSpPr>
        <dsp:cNvPr id="0" name=""/>
        <dsp:cNvSpPr/>
      </dsp:nvSpPr>
      <dsp:spPr>
        <a:xfrm>
          <a:off x="856617" y="1656780"/>
          <a:ext cx="2246901" cy="6613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Regression models</a:t>
          </a:r>
        </a:p>
      </dsp:txBody>
      <dsp:txXfrm>
        <a:off x="875986" y="1676149"/>
        <a:ext cx="2208163" cy="622569"/>
      </dsp:txXfrm>
    </dsp:sp>
    <dsp:sp modelId="{0A59B5A0-E6E9-4B91-ABD8-ACA2106BD84F}">
      <dsp:nvSpPr>
        <dsp:cNvPr id="0" name=""/>
        <dsp:cNvSpPr/>
      </dsp:nvSpPr>
      <dsp:spPr>
        <a:xfrm>
          <a:off x="561669" y="661307"/>
          <a:ext cx="294947" cy="2152761"/>
        </a:xfrm>
        <a:custGeom>
          <a:avLst/>
          <a:gdLst/>
          <a:ahLst/>
          <a:cxnLst/>
          <a:rect l="0" t="0" r="0" b="0"/>
          <a:pathLst>
            <a:path>
              <a:moveTo>
                <a:pt x="0" y="0"/>
              </a:moveTo>
              <a:lnTo>
                <a:pt x="0" y="2152761"/>
              </a:lnTo>
              <a:lnTo>
                <a:pt x="294947" y="21527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F45FD1-1D4E-4CD8-8735-4A0A5FB96636}">
      <dsp:nvSpPr>
        <dsp:cNvPr id="0" name=""/>
        <dsp:cNvSpPr/>
      </dsp:nvSpPr>
      <dsp:spPr>
        <a:xfrm>
          <a:off x="856617" y="2483415"/>
          <a:ext cx="2246901" cy="6613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Time Series models</a:t>
          </a:r>
        </a:p>
      </dsp:txBody>
      <dsp:txXfrm>
        <a:off x="875986" y="2502784"/>
        <a:ext cx="2208163" cy="622569"/>
      </dsp:txXfrm>
    </dsp:sp>
    <dsp:sp modelId="{92A5215A-7D80-43DD-AEF1-E3F9F69B8FB7}">
      <dsp:nvSpPr>
        <dsp:cNvPr id="0" name=""/>
        <dsp:cNvSpPr/>
      </dsp:nvSpPr>
      <dsp:spPr>
        <a:xfrm>
          <a:off x="561669" y="661307"/>
          <a:ext cx="294947" cy="2979396"/>
        </a:xfrm>
        <a:custGeom>
          <a:avLst/>
          <a:gdLst/>
          <a:ahLst/>
          <a:cxnLst/>
          <a:rect l="0" t="0" r="0" b="0"/>
          <a:pathLst>
            <a:path>
              <a:moveTo>
                <a:pt x="0" y="0"/>
              </a:moveTo>
              <a:lnTo>
                <a:pt x="0" y="2979396"/>
              </a:lnTo>
              <a:lnTo>
                <a:pt x="294947" y="2979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FF119A-2703-4C2A-8501-43A372932604}">
      <dsp:nvSpPr>
        <dsp:cNvPr id="0" name=""/>
        <dsp:cNvSpPr/>
      </dsp:nvSpPr>
      <dsp:spPr>
        <a:xfrm>
          <a:off x="856617" y="3310049"/>
          <a:ext cx="2246901" cy="6613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Neural Networks</a:t>
          </a:r>
        </a:p>
      </dsp:txBody>
      <dsp:txXfrm>
        <a:off x="875986" y="3329418"/>
        <a:ext cx="2208163" cy="622569"/>
      </dsp:txXfrm>
    </dsp:sp>
    <dsp:sp modelId="{D79487DA-7EA9-457C-87B7-FB86F22BD729}">
      <dsp:nvSpPr>
        <dsp:cNvPr id="0" name=""/>
        <dsp:cNvSpPr/>
      </dsp:nvSpPr>
      <dsp:spPr>
        <a:xfrm>
          <a:off x="561669" y="661307"/>
          <a:ext cx="294947" cy="3806030"/>
        </a:xfrm>
        <a:custGeom>
          <a:avLst/>
          <a:gdLst/>
          <a:ahLst/>
          <a:cxnLst/>
          <a:rect l="0" t="0" r="0" b="0"/>
          <a:pathLst>
            <a:path>
              <a:moveTo>
                <a:pt x="0" y="0"/>
              </a:moveTo>
              <a:lnTo>
                <a:pt x="0" y="3806030"/>
              </a:lnTo>
              <a:lnTo>
                <a:pt x="294947" y="38060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B8F808-8DC7-4D2C-BCD8-60BE3D18482B}">
      <dsp:nvSpPr>
        <dsp:cNvPr id="0" name=""/>
        <dsp:cNvSpPr/>
      </dsp:nvSpPr>
      <dsp:spPr>
        <a:xfrm>
          <a:off x="856617" y="4136684"/>
          <a:ext cx="2246901" cy="6613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Expert Systems</a:t>
          </a:r>
        </a:p>
      </dsp:txBody>
      <dsp:txXfrm>
        <a:off x="875986" y="4156053"/>
        <a:ext cx="2208163" cy="622569"/>
      </dsp:txXfrm>
    </dsp:sp>
    <dsp:sp modelId="{FDA7F51A-A319-4356-9674-C00A328A4E82}">
      <dsp:nvSpPr>
        <dsp:cNvPr id="0" name=""/>
        <dsp:cNvSpPr/>
      </dsp:nvSpPr>
      <dsp:spPr>
        <a:xfrm>
          <a:off x="561669" y="661307"/>
          <a:ext cx="294947" cy="4632665"/>
        </a:xfrm>
        <a:custGeom>
          <a:avLst/>
          <a:gdLst/>
          <a:ahLst/>
          <a:cxnLst/>
          <a:rect l="0" t="0" r="0" b="0"/>
          <a:pathLst>
            <a:path>
              <a:moveTo>
                <a:pt x="0" y="0"/>
              </a:moveTo>
              <a:lnTo>
                <a:pt x="0" y="4632665"/>
              </a:lnTo>
              <a:lnTo>
                <a:pt x="294947" y="46326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B0172A-5E3E-4065-B001-1BDB0BD81C2C}">
      <dsp:nvSpPr>
        <dsp:cNvPr id="0" name=""/>
        <dsp:cNvSpPr/>
      </dsp:nvSpPr>
      <dsp:spPr>
        <a:xfrm>
          <a:off x="856617" y="4963319"/>
          <a:ext cx="2246901" cy="6613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Fuzzy Logic Systems</a:t>
          </a:r>
        </a:p>
      </dsp:txBody>
      <dsp:txXfrm>
        <a:off x="875986" y="4982688"/>
        <a:ext cx="2208163" cy="622569"/>
      </dsp:txXfrm>
    </dsp:sp>
    <dsp:sp modelId="{164359AE-D3F1-4AE6-A051-C40E62D20010}">
      <dsp:nvSpPr>
        <dsp:cNvPr id="0" name=""/>
        <dsp:cNvSpPr/>
      </dsp:nvSpPr>
      <dsp:spPr>
        <a:xfrm>
          <a:off x="561669" y="661307"/>
          <a:ext cx="294947" cy="5459299"/>
        </a:xfrm>
        <a:custGeom>
          <a:avLst/>
          <a:gdLst/>
          <a:ahLst/>
          <a:cxnLst/>
          <a:rect l="0" t="0" r="0" b="0"/>
          <a:pathLst>
            <a:path>
              <a:moveTo>
                <a:pt x="0" y="0"/>
              </a:moveTo>
              <a:lnTo>
                <a:pt x="0" y="5459299"/>
              </a:lnTo>
              <a:lnTo>
                <a:pt x="294947" y="54592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A4F662-06B4-44C6-AB60-1C276A92CE03}">
      <dsp:nvSpPr>
        <dsp:cNvPr id="0" name=""/>
        <dsp:cNvSpPr/>
      </dsp:nvSpPr>
      <dsp:spPr>
        <a:xfrm>
          <a:off x="856617" y="5789953"/>
          <a:ext cx="2246901" cy="6613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Statistical Learning algorithms</a:t>
          </a:r>
        </a:p>
      </dsp:txBody>
      <dsp:txXfrm>
        <a:off x="875986" y="5809322"/>
        <a:ext cx="2208163" cy="62256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1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7.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8.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7.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8.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3T07:33:42.259"/>
    </inkml:context>
    <inkml:brush xml:id="br0">
      <inkml:brushProperty name="width" value="0.025" units="cm"/>
      <inkml:brushProperty name="height" value="0.025" units="cm"/>
      <inkml:brushProperty name="color" value="#FFC114"/>
    </inkml:brush>
  </inkml:definitions>
  <inkml:trace contextRef="#ctx0" brushRef="#br0">1 664 24575,'59'1'0,"-34"1"0,0-1 0,0-2 0,48-7 0,-65 6 0,0 0 0,0-1 0,-1 0 0,1 0 0,-1-1 0,0 1 0,0-2 0,0 1 0,10-10 0,-2-1 0,0 0 0,17-26 0,-25 33 0,1 0 0,0 0 0,0 1 0,0 0 0,1 1 0,10-6 0,-11 7 0,-1 1 0,0-1 0,0 0 0,0-1 0,0 0 0,-1 0 0,0 0 0,-1-1 0,1 0 0,4-8 0,5-10 0,2 0 0,19-23 0,-16 23 0,22-37 0,-36 53 0,0 1 0,1 1 0,0-1 0,0 1 0,1 1 0,-1-1 0,1 1 0,1 0 0,-1 1 0,14-6 0,-8 3 0,0-1 0,-1 0 0,13-11 0,-10 6 0,1 0 0,0 1 0,34-19 0,-41 26 0,1 1 0,-1 1 0,1 0 0,0 1 0,1 0 0,-1 0 0,1 1 0,18-1 0,208 5-1365,-215-2-5461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D1E2-0A2F-4469-894C-D09BE85A9E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39298A-9923-4E99-B780-3F70DB3033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A535E1-171F-4E8E-B580-6605964291F4}"/>
              </a:ext>
            </a:extLst>
          </p:cNvPr>
          <p:cNvSpPr>
            <a:spLocks noGrp="1"/>
          </p:cNvSpPr>
          <p:nvPr>
            <p:ph type="dt" sz="half" idx="10"/>
          </p:nvPr>
        </p:nvSpPr>
        <p:spPr/>
        <p:txBody>
          <a:bodyPr/>
          <a:lstStyle/>
          <a:p>
            <a:fld id="{F0095B2E-6112-409A-BA30-5ACB2098EFAB}" type="datetimeFigureOut">
              <a:rPr lang="en-IN" smtClean="0"/>
              <a:t>08-09-2021</a:t>
            </a:fld>
            <a:endParaRPr lang="en-IN"/>
          </a:p>
        </p:txBody>
      </p:sp>
      <p:sp>
        <p:nvSpPr>
          <p:cNvPr id="5" name="Footer Placeholder 4">
            <a:extLst>
              <a:ext uri="{FF2B5EF4-FFF2-40B4-BE49-F238E27FC236}">
                <a16:creationId xmlns:a16="http://schemas.microsoft.com/office/drawing/2014/main" id="{66E30796-4990-467E-ABA9-933D8C9048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D19266-ADB6-49A9-B82C-111589E4FCA6}"/>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2972930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4820-4145-4DAD-A612-6DDAC8C542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6E1F6D-9A38-4E67-A18F-54F2EFD9B1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3F396B-FBDB-4713-ABF9-5DF80C78D60C}"/>
              </a:ext>
            </a:extLst>
          </p:cNvPr>
          <p:cNvSpPr>
            <a:spLocks noGrp="1"/>
          </p:cNvSpPr>
          <p:nvPr>
            <p:ph type="dt" sz="half" idx="10"/>
          </p:nvPr>
        </p:nvSpPr>
        <p:spPr/>
        <p:txBody>
          <a:bodyPr/>
          <a:lstStyle/>
          <a:p>
            <a:fld id="{F0095B2E-6112-409A-BA30-5ACB2098EFAB}" type="datetimeFigureOut">
              <a:rPr lang="en-IN" smtClean="0"/>
              <a:t>08-09-2021</a:t>
            </a:fld>
            <a:endParaRPr lang="en-IN"/>
          </a:p>
        </p:txBody>
      </p:sp>
      <p:sp>
        <p:nvSpPr>
          <p:cNvPr id="5" name="Footer Placeholder 4">
            <a:extLst>
              <a:ext uri="{FF2B5EF4-FFF2-40B4-BE49-F238E27FC236}">
                <a16:creationId xmlns:a16="http://schemas.microsoft.com/office/drawing/2014/main" id="{D8F56BA2-BBBC-4FC7-9090-7B607E608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5B9D86-149D-40AE-9C6E-AA33CFCD359B}"/>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3231130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F1F78F-3AD1-41F5-98C5-D03F48A3C7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E053E4-19ED-4404-AE37-9F9CCB2CFD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770DC-C73C-4161-BFEB-FAEB98AF2BD1}"/>
              </a:ext>
            </a:extLst>
          </p:cNvPr>
          <p:cNvSpPr>
            <a:spLocks noGrp="1"/>
          </p:cNvSpPr>
          <p:nvPr>
            <p:ph type="dt" sz="half" idx="10"/>
          </p:nvPr>
        </p:nvSpPr>
        <p:spPr/>
        <p:txBody>
          <a:bodyPr/>
          <a:lstStyle/>
          <a:p>
            <a:fld id="{F0095B2E-6112-409A-BA30-5ACB2098EFAB}" type="datetimeFigureOut">
              <a:rPr lang="en-IN" smtClean="0"/>
              <a:t>08-09-2021</a:t>
            </a:fld>
            <a:endParaRPr lang="en-IN"/>
          </a:p>
        </p:txBody>
      </p:sp>
      <p:sp>
        <p:nvSpPr>
          <p:cNvPr id="5" name="Footer Placeholder 4">
            <a:extLst>
              <a:ext uri="{FF2B5EF4-FFF2-40B4-BE49-F238E27FC236}">
                <a16:creationId xmlns:a16="http://schemas.microsoft.com/office/drawing/2014/main" id="{E874C1C0-3317-427B-8327-C04686309A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855A2-3890-4364-9CC7-A5AA5B3D7283}"/>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398606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4649-D071-4869-863F-691C90EFC1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2188EB-3E78-4889-AE5F-F49A8F02AE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BB6F3F-71B8-4D17-B1BE-8E2EF8554961}"/>
              </a:ext>
            </a:extLst>
          </p:cNvPr>
          <p:cNvSpPr>
            <a:spLocks noGrp="1"/>
          </p:cNvSpPr>
          <p:nvPr>
            <p:ph type="dt" sz="half" idx="10"/>
          </p:nvPr>
        </p:nvSpPr>
        <p:spPr/>
        <p:txBody>
          <a:bodyPr/>
          <a:lstStyle/>
          <a:p>
            <a:fld id="{F0095B2E-6112-409A-BA30-5ACB2098EFAB}" type="datetimeFigureOut">
              <a:rPr lang="en-IN" smtClean="0"/>
              <a:t>08-09-2021</a:t>
            </a:fld>
            <a:endParaRPr lang="en-IN"/>
          </a:p>
        </p:txBody>
      </p:sp>
      <p:sp>
        <p:nvSpPr>
          <p:cNvPr id="5" name="Footer Placeholder 4">
            <a:extLst>
              <a:ext uri="{FF2B5EF4-FFF2-40B4-BE49-F238E27FC236}">
                <a16:creationId xmlns:a16="http://schemas.microsoft.com/office/drawing/2014/main" id="{3C4A8E56-31ED-4AB9-A40E-ABDD27480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F3309-B3CF-4CC5-BB32-C60075BBD843}"/>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349388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D2CB-CAFE-43E2-980E-C7CB348B60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85F3D3-D7B6-4BE6-A9E9-A92471A6F6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52590-D288-47D8-B3A4-1555F6E12173}"/>
              </a:ext>
            </a:extLst>
          </p:cNvPr>
          <p:cNvSpPr>
            <a:spLocks noGrp="1"/>
          </p:cNvSpPr>
          <p:nvPr>
            <p:ph type="dt" sz="half" idx="10"/>
          </p:nvPr>
        </p:nvSpPr>
        <p:spPr/>
        <p:txBody>
          <a:bodyPr/>
          <a:lstStyle/>
          <a:p>
            <a:fld id="{F0095B2E-6112-409A-BA30-5ACB2098EFAB}" type="datetimeFigureOut">
              <a:rPr lang="en-IN" smtClean="0"/>
              <a:t>08-09-2021</a:t>
            </a:fld>
            <a:endParaRPr lang="en-IN"/>
          </a:p>
        </p:txBody>
      </p:sp>
      <p:sp>
        <p:nvSpPr>
          <p:cNvPr id="5" name="Footer Placeholder 4">
            <a:extLst>
              <a:ext uri="{FF2B5EF4-FFF2-40B4-BE49-F238E27FC236}">
                <a16:creationId xmlns:a16="http://schemas.microsoft.com/office/drawing/2014/main" id="{A89FB01D-672C-45A9-ACCB-94CCA40E08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B19E09-FC52-4F4A-BC1B-C77931228D55}"/>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257478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657C-8271-47AF-93A3-7BC9B9698B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B87892-07A9-49A0-938C-3CF9C4428D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CE0C9F-B35C-4849-AE50-289A2DC29F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CD2DF4-F63B-4BAF-94C3-E459FB787A8D}"/>
              </a:ext>
            </a:extLst>
          </p:cNvPr>
          <p:cNvSpPr>
            <a:spLocks noGrp="1"/>
          </p:cNvSpPr>
          <p:nvPr>
            <p:ph type="dt" sz="half" idx="10"/>
          </p:nvPr>
        </p:nvSpPr>
        <p:spPr/>
        <p:txBody>
          <a:bodyPr/>
          <a:lstStyle/>
          <a:p>
            <a:fld id="{F0095B2E-6112-409A-BA30-5ACB2098EFAB}" type="datetimeFigureOut">
              <a:rPr lang="en-IN" smtClean="0"/>
              <a:t>08-09-2021</a:t>
            </a:fld>
            <a:endParaRPr lang="en-IN"/>
          </a:p>
        </p:txBody>
      </p:sp>
      <p:sp>
        <p:nvSpPr>
          <p:cNvPr id="6" name="Footer Placeholder 5">
            <a:extLst>
              <a:ext uri="{FF2B5EF4-FFF2-40B4-BE49-F238E27FC236}">
                <a16:creationId xmlns:a16="http://schemas.microsoft.com/office/drawing/2014/main" id="{338C162B-9D97-45C1-BCC3-A810AFAB0E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342209-FA54-4EAB-A79F-D51D8691CD53}"/>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244780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DC13-B3D2-4FFD-BC4C-8D669E974B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72BD43-BAD0-4E41-BF6C-E0808537DC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EB8BDC-4F1E-4C0E-975B-FF3DE3E334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89F079-6957-472E-94CE-35C564856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CB4B8C-0489-4193-8C7C-AA4AC121A0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E8544E-AECE-4E8E-B23C-E2FFD3A6A652}"/>
              </a:ext>
            </a:extLst>
          </p:cNvPr>
          <p:cNvSpPr>
            <a:spLocks noGrp="1"/>
          </p:cNvSpPr>
          <p:nvPr>
            <p:ph type="dt" sz="half" idx="10"/>
          </p:nvPr>
        </p:nvSpPr>
        <p:spPr/>
        <p:txBody>
          <a:bodyPr/>
          <a:lstStyle/>
          <a:p>
            <a:fld id="{F0095B2E-6112-409A-BA30-5ACB2098EFAB}" type="datetimeFigureOut">
              <a:rPr lang="en-IN" smtClean="0"/>
              <a:t>08-09-2021</a:t>
            </a:fld>
            <a:endParaRPr lang="en-IN"/>
          </a:p>
        </p:txBody>
      </p:sp>
      <p:sp>
        <p:nvSpPr>
          <p:cNvPr id="8" name="Footer Placeholder 7">
            <a:extLst>
              <a:ext uri="{FF2B5EF4-FFF2-40B4-BE49-F238E27FC236}">
                <a16:creationId xmlns:a16="http://schemas.microsoft.com/office/drawing/2014/main" id="{D3E385E0-25BD-4533-8267-436993897F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8719B7-809F-4777-9FAC-066F5BFBE662}"/>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361304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04F0-60BA-44ED-BA3A-02B3FCEC60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90D0D3-2A91-478B-B23D-CE4778F6289B}"/>
              </a:ext>
            </a:extLst>
          </p:cNvPr>
          <p:cNvSpPr>
            <a:spLocks noGrp="1"/>
          </p:cNvSpPr>
          <p:nvPr>
            <p:ph type="dt" sz="half" idx="10"/>
          </p:nvPr>
        </p:nvSpPr>
        <p:spPr/>
        <p:txBody>
          <a:bodyPr/>
          <a:lstStyle/>
          <a:p>
            <a:fld id="{F0095B2E-6112-409A-BA30-5ACB2098EFAB}" type="datetimeFigureOut">
              <a:rPr lang="en-IN" smtClean="0"/>
              <a:t>08-09-2021</a:t>
            </a:fld>
            <a:endParaRPr lang="en-IN"/>
          </a:p>
        </p:txBody>
      </p:sp>
      <p:sp>
        <p:nvSpPr>
          <p:cNvPr id="4" name="Footer Placeholder 3">
            <a:extLst>
              <a:ext uri="{FF2B5EF4-FFF2-40B4-BE49-F238E27FC236}">
                <a16:creationId xmlns:a16="http://schemas.microsoft.com/office/drawing/2014/main" id="{6EB60377-8688-41BE-AF64-D37521FB77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3C88CD-B5CA-44FB-AE48-1DC462143087}"/>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250058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64AF87-C5FE-4638-B1E6-77FD30CA1AA1}"/>
              </a:ext>
            </a:extLst>
          </p:cNvPr>
          <p:cNvSpPr>
            <a:spLocks noGrp="1"/>
          </p:cNvSpPr>
          <p:nvPr>
            <p:ph type="dt" sz="half" idx="10"/>
          </p:nvPr>
        </p:nvSpPr>
        <p:spPr/>
        <p:txBody>
          <a:bodyPr/>
          <a:lstStyle/>
          <a:p>
            <a:fld id="{F0095B2E-6112-409A-BA30-5ACB2098EFAB}" type="datetimeFigureOut">
              <a:rPr lang="en-IN" smtClean="0"/>
              <a:t>08-09-2021</a:t>
            </a:fld>
            <a:endParaRPr lang="en-IN"/>
          </a:p>
        </p:txBody>
      </p:sp>
      <p:sp>
        <p:nvSpPr>
          <p:cNvPr id="3" name="Footer Placeholder 2">
            <a:extLst>
              <a:ext uri="{FF2B5EF4-FFF2-40B4-BE49-F238E27FC236}">
                <a16:creationId xmlns:a16="http://schemas.microsoft.com/office/drawing/2014/main" id="{1E3646F4-DEAC-4424-A73F-8480FCE04B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EA0FD9-DB79-45F3-B6E4-5FEBE5B8C5E2}"/>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77491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4F81-E523-4D53-AB61-80890ED0B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B7B02B-9F52-4EEF-A55B-24F4494D82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A5F650-45BC-49DB-8E48-029E76C6E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CC345-D1BD-4200-87BA-2E158775F5E6}"/>
              </a:ext>
            </a:extLst>
          </p:cNvPr>
          <p:cNvSpPr>
            <a:spLocks noGrp="1"/>
          </p:cNvSpPr>
          <p:nvPr>
            <p:ph type="dt" sz="half" idx="10"/>
          </p:nvPr>
        </p:nvSpPr>
        <p:spPr/>
        <p:txBody>
          <a:bodyPr/>
          <a:lstStyle/>
          <a:p>
            <a:fld id="{F0095B2E-6112-409A-BA30-5ACB2098EFAB}" type="datetimeFigureOut">
              <a:rPr lang="en-IN" smtClean="0"/>
              <a:t>08-09-2021</a:t>
            </a:fld>
            <a:endParaRPr lang="en-IN"/>
          </a:p>
        </p:txBody>
      </p:sp>
      <p:sp>
        <p:nvSpPr>
          <p:cNvPr id="6" name="Footer Placeholder 5">
            <a:extLst>
              <a:ext uri="{FF2B5EF4-FFF2-40B4-BE49-F238E27FC236}">
                <a16:creationId xmlns:a16="http://schemas.microsoft.com/office/drawing/2014/main" id="{C7E63232-FBC5-4F73-9C77-EB42A8C352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EFC9D1-5762-4718-8856-46F971D39420}"/>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236669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4DBC-BAE8-45AA-B1F6-EE590E4558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21AC00-1ED5-4C6B-8716-F1CC0D13B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70F340-8A6D-4FB1-8E6D-440E6C67E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08819-C8A1-43A3-9015-5C234339427E}"/>
              </a:ext>
            </a:extLst>
          </p:cNvPr>
          <p:cNvSpPr>
            <a:spLocks noGrp="1"/>
          </p:cNvSpPr>
          <p:nvPr>
            <p:ph type="dt" sz="half" idx="10"/>
          </p:nvPr>
        </p:nvSpPr>
        <p:spPr/>
        <p:txBody>
          <a:bodyPr/>
          <a:lstStyle/>
          <a:p>
            <a:fld id="{F0095B2E-6112-409A-BA30-5ACB2098EFAB}" type="datetimeFigureOut">
              <a:rPr lang="en-IN" smtClean="0"/>
              <a:t>08-09-2021</a:t>
            </a:fld>
            <a:endParaRPr lang="en-IN"/>
          </a:p>
        </p:txBody>
      </p:sp>
      <p:sp>
        <p:nvSpPr>
          <p:cNvPr id="6" name="Footer Placeholder 5">
            <a:extLst>
              <a:ext uri="{FF2B5EF4-FFF2-40B4-BE49-F238E27FC236}">
                <a16:creationId xmlns:a16="http://schemas.microsoft.com/office/drawing/2014/main" id="{0EFBB98D-1B4D-4F75-8E01-7F0BA3826F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F18D49-7E46-4203-B824-0872A266E783}"/>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226482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777F4B-E9DF-4D7F-A22B-DA79DFC1FF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AD0577-E897-4389-B29A-BF7F60CA6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6F4154-8684-43F9-B516-D230299B0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95B2E-6112-409A-BA30-5ACB2098EFAB}" type="datetimeFigureOut">
              <a:rPr lang="en-IN" smtClean="0"/>
              <a:t>08-09-2021</a:t>
            </a:fld>
            <a:endParaRPr lang="en-IN"/>
          </a:p>
        </p:txBody>
      </p:sp>
      <p:sp>
        <p:nvSpPr>
          <p:cNvPr id="5" name="Footer Placeholder 4">
            <a:extLst>
              <a:ext uri="{FF2B5EF4-FFF2-40B4-BE49-F238E27FC236}">
                <a16:creationId xmlns:a16="http://schemas.microsoft.com/office/drawing/2014/main" id="{D81BA1C9-AEDB-4FF2-AC13-3F0ECA4801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CFA540-1D33-4C93-A040-93D5DAFD5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402AA-5AF2-495B-818A-F73F98117ECF}" type="slidenum">
              <a:rPr lang="en-IN" smtClean="0"/>
              <a:t>‹#›</a:t>
            </a:fld>
            <a:endParaRPr lang="en-IN"/>
          </a:p>
        </p:txBody>
      </p:sp>
    </p:spTree>
    <p:extLst>
      <p:ext uri="{BB962C8B-B14F-4D97-AF65-F5344CB8AC3E}">
        <p14:creationId xmlns:p14="http://schemas.microsoft.com/office/powerpoint/2010/main" val="11374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Layout" Target="../diagrams/layout13.xml"/><Relationship Id="rId7" Type="http://schemas.openxmlformats.org/officeDocument/2006/relationships/image" Target="../media/image5.png"/><Relationship Id="rId12" Type="http://schemas.microsoft.com/office/2007/relationships/diagramDrawing" Target="../diagrams/drawing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diagramColors" Target="../diagrams/colors14.xml"/><Relationship Id="rId5" Type="http://schemas.openxmlformats.org/officeDocument/2006/relationships/diagramColors" Target="../diagrams/colors13.xml"/><Relationship Id="rId10" Type="http://schemas.openxmlformats.org/officeDocument/2006/relationships/diagramQuickStyle" Target="../diagrams/quickStyle14.xml"/><Relationship Id="rId4" Type="http://schemas.openxmlformats.org/officeDocument/2006/relationships/diagramQuickStyle" Target="../diagrams/quickStyle13.xml"/><Relationship Id="rId9" Type="http://schemas.openxmlformats.org/officeDocument/2006/relationships/diagramLayout" Target="../diagrams/layout14.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diagramData" Target="../diagrams/data17.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5" Type="http://schemas.openxmlformats.org/officeDocument/2006/relationships/diagramColors" Target="../diagrams/colors16.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 Id="rId14" Type="http://schemas.openxmlformats.org/officeDocument/2006/relationships/diagramQuickStyle" Target="../diagrams/quickStyle16.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7.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10" Type="http://schemas.openxmlformats.org/officeDocument/2006/relationships/diagramColors" Target="../diagrams/colors17.xml"/><Relationship Id="rId4" Type="http://schemas.openxmlformats.org/officeDocument/2006/relationships/diagramQuickStyle" Target="../diagrams/quickStyle17.xml"/><Relationship Id="rId9" Type="http://schemas.openxmlformats.org/officeDocument/2006/relationships/diagramQuickStyle" Target="../diagrams/quickStyle17.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5.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7.xml"/><Relationship Id="rId13" Type="http://schemas.openxmlformats.org/officeDocument/2006/relationships/diagramLayout" Target="../diagrams/layout28.xml"/><Relationship Id="rId18" Type="http://schemas.openxmlformats.org/officeDocument/2006/relationships/diagramLayout" Target="../diagrams/layout28.xml"/><Relationship Id="rId3" Type="http://schemas.openxmlformats.org/officeDocument/2006/relationships/diagramLayout" Target="../diagrams/layout26.xml"/><Relationship Id="rId21" Type="http://schemas.openxmlformats.org/officeDocument/2006/relationships/customXml" Target="../ink/ink1.xml"/><Relationship Id="rId7" Type="http://schemas.openxmlformats.org/officeDocument/2006/relationships/diagramData" Target="../diagrams/data29.xml"/><Relationship Id="rId12" Type="http://schemas.openxmlformats.org/officeDocument/2006/relationships/diagramData" Target="../diagrams/data30.xml"/><Relationship Id="rId17" Type="http://schemas.openxmlformats.org/officeDocument/2006/relationships/diagramData" Target="../diagrams/data31.xml"/><Relationship Id="rId2" Type="http://schemas.openxmlformats.org/officeDocument/2006/relationships/diagramData" Target="../diagrams/data28.xml"/><Relationship Id="rId16" Type="http://schemas.microsoft.com/office/2007/relationships/diagramDrawing" Target="../diagrams/drawing28.xml"/><Relationship Id="rId20" Type="http://schemas.openxmlformats.org/officeDocument/2006/relationships/diagramColors" Target="../diagrams/colors28.xml"/><Relationship Id="rId1" Type="http://schemas.openxmlformats.org/officeDocument/2006/relationships/slideLayout" Target="../slideLayouts/slideLayout2.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5" Type="http://schemas.openxmlformats.org/officeDocument/2006/relationships/diagramColors" Target="../diagrams/colors28.xml"/><Relationship Id="rId10" Type="http://schemas.openxmlformats.org/officeDocument/2006/relationships/diagramColors" Target="../diagrams/colors27.xml"/><Relationship Id="rId19" Type="http://schemas.openxmlformats.org/officeDocument/2006/relationships/diagramQuickStyle" Target="../diagrams/quickStyle28.xml"/><Relationship Id="rId4" Type="http://schemas.openxmlformats.org/officeDocument/2006/relationships/diagramQuickStyle" Target="../diagrams/quickStyle26.xml"/><Relationship Id="rId9" Type="http://schemas.openxmlformats.org/officeDocument/2006/relationships/diagramQuickStyle" Target="../diagrams/quickStyle27.xml"/><Relationship Id="rId14" Type="http://schemas.openxmlformats.org/officeDocument/2006/relationships/diagramQuickStyle" Target="../diagrams/quickStyle28.xml"/><Relationship Id="rId22" Type="http://schemas.openxmlformats.org/officeDocument/2006/relationships/image" Target="../media/image80.png"/></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30.xml"/><Relationship Id="rId13" Type="http://schemas.openxmlformats.org/officeDocument/2006/relationships/diagramLayout" Target="../diagrams/layout31.xml"/><Relationship Id="rId3" Type="http://schemas.openxmlformats.org/officeDocument/2006/relationships/diagramLayout" Target="../diagrams/layout29.xml"/><Relationship Id="rId7" Type="http://schemas.openxmlformats.org/officeDocument/2006/relationships/diagramData" Target="../diagrams/data33.xml"/><Relationship Id="rId12" Type="http://schemas.openxmlformats.org/officeDocument/2006/relationships/diagramData" Target="../diagrams/data34.xml"/><Relationship Id="rId2" Type="http://schemas.openxmlformats.org/officeDocument/2006/relationships/diagramData" Target="../diagrams/data32.xml"/><Relationship Id="rId16" Type="http://schemas.microsoft.com/office/2007/relationships/diagramDrawing" Target="../diagrams/drawing31.xml"/><Relationship Id="rId1" Type="http://schemas.openxmlformats.org/officeDocument/2006/relationships/slideLayout" Target="../slideLayouts/slideLayout2.xml"/><Relationship Id="rId6" Type="http://schemas.microsoft.com/office/2007/relationships/diagramDrawing" Target="../diagrams/drawing29.xml"/><Relationship Id="rId11" Type="http://schemas.microsoft.com/office/2007/relationships/diagramDrawing" Target="../diagrams/drawing30.xml"/><Relationship Id="rId5" Type="http://schemas.openxmlformats.org/officeDocument/2006/relationships/diagramColors" Target="../diagrams/colors29.xml"/><Relationship Id="rId15" Type="http://schemas.openxmlformats.org/officeDocument/2006/relationships/diagramColors" Target="../diagrams/colors31.xml"/><Relationship Id="rId10" Type="http://schemas.openxmlformats.org/officeDocument/2006/relationships/diagramColors" Target="../diagrams/colors30.xml"/><Relationship Id="rId4" Type="http://schemas.openxmlformats.org/officeDocument/2006/relationships/diagramQuickStyle" Target="../diagrams/quickStyle29.xml"/><Relationship Id="rId9" Type="http://schemas.openxmlformats.org/officeDocument/2006/relationships/diagramQuickStyle" Target="../diagrams/quickStyle30.xml"/><Relationship Id="rId14" Type="http://schemas.openxmlformats.org/officeDocument/2006/relationships/diagramQuickStyle" Target="../diagrams/quickStyle31.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36.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35.xml"/><Relationship Id="rId13" Type="http://schemas.openxmlformats.org/officeDocument/2006/relationships/diagramLayout" Target="../diagrams/layout36.xml"/><Relationship Id="rId3" Type="http://schemas.openxmlformats.org/officeDocument/2006/relationships/diagramLayout" Target="../diagrams/layout34.xml"/><Relationship Id="rId7" Type="http://schemas.openxmlformats.org/officeDocument/2006/relationships/diagramData" Target="../diagrams/data38.xml"/><Relationship Id="rId12" Type="http://schemas.openxmlformats.org/officeDocument/2006/relationships/diagramData" Target="../diagrams/data39.xml"/><Relationship Id="rId2" Type="http://schemas.openxmlformats.org/officeDocument/2006/relationships/diagramData" Target="../diagrams/data37.xml"/><Relationship Id="rId16" Type="http://schemas.microsoft.com/office/2007/relationships/diagramDrawing" Target="../diagrams/drawing36.xml"/><Relationship Id="rId1" Type="http://schemas.openxmlformats.org/officeDocument/2006/relationships/slideLayout" Target="../slideLayouts/slideLayout2.xml"/><Relationship Id="rId6" Type="http://schemas.microsoft.com/office/2007/relationships/diagramDrawing" Target="../diagrams/drawing34.xml"/><Relationship Id="rId11" Type="http://schemas.microsoft.com/office/2007/relationships/diagramDrawing" Target="../diagrams/drawing35.xml"/><Relationship Id="rId5" Type="http://schemas.openxmlformats.org/officeDocument/2006/relationships/diagramColors" Target="../diagrams/colors34.xml"/><Relationship Id="rId15" Type="http://schemas.openxmlformats.org/officeDocument/2006/relationships/diagramColors" Target="../diagrams/colors36.xml"/><Relationship Id="rId10" Type="http://schemas.openxmlformats.org/officeDocument/2006/relationships/diagramColors" Target="../diagrams/colors35.xml"/><Relationship Id="rId4" Type="http://schemas.openxmlformats.org/officeDocument/2006/relationships/diagramQuickStyle" Target="../diagrams/quickStyle34.xml"/><Relationship Id="rId9" Type="http://schemas.openxmlformats.org/officeDocument/2006/relationships/diagramQuickStyle" Target="../diagrams/quickStyle35.xml"/><Relationship Id="rId14" Type="http://schemas.openxmlformats.org/officeDocument/2006/relationships/diagramQuickStyle" Target="../diagrams/quickStyle3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4.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F11C-4B4C-4EB8-9E9E-4F2E22451A9C}"/>
              </a:ext>
            </a:extLst>
          </p:cNvPr>
          <p:cNvSpPr>
            <a:spLocks noGrp="1"/>
          </p:cNvSpPr>
          <p:nvPr>
            <p:ph type="ctrTitle"/>
          </p:nvPr>
        </p:nvSpPr>
        <p:spPr>
          <a:xfrm>
            <a:off x="2695575" y="251885"/>
            <a:ext cx="9144000" cy="2786590"/>
          </a:xfrm>
        </p:spPr>
        <p:txBody>
          <a:bodyPr>
            <a:normAutofit/>
          </a:bodyPr>
          <a:lstStyle/>
          <a:p>
            <a:r>
              <a:rPr lang="en-US" sz="3200" dirty="0">
                <a:latin typeface="Times New Roman" panose="02020603050405020304" pitchFamily="18" charset="0"/>
                <a:cs typeface="Times New Roman" panose="02020603050405020304" pitchFamily="18" charset="0"/>
              </a:rPr>
              <a:t>MALAVIYA NATIONAL INSTITUTE OF TECHNOLOGY</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CENTRE FOR ENERGY AND ENVIRONMENT</a:t>
            </a:r>
            <a:br>
              <a:rPr lang="en-US" sz="4400" dirty="0">
                <a:latin typeface="Times New Roman" panose="02020603050405020304" pitchFamily="18" charset="0"/>
                <a:cs typeface="Times New Roman" panose="02020603050405020304" pitchFamily="18" charset="0"/>
              </a:rPr>
            </a:b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7715E53-25D8-4881-AE83-B7061DD1FC43}"/>
              </a:ext>
            </a:extLst>
          </p:cNvPr>
          <p:cNvSpPr>
            <a:spLocks noGrp="1"/>
          </p:cNvSpPr>
          <p:nvPr>
            <p:ph type="subTitle" idx="1"/>
          </p:nvPr>
        </p:nvSpPr>
        <p:spPr>
          <a:xfrm>
            <a:off x="2547486" y="3530181"/>
            <a:ext cx="9144000" cy="565570"/>
          </a:xfrm>
        </p:spPr>
        <p:txBody>
          <a:bodyPr>
            <a:normAutofit/>
          </a:bodyPr>
          <a:lstStyle/>
          <a:p>
            <a:r>
              <a:rPr lang="en-US" sz="3200" b="1" dirty="0">
                <a:latin typeface="Times New Roman" panose="02020603050405020304" pitchFamily="18" charset="0"/>
                <a:cs typeface="Times New Roman" panose="02020603050405020304" pitchFamily="18" charset="0"/>
              </a:rPr>
              <a:t>LOAD AND DEMAND FORECASTING</a:t>
            </a:r>
          </a:p>
        </p:txBody>
      </p:sp>
      <p:pic>
        <p:nvPicPr>
          <p:cNvPr id="4" name="image1.png" descr="Malaviya National Institute of Technology, Jaipur - Wikipedia">
            <a:extLst>
              <a:ext uri="{FF2B5EF4-FFF2-40B4-BE49-F238E27FC236}">
                <a16:creationId xmlns:a16="http://schemas.microsoft.com/office/drawing/2014/main" id="{E5EF5B13-3E2D-4174-94D4-B3579E927AA6}"/>
              </a:ext>
            </a:extLst>
          </p:cNvPr>
          <p:cNvPicPr/>
          <p:nvPr/>
        </p:nvPicPr>
        <p:blipFill>
          <a:blip r:embed="rId2" cstate="print"/>
          <a:stretch>
            <a:fillRect/>
          </a:stretch>
        </p:blipFill>
        <p:spPr>
          <a:xfrm>
            <a:off x="163446" y="251884"/>
            <a:ext cx="3036953" cy="3177115"/>
          </a:xfrm>
          <a:prstGeom prst="rect">
            <a:avLst/>
          </a:prstGeom>
        </p:spPr>
      </p:pic>
      <p:sp>
        <p:nvSpPr>
          <p:cNvPr id="5" name="TextBox 4">
            <a:extLst>
              <a:ext uri="{FF2B5EF4-FFF2-40B4-BE49-F238E27FC236}">
                <a16:creationId xmlns:a16="http://schemas.microsoft.com/office/drawing/2014/main" id="{D2520612-D8D5-4F0E-93E9-F9CA15DDD1F1}"/>
              </a:ext>
            </a:extLst>
          </p:cNvPr>
          <p:cNvSpPr txBox="1"/>
          <p:nvPr/>
        </p:nvSpPr>
        <p:spPr>
          <a:xfrm>
            <a:off x="657225" y="5021888"/>
            <a:ext cx="2047355" cy="1569660"/>
          </a:xfrm>
          <a:prstGeom prst="rect">
            <a:avLst/>
          </a:prstGeom>
          <a:noFill/>
        </p:spPr>
        <p:txBody>
          <a:bodyPr wrap="none" rtlCol="0">
            <a:spAutoFit/>
          </a:bodyPr>
          <a:lstStyle/>
          <a:p>
            <a:r>
              <a:rPr lang="en-US" sz="2400" b="1" i="1" dirty="0">
                <a:latin typeface="Times New Roman" panose="02020603050405020304" pitchFamily="18" charset="0"/>
                <a:cs typeface="Times New Roman" panose="02020603050405020304" pitchFamily="18" charset="0"/>
              </a:rPr>
              <a:t>Prepared by</a:t>
            </a:r>
          </a:p>
          <a:p>
            <a:endParaRPr lang="en-US" sz="2400" b="1" i="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Bala Ganesh K</a:t>
            </a:r>
          </a:p>
          <a:p>
            <a:r>
              <a:rPr lang="en-US" sz="2400" dirty="0">
                <a:latin typeface="Times New Roman" panose="02020603050405020304" pitchFamily="18" charset="0"/>
                <a:cs typeface="Times New Roman" panose="02020603050405020304" pitchFamily="18" charset="0"/>
              </a:rPr>
              <a:t>2020PCV5316</a:t>
            </a:r>
          </a:p>
        </p:txBody>
      </p:sp>
      <p:sp>
        <p:nvSpPr>
          <p:cNvPr id="6" name="TextBox 5">
            <a:extLst>
              <a:ext uri="{FF2B5EF4-FFF2-40B4-BE49-F238E27FC236}">
                <a16:creationId xmlns:a16="http://schemas.microsoft.com/office/drawing/2014/main" id="{D1B9E249-5ACF-45D0-BBE5-BED20F94F0C9}"/>
              </a:ext>
            </a:extLst>
          </p:cNvPr>
          <p:cNvSpPr txBox="1"/>
          <p:nvPr/>
        </p:nvSpPr>
        <p:spPr>
          <a:xfrm>
            <a:off x="9001125" y="5021888"/>
            <a:ext cx="2553904" cy="1569660"/>
          </a:xfrm>
          <a:prstGeom prst="rect">
            <a:avLst/>
          </a:prstGeom>
          <a:noFill/>
        </p:spPr>
        <p:txBody>
          <a:bodyPr wrap="none" rtlCol="0">
            <a:spAutoFit/>
          </a:bodyPr>
          <a:lstStyle/>
          <a:p>
            <a:r>
              <a:rPr lang="en-US" sz="2400" b="1" i="1" dirty="0">
                <a:latin typeface="Times New Roman" panose="02020603050405020304" pitchFamily="18" charset="0"/>
                <a:cs typeface="Times New Roman" panose="02020603050405020304" pitchFamily="18" charset="0"/>
              </a:rPr>
              <a:t>Submitted to</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Dr. </a:t>
            </a:r>
            <a:r>
              <a:rPr lang="en-US" sz="2400" dirty="0" err="1">
                <a:latin typeface="Times New Roman" panose="02020603050405020304" pitchFamily="18" charset="0"/>
                <a:cs typeface="Times New Roman" panose="02020603050405020304" pitchFamily="18" charset="0"/>
              </a:rPr>
              <a:t>Parul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Mathuria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Assistant Professor</a:t>
            </a:r>
            <a:endParaRPr lang="en-IN" sz="24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B26B75C5-53DC-409E-86BB-E7EEF2E4813C}"/>
              </a:ext>
            </a:extLst>
          </p:cNvPr>
          <p:cNvSpPr>
            <a:spLocks noGrp="1"/>
          </p:cNvSpPr>
          <p:nvPr>
            <p:ph type="sldNum" sz="quarter" idx="12"/>
          </p:nvPr>
        </p:nvSpPr>
        <p:spPr/>
        <p:txBody>
          <a:bodyPr/>
          <a:lstStyle/>
          <a:p>
            <a:fld id="{7B6B0754-E504-4C4C-AF0A-0B7D7F4051C8}" type="slidenum">
              <a:rPr lang="en-IN" smtClean="0"/>
              <a:t>1</a:t>
            </a:fld>
            <a:endParaRPr lang="en-IN"/>
          </a:p>
        </p:txBody>
      </p:sp>
    </p:spTree>
    <p:extLst>
      <p:ext uri="{BB962C8B-B14F-4D97-AF65-F5344CB8AC3E}">
        <p14:creationId xmlns:p14="http://schemas.microsoft.com/office/powerpoint/2010/main" val="2271706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7570-B75A-4E16-9AA9-1849A982ECFE}"/>
              </a:ext>
            </a:extLst>
          </p:cNvPr>
          <p:cNvSpPr>
            <a:spLocks noGrp="1"/>
          </p:cNvSpPr>
          <p:nvPr>
            <p:ph type="title"/>
          </p:nvPr>
        </p:nvSpPr>
        <p:spPr>
          <a:xfrm>
            <a:off x="0" y="26425"/>
            <a:ext cx="6019800" cy="882650"/>
          </a:xfrm>
        </p:spPr>
        <p:txBody>
          <a:bodyPr>
            <a:noAutofit/>
          </a:bodyPr>
          <a:lstStyle/>
          <a:p>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Simple and Advanced Techniques </a:t>
            </a:r>
            <a:r>
              <a:rPr lang="en-US" sz="3200" b="1" baseline="30000" dirty="0">
                <a:latin typeface="Times New Roman" panose="02020603050405020304" pitchFamily="18" charset="0"/>
                <a:cs typeface="Times New Roman" panose="02020603050405020304" pitchFamily="18" charset="0"/>
              </a:rPr>
              <a:t>[1], [5], [7]</a:t>
            </a:r>
            <a:br>
              <a:rPr lang="en-US" sz="3200" b="1" dirty="0">
                <a:latin typeface="Times New Roman" panose="02020603050405020304" pitchFamily="18" charset="0"/>
                <a:cs typeface="Times New Roman" panose="02020603050405020304" pitchFamily="18" charset="0"/>
              </a:rPr>
            </a:br>
            <a:endParaRPr lang="en-IN" sz="3200" dirty="0"/>
          </a:p>
        </p:txBody>
      </p:sp>
      <p:graphicFrame>
        <p:nvGraphicFramePr>
          <p:cNvPr id="4" name="Diagram 3">
            <a:extLst>
              <a:ext uri="{FF2B5EF4-FFF2-40B4-BE49-F238E27FC236}">
                <a16:creationId xmlns:a16="http://schemas.microsoft.com/office/drawing/2014/main" id="{603009DC-A908-4D98-ADA1-755F0FD6189C}"/>
              </a:ext>
            </a:extLst>
          </p:cNvPr>
          <p:cNvGraphicFramePr/>
          <p:nvPr>
            <p:extLst>
              <p:ext uri="{D42A27DB-BD31-4B8C-83A1-F6EECF244321}">
                <p14:modId xmlns:p14="http://schemas.microsoft.com/office/powerpoint/2010/main" val="64199949"/>
              </p:ext>
            </p:extLst>
          </p:nvPr>
        </p:nvGraphicFramePr>
        <p:xfrm>
          <a:off x="5000624" y="107951"/>
          <a:ext cx="8220075" cy="3842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6764BB-7CB3-400F-B609-F833BCA12D9C}"/>
                  </a:ext>
                </a:extLst>
              </p:cNvPr>
              <p:cNvSpPr txBox="1"/>
              <p:nvPr/>
            </p:nvSpPr>
            <p:spPr>
              <a:xfrm>
                <a:off x="61911" y="864080"/>
                <a:ext cx="6110291" cy="3277820"/>
              </a:xfrm>
              <a:prstGeom prst="rect">
                <a:avLst/>
              </a:prstGeom>
              <a:noFill/>
            </p:spPr>
            <p:txBody>
              <a:bodyPr wrap="square">
                <a:spAutoFit/>
              </a:bodyPr>
              <a:lstStyle/>
              <a:p>
                <a:pPr marL="0" indent="0">
                  <a:lnSpc>
                    <a:spcPct val="150000"/>
                  </a:lnSpc>
                  <a:buNone/>
                </a:pPr>
                <a:r>
                  <a:rPr lang="en-IN" sz="1800" b="1" dirty="0">
                    <a:latin typeface="Times New Roman" panose="02020603050405020304" pitchFamily="18" charset="0"/>
                    <a:cs typeface="Times New Roman" panose="02020603050405020304" pitchFamily="18" charset="0"/>
                  </a:rPr>
                  <a:t>Multiple Regression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actors like weather, economic growth, electricity prices etc.</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rinciple of least-square estimation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Mathematical model </a:t>
                </a:r>
                <a:r>
                  <a:rPr lang="en-US" dirty="0">
                    <a:latin typeface="Times New Roman" panose="02020603050405020304" pitchFamily="18" charset="0"/>
                    <a:cs typeface="Times New Roman" panose="02020603050405020304" pitchFamily="18" charset="0"/>
                  </a:rPr>
                  <a:t>given</a:t>
                </a:r>
                <a:r>
                  <a:rPr lang="en-US" sz="1800" dirty="0">
                    <a:latin typeface="Times New Roman" panose="02020603050405020304" pitchFamily="18" charset="0"/>
                    <a:cs typeface="Times New Roman" panose="02020603050405020304" pitchFamily="18" charset="0"/>
                  </a:rPr>
                  <a:t> as</a:t>
                </a:r>
              </a:p>
              <a:p>
                <a:pPr marL="0" indent="0" algn="ctr">
                  <a:buNone/>
                </a:pPr>
                <a:r>
                  <a:rPr lang="en-US" sz="1800" b="1" dirty="0" err="1">
                    <a:latin typeface="Times New Roman" panose="02020603050405020304" pitchFamily="18" charset="0"/>
                    <a:cs typeface="Times New Roman" panose="02020603050405020304" pitchFamily="18" charset="0"/>
                  </a:rPr>
                  <a:t>Y</a:t>
                </a:r>
                <a:r>
                  <a:rPr lang="en-US" sz="1800" b="1" baseline="-25000" dirty="0" err="1">
                    <a:latin typeface="Times New Roman" panose="02020603050405020304" pitchFamily="18" charset="0"/>
                    <a:cs typeface="Times New Roman" panose="02020603050405020304" pitchFamily="18" charset="0"/>
                  </a:rPr>
                  <a:t>t</a:t>
                </a:r>
                <a:r>
                  <a:rPr lang="en-US" sz="1800" b="1" dirty="0">
                    <a:latin typeface="Times New Roman" panose="02020603050405020304" pitchFamily="18" charset="0"/>
                    <a:cs typeface="Times New Roman" panose="02020603050405020304" pitchFamily="18" charset="0"/>
                  </a:rPr>
                  <a:t> = </a:t>
                </a:r>
                <a:r>
                  <a:rPr lang="en-US" sz="1800" b="1" dirty="0" err="1">
                    <a:latin typeface="Times New Roman" panose="02020603050405020304" pitchFamily="18" charset="0"/>
                    <a:cs typeface="Times New Roman" panose="02020603050405020304" pitchFamily="18" charset="0"/>
                  </a:rPr>
                  <a:t>v</a:t>
                </a:r>
                <a:r>
                  <a:rPr lang="en-US" sz="1800" b="1" baseline="-25000" dirty="0" err="1">
                    <a:latin typeface="Times New Roman" panose="02020603050405020304" pitchFamily="18" charset="0"/>
                    <a:cs typeface="Times New Roman" panose="02020603050405020304" pitchFamily="18" charset="0"/>
                  </a:rPr>
                  <a:t>t</a:t>
                </a:r>
                <a:r>
                  <a:rPr lang="en-US" sz="1800" b="1" dirty="0" err="1">
                    <a:latin typeface="Times New Roman" panose="02020603050405020304" pitchFamily="18" charset="0"/>
                    <a:cs typeface="Times New Roman" panose="02020603050405020304" pitchFamily="18" charset="0"/>
                  </a:rPr>
                  <a:t>a</a:t>
                </a:r>
                <a:r>
                  <a:rPr lang="en-US" sz="1800" b="1" baseline="-25000" dirty="0" err="1">
                    <a:latin typeface="Times New Roman" panose="02020603050405020304" pitchFamily="18" charset="0"/>
                    <a:cs typeface="Times New Roman" panose="02020603050405020304" pitchFamily="18" charset="0"/>
                  </a:rPr>
                  <a:t>t</a:t>
                </a:r>
                <a:r>
                  <a:rPr lang="en-US" sz="1800" b="1" dirty="0">
                    <a:latin typeface="Times New Roman" panose="02020603050405020304" pitchFamily="18" charset="0"/>
                    <a:cs typeface="Times New Roman" panose="02020603050405020304" pitchFamily="18" charset="0"/>
                  </a:rPr>
                  <a:t> + </a:t>
                </a:r>
                <a14:m>
                  <m:oMath xmlns:m="http://schemas.openxmlformats.org/officeDocument/2006/math">
                    <m:r>
                      <a:rPr lang="en-US" sz="1800" b="1" i="1" smtClean="0">
                        <a:latin typeface="Cambria Math" panose="02040503050406030204" pitchFamily="18" charset="0"/>
                        <a:ea typeface="Cambria Math" panose="02040503050406030204" pitchFamily="18" charset="0"/>
                      </a:rPr>
                      <m:t>𝜺</m:t>
                    </m:r>
                  </m:oMath>
                </a14:m>
                <a:r>
                  <a:rPr lang="en-IN" sz="1800" b="1" baseline="-25000" dirty="0">
                    <a:latin typeface="Times New Roman" panose="02020603050405020304" pitchFamily="18" charset="0"/>
                    <a:cs typeface="Times New Roman" panose="02020603050405020304" pitchFamily="18" charset="0"/>
                  </a:rPr>
                  <a:t>t</a:t>
                </a:r>
              </a:p>
              <a:p>
                <a:r>
                  <a:rPr lang="en-US" sz="1800" dirty="0">
                    <a:latin typeface="Times New Roman" panose="02020603050405020304" pitchFamily="18" charset="0"/>
                    <a:cs typeface="Times New Roman" panose="02020603050405020304" pitchFamily="18" charset="0"/>
                  </a:rPr>
                  <a:t>t 	</a:t>
                </a:r>
                <a:r>
                  <a:rPr lang="en-US" sz="1800" dirty="0">
                    <a:latin typeface="Times New Roman" panose="02020603050405020304" pitchFamily="18" charset="0"/>
                    <a:cs typeface="Times New Roman" panose="02020603050405020304" pitchFamily="18" charset="0"/>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sampling time</a:t>
                </a:r>
              </a:p>
              <a:p>
                <a:r>
                  <a:rPr lang="en-US" sz="1800" dirty="0" err="1">
                    <a:latin typeface="Times New Roman" panose="02020603050405020304" pitchFamily="18" charset="0"/>
                    <a:cs typeface="Times New Roman" panose="02020603050405020304" pitchFamily="18" charset="0"/>
                  </a:rPr>
                  <a:t>Y</a:t>
                </a:r>
                <a:r>
                  <a:rPr lang="en-US" sz="1800" baseline="-25000" dirty="0" err="1">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measured system total load</a:t>
                </a:r>
              </a:p>
              <a:p>
                <a:r>
                  <a:rPr lang="en-US" sz="1800" dirty="0" err="1">
                    <a:latin typeface="Times New Roman" panose="02020603050405020304" pitchFamily="18" charset="0"/>
                    <a:cs typeface="Times New Roman" panose="02020603050405020304" pitchFamily="18" charset="0"/>
                  </a:rPr>
                  <a:t>v</a:t>
                </a:r>
                <a:r>
                  <a:rPr lang="en-US" sz="1800" baseline="-25000" dirty="0" err="1">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vector of adapted variables (time, temp., light 	  	      intensity, wind speed, humidity etc.)</a:t>
                </a:r>
              </a:p>
              <a:p>
                <a:r>
                  <a:rPr lang="en-US" sz="1800" dirty="0">
                    <a:latin typeface="Times New Roman" panose="02020603050405020304" pitchFamily="18" charset="0"/>
                    <a:cs typeface="Times New Roman" panose="02020603050405020304" pitchFamily="18" charset="0"/>
                  </a:rPr>
                  <a:t>a</a:t>
                </a:r>
                <a:r>
                  <a:rPr lang="en-US" sz="1800" baseline="-250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transposed vector of regression coefficients</a:t>
                </a:r>
              </a:p>
              <a:p>
                <a14:m>
                  <m:oMath xmlns:m="http://schemas.openxmlformats.org/officeDocument/2006/math">
                    <m:r>
                      <a:rPr lang="en-US" sz="1800" b="0" i="1" smtClean="0">
                        <a:latin typeface="Cambria Math" panose="02040503050406030204" pitchFamily="18" charset="0"/>
                        <a:ea typeface="Cambria Math" panose="02040503050406030204" pitchFamily="18" charset="0"/>
                      </a:rPr>
                      <m:t>𝜀</m:t>
                    </m:r>
                  </m:oMath>
                </a14:m>
                <a:r>
                  <a:rPr lang="en-IN" sz="1800" baseline="-25000" dirty="0">
                    <a:latin typeface="Times New Roman" panose="02020603050405020304" pitchFamily="18" charset="0"/>
                    <a:cs typeface="Times New Roman" panose="02020603050405020304" pitchFamily="18" charset="0"/>
                  </a:rPr>
                  <a:t>t </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model error at time t.</a:t>
                </a:r>
                <a:endParaRPr lang="en-IN" sz="1800" baseline="-250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96764BB-7CB3-400F-B609-F833BCA12D9C}"/>
                  </a:ext>
                </a:extLst>
              </p:cNvPr>
              <p:cNvSpPr txBox="1">
                <a:spLocks noRot="1" noChangeAspect="1" noMove="1" noResize="1" noEditPoints="1" noAdjustHandles="1" noChangeArrowheads="1" noChangeShapeType="1" noTextEdit="1"/>
              </p:cNvSpPr>
              <p:nvPr/>
            </p:nvSpPr>
            <p:spPr>
              <a:xfrm>
                <a:off x="61911" y="864080"/>
                <a:ext cx="6110291" cy="3277820"/>
              </a:xfrm>
              <a:prstGeom prst="rect">
                <a:avLst/>
              </a:prstGeom>
              <a:blipFill>
                <a:blip r:embed="rId7"/>
                <a:stretch>
                  <a:fillRect l="-798" b="-2235"/>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9D06FDBC-348B-4CD5-B05E-0F03CCA71698}"/>
              </a:ext>
            </a:extLst>
          </p:cNvPr>
          <p:cNvSpPr txBox="1"/>
          <p:nvPr/>
        </p:nvSpPr>
        <p:spPr>
          <a:xfrm>
            <a:off x="61911" y="4333040"/>
            <a:ext cx="5576889" cy="2169825"/>
          </a:xfrm>
          <a:prstGeom prst="rect">
            <a:avLst/>
          </a:prstGeom>
          <a:noFill/>
        </p:spPr>
        <p:txBody>
          <a:bodyPr wrap="square">
            <a:spAutoFit/>
          </a:bodyPr>
          <a:lstStyle/>
          <a:p>
            <a:pPr marL="0" indent="0">
              <a:lnSpc>
                <a:spcPct val="150000"/>
              </a:lnSpc>
              <a:buNone/>
            </a:pPr>
            <a:r>
              <a:rPr lang="en-US" b="1" dirty="0">
                <a:latin typeface="Times New Roman" panose="02020603050405020304" pitchFamily="18" charset="0"/>
                <a:cs typeface="Times New Roman" panose="02020603050405020304" pitchFamily="18" charset="0"/>
              </a:rPr>
              <a:t>Exponential Smoothing (ES)</a:t>
            </a: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Exponentially weighted average data of past observations to predict the future load</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Exponential decay of influence of past historical data by appropriate weightage allotment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Good accuracy, simplicity, robustness, and low cost</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Accuracy of model depends on smoothing coefficients </a:t>
            </a:r>
          </a:p>
        </p:txBody>
      </p:sp>
      <p:graphicFrame>
        <p:nvGraphicFramePr>
          <p:cNvPr id="11" name="Diagram 10">
            <a:extLst>
              <a:ext uri="{FF2B5EF4-FFF2-40B4-BE49-F238E27FC236}">
                <a16:creationId xmlns:a16="http://schemas.microsoft.com/office/drawing/2014/main" id="{836FA397-74B5-490E-9CA6-F33B6A461008}"/>
              </a:ext>
            </a:extLst>
          </p:cNvPr>
          <p:cNvGraphicFramePr/>
          <p:nvPr>
            <p:extLst>
              <p:ext uri="{D42A27DB-BD31-4B8C-83A1-F6EECF244321}">
                <p14:modId xmlns:p14="http://schemas.microsoft.com/office/powerpoint/2010/main" val="3624516231"/>
              </p:ext>
            </p:extLst>
          </p:nvPr>
        </p:nvGraphicFramePr>
        <p:xfrm>
          <a:off x="5848350" y="3733800"/>
          <a:ext cx="6343649" cy="3124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5027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8" grpId="0"/>
      <p:bldGraphic spid="11"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F08C29-7245-4E70-BA92-AB285FF5E283}"/>
              </a:ext>
            </a:extLst>
          </p:cNvPr>
          <p:cNvSpPr txBox="1"/>
          <p:nvPr/>
        </p:nvSpPr>
        <p:spPr>
          <a:xfrm>
            <a:off x="152400" y="69414"/>
            <a:ext cx="6096000" cy="1615827"/>
          </a:xfrm>
          <a:prstGeom prst="rect">
            <a:avLst/>
          </a:prstGeom>
          <a:noFill/>
        </p:spPr>
        <p:txBody>
          <a:bodyPr wrap="square">
            <a:sp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Iterative reweighted least-square </a:t>
            </a:r>
            <a:r>
              <a:rPr lang="en-US" sz="1800" b="1" baseline="30000" dirty="0">
                <a:latin typeface="Times New Roman" panose="02020603050405020304" pitchFamily="18" charset="0"/>
                <a:cs typeface="Times New Roman" panose="02020603050405020304" pitchFamily="18" charset="0"/>
              </a:rPr>
              <a:t>[1]</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utocorrelation and </a:t>
            </a:r>
            <a:r>
              <a:rPr lang="en-US"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artial </a:t>
            </a:r>
            <a:r>
              <a:rPr lang="en-US"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utocorrelation function of resulting immediate past load data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Thus i</a:t>
            </a:r>
            <a:r>
              <a:rPr lang="en-US" sz="1800" dirty="0">
                <a:latin typeface="Times New Roman" panose="02020603050405020304" pitchFamily="18" charset="0"/>
                <a:cs typeface="Times New Roman" panose="02020603050405020304" pitchFamily="18" charset="0"/>
              </a:rPr>
              <a:t>dentifies a sub-optimal model of the load projection</a:t>
            </a:r>
          </a:p>
          <a:p>
            <a:endParaRPr lang="en-IN" sz="1800" dirty="0">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B06F16BE-2ED6-4C75-8020-72883D158AA8}"/>
              </a:ext>
            </a:extLst>
          </p:cNvPr>
          <p:cNvGraphicFramePr/>
          <p:nvPr>
            <p:extLst>
              <p:ext uri="{D42A27DB-BD31-4B8C-83A1-F6EECF244321}">
                <p14:modId xmlns:p14="http://schemas.microsoft.com/office/powerpoint/2010/main" val="1677970940"/>
              </p:ext>
            </p:extLst>
          </p:nvPr>
        </p:nvGraphicFramePr>
        <p:xfrm>
          <a:off x="7353299" y="1571624"/>
          <a:ext cx="4686301" cy="5216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0F8737C3-1F4F-435F-9A7F-734BD56ACCBD}"/>
              </a:ext>
            </a:extLst>
          </p:cNvPr>
          <p:cNvSpPr txBox="1"/>
          <p:nvPr/>
        </p:nvSpPr>
        <p:spPr>
          <a:xfrm>
            <a:off x="7277100" y="142875"/>
            <a:ext cx="4891088" cy="1338828"/>
          </a:xfrm>
          <a:prstGeom prst="rect">
            <a:avLst/>
          </a:prstGeom>
          <a:noFill/>
        </p:spPr>
        <p:txBody>
          <a:bodyPr wrap="square">
            <a:sp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Stochastic Time Series Methods </a:t>
            </a:r>
            <a:r>
              <a:rPr lang="en-US" sz="1800" b="1" baseline="30000" dirty="0">
                <a:latin typeface="Times New Roman" panose="02020603050405020304" pitchFamily="18" charset="0"/>
                <a:cs typeface="Times New Roman" panose="02020603050405020304" pitchFamily="18" charset="0"/>
              </a:rPr>
              <a:t>[1], [5], [7]</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ased on the assumption that data have an internal structure like trends or autocorrelation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Based on the previous load data (historical)</a:t>
            </a:r>
          </a:p>
        </p:txBody>
      </p:sp>
      <mc:AlternateContent xmlns:mc="http://schemas.openxmlformats.org/markup-compatibility/2006" xmlns:a14="http://schemas.microsoft.com/office/drawing/2010/main">
        <mc:Choice Requires="a14">
          <p:graphicFrame>
            <p:nvGraphicFramePr>
              <p:cNvPr id="6" name="Diagram 5">
                <a:extLst>
                  <a:ext uri="{FF2B5EF4-FFF2-40B4-BE49-F238E27FC236}">
                    <a16:creationId xmlns:a16="http://schemas.microsoft.com/office/drawing/2014/main" id="{CD6F5394-CCD3-4F9D-A0A6-DA6F65ECD96B}"/>
                  </a:ext>
                </a:extLst>
              </p:cNvPr>
              <p:cNvGraphicFramePr/>
              <p:nvPr>
                <p:extLst>
                  <p:ext uri="{D42A27DB-BD31-4B8C-83A1-F6EECF244321}">
                    <p14:modId xmlns:p14="http://schemas.microsoft.com/office/powerpoint/2010/main" val="1596709409"/>
                  </p:ext>
                </p:extLst>
              </p:nvPr>
            </p:nvGraphicFramePr>
            <p:xfrm>
              <a:off x="-1" y="1200151"/>
              <a:ext cx="7058025" cy="55884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6" name="Diagram 5">
                <a:extLst>
                  <a:ext uri="{FF2B5EF4-FFF2-40B4-BE49-F238E27FC236}">
                    <a16:creationId xmlns:a16="http://schemas.microsoft.com/office/drawing/2014/main" id="{CD6F5394-CCD3-4F9D-A0A6-DA6F65ECD96B}"/>
                  </a:ext>
                </a:extLst>
              </p:cNvPr>
              <p:cNvGraphicFramePr/>
              <p:nvPr>
                <p:extLst>
                  <p:ext uri="{D42A27DB-BD31-4B8C-83A1-F6EECF244321}">
                    <p14:modId xmlns:p14="http://schemas.microsoft.com/office/powerpoint/2010/main" val="1596709409"/>
                  </p:ext>
                </p:extLst>
              </p:nvPr>
            </p:nvGraphicFramePr>
            <p:xfrm>
              <a:off x="-1" y="1200151"/>
              <a:ext cx="7058025" cy="55884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spTree>
    <p:extLst>
      <p:ext uri="{BB962C8B-B14F-4D97-AF65-F5344CB8AC3E}">
        <p14:creationId xmlns:p14="http://schemas.microsoft.com/office/powerpoint/2010/main" val="60071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8" grpId="0">
        <p:bldAsOne/>
      </p:bldGraphic>
      <p:bldP spid="10" grpId="0"/>
      <p:bldGraphic spid="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70D58FF1-00A2-43CF-886E-4BC4A86A5AF3}"/>
                  </a:ext>
                </a:extLst>
              </p:cNvPr>
              <p:cNvGraphicFramePr/>
              <p:nvPr>
                <p:extLst>
                  <p:ext uri="{D42A27DB-BD31-4B8C-83A1-F6EECF244321}">
                    <p14:modId xmlns:p14="http://schemas.microsoft.com/office/powerpoint/2010/main" val="1032989978"/>
                  </p:ext>
                </p:extLst>
              </p:nvPr>
            </p:nvGraphicFramePr>
            <p:xfrm>
              <a:off x="-38099" y="66675"/>
              <a:ext cx="12153899" cy="6648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70D58FF1-00A2-43CF-886E-4BC4A86A5AF3}"/>
                  </a:ext>
                </a:extLst>
              </p:cNvPr>
              <p:cNvGraphicFramePr/>
              <p:nvPr>
                <p:extLst>
                  <p:ext uri="{D42A27DB-BD31-4B8C-83A1-F6EECF244321}">
                    <p14:modId xmlns:p14="http://schemas.microsoft.com/office/powerpoint/2010/main" val="1032989978"/>
                  </p:ext>
                </p:extLst>
              </p:nvPr>
            </p:nvGraphicFramePr>
            <p:xfrm>
              <a:off x="-38099" y="66675"/>
              <a:ext cx="12153899" cy="66484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371632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2FF5A6B-FB83-49DB-A721-C16CDC575802}"/>
              </a:ext>
            </a:extLst>
          </p:cNvPr>
          <p:cNvGraphicFramePr/>
          <p:nvPr>
            <p:extLst>
              <p:ext uri="{D42A27DB-BD31-4B8C-83A1-F6EECF244321}">
                <p14:modId xmlns:p14="http://schemas.microsoft.com/office/powerpoint/2010/main" val="362011818"/>
              </p:ext>
            </p:extLst>
          </p:nvPr>
        </p:nvGraphicFramePr>
        <p:xfrm>
          <a:off x="-873125" y="152400"/>
          <a:ext cx="8128000" cy="6457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205D590B-A07E-4A08-8296-81410740B51D}"/>
              </a:ext>
            </a:extLst>
          </p:cNvPr>
          <p:cNvGraphicFramePr/>
          <p:nvPr>
            <p:extLst>
              <p:ext uri="{D42A27DB-BD31-4B8C-83A1-F6EECF244321}">
                <p14:modId xmlns:p14="http://schemas.microsoft.com/office/powerpoint/2010/main" val="2856367759"/>
              </p:ext>
            </p:extLst>
          </p:nvPr>
        </p:nvGraphicFramePr>
        <p:xfrm>
          <a:off x="6972300" y="74083"/>
          <a:ext cx="5086350" cy="67098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2412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6"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DFBB19C-1DC6-4E62-A22B-B59C4A960B6E}"/>
              </a:ext>
            </a:extLst>
          </p:cNvPr>
          <p:cNvGraphicFramePr/>
          <p:nvPr>
            <p:extLst>
              <p:ext uri="{D42A27DB-BD31-4B8C-83A1-F6EECF244321}">
                <p14:modId xmlns:p14="http://schemas.microsoft.com/office/powerpoint/2010/main" val="2728729192"/>
              </p:ext>
            </p:extLst>
          </p:nvPr>
        </p:nvGraphicFramePr>
        <p:xfrm>
          <a:off x="0" y="142876"/>
          <a:ext cx="12087225" cy="6543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4751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CC2BFAA-EC87-4FED-8585-16F1B2459331}"/>
              </a:ext>
            </a:extLst>
          </p:cNvPr>
          <p:cNvGraphicFramePr/>
          <p:nvPr>
            <p:extLst>
              <p:ext uri="{D42A27DB-BD31-4B8C-83A1-F6EECF244321}">
                <p14:modId xmlns:p14="http://schemas.microsoft.com/office/powerpoint/2010/main" val="2420777638"/>
              </p:ext>
            </p:extLst>
          </p:nvPr>
        </p:nvGraphicFramePr>
        <p:xfrm>
          <a:off x="771525" y="247650"/>
          <a:ext cx="10868025" cy="6610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162A61D5-0EE9-4D3B-B125-A04496BB5E5F}"/>
              </a:ext>
            </a:extLst>
          </p:cNvPr>
          <p:cNvSpPr txBox="1"/>
          <p:nvPr/>
        </p:nvSpPr>
        <p:spPr>
          <a:xfrm>
            <a:off x="0" y="0"/>
            <a:ext cx="6588815" cy="1077218"/>
          </a:xfrm>
          <a:prstGeom prst="rect">
            <a:avLst/>
          </a:prstGeom>
          <a:noFill/>
        </p:spPr>
        <p:txBody>
          <a:bodyPr wrap="square">
            <a:spAutoFit/>
          </a:bodyPr>
          <a:lstStyle/>
          <a:p>
            <a:pPr lvl="0" algn="ctr"/>
            <a:r>
              <a:rPr lang="en-US" sz="3200" b="1" i="0" dirty="0">
                <a:latin typeface="Times New Roman" panose="02020603050405020304" pitchFamily="18" charset="0"/>
                <a:cs typeface="Times New Roman" panose="02020603050405020304" pitchFamily="18" charset="0"/>
              </a:rPr>
              <a:t>Support Vector Machines (SVM) </a:t>
            </a:r>
            <a:r>
              <a:rPr lang="en-US" sz="3200" b="1" i="0" baseline="30000" dirty="0">
                <a:latin typeface="Times New Roman" panose="02020603050405020304" pitchFamily="18" charset="0"/>
                <a:cs typeface="Times New Roman" panose="02020603050405020304" pitchFamily="18" charset="0"/>
              </a:rPr>
              <a:t>[5]</a:t>
            </a:r>
          </a:p>
          <a:p>
            <a:pPr lvl="0" algn="ctr"/>
            <a:endParaRPr lang="en-IN" sz="3200" dirty="0"/>
          </a:p>
        </p:txBody>
      </p:sp>
    </p:spTree>
    <p:extLst>
      <p:ext uri="{BB962C8B-B14F-4D97-AF65-F5344CB8AC3E}">
        <p14:creationId xmlns:p14="http://schemas.microsoft.com/office/powerpoint/2010/main" val="3113697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F85755E6-353E-403F-8653-E2AA57D354F1}"/>
              </a:ext>
            </a:extLst>
          </p:cNvPr>
          <p:cNvSpPr/>
          <p:nvPr/>
        </p:nvSpPr>
        <p:spPr>
          <a:xfrm>
            <a:off x="6448425" y="1009650"/>
            <a:ext cx="466725" cy="552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AFBF03CA-9CE5-462E-8B5B-F773E62FB8E9}"/>
              </a:ext>
            </a:extLst>
          </p:cNvPr>
          <p:cNvSpPr/>
          <p:nvPr/>
        </p:nvSpPr>
        <p:spPr>
          <a:xfrm>
            <a:off x="6448425" y="1771650"/>
            <a:ext cx="466725" cy="552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AE8B349B-88DA-4ABC-A49B-7B4F0EFF85FC}"/>
              </a:ext>
            </a:extLst>
          </p:cNvPr>
          <p:cNvSpPr/>
          <p:nvPr/>
        </p:nvSpPr>
        <p:spPr>
          <a:xfrm>
            <a:off x="6477000" y="3200400"/>
            <a:ext cx="466725" cy="552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46CF96A4-ECBB-4F03-BB03-F32D9F2470AB}"/>
              </a:ext>
            </a:extLst>
          </p:cNvPr>
          <p:cNvSpPr/>
          <p:nvPr/>
        </p:nvSpPr>
        <p:spPr>
          <a:xfrm>
            <a:off x="6477000" y="4772025"/>
            <a:ext cx="466725" cy="552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CF2F48E2-D69C-4C24-A9D9-F98008101B1E}"/>
              </a:ext>
            </a:extLst>
          </p:cNvPr>
          <p:cNvSpPr/>
          <p:nvPr/>
        </p:nvSpPr>
        <p:spPr>
          <a:xfrm>
            <a:off x="6486525" y="5562600"/>
            <a:ext cx="466725" cy="552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9C956419-A3B1-4DE3-B34A-552B20AD9D4A}"/>
              </a:ext>
            </a:extLst>
          </p:cNvPr>
          <p:cNvSpPr/>
          <p:nvPr/>
        </p:nvSpPr>
        <p:spPr>
          <a:xfrm>
            <a:off x="8448675" y="457200"/>
            <a:ext cx="466725" cy="552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228530-D385-4455-9FBF-05A728BC85E5}"/>
              </a:ext>
            </a:extLst>
          </p:cNvPr>
          <p:cNvSpPr/>
          <p:nvPr/>
        </p:nvSpPr>
        <p:spPr>
          <a:xfrm>
            <a:off x="8462962" y="1352550"/>
            <a:ext cx="466725" cy="552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3F74AFA-93D7-4C05-AC2B-3FE025F37127}"/>
              </a:ext>
            </a:extLst>
          </p:cNvPr>
          <p:cNvSpPr/>
          <p:nvPr/>
        </p:nvSpPr>
        <p:spPr>
          <a:xfrm>
            <a:off x="8496300" y="3219450"/>
            <a:ext cx="466725" cy="552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A94BE1FB-A24E-4FF2-9098-5AFB75FD5F9E}"/>
              </a:ext>
            </a:extLst>
          </p:cNvPr>
          <p:cNvSpPr/>
          <p:nvPr/>
        </p:nvSpPr>
        <p:spPr>
          <a:xfrm>
            <a:off x="8505825" y="5048250"/>
            <a:ext cx="466725" cy="552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1CA092C3-27CB-4857-BFE9-E738C121886F}"/>
              </a:ext>
            </a:extLst>
          </p:cNvPr>
          <p:cNvSpPr/>
          <p:nvPr/>
        </p:nvSpPr>
        <p:spPr>
          <a:xfrm>
            <a:off x="8510586" y="5972174"/>
            <a:ext cx="466725" cy="552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8932A0EE-1736-4A7B-B335-90026DA9DDC5}"/>
              </a:ext>
            </a:extLst>
          </p:cNvPr>
          <p:cNvSpPr/>
          <p:nvPr/>
        </p:nvSpPr>
        <p:spPr>
          <a:xfrm>
            <a:off x="11039475" y="3190875"/>
            <a:ext cx="466725" cy="552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DA224EB5-0FD8-4374-AB4A-A362EB13FAA7}"/>
              </a:ext>
            </a:extLst>
          </p:cNvPr>
          <p:cNvSpPr/>
          <p:nvPr/>
        </p:nvSpPr>
        <p:spPr>
          <a:xfrm>
            <a:off x="6667500" y="2428875"/>
            <a:ext cx="95250" cy="1333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Connector 18">
            <a:extLst>
              <a:ext uri="{FF2B5EF4-FFF2-40B4-BE49-F238E27FC236}">
                <a16:creationId xmlns:a16="http://schemas.microsoft.com/office/drawing/2014/main" id="{82505BC4-32AE-41C8-87DA-ED8E1AA9847B}"/>
              </a:ext>
            </a:extLst>
          </p:cNvPr>
          <p:cNvSpPr/>
          <p:nvPr/>
        </p:nvSpPr>
        <p:spPr>
          <a:xfrm>
            <a:off x="6667500" y="2705100"/>
            <a:ext cx="95250" cy="1333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Connector 19">
            <a:extLst>
              <a:ext uri="{FF2B5EF4-FFF2-40B4-BE49-F238E27FC236}">
                <a16:creationId xmlns:a16="http://schemas.microsoft.com/office/drawing/2014/main" id="{A2FAFDE8-05A5-4AE2-B66D-DCCA7B1E03A3}"/>
              </a:ext>
            </a:extLst>
          </p:cNvPr>
          <p:cNvSpPr/>
          <p:nvPr/>
        </p:nvSpPr>
        <p:spPr>
          <a:xfrm>
            <a:off x="6657974" y="2952750"/>
            <a:ext cx="104775" cy="1238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Connector 20">
            <a:extLst>
              <a:ext uri="{FF2B5EF4-FFF2-40B4-BE49-F238E27FC236}">
                <a16:creationId xmlns:a16="http://schemas.microsoft.com/office/drawing/2014/main" id="{E81F2CF2-4307-4C0A-8CCD-79557077875A}"/>
              </a:ext>
            </a:extLst>
          </p:cNvPr>
          <p:cNvSpPr/>
          <p:nvPr/>
        </p:nvSpPr>
        <p:spPr>
          <a:xfrm>
            <a:off x="6657975" y="3895724"/>
            <a:ext cx="104775" cy="1238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Connector 21">
            <a:extLst>
              <a:ext uri="{FF2B5EF4-FFF2-40B4-BE49-F238E27FC236}">
                <a16:creationId xmlns:a16="http://schemas.microsoft.com/office/drawing/2014/main" id="{EC336B51-E50A-4A6D-8955-0E9C4D7A3741}"/>
              </a:ext>
            </a:extLst>
          </p:cNvPr>
          <p:cNvSpPr/>
          <p:nvPr/>
        </p:nvSpPr>
        <p:spPr>
          <a:xfrm>
            <a:off x="6667500" y="4238625"/>
            <a:ext cx="95250" cy="1333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Connector 22">
            <a:extLst>
              <a:ext uri="{FF2B5EF4-FFF2-40B4-BE49-F238E27FC236}">
                <a16:creationId xmlns:a16="http://schemas.microsoft.com/office/drawing/2014/main" id="{43E5A315-7C3A-44AC-A1CA-1BD842FE2F4D}"/>
              </a:ext>
            </a:extLst>
          </p:cNvPr>
          <p:cNvSpPr/>
          <p:nvPr/>
        </p:nvSpPr>
        <p:spPr>
          <a:xfrm>
            <a:off x="6667500" y="4552951"/>
            <a:ext cx="95250" cy="1333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Connector 23">
            <a:extLst>
              <a:ext uri="{FF2B5EF4-FFF2-40B4-BE49-F238E27FC236}">
                <a16:creationId xmlns:a16="http://schemas.microsoft.com/office/drawing/2014/main" id="{97211F1D-C5CD-42E3-BC2D-92E5344676CA}"/>
              </a:ext>
            </a:extLst>
          </p:cNvPr>
          <p:cNvSpPr/>
          <p:nvPr/>
        </p:nvSpPr>
        <p:spPr>
          <a:xfrm>
            <a:off x="8658224" y="2357437"/>
            <a:ext cx="95250" cy="1333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D95BDF53-C123-4F86-98A4-2BC9D07F6B9C}"/>
              </a:ext>
            </a:extLst>
          </p:cNvPr>
          <p:cNvSpPr/>
          <p:nvPr/>
        </p:nvSpPr>
        <p:spPr>
          <a:xfrm>
            <a:off x="8662987" y="2667000"/>
            <a:ext cx="95250" cy="1333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Connector 25">
            <a:extLst>
              <a:ext uri="{FF2B5EF4-FFF2-40B4-BE49-F238E27FC236}">
                <a16:creationId xmlns:a16="http://schemas.microsoft.com/office/drawing/2014/main" id="{6BDA6D3C-E3AB-4D2B-A4C8-9E60DD47B112}"/>
              </a:ext>
            </a:extLst>
          </p:cNvPr>
          <p:cNvSpPr/>
          <p:nvPr/>
        </p:nvSpPr>
        <p:spPr>
          <a:xfrm>
            <a:off x="8658224" y="2938463"/>
            <a:ext cx="95250" cy="1333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lowchart: Connector 26">
            <a:extLst>
              <a:ext uri="{FF2B5EF4-FFF2-40B4-BE49-F238E27FC236}">
                <a16:creationId xmlns:a16="http://schemas.microsoft.com/office/drawing/2014/main" id="{24771060-6B8B-45A3-9EBD-5B143916A419}"/>
              </a:ext>
            </a:extLst>
          </p:cNvPr>
          <p:cNvSpPr/>
          <p:nvPr/>
        </p:nvSpPr>
        <p:spPr>
          <a:xfrm>
            <a:off x="8677274" y="4629151"/>
            <a:ext cx="95250" cy="1333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Connector 27">
            <a:extLst>
              <a:ext uri="{FF2B5EF4-FFF2-40B4-BE49-F238E27FC236}">
                <a16:creationId xmlns:a16="http://schemas.microsoft.com/office/drawing/2014/main" id="{DE33F374-DEE8-4358-876B-B7CAFEC3C660}"/>
              </a:ext>
            </a:extLst>
          </p:cNvPr>
          <p:cNvSpPr/>
          <p:nvPr/>
        </p:nvSpPr>
        <p:spPr>
          <a:xfrm>
            <a:off x="8667750" y="4229101"/>
            <a:ext cx="95250" cy="1333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Straight Arrow Connector 29">
            <a:extLst>
              <a:ext uri="{FF2B5EF4-FFF2-40B4-BE49-F238E27FC236}">
                <a16:creationId xmlns:a16="http://schemas.microsoft.com/office/drawing/2014/main" id="{371282E1-D408-4B24-BCF7-CEE76263A05E}"/>
              </a:ext>
            </a:extLst>
          </p:cNvPr>
          <p:cNvCxnSpPr>
            <a:endCxn id="5" idx="2"/>
          </p:cNvCxnSpPr>
          <p:nvPr/>
        </p:nvCxnSpPr>
        <p:spPr>
          <a:xfrm>
            <a:off x="6076950" y="1285875"/>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DC340A0-BCB6-4B77-9CAE-B3284285C13C}"/>
              </a:ext>
            </a:extLst>
          </p:cNvPr>
          <p:cNvCxnSpPr/>
          <p:nvPr/>
        </p:nvCxnSpPr>
        <p:spPr>
          <a:xfrm>
            <a:off x="6076950" y="2057400"/>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03603D0-2C91-4D0D-A4F5-6883A80B5821}"/>
              </a:ext>
            </a:extLst>
          </p:cNvPr>
          <p:cNvCxnSpPr/>
          <p:nvPr/>
        </p:nvCxnSpPr>
        <p:spPr>
          <a:xfrm>
            <a:off x="6115050" y="3486150"/>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472638F-BA39-4321-8DD7-FC9199C65688}"/>
              </a:ext>
            </a:extLst>
          </p:cNvPr>
          <p:cNvCxnSpPr/>
          <p:nvPr/>
        </p:nvCxnSpPr>
        <p:spPr>
          <a:xfrm>
            <a:off x="6105525" y="5067300"/>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A2509F7-363C-4A8F-BAC6-8320D1C516A3}"/>
              </a:ext>
            </a:extLst>
          </p:cNvPr>
          <p:cNvCxnSpPr/>
          <p:nvPr/>
        </p:nvCxnSpPr>
        <p:spPr>
          <a:xfrm>
            <a:off x="6105525" y="5867400"/>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C94626E-CF05-4786-B197-BDC421B7461F}"/>
              </a:ext>
            </a:extLst>
          </p:cNvPr>
          <p:cNvCxnSpPr/>
          <p:nvPr/>
        </p:nvCxnSpPr>
        <p:spPr>
          <a:xfrm>
            <a:off x="11506200" y="3467100"/>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BAA9EF2-CCEE-405C-9AB6-61286009F8CE}"/>
              </a:ext>
            </a:extLst>
          </p:cNvPr>
          <p:cNvCxnSpPr>
            <a:cxnSpLocks/>
          </p:cNvCxnSpPr>
          <p:nvPr/>
        </p:nvCxnSpPr>
        <p:spPr>
          <a:xfrm flipV="1">
            <a:off x="8724900" y="3762375"/>
            <a:ext cx="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D63F2F5-1CE0-47D0-B287-8BAF1944B660}"/>
              </a:ext>
            </a:extLst>
          </p:cNvPr>
          <p:cNvCxnSpPr>
            <a:cxnSpLocks/>
          </p:cNvCxnSpPr>
          <p:nvPr/>
        </p:nvCxnSpPr>
        <p:spPr>
          <a:xfrm flipV="1">
            <a:off x="8696325" y="19050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53A4490-DD6F-4E03-9688-7ED992B38D93}"/>
              </a:ext>
            </a:extLst>
          </p:cNvPr>
          <p:cNvCxnSpPr>
            <a:cxnSpLocks/>
          </p:cNvCxnSpPr>
          <p:nvPr/>
        </p:nvCxnSpPr>
        <p:spPr>
          <a:xfrm flipV="1">
            <a:off x="8743950" y="5591175"/>
            <a:ext cx="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A072443-BF78-4A42-8046-41B2BA22C62B}"/>
              </a:ext>
            </a:extLst>
          </p:cNvPr>
          <p:cNvCxnSpPr>
            <a:cxnSpLocks/>
          </p:cNvCxnSpPr>
          <p:nvPr/>
        </p:nvCxnSpPr>
        <p:spPr>
          <a:xfrm flipV="1">
            <a:off x="8696325" y="1000125"/>
            <a:ext cx="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4131828-CE80-4497-8256-4175DA01BF5B}"/>
              </a:ext>
            </a:extLst>
          </p:cNvPr>
          <p:cNvCxnSpPr>
            <a:cxnSpLocks/>
          </p:cNvCxnSpPr>
          <p:nvPr/>
        </p:nvCxnSpPr>
        <p:spPr>
          <a:xfrm flipV="1">
            <a:off x="8743950" y="6515100"/>
            <a:ext cx="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91900D-6073-47EA-A050-15F75BFEF5D7}"/>
              </a:ext>
            </a:extLst>
          </p:cNvPr>
          <p:cNvSpPr txBox="1"/>
          <p:nvPr/>
        </p:nvSpPr>
        <p:spPr>
          <a:xfrm>
            <a:off x="5705475" y="895350"/>
            <a:ext cx="420308"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j1</a:t>
            </a:r>
            <a:endParaRPr lang="en-IN" i="1" baseline="-25000"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D99C30BA-0970-4148-A04B-8B80429E14DF}"/>
              </a:ext>
            </a:extLst>
          </p:cNvPr>
          <p:cNvSpPr txBox="1"/>
          <p:nvPr/>
        </p:nvSpPr>
        <p:spPr>
          <a:xfrm>
            <a:off x="8700482" y="962026"/>
            <a:ext cx="377026"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b</a:t>
            </a:r>
            <a:r>
              <a:rPr lang="en-US" i="1" baseline="-25000" dirty="0">
                <a:latin typeface="Times New Roman" panose="02020603050405020304" pitchFamily="18" charset="0"/>
                <a:cs typeface="Times New Roman" panose="02020603050405020304" pitchFamily="18" charset="0"/>
              </a:rPr>
              <a:t>1</a:t>
            </a:r>
            <a:endParaRPr lang="en-IN" i="1" baseline="-25000"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3BC4F830-03E2-4A35-9841-CCF75FA2940C}"/>
              </a:ext>
            </a:extLst>
          </p:cNvPr>
          <p:cNvSpPr txBox="1"/>
          <p:nvPr/>
        </p:nvSpPr>
        <p:spPr>
          <a:xfrm>
            <a:off x="5771546" y="1678546"/>
            <a:ext cx="42030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j2</a:t>
            </a:r>
            <a:endParaRPr lang="en-IN" i="1" baseline="-25000"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A0D9EA97-7A26-451D-8062-1C0BB6150A91}"/>
              </a:ext>
            </a:extLst>
          </p:cNvPr>
          <p:cNvSpPr txBox="1"/>
          <p:nvPr/>
        </p:nvSpPr>
        <p:spPr>
          <a:xfrm>
            <a:off x="5848350" y="3099912"/>
            <a:ext cx="399468" cy="369332"/>
          </a:xfrm>
          <a:prstGeom prst="rect">
            <a:avLst/>
          </a:prstGeom>
          <a:noFill/>
        </p:spPr>
        <p:txBody>
          <a:bodyPr wrap="none" rtlCol="0">
            <a:spAutoFit/>
          </a:bodyPr>
          <a:lstStyle/>
          <a:p>
            <a:r>
              <a:rPr lang="en-US" i="1" dirty="0" err="1">
                <a:latin typeface="Times New Roman" panose="02020603050405020304" pitchFamily="18" charset="0"/>
                <a:cs typeface="Times New Roman" panose="02020603050405020304" pitchFamily="18" charset="0"/>
              </a:rPr>
              <a:t>x</a:t>
            </a:r>
            <a:r>
              <a:rPr lang="en-US" i="1" baseline="-25000" dirty="0" err="1">
                <a:latin typeface="Times New Roman" panose="02020603050405020304" pitchFamily="18" charset="0"/>
                <a:cs typeface="Times New Roman" panose="02020603050405020304" pitchFamily="18" charset="0"/>
              </a:rPr>
              <a:t>jk</a:t>
            </a:r>
            <a:endParaRPr lang="en-IN" i="1" baseline="-250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0D4440FC-9EC8-4C90-8114-4C13D8BDAED5}"/>
              </a:ext>
            </a:extLst>
          </p:cNvPr>
          <p:cNvSpPr txBox="1"/>
          <p:nvPr/>
        </p:nvSpPr>
        <p:spPr>
          <a:xfrm>
            <a:off x="5857875" y="4952999"/>
            <a:ext cx="535724"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jn-1</a:t>
            </a:r>
            <a:endParaRPr lang="en-IN" i="1" baseline="-25000"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03F57A98-8C30-4284-AE7A-FC637ACB9050}"/>
              </a:ext>
            </a:extLst>
          </p:cNvPr>
          <p:cNvSpPr txBox="1"/>
          <p:nvPr/>
        </p:nvSpPr>
        <p:spPr>
          <a:xfrm>
            <a:off x="5848350" y="5800725"/>
            <a:ext cx="407484" cy="369332"/>
          </a:xfrm>
          <a:prstGeom prst="rect">
            <a:avLst/>
          </a:prstGeom>
          <a:noFill/>
        </p:spPr>
        <p:txBody>
          <a:bodyPr wrap="none" rtlCol="0">
            <a:spAutoFit/>
          </a:bodyPr>
          <a:lstStyle/>
          <a:p>
            <a:r>
              <a:rPr lang="en-US" i="1" dirty="0" err="1">
                <a:latin typeface="Times New Roman" panose="02020603050405020304" pitchFamily="18" charset="0"/>
                <a:cs typeface="Times New Roman" panose="02020603050405020304" pitchFamily="18" charset="0"/>
              </a:rPr>
              <a:t>x</a:t>
            </a:r>
            <a:r>
              <a:rPr lang="en-US" i="1" baseline="-25000" dirty="0" err="1">
                <a:latin typeface="Times New Roman" panose="02020603050405020304" pitchFamily="18" charset="0"/>
                <a:cs typeface="Times New Roman" panose="02020603050405020304" pitchFamily="18" charset="0"/>
              </a:rPr>
              <a:t>jn</a:t>
            </a:r>
            <a:endParaRPr lang="en-IN" i="1" baseline="-25000"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8D144F5D-8AEA-45A9-BC96-BFE188D4C3DB}"/>
              </a:ext>
            </a:extLst>
          </p:cNvPr>
          <p:cNvSpPr txBox="1"/>
          <p:nvPr/>
        </p:nvSpPr>
        <p:spPr>
          <a:xfrm>
            <a:off x="8674022" y="1992868"/>
            <a:ext cx="377026"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b</a:t>
            </a:r>
            <a:r>
              <a:rPr lang="en-US" i="1" baseline="-25000" dirty="0">
                <a:latin typeface="Times New Roman" panose="02020603050405020304" pitchFamily="18" charset="0"/>
                <a:cs typeface="Times New Roman" panose="02020603050405020304" pitchFamily="18" charset="0"/>
              </a:rPr>
              <a:t>2</a:t>
            </a:r>
            <a:endParaRPr lang="en-IN" i="1" baseline="-25000"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B91D4561-C840-40AF-B4E8-E116AF1AAB68}"/>
              </a:ext>
            </a:extLst>
          </p:cNvPr>
          <p:cNvSpPr txBox="1"/>
          <p:nvPr/>
        </p:nvSpPr>
        <p:spPr>
          <a:xfrm>
            <a:off x="8695536" y="3895725"/>
            <a:ext cx="369012"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b</a:t>
            </a:r>
            <a:r>
              <a:rPr lang="en-US" i="1" baseline="-25000" dirty="0">
                <a:latin typeface="Times New Roman" panose="02020603050405020304" pitchFamily="18" charset="0"/>
                <a:cs typeface="Times New Roman" panose="02020603050405020304" pitchFamily="18" charset="0"/>
              </a:rPr>
              <a:t>k</a:t>
            </a:r>
            <a:endParaRPr lang="en-IN" i="1" baseline="-25000"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CD5A9CE1-D8D8-4380-80E1-F60AE916CDEC}"/>
              </a:ext>
            </a:extLst>
          </p:cNvPr>
          <p:cNvSpPr txBox="1"/>
          <p:nvPr/>
        </p:nvSpPr>
        <p:spPr>
          <a:xfrm>
            <a:off x="8758237" y="6372224"/>
            <a:ext cx="385042" cy="369332"/>
          </a:xfrm>
          <a:prstGeom prst="rect">
            <a:avLst/>
          </a:prstGeom>
          <a:noFill/>
        </p:spPr>
        <p:txBody>
          <a:bodyPr wrap="none" rtlCol="0">
            <a:spAutoFit/>
          </a:bodyPr>
          <a:lstStyle/>
          <a:p>
            <a:r>
              <a:rPr lang="en-US" i="1" dirty="0" err="1">
                <a:latin typeface="Times New Roman" panose="02020603050405020304" pitchFamily="18" charset="0"/>
                <a:cs typeface="Times New Roman" panose="02020603050405020304" pitchFamily="18" charset="0"/>
              </a:rPr>
              <a:t>b</a:t>
            </a:r>
            <a:r>
              <a:rPr lang="en-US" i="1" baseline="-25000" dirty="0" err="1">
                <a:latin typeface="Times New Roman" panose="02020603050405020304" pitchFamily="18" charset="0"/>
                <a:cs typeface="Times New Roman" panose="02020603050405020304" pitchFamily="18" charset="0"/>
              </a:rPr>
              <a:t>L</a:t>
            </a:r>
            <a:endParaRPr lang="en-IN" i="1" baseline="-25000"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8D7DF7F2-B553-44C3-8256-9407078A32CF}"/>
              </a:ext>
            </a:extLst>
          </p:cNvPr>
          <p:cNvSpPr txBox="1"/>
          <p:nvPr/>
        </p:nvSpPr>
        <p:spPr>
          <a:xfrm>
            <a:off x="8695536" y="5602843"/>
            <a:ext cx="513282"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b</a:t>
            </a:r>
            <a:r>
              <a:rPr lang="en-US" i="1" baseline="-25000" dirty="0">
                <a:latin typeface="Times New Roman" panose="02020603050405020304" pitchFamily="18" charset="0"/>
                <a:cs typeface="Times New Roman" panose="02020603050405020304" pitchFamily="18" charset="0"/>
              </a:rPr>
              <a:t>L-1</a:t>
            </a:r>
            <a:endParaRPr lang="en-IN" i="1" baseline="-250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12F38962-1ED0-42FC-A834-D6CF980333EF}"/>
              </a:ext>
            </a:extLst>
          </p:cNvPr>
          <p:cNvSpPr txBox="1"/>
          <p:nvPr/>
        </p:nvSpPr>
        <p:spPr>
          <a:xfrm>
            <a:off x="5594414" y="2797256"/>
            <a:ext cx="77457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Inputs</a:t>
            </a:r>
            <a:endParaRPr lang="en-IN"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3B6CF0D7-06A2-4C3B-843D-F14702380A41}"/>
              </a:ext>
            </a:extLst>
          </p:cNvPr>
          <p:cNvSpPr txBox="1"/>
          <p:nvPr/>
        </p:nvSpPr>
        <p:spPr>
          <a:xfrm>
            <a:off x="11290848" y="3631168"/>
            <a:ext cx="708848" cy="369332"/>
          </a:xfrm>
          <a:prstGeom prst="rect">
            <a:avLst/>
          </a:prstGeom>
          <a:noFill/>
        </p:spPr>
        <p:txBody>
          <a:bodyPr wrap="none" rtlCol="0">
            <a:spAutoFit/>
          </a:bodyPr>
          <a:lstStyle/>
          <a:p>
            <a:r>
              <a:rPr lang="en-US" i="1" dirty="0" err="1">
                <a:latin typeface="Times New Roman" panose="02020603050405020304" pitchFamily="18" charset="0"/>
                <a:cs typeface="Times New Roman" panose="02020603050405020304" pitchFamily="18" charset="0"/>
              </a:rPr>
              <a:t>t</a:t>
            </a:r>
            <a:r>
              <a:rPr lang="en-US" i="1" baseline="-25000" dirty="0" err="1">
                <a:latin typeface="Times New Roman" panose="02020603050405020304" pitchFamily="18" charset="0"/>
                <a:cs typeface="Times New Roman" panose="02020603050405020304" pitchFamily="18" charset="0"/>
              </a:rPr>
              <a:t>j</a:t>
            </a:r>
            <a:r>
              <a:rPr lang="en-US" i="1" dirty="0">
                <a:latin typeface="Times New Roman" panose="02020603050405020304" pitchFamily="18" charset="0"/>
                <a:cs typeface="Times New Roman" panose="02020603050405020304" pitchFamily="18" charset="0"/>
              </a:rPr>
              <a:t> = </a:t>
            </a:r>
            <a:r>
              <a:rPr lang="cy-GB" i="1" dirty="0">
                <a:latin typeface="Times New Roman" panose="02020603050405020304" pitchFamily="18" charset="0"/>
                <a:cs typeface="Times New Roman" panose="02020603050405020304" pitchFamily="18" charset="0"/>
              </a:rPr>
              <a:t>ŷ</a:t>
            </a:r>
            <a:r>
              <a:rPr lang="en-US" i="1" baseline="-25000" dirty="0">
                <a:latin typeface="Times New Roman" panose="02020603050405020304" pitchFamily="18" charset="0"/>
                <a:cs typeface="Times New Roman" panose="02020603050405020304" pitchFamily="18" charset="0"/>
              </a:rPr>
              <a:t>j</a:t>
            </a:r>
            <a:endParaRPr lang="en-IN" i="1" baseline="-25000"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731E5577-C4E6-4793-B548-14A19462347E}"/>
              </a:ext>
            </a:extLst>
          </p:cNvPr>
          <p:cNvSpPr txBox="1"/>
          <p:nvPr/>
        </p:nvSpPr>
        <p:spPr>
          <a:xfrm>
            <a:off x="11177588" y="2574194"/>
            <a:ext cx="116842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Desired output</a:t>
            </a:r>
            <a:endParaRPr lang="en-IN"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BF2CEBFC-12C6-475A-B437-E4E53C70903F}"/>
              </a:ext>
            </a:extLst>
          </p:cNvPr>
          <p:cNvSpPr txBox="1"/>
          <p:nvPr/>
        </p:nvSpPr>
        <p:spPr>
          <a:xfrm>
            <a:off x="6300787" y="647700"/>
            <a:ext cx="126829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Input Layer</a:t>
            </a:r>
            <a:endParaRPr lang="en-IN" dirty="0">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5627C239-B1BE-4D66-B460-8E3087EF88C1}"/>
              </a:ext>
            </a:extLst>
          </p:cNvPr>
          <p:cNvSpPr txBox="1"/>
          <p:nvPr/>
        </p:nvSpPr>
        <p:spPr>
          <a:xfrm>
            <a:off x="8105039" y="0"/>
            <a:ext cx="146065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Hidden Layer</a:t>
            </a:r>
            <a:endParaRPr lang="en-IN"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5317C20D-06AC-4B6C-AFDD-A2F04546B03F}"/>
              </a:ext>
            </a:extLst>
          </p:cNvPr>
          <p:cNvSpPr txBox="1"/>
          <p:nvPr/>
        </p:nvSpPr>
        <p:spPr>
          <a:xfrm>
            <a:off x="10577512" y="952500"/>
            <a:ext cx="142218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Output Layer</a:t>
            </a:r>
            <a:endParaRPr lang="en-IN"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6C15C27E-DBF7-4DBD-9FB9-7D9623B035B9}"/>
              </a:ext>
            </a:extLst>
          </p:cNvPr>
          <p:cNvSpPr txBox="1"/>
          <p:nvPr/>
        </p:nvSpPr>
        <p:spPr>
          <a:xfrm>
            <a:off x="6681787" y="6127792"/>
            <a:ext cx="159729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Weights in the input layer</a:t>
            </a:r>
            <a:endParaRPr lang="en-IN" dirty="0">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0B28A907-19BB-4B77-A10E-4A0FDFB87168}"/>
              </a:ext>
            </a:extLst>
          </p:cNvPr>
          <p:cNvSpPr txBox="1"/>
          <p:nvPr/>
        </p:nvSpPr>
        <p:spPr>
          <a:xfrm>
            <a:off x="9037768" y="6049058"/>
            <a:ext cx="159729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Weights in the output layer</a:t>
            </a:r>
            <a:endParaRPr lang="en-IN" dirty="0">
              <a:latin typeface="Times New Roman" panose="02020603050405020304" pitchFamily="18" charset="0"/>
              <a:cs typeface="Times New Roman" panose="02020603050405020304" pitchFamily="18" charset="0"/>
            </a:endParaRPr>
          </a:p>
        </p:txBody>
      </p:sp>
      <p:cxnSp>
        <p:nvCxnSpPr>
          <p:cNvPr id="67" name="Straight Connector 66">
            <a:extLst>
              <a:ext uri="{FF2B5EF4-FFF2-40B4-BE49-F238E27FC236}">
                <a16:creationId xmlns:a16="http://schemas.microsoft.com/office/drawing/2014/main" id="{C4122F12-1FD3-4EC3-99C4-D33C60674F11}"/>
              </a:ext>
            </a:extLst>
          </p:cNvPr>
          <p:cNvCxnSpPr>
            <a:cxnSpLocks/>
            <a:stCxn id="5" idx="6"/>
            <a:endCxn id="10" idx="2"/>
          </p:cNvCxnSpPr>
          <p:nvPr/>
        </p:nvCxnSpPr>
        <p:spPr>
          <a:xfrm flipV="1">
            <a:off x="6915150" y="733425"/>
            <a:ext cx="1533525" cy="552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F3851F6-4D35-4212-B8F7-0546C96910D3}"/>
              </a:ext>
            </a:extLst>
          </p:cNvPr>
          <p:cNvCxnSpPr>
            <a:cxnSpLocks/>
            <a:stCxn id="6" idx="6"/>
            <a:endCxn id="10" idx="2"/>
          </p:cNvCxnSpPr>
          <p:nvPr/>
        </p:nvCxnSpPr>
        <p:spPr>
          <a:xfrm flipV="1">
            <a:off x="6915150" y="733425"/>
            <a:ext cx="1533525" cy="1314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B3CF4B9-A0E6-4865-BE64-21F47035C94D}"/>
              </a:ext>
            </a:extLst>
          </p:cNvPr>
          <p:cNvCxnSpPr>
            <a:cxnSpLocks/>
            <a:stCxn id="7" idx="6"/>
            <a:endCxn id="10" idx="2"/>
          </p:cNvCxnSpPr>
          <p:nvPr/>
        </p:nvCxnSpPr>
        <p:spPr>
          <a:xfrm flipV="1">
            <a:off x="6943725" y="733425"/>
            <a:ext cx="150495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E76ABF9-19A2-41C0-9AE8-27E77B94FED7}"/>
              </a:ext>
            </a:extLst>
          </p:cNvPr>
          <p:cNvCxnSpPr>
            <a:cxnSpLocks/>
            <a:stCxn id="8" idx="6"/>
            <a:endCxn id="10" idx="2"/>
          </p:cNvCxnSpPr>
          <p:nvPr/>
        </p:nvCxnSpPr>
        <p:spPr>
          <a:xfrm flipV="1">
            <a:off x="6943725" y="733425"/>
            <a:ext cx="1504950" cy="4314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A835155-E48F-4B5C-9B47-1FADDE8E75AF}"/>
              </a:ext>
            </a:extLst>
          </p:cNvPr>
          <p:cNvCxnSpPr>
            <a:cxnSpLocks/>
            <a:stCxn id="9" idx="6"/>
            <a:endCxn id="10" idx="2"/>
          </p:cNvCxnSpPr>
          <p:nvPr/>
        </p:nvCxnSpPr>
        <p:spPr>
          <a:xfrm flipV="1">
            <a:off x="6953250" y="733425"/>
            <a:ext cx="1495425" cy="510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049C0B0-5CF8-437D-8D6A-C267EB523ABE}"/>
              </a:ext>
            </a:extLst>
          </p:cNvPr>
          <p:cNvCxnSpPr>
            <a:cxnSpLocks/>
            <a:stCxn id="5" idx="6"/>
            <a:endCxn id="11" idx="2"/>
          </p:cNvCxnSpPr>
          <p:nvPr/>
        </p:nvCxnSpPr>
        <p:spPr>
          <a:xfrm>
            <a:off x="6915150" y="1285875"/>
            <a:ext cx="1547812"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370CF47-6F87-401D-891E-25366CDEB68E}"/>
              </a:ext>
            </a:extLst>
          </p:cNvPr>
          <p:cNvCxnSpPr>
            <a:cxnSpLocks/>
            <a:stCxn id="5" idx="6"/>
            <a:endCxn id="12" idx="2"/>
          </p:cNvCxnSpPr>
          <p:nvPr/>
        </p:nvCxnSpPr>
        <p:spPr>
          <a:xfrm>
            <a:off x="6915150" y="1285875"/>
            <a:ext cx="1581150" cy="220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9300F54-3E5A-4D68-9A3E-9035251F8B66}"/>
              </a:ext>
            </a:extLst>
          </p:cNvPr>
          <p:cNvCxnSpPr>
            <a:cxnSpLocks/>
            <a:stCxn id="5" idx="6"/>
            <a:endCxn id="13" idx="2"/>
          </p:cNvCxnSpPr>
          <p:nvPr/>
        </p:nvCxnSpPr>
        <p:spPr>
          <a:xfrm>
            <a:off x="6915150" y="1285875"/>
            <a:ext cx="1590675" cy="403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147CD45-AA2A-4746-897E-EB28EA0F0E98}"/>
              </a:ext>
            </a:extLst>
          </p:cNvPr>
          <p:cNvCxnSpPr>
            <a:cxnSpLocks/>
            <a:stCxn id="5" idx="6"/>
            <a:endCxn id="14" idx="2"/>
          </p:cNvCxnSpPr>
          <p:nvPr/>
        </p:nvCxnSpPr>
        <p:spPr>
          <a:xfrm>
            <a:off x="6915150" y="1285875"/>
            <a:ext cx="1595436" cy="4962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1E1952A-248D-492D-9B20-5B80FF3EB7AD}"/>
              </a:ext>
            </a:extLst>
          </p:cNvPr>
          <p:cNvCxnSpPr>
            <a:cxnSpLocks/>
            <a:stCxn id="6" idx="6"/>
            <a:endCxn id="11" idx="2"/>
          </p:cNvCxnSpPr>
          <p:nvPr/>
        </p:nvCxnSpPr>
        <p:spPr>
          <a:xfrm flipV="1">
            <a:off x="6915150" y="1628775"/>
            <a:ext cx="1547812"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D678A34-0CFD-493F-9511-4DDF6221E2C9}"/>
              </a:ext>
            </a:extLst>
          </p:cNvPr>
          <p:cNvCxnSpPr>
            <a:cxnSpLocks/>
            <a:stCxn id="8" idx="6"/>
            <a:endCxn id="12" idx="2"/>
          </p:cNvCxnSpPr>
          <p:nvPr/>
        </p:nvCxnSpPr>
        <p:spPr>
          <a:xfrm flipV="1">
            <a:off x="6943725" y="3495675"/>
            <a:ext cx="1552575" cy="155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57B8467-26BF-417D-84AE-CD4B13C7D0BC}"/>
              </a:ext>
            </a:extLst>
          </p:cNvPr>
          <p:cNvCxnSpPr>
            <a:cxnSpLocks/>
            <a:stCxn id="8" idx="6"/>
            <a:endCxn id="11" idx="2"/>
          </p:cNvCxnSpPr>
          <p:nvPr/>
        </p:nvCxnSpPr>
        <p:spPr>
          <a:xfrm flipV="1">
            <a:off x="6943725" y="1628775"/>
            <a:ext cx="1519237" cy="3419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1F3EAE1-AA80-4DBD-B968-66343EDA41AF}"/>
              </a:ext>
            </a:extLst>
          </p:cNvPr>
          <p:cNvCxnSpPr>
            <a:cxnSpLocks/>
            <a:stCxn id="7" idx="6"/>
            <a:endCxn id="14" idx="2"/>
          </p:cNvCxnSpPr>
          <p:nvPr/>
        </p:nvCxnSpPr>
        <p:spPr>
          <a:xfrm>
            <a:off x="6943725" y="3476625"/>
            <a:ext cx="1566861" cy="2771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F3F19C1-6D74-42DE-9D1B-07A82F33D3CA}"/>
              </a:ext>
            </a:extLst>
          </p:cNvPr>
          <p:cNvCxnSpPr>
            <a:cxnSpLocks/>
            <a:stCxn id="7" idx="6"/>
            <a:endCxn id="13" idx="2"/>
          </p:cNvCxnSpPr>
          <p:nvPr/>
        </p:nvCxnSpPr>
        <p:spPr>
          <a:xfrm>
            <a:off x="6943725" y="3476625"/>
            <a:ext cx="1562100" cy="1847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94E49B7-A275-4189-9305-AB71B1C3BF7B}"/>
              </a:ext>
            </a:extLst>
          </p:cNvPr>
          <p:cNvCxnSpPr>
            <a:cxnSpLocks/>
            <a:stCxn id="7" idx="6"/>
            <a:endCxn id="12" idx="2"/>
          </p:cNvCxnSpPr>
          <p:nvPr/>
        </p:nvCxnSpPr>
        <p:spPr>
          <a:xfrm>
            <a:off x="6943725" y="3476625"/>
            <a:ext cx="1552575" cy="19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8508577-4221-45A6-8197-87DB82E1AA80}"/>
              </a:ext>
            </a:extLst>
          </p:cNvPr>
          <p:cNvCxnSpPr>
            <a:cxnSpLocks/>
            <a:stCxn id="7" idx="6"/>
            <a:endCxn id="11" idx="2"/>
          </p:cNvCxnSpPr>
          <p:nvPr/>
        </p:nvCxnSpPr>
        <p:spPr>
          <a:xfrm flipV="1">
            <a:off x="6943725" y="1628775"/>
            <a:ext cx="1519237" cy="1847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B4E3119-E72F-40E6-B80A-B0D6F9C54EE8}"/>
              </a:ext>
            </a:extLst>
          </p:cNvPr>
          <p:cNvCxnSpPr>
            <a:cxnSpLocks/>
            <a:stCxn id="6" idx="6"/>
            <a:endCxn id="14" idx="2"/>
          </p:cNvCxnSpPr>
          <p:nvPr/>
        </p:nvCxnSpPr>
        <p:spPr>
          <a:xfrm>
            <a:off x="6915150" y="2047875"/>
            <a:ext cx="1595436" cy="4200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5104F0-0688-4830-9D27-619B60EEA50B}"/>
              </a:ext>
            </a:extLst>
          </p:cNvPr>
          <p:cNvCxnSpPr>
            <a:cxnSpLocks/>
            <a:stCxn id="6" idx="6"/>
            <a:endCxn id="13" idx="2"/>
          </p:cNvCxnSpPr>
          <p:nvPr/>
        </p:nvCxnSpPr>
        <p:spPr>
          <a:xfrm>
            <a:off x="6915150" y="2047875"/>
            <a:ext cx="1590675" cy="327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19BF574-BD13-48E6-AD87-94C32EBD9215}"/>
              </a:ext>
            </a:extLst>
          </p:cNvPr>
          <p:cNvCxnSpPr>
            <a:cxnSpLocks/>
            <a:stCxn id="6" idx="6"/>
            <a:endCxn id="12" idx="2"/>
          </p:cNvCxnSpPr>
          <p:nvPr/>
        </p:nvCxnSpPr>
        <p:spPr>
          <a:xfrm>
            <a:off x="6915150" y="2047875"/>
            <a:ext cx="158115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CF66ED7-0A54-427F-91D7-DF056F7E43C3}"/>
              </a:ext>
            </a:extLst>
          </p:cNvPr>
          <p:cNvCxnSpPr>
            <a:cxnSpLocks/>
            <a:stCxn id="8" idx="6"/>
            <a:endCxn id="13" idx="2"/>
          </p:cNvCxnSpPr>
          <p:nvPr/>
        </p:nvCxnSpPr>
        <p:spPr>
          <a:xfrm>
            <a:off x="6943725" y="5048250"/>
            <a:ext cx="1562100" cy="276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AA62C5A-4E09-451C-AE05-C43FCA2F8264}"/>
              </a:ext>
            </a:extLst>
          </p:cNvPr>
          <p:cNvCxnSpPr>
            <a:cxnSpLocks/>
            <a:stCxn id="8" idx="6"/>
            <a:endCxn id="14" idx="2"/>
          </p:cNvCxnSpPr>
          <p:nvPr/>
        </p:nvCxnSpPr>
        <p:spPr>
          <a:xfrm>
            <a:off x="6943725" y="5048250"/>
            <a:ext cx="1566861" cy="120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3C7A6E5-E8E0-4AC5-A7CB-E71E72F36E29}"/>
              </a:ext>
            </a:extLst>
          </p:cNvPr>
          <p:cNvCxnSpPr>
            <a:cxnSpLocks/>
            <a:stCxn id="9" idx="6"/>
            <a:endCxn id="14" idx="2"/>
          </p:cNvCxnSpPr>
          <p:nvPr/>
        </p:nvCxnSpPr>
        <p:spPr>
          <a:xfrm>
            <a:off x="6953250" y="5838825"/>
            <a:ext cx="1557336"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4BF24C0-A511-4E4A-AAA3-AC578F17C6FD}"/>
              </a:ext>
            </a:extLst>
          </p:cNvPr>
          <p:cNvCxnSpPr>
            <a:cxnSpLocks/>
            <a:stCxn id="9" idx="6"/>
            <a:endCxn id="13" idx="2"/>
          </p:cNvCxnSpPr>
          <p:nvPr/>
        </p:nvCxnSpPr>
        <p:spPr>
          <a:xfrm flipV="1">
            <a:off x="6953250" y="5324475"/>
            <a:ext cx="1552575" cy="514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C9085D1-E032-4DFA-98F0-F2891B16A2D9}"/>
              </a:ext>
            </a:extLst>
          </p:cNvPr>
          <p:cNvCxnSpPr>
            <a:cxnSpLocks/>
            <a:stCxn id="9" idx="6"/>
            <a:endCxn id="12" idx="2"/>
          </p:cNvCxnSpPr>
          <p:nvPr/>
        </p:nvCxnSpPr>
        <p:spPr>
          <a:xfrm flipV="1">
            <a:off x="6953250" y="3495675"/>
            <a:ext cx="1543050" cy="234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0A8A8090-678E-4F8F-BEDC-48E15CA1A38B}"/>
              </a:ext>
            </a:extLst>
          </p:cNvPr>
          <p:cNvCxnSpPr>
            <a:cxnSpLocks/>
            <a:stCxn id="9" idx="6"/>
            <a:endCxn id="11" idx="2"/>
          </p:cNvCxnSpPr>
          <p:nvPr/>
        </p:nvCxnSpPr>
        <p:spPr>
          <a:xfrm flipV="1">
            <a:off x="6953250" y="1628775"/>
            <a:ext cx="1509712" cy="421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59EF3F6-9D58-42B5-A329-E264CBBECD40}"/>
              </a:ext>
            </a:extLst>
          </p:cNvPr>
          <p:cNvCxnSpPr>
            <a:cxnSpLocks/>
            <a:stCxn id="14" idx="6"/>
            <a:endCxn id="16" idx="2"/>
          </p:cNvCxnSpPr>
          <p:nvPr/>
        </p:nvCxnSpPr>
        <p:spPr>
          <a:xfrm flipV="1">
            <a:off x="8977311" y="3467100"/>
            <a:ext cx="2062164" cy="2781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12122F3-C0D2-45D0-A25B-5D953C3D4489}"/>
              </a:ext>
            </a:extLst>
          </p:cNvPr>
          <p:cNvCxnSpPr>
            <a:cxnSpLocks/>
            <a:stCxn id="13" idx="6"/>
            <a:endCxn id="16" idx="2"/>
          </p:cNvCxnSpPr>
          <p:nvPr/>
        </p:nvCxnSpPr>
        <p:spPr>
          <a:xfrm flipV="1">
            <a:off x="8972550" y="3467100"/>
            <a:ext cx="2066925" cy="1857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D12230C-0BD0-4972-9616-1007BF18A49E}"/>
              </a:ext>
            </a:extLst>
          </p:cNvPr>
          <p:cNvCxnSpPr>
            <a:cxnSpLocks/>
            <a:stCxn id="12" idx="6"/>
            <a:endCxn id="16" idx="2"/>
          </p:cNvCxnSpPr>
          <p:nvPr/>
        </p:nvCxnSpPr>
        <p:spPr>
          <a:xfrm flipV="1">
            <a:off x="8963025" y="3467100"/>
            <a:ext cx="2076450" cy="2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89FF09B-514D-486C-858B-E9DA0505537F}"/>
              </a:ext>
            </a:extLst>
          </p:cNvPr>
          <p:cNvCxnSpPr>
            <a:cxnSpLocks/>
            <a:stCxn id="16" idx="2"/>
            <a:endCxn id="11" idx="6"/>
          </p:cNvCxnSpPr>
          <p:nvPr/>
        </p:nvCxnSpPr>
        <p:spPr>
          <a:xfrm flipH="1" flipV="1">
            <a:off x="8929687" y="1628775"/>
            <a:ext cx="2109788" cy="1838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CC90E30-298C-49C0-86AC-7ED4B32380E3}"/>
              </a:ext>
            </a:extLst>
          </p:cNvPr>
          <p:cNvCxnSpPr>
            <a:cxnSpLocks/>
            <a:stCxn id="16" idx="2"/>
            <a:endCxn id="10" idx="6"/>
          </p:cNvCxnSpPr>
          <p:nvPr/>
        </p:nvCxnSpPr>
        <p:spPr>
          <a:xfrm flipH="1" flipV="1">
            <a:off x="8915400" y="733425"/>
            <a:ext cx="2124075" cy="2733675"/>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DD925B06-C1A6-484C-A75B-C1F1FAF1C0C1}"/>
              </a:ext>
            </a:extLst>
          </p:cNvPr>
          <p:cNvSpPr txBox="1"/>
          <p:nvPr/>
        </p:nvSpPr>
        <p:spPr>
          <a:xfrm>
            <a:off x="247303" y="800368"/>
            <a:ext cx="5134505" cy="5940088"/>
          </a:xfrm>
          <a:prstGeom prst="rect">
            <a:avLst/>
          </a:prstGeom>
          <a:noFill/>
        </p:spPr>
        <p:txBody>
          <a:bodyPr wrap="square">
            <a:spAutoFit/>
          </a:bodyPr>
          <a:lstStyle/>
          <a:p>
            <a:pPr marL="285750" lvl="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Special class of Feed Forward ANNs appropriate for regression, classification, clustering, feature learning, and sparse approximation</a:t>
            </a:r>
            <a:endParaRPr lang="en-IN" sz="2000" dirty="0">
              <a:solidFill>
                <a:schemeClr val="tx1"/>
              </a:solidFill>
            </a:endParaRPr>
          </a:p>
          <a:p>
            <a:pPr marL="285750" lvl="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Address a single-hidden layer FF neural network</a:t>
            </a:r>
          </a:p>
          <a:p>
            <a:pPr marL="285750" lvl="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Weights of hidden layer nodes are randomly selected, and a least-squares solution can analytically determine the output weights of ELM</a:t>
            </a:r>
          </a:p>
          <a:p>
            <a:pPr marL="285750" lvl="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Hidden nodes can be randomly allocated and, afterward, never updated</a:t>
            </a:r>
          </a:p>
          <a:p>
            <a:pPr marL="285750" lvl="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Output weights of the hidden nodes are settled in a single step which decreases learning time of ANN</a:t>
            </a:r>
          </a:p>
          <a:p>
            <a:pPr marL="285750" lvl="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Outperform support vector machines, which provide sub-optimal solutions in both regression and classification problems</a:t>
            </a:r>
          </a:p>
          <a:p>
            <a:pPr marL="285750" lvl="0" indent="-285750">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59" name="TextBox 158">
            <a:extLst>
              <a:ext uri="{FF2B5EF4-FFF2-40B4-BE49-F238E27FC236}">
                <a16:creationId xmlns:a16="http://schemas.microsoft.com/office/drawing/2014/main" id="{3F9293C0-08EB-44B7-8438-AF8F46DFC127}"/>
              </a:ext>
            </a:extLst>
          </p:cNvPr>
          <p:cNvSpPr txBox="1"/>
          <p:nvPr/>
        </p:nvSpPr>
        <p:spPr>
          <a:xfrm>
            <a:off x="25776" y="77480"/>
            <a:ext cx="6927474"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Extreme Learning Machines (ELM) </a:t>
            </a:r>
            <a:r>
              <a:rPr lang="en-US" sz="3200" b="1" baseline="30000" dirty="0">
                <a:latin typeface="Times New Roman" panose="02020603050405020304" pitchFamily="18" charset="0"/>
                <a:cs typeface="Times New Roman" panose="02020603050405020304" pitchFamily="18" charset="0"/>
              </a:rPr>
              <a:t>[5]</a:t>
            </a:r>
            <a:endParaRPr lang="en-IN" sz="3200" b="1"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24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958429D-2CE1-42B5-8355-5F13E714524F}"/>
              </a:ext>
            </a:extLst>
          </p:cNvPr>
          <p:cNvGraphicFramePr/>
          <p:nvPr>
            <p:extLst>
              <p:ext uri="{D42A27DB-BD31-4B8C-83A1-F6EECF244321}">
                <p14:modId xmlns:p14="http://schemas.microsoft.com/office/powerpoint/2010/main" val="1553930896"/>
              </p:ext>
            </p:extLst>
          </p:nvPr>
        </p:nvGraphicFramePr>
        <p:xfrm>
          <a:off x="-112367" y="795154"/>
          <a:ext cx="6454775" cy="5993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6E368D69-52C3-4F14-8F5A-F8B8C69CEDDD}"/>
              </a:ext>
            </a:extLst>
          </p:cNvPr>
          <p:cNvGraphicFramePr/>
          <p:nvPr>
            <p:extLst>
              <p:ext uri="{D42A27DB-BD31-4B8C-83A1-F6EECF244321}">
                <p14:modId xmlns:p14="http://schemas.microsoft.com/office/powerpoint/2010/main" val="2650994763"/>
              </p:ext>
            </p:extLst>
          </p:nvPr>
        </p:nvGraphicFramePr>
        <p:xfrm>
          <a:off x="6238874" y="180975"/>
          <a:ext cx="5788025" cy="63531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a:extLst>
              <a:ext uri="{FF2B5EF4-FFF2-40B4-BE49-F238E27FC236}">
                <a16:creationId xmlns:a16="http://schemas.microsoft.com/office/drawing/2014/main" id="{40703448-284A-47FF-B71C-1E6BB9CDF689}"/>
              </a:ext>
            </a:extLst>
          </p:cNvPr>
          <p:cNvSpPr txBox="1"/>
          <p:nvPr/>
        </p:nvSpPr>
        <p:spPr>
          <a:xfrm>
            <a:off x="0" y="13643"/>
            <a:ext cx="417274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Genetic Algorithms </a:t>
            </a:r>
            <a:r>
              <a:rPr lang="en-US" sz="3200" b="1" baseline="30000" dirty="0">
                <a:latin typeface="Times New Roman" panose="02020603050405020304" pitchFamily="18" charset="0"/>
                <a:cs typeface="Times New Roman" panose="02020603050405020304" pitchFamily="18" charset="0"/>
              </a:rPr>
              <a:t>[5]</a:t>
            </a:r>
            <a:endParaRPr lang="en-IN" sz="3200" b="1"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87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7"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68E8996D-99A4-43B0-85DC-C9063E3872E5}"/>
              </a:ext>
            </a:extLst>
          </p:cNvPr>
          <p:cNvGraphicFramePr/>
          <p:nvPr>
            <p:extLst>
              <p:ext uri="{D42A27DB-BD31-4B8C-83A1-F6EECF244321}">
                <p14:modId xmlns:p14="http://schemas.microsoft.com/office/powerpoint/2010/main" val="2382151099"/>
              </p:ext>
            </p:extLst>
          </p:nvPr>
        </p:nvGraphicFramePr>
        <p:xfrm>
          <a:off x="171450" y="586408"/>
          <a:ext cx="11677650" cy="6071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5EC9B7EA-1980-47EA-9463-A305E725C9A0}"/>
              </a:ext>
            </a:extLst>
          </p:cNvPr>
          <p:cNvSpPr txBox="1"/>
          <p:nvPr/>
        </p:nvSpPr>
        <p:spPr>
          <a:xfrm>
            <a:off x="0" y="1633"/>
            <a:ext cx="4780476"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Expert System Based </a:t>
            </a:r>
            <a:r>
              <a:rPr lang="en-US" sz="3200" b="1" baseline="30000" dirty="0">
                <a:latin typeface="Times New Roman" panose="02020603050405020304" pitchFamily="18" charset="0"/>
                <a:cs typeface="Times New Roman" panose="02020603050405020304" pitchFamily="18" charset="0"/>
              </a:rPr>
              <a:t>[1], [5]</a:t>
            </a:r>
            <a:endParaRPr lang="en-IN" sz="3200" b="1"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106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4607D9EC-90A4-4797-8E04-A0FFB899F27E}"/>
              </a:ext>
            </a:extLst>
          </p:cNvPr>
          <p:cNvGraphicFramePr/>
          <p:nvPr>
            <p:extLst>
              <p:ext uri="{D42A27DB-BD31-4B8C-83A1-F6EECF244321}">
                <p14:modId xmlns:p14="http://schemas.microsoft.com/office/powerpoint/2010/main" val="3003792893"/>
              </p:ext>
            </p:extLst>
          </p:nvPr>
        </p:nvGraphicFramePr>
        <p:xfrm>
          <a:off x="266700" y="765313"/>
          <a:ext cx="11620500" cy="5993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C8C7A340-E504-4CA1-A055-7CAA424BB6DA}"/>
              </a:ext>
            </a:extLst>
          </p:cNvPr>
          <p:cNvSpPr txBox="1"/>
          <p:nvPr/>
        </p:nvSpPr>
        <p:spPr>
          <a:xfrm>
            <a:off x="266700" y="99391"/>
            <a:ext cx="51142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Scenario Based Approach </a:t>
            </a:r>
            <a:r>
              <a:rPr lang="en-US" sz="3200" b="1" baseline="30000" dirty="0">
                <a:latin typeface="Times New Roman" panose="02020603050405020304" pitchFamily="18" charset="0"/>
                <a:cs typeface="Times New Roman" panose="02020603050405020304" pitchFamily="18" charset="0"/>
              </a:rPr>
              <a:t>[6]</a:t>
            </a:r>
            <a:endParaRPr lang="en-IN" sz="3200" b="1"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20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4618-A2BB-4DCB-8D99-B19E69C42C6F}"/>
              </a:ext>
            </a:extLst>
          </p:cNvPr>
          <p:cNvSpPr>
            <a:spLocks noGrp="1"/>
          </p:cNvSpPr>
          <p:nvPr>
            <p:ph type="title"/>
          </p:nvPr>
        </p:nvSpPr>
        <p:spPr>
          <a:xfrm>
            <a:off x="171450" y="98425"/>
            <a:ext cx="3457575" cy="701675"/>
          </a:xfrm>
        </p:spPr>
        <p:txBody>
          <a:bodyPr>
            <a:normAutofit/>
          </a:bodyPr>
          <a:lstStyle/>
          <a:p>
            <a:r>
              <a:rPr lang="en-US" sz="3200" b="1" dirty="0">
                <a:latin typeface="Times New Roman" panose="02020603050405020304" pitchFamily="18" charset="0"/>
                <a:cs typeface="Times New Roman" panose="02020603050405020304" pitchFamily="18" charset="0"/>
              </a:rPr>
              <a:t>Table of Contents</a:t>
            </a:r>
            <a:endParaRPr lang="en-IN" sz="3200" dirty="0"/>
          </a:p>
        </p:txBody>
      </p:sp>
      <p:graphicFrame>
        <p:nvGraphicFramePr>
          <p:cNvPr id="4" name="Diagram 3">
            <a:extLst>
              <a:ext uri="{FF2B5EF4-FFF2-40B4-BE49-F238E27FC236}">
                <a16:creationId xmlns:a16="http://schemas.microsoft.com/office/drawing/2014/main" id="{8F614046-DFF7-4857-B818-8832798B1EBA}"/>
              </a:ext>
            </a:extLst>
          </p:cNvPr>
          <p:cNvGraphicFramePr/>
          <p:nvPr>
            <p:extLst>
              <p:ext uri="{D42A27DB-BD31-4B8C-83A1-F6EECF244321}">
                <p14:modId xmlns:p14="http://schemas.microsoft.com/office/powerpoint/2010/main" val="1271931666"/>
              </p:ext>
            </p:extLst>
          </p:nvPr>
        </p:nvGraphicFramePr>
        <p:xfrm>
          <a:off x="685799" y="719666"/>
          <a:ext cx="10829925" cy="5824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236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BAA88D0-4A4F-46DC-BA8B-46D449918DD7}"/>
              </a:ext>
            </a:extLst>
          </p:cNvPr>
          <p:cNvGraphicFramePr/>
          <p:nvPr>
            <p:extLst>
              <p:ext uri="{D42A27DB-BD31-4B8C-83A1-F6EECF244321}">
                <p14:modId xmlns:p14="http://schemas.microsoft.com/office/powerpoint/2010/main" val="3531178266"/>
              </p:ext>
            </p:extLst>
          </p:nvPr>
        </p:nvGraphicFramePr>
        <p:xfrm>
          <a:off x="-749300" y="1171575"/>
          <a:ext cx="7159625" cy="5385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BC56FA4E-E852-486D-A579-71A9B5596CC1}"/>
              </a:ext>
            </a:extLst>
          </p:cNvPr>
          <p:cNvSpPr>
            <a:spLocks noGrp="1"/>
          </p:cNvSpPr>
          <p:nvPr>
            <p:ph type="title"/>
          </p:nvPr>
        </p:nvSpPr>
        <p:spPr>
          <a:xfrm>
            <a:off x="0" y="0"/>
            <a:ext cx="6569765" cy="720725"/>
          </a:xfrm>
        </p:spPr>
        <p:txBody>
          <a:bodyPr>
            <a:noAutofit/>
          </a:bodyPr>
          <a:lstStyle/>
          <a:p>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Artificial Neural Network </a:t>
            </a:r>
            <a:r>
              <a:rPr lang="en-IN" sz="3200" b="1" baseline="30000" dirty="0">
                <a:latin typeface="Times New Roman" panose="02020603050405020304" pitchFamily="18" charset="0"/>
                <a:cs typeface="Times New Roman" panose="02020603050405020304" pitchFamily="18" charset="0"/>
              </a:rPr>
              <a:t>[1], [2], [5], [7]</a:t>
            </a:r>
            <a:br>
              <a:rPr lang="en-IN" sz="3200" b="1" dirty="0">
                <a:latin typeface="Times New Roman" panose="02020603050405020304" pitchFamily="18" charset="0"/>
                <a:cs typeface="Times New Roman" panose="02020603050405020304" pitchFamily="18" charset="0"/>
              </a:rPr>
            </a:br>
            <a:endParaRPr lang="en-IN" sz="3200" b="1" dirty="0"/>
          </a:p>
        </p:txBody>
      </p:sp>
      <p:graphicFrame>
        <p:nvGraphicFramePr>
          <p:cNvPr id="6" name="Diagram 5">
            <a:extLst>
              <a:ext uri="{FF2B5EF4-FFF2-40B4-BE49-F238E27FC236}">
                <a16:creationId xmlns:a16="http://schemas.microsoft.com/office/drawing/2014/main" id="{AFB363DE-478B-4421-990C-43FFD83228C1}"/>
              </a:ext>
            </a:extLst>
          </p:cNvPr>
          <p:cNvGraphicFramePr/>
          <p:nvPr>
            <p:extLst>
              <p:ext uri="{D42A27DB-BD31-4B8C-83A1-F6EECF244321}">
                <p14:modId xmlns:p14="http://schemas.microsoft.com/office/powerpoint/2010/main" val="2675527173"/>
              </p:ext>
            </p:extLst>
          </p:nvPr>
        </p:nvGraphicFramePr>
        <p:xfrm>
          <a:off x="4739197" y="9930"/>
          <a:ext cx="8829675" cy="47402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A1CE89A4-B4CC-46E0-8C92-30DAADE4B58C}"/>
                  </a:ext>
                </a:extLst>
              </p:cNvPr>
              <p:cNvGraphicFramePr/>
              <p:nvPr>
                <p:extLst>
                  <p:ext uri="{D42A27DB-BD31-4B8C-83A1-F6EECF244321}">
                    <p14:modId xmlns:p14="http://schemas.microsoft.com/office/powerpoint/2010/main" val="1787996247"/>
                  </p:ext>
                </p:extLst>
              </p:nvPr>
            </p:nvGraphicFramePr>
            <p:xfrm>
              <a:off x="5879690" y="4876935"/>
              <a:ext cx="6057492" cy="186359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8" name="Diagram 7">
                <a:extLst>
                  <a:ext uri="{FF2B5EF4-FFF2-40B4-BE49-F238E27FC236}">
                    <a16:creationId xmlns:a16="http://schemas.microsoft.com/office/drawing/2014/main" id="{A1CE89A4-B4CC-46E0-8C92-30DAADE4B58C}"/>
                  </a:ext>
                </a:extLst>
              </p:cNvPr>
              <p:cNvGraphicFramePr/>
              <p:nvPr>
                <p:extLst>
                  <p:ext uri="{D42A27DB-BD31-4B8C-83A1-F6EECF244321}">
                    <p14:modId xmlns:p14="http://schemas.microsoft.com/office/powerpoint/2010/main" val="1787996247"/>
                  </p:ext>
                </p:extLst>
              </p:nvPr>
            </p:nvGraphicFramePr>
            <p:xfrm>
              <a:off x="5879690" y="4876935"/>
              <a:ext cx="6057492" cy="186359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p:cxnSp>
        <p:nvCxnSpPr>
          <p:cNvPr id="17" name="Straight Arrow Connector 16">
            <a:extLst>
              <a:ext uri="{FF2B5EF4-FFF2-40B4-BE49-F238E27FC236}">
                <a16:creationId xmlns:a16="http://schemas.microsoft.com/office/drawing/2014/main" id="{E047EAB0-14B5-4422-8688-FA0B4319918D}"/>
              </a:ext>
            </a:extLst>
          </p:cNvPr>
          <p:cNvCxnSpPr>
            <a:cxnSpLocks/>
          </p:cNvCxnSpPr>
          <p:nvPr/>
        </p:nvCxnSpPr>
        <p:spPr>
          <a:xfrm flipV="1">
            <a:off x="7197213" y="6125499"/>
            <a:ext cx="0" cy="5462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35456D-0533-46B9-8DAA-D1298C982CF5}"/>
              </a:ext>
            </a:extLst>
          </p:cNvPr>
          <p:cNvCxnSpPr>
            <a:cxnSpLocks/>
          </p:cNvCxnSpPr>
          <p:nvPr/>
        </p:nvCxnSpPr>
        <p:spPr>
          <a:xfrm>
            <a:off x="7197213" y="6671701"/>
            <a:ext cx="401156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7F9CFE-405F-49BA-BC7A-B7F2B9BCB38E}"/>
              </a:ext>
            </a:extLst>
          </p:cNvPr>
          <p:cNvCxnSpPr>
            <a:cxnSpLocks/>
          </p:cNvCxnSpPr>
          <p:nvPr/>
        </p:nvCxnSpPr>
        <p:spPr>
          <a:xfrm flipV="1">
            <a:off x="11208774" y="6125499"/>
            <a:ext cx="0" cy="54620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10C2ED0-80CA-4F73-BBDD-876060FBB43A}"/>
              </a:ext>
            </a:extLst>
          </p:cNvPr>
          <p:cNvSpPr txBox="1"/>
          <p:nvPr/>
        </p:nvSpPr>
        <p:spPr>
          <a:xfrm>
            <a:off x="7591425" y="6302369"/>
            <a:ext cx="1725152" cy="338554"/>
          </a:xfrm>
          <a:prstGeom prst="rect">
            <a:avLst/>
          </a:prstGeom>
          <a:noFill/>
        </p:spPr>
        <p:txBody>
          <a:bodyPr wrap="none" rtlCol="0">
            <a:spAutoFit/>
          </a:bodyPr>
          <a:lstStyle/>
          <a:p>
            <a:r>
              <a:rPr lang="en-US" sz="1600" dirty="0" err="1">
                <a:latin typeface="Times New Roman" panose="02020603050405020304" pitchFamily="18" charset="0"/>
                <a:cs typeface="Times New Roman" panose="02020603050405020304" pitchFamily="18" charset="0"/>
              </a:rPr>
              <a:t>w</a:t>
            </a:r>
            <a:r>
              <a:rPr lang="en-US" sz="1600" baseline="-25000" dirty="0" err="1">
                <a:latin typeface="Times New Roman" panose="02020603050405020304" pitchFamily="18" charset="0"/>
                <a:cs typeface="Times New Roman" panose="02020603050405020304" pitchFamily="18" charset="0"/>
              </a:rPr>
              <a:t>new</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w</a:t>
            </a:r>
            <a:r>
              <a:rPr lang="en-US" sz="1600" baseline="-25000" dirty="0" err="1">
                <a:latin typeface="Times New Roman" panose="02020603050405020304" pitchFamily="18" charset="0"/>
                <a:cs typeface="Times New Roman" panose="02020603050405020304" pitchFamily="18" charset="0"/>
              </a:rPr>
              <a:t>old</a:t>
            </a:r>
            <a:r>
              <a:rPr lang="en-US" sz="1600" dirty="0">
                <a:latin typeface="Times New Roman" panose="02020603050405020304" pitchFamily="18" charset="0"/>
                <a:cs typeface="Times New Roman" panose="02020603050405020304" pitchFamily="18" charset="0"/>
              </a:rPr>
              <a:t> + </a:t>
            </a:r>
            <a:r>
              <a:rPr lang="el-GR" sz="1600" dirty="0">
                <a:latin typeface="Times New Roman" panose="02020603050405020304" pitchFamily="18" charset="0"/>
                <a:cs typeface="Times New Roman" panose="02020603050405020304" pitchFamily="18" charset="0"/>
              </a:rPr>
              <a:t>δ</a:t>
            </a:r>
            <a:r>
              <a:rPr lang="en-US"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ɣ.x</a:t>
            </a:r>
            <a:endParaRPr lang="en-IN" sz="16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CB7392D2-213B-4425-B5AC-8C291CA4EF46}"/>
              </a:ext>
            </a:extLst>
          </p:cNvPr>
          <p:cNvSpPr txBox="1"/>
          <p:nvPr/>
        </p:nvSpPr>
        <p:spPr>
          <a:xfrm>
            <a:off x="9673411" y="6359468"/>
            <a:ext cx="117852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Delta Rule</a:t>
            </a:r>
            <a:endParaRPr lang="en-IN" dirty="0">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684109AA-5F8C-46F1-8239-57A94070B5B7}"/>
              </a:ext>
            </a:extLst>
          </p:cNvPr>
          <p:cNvSpPr/>
          <p:nvPr/>
        </p:nvSpPr>
        <p:spPr>
          <a:xfrm>
            <a:off x="8755752" y="4829174"/>
            <a:ext cx="626373" cy="666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0" name="Straight Connector 39">
            <a:extLst>
              <a:ext uri="{FF2B5EF4-FFF2-40B4-BE49-F238E27FC236}">
                <a16:creationId xmlns:a16="http://schemas.microsoft.com/office/drawing/2014/main" id="{2746965D-0A29-4D23-8C0D-3565725697C4}"/>
              </a:ext>
            </a:extLst>
          </p:cNvPr>
          <p:cNvCxnSpPr>
            <a:cxnSpLocks/>
          </p:cNvCxnSpPr>
          <p:nvPr/>
        </p:nvCxnSpPr>
        <p:spPr>
          <a:xfrm>
            <a:off x="8877300" y="5250025"/>
            <a:ext cx="40005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8267308C-F678-49CE-A991-9FADFF4FE878}"/>
              </a:ext>
            </a:extLst>
          </p:cNvPr>
          <p:cNvCxnSpPr>
            <a:cxnSpLocks/>
          </p:cNvCxnSpPr>
          <p:nvPr/>
        </p:nvCxnSpPr>
        <p:spPr>
          <a:xfrm>
            <a:off x="9077326" y="4962525"/>
            <a:ext cx="0" cy="287500"/>
          </a:xfrm>
          <a:prstGeom prst="line">
            <a:avLst/>
          </a:prstGeom>
        </p:spPr>
        <p:style>
          <a:lnRef idx="1">
            <a:schemeClr val="accent2"/>
          </a:lnRef>
          <a:fillRef idx="0">
            <a:schemeClr val="accent2"/>
          </a:fillRef>
          <a:effectRef idx="0">
            <a:schemeClr val="accent2"/>
          </a:effectRef>
          <a:fontRef idx="minor">
            <a:schemeClr val="tx1"/>
          </a:fontRef>
        </p:style>
      </p:cxnSp>
      <p:sp>
        <p:nvSpPr>
          <p:cNvPr id="50" name="Oval 49">
            <a:extLst>
              <a:ext uri="{FF2B5EF4-FFF2-40B4-BE49-F238E27FC236}">
                <a16:creationId xmlns:a16="http://schemas.microsoft.com/office/drawing/2014/main" id="{FECCB7DB-13C5-4A38-92B8-0F1CE464486C}"/>
              </a:ext>
            </a:extLst>
          </p:cNvPr>
          <p:cNvSpPr/>
          <p:nvPr/>
        </p:nvSpPr>
        <p:spPr>
          <a:xfrm>
            <a:off x="10943588" y="5417458"/>
            <a:ext cx="1190699" cy="782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Output node</a:t>
            </a:r>
            <a:endParaRPr lang="en-IN"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B75A6C83-0EE6-495E-9B36-D5BF945A65CB}"/>
              </a:ext>
            </a:extLst>
          </p:cNvPr>
          <p:cNvSpPr txBox="1"/>
          <p:nvPr/>
        </p:nvSpPr>
        <p:spPr>
          <a:xfrm>
            <a:off x="9163050" y="4964275"/>
            <a:ext cx="274434"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x</a:t>
            </a:r>
            <a:endParaRPr lang="en-IN" sz="14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E9F5F821-7616-4840-A833-3F8B5B4FDE80}"/>
              </a:ext>
            </a:extLst>
          </p:cNvPr>
          <p:cNvSpPr txBox="1"/>
          <p:nvPr/>
        </p:nvSpPr>
        <p:spPr>
          <a:xfrm>
            <a:off x="9018618" y="4671051"/>
            <a:ext cx="274434"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y</a:t>
            </a:r>
            <a:endParaRPr lang="en-IN"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1">
            <p14:nvContentPartPr>
              <p14:cNvPr id="55" name="Ink 54">
                <a:extLst>
                  <a:ext uri="{FF2B5EF4-FFF2-40B4-BE49-F238E27FC236}">
                    <a16:creationId xmlns:a16="http://schemas.microsoft.com/office/drawing/2014/main" id="{61308283-E14B-49F1-8280-A41E3076F095}"/>
                  </a:ext>
                </a:extLst>
              </p14:cNvPr>
              <p14:cNvContentPartPr/>
              <p14:nvPr/>
            </p14:nvContentPartPr>
            <p14:xfrm>
              <a:off x="8867265" y="4980240"/>
              <a:ext cx="456840" cy="240480"/>
            </p14:xfrm>
          </p:contentPart>
        </mc:Choice>
        <mc:Fallback xmlns="">
          <p:pic>
            <p:nvPicPr>
              <p:cNvPr id="55" name="Ink 54">
                <a:extLst>
                  <a:ext uri="{FF2B5EF4-FFF2-40B4-BE49-F238E27FC236}">
                    <a16:creationId xmlns:a16="http://schemas.microsoft.com/office/drawing/2014/main" id="{61308283-E14B-49F1-8280-A41E3076F095}"/>
                  </a:ext>
                </a:extLst>
              </p:cNvPr>
              <p:cNvPicPr/>
              <p:nvPr/>
            </p:nvPicPr>
            <p:blipFill>
              <a:blip r:embed="rId22"/>
              <a:stretch>
                <a:fillRect/>
              </a:stretch>
            </p:blipFill>
            <p:spPr>
              <a:xfrm>
                <a:off x="8862945" y="4975920"/>
                <a:ext cx="465480" cy="249120"/>
              </a:xfrm>
              <a:prstGeom prst="rect">
                <a:avLst/>
              </a:prstGeom>
            </p:spPr>
          </p:pic>
        </mc:Fallback>
      </mc:AlternateContent>
      <p:sp>
        <p:nvSpPr>
          <p:cNvPr id="56" name="TextBox 55">
            <a:extLst>
              <a:ext uri="{FF2B5EF4-FFF2-40B4-BE49-F238E27FC236}">
                <a16:creationId xmlns:a16="http://schemas.microsoft.com/office/drawing/2014/main" id="{CEE1B7FD-DE3E-44DC-AE36-915C3E0B7590}"/>
              </a:ext>
            </a:extLst>
          </p:cNvPr>
          <p:cNvSpPr txBox="1"/>
          <p:nvPr/>
        </p:nvSpPr>
        <p:spPr>
          <a:xfrm>
            <a:off x="8730383" y="4911309"/>
            <a:ext cx="452368"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f(x)</a:t>
            </a:r>
            <a:endParaRPr lang="en-IN" sz="1400"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9BA060E3-4F7D-4416-BFE0-D8AF16D7FC29}"/>
              </a:ext>
            </a:extLst>
          </p:cNvPr>
          <p:cNvSpPr txBox="1"/>
          <p:nvPr/>
        </p:nvSpPr>
        <p:spPr>
          <a:xfrm>
            <a:off x="5640254" y="4641114"/>
            <a:ext cx="288648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Simple neuron scheme in an ANN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37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par>
                                <p:cTn id="18" presetID="14" presetClass="entr" presetSubtype="1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par>
                                <p:cTn id="21" presetID="14" presetClass="entr" presetSubtype="1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randombar(horizontal)">
                                      <p:cBhvr>
                                        <p:cTn id="23" dur="500"/>
                                        <p:tgtEl>
                                          <p:spTgt spid="25"/>
                                        </p:tgtEl>
                                      </p:cBhvr>
                                    </p:animEffect>
                                  </p:childTnLst>
                                </p:cTn>
                              </p:par>
                              <p:par>
                                <p:cTn id="24" presetID="14" presetClass="entr" presetSubtype="1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randombar(horizontal)">
                                      <p:cBhvr>
                                        <p:cTn id="26" dur="500"/>
                                        <p:tgtEl>
                                          <p:spTgt spid="30"/>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randombar(horizontal)">
                                      <p:cBhvr>
                                        <p:cTn id="29" dur="500"/>
                                        <p:tgtEl>
                                          <p:spTgt spid="3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randombar(horizontal)">
                                      <p:cBhvr>
                                        <p:cTn id="32" dur="500"/>
                                        <p:tgtEl>
                                          <p:spTgt spid="38"/>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randombar(horizontal)">
                                      <p:cBhvr>
                                        <p:cTn id="35" dur="500"/>
                                        <p:tgtEl>
                                          <p:spTgt spid="39"/>
                                        </p:tgtEl>
                                      </p:cBhvr>
                                    </p:animEffect>
                                  </p:childTnLst>
                                </p:cTn>
                              </p:par>
                              <p:par>
                                <p:cTn id="36" presetID="14" presetClass="entr" presetSubtype="10"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randombar(horizontal)">
                                      <p:cBhvr>
                                        <p:cTn id="38" dur="500"/>
                                        <p:tgtEl>
                                          <p:spTgt spid="40"/>
                                        </p:tgtEl>
                                      </p:cBhvr>
                                    </p:animEffect>
                                  </p:childTnLst>
                                </p:cTn>
                              </p:par>
                              <p:par>
                                <p:cTn id="39" presetID="14" presetClass="entr" presetSubtype="1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randombar(horizontal)">
                                      <p:cBhvr>
                                        <p:cTn id="41" dur="500"/>
                                        <p:tgtEl>
                                          <p:spTgt spid="41"/>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randombar(horizontal)">
                                      <p:cBhvr>
                                        <p:cTn id="44" dur="500"/>
                                        <p:tgtEl>
                                          <p:spTgt spid="50"/>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randombar(horizontal)">
                                      <p:cBhvr>
                                        <p:cTn id="47" dur="500"/>
                                        <p:tgtEl>
                                          <p:spTgt spid="51"/>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randombar(horizontal)">
                                      <p:cBhvr>
                                        <p:cTn id="50" dur="500"/>
                                        <p:tgtEl>
                                          <p:spTgt spid="52"/>
                                        </p:tgtEl>
                                      </p:cBhvr>
                                    </p:animEffect>
                                  </p:childTnLst>
                                </p:cTn>
                              </p:par>
                              <p:par>
                                <p:cTn id="51" presetID="14" presetClass="entr" presetSubtype="1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randombar(horizontal)">
                                      <p:cBhvr>
                                        <p:cTn id="53" dur="500"/>
                                        <p:tgtEl>
                                          <p:spTgt spid="55"/>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randombar(horizontal)">
                                      <p:cBhvr>
                                        <p:cTn id="56" dur="500"/>
                                        <p:tgtEl>
                                          <p:spTgt spid="5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randombar(horizontal)">
                                      <p:cBhvr>
                                        <p:cTn id="5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6" grpId="0">
        <p:bldAsOne/>
      </p:bldGraphic>
      <p:bldGraphic spid="8" grpId="0">
        <p:bldAsOne/>
      </p:bldGraphic>
      <p:bldP spid="37" grpId="0"/>
      <p:bldP spid="38" grpId="0"/>
      <p:bldP spid="39" grpId="0" animBg="1"/>
      <p:bldP spid="50" grpId="0" animBg="1"/>
      <p:bldP spid="51" grpId="0"/>
      <p:bldP spid="52" grpId="0"/>
      <p:bldP spid="56" grpId="0"/>
      <p:bldP spid="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9CD717E-3248-4B14-B349-08703EFCE342}"/>
              </a:ext>
            </a:extLst>
          </p:cNvPr>
          <p:cNvGraphicFramePr/>
          <p:nvPr>
            <p:extLst>
              <p:ext uri="{D42A27DB-BD31-4B8C-83A1-F6EECF244321}">
                <p14:modId xmlns:p14="http://schemas.microsoft.com/office/powerpoint/2010/main" val="3124405902"/>
              </p:ext>
            </p:extLst>
          </p:nvPr>
        </p:nvGraphicFramePr>
        <p:xfrm>
          <a:off x="117475" y="157162"/>
          <a:ext cx="3140075" cy="6543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4A3309DD-DB8B-410C-8316-76CD7D29B99C}"/>
              </a:ext>
            </a:extLst>
          </p:cNvPr>
          <p:cNvGraphicFramePr/>
          <p:nvPr>
            <p:extLst>
              <p:ext uri="{D42A27DB-BD31-4B8C-83A1-F6EECF244321}">
                <p14:modId xmlns:p14="http://schemas.microsoft.com/office/powerpoint/2010/main" val="1600249957"/>
              </p:ext>
            </p:extLst>
          </p:nvPr>
        </p:nvGraphicFramePr>
        <p:xfrm>
          <a:off x="3533774" y="0"/>
          <a:ext cx="8540751" cy="39856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a:extLst>
              <a:ext uri="{FF2B5EF4-FFF2-40B4-BE49-F238E27FC236}">
                <a16:creationId xmlns:a16="http://schemas.microsoft.com/office/drawing/2014/main" id="{5445800F-EE3B-490F-B2E3-E8EAC084BAD5}"/>
              </a:ext>
            </a:extLst>
          </p:cNvPr>
          <p:cNvGraphicFramePr/>
          <p:nvPr>
            <p:extLst>
              <p:ext uri="{D42A27DB-BD31-4B8C-83A1-F6EECF244321}">
                <p14:modId xmlns:p14="http://schemas.microsoft.com/office/powerpoint/2010/main" val="3755330458"/>
              </p:ext>
            </p:extLst>
          </p:nvPr>
        </p:nvGraphicFramePr>
        <p:xfrm>
          <a:off x="2441575" y="4138576"/>
          <a:ext cx="9188450" cy="256226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2225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Graphic spid="11"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85AE166-FC22-4334-BF0C-56355CC0F28D}"/>
              </a:ext>
            </a:extLst>
          </p:cNvPr>
          <p:cNvGraphicFramePr/>
          <p:nvPr>
            <p:extLst>
              <p:ext uri="{D42A27DB-BD31-4B8C-83A1-F6EECF244321}">
                <p14:modId xmlns:p14="http://schemas.microsoft.com/office/powerpoint/2010/main" val="88274768"/>
              </p:ext>
            </p:extLst>
          </p:nvPr>
        </p:nvGraphicFramePr>
        <p:xfrm>
          <a:off x="-1168400" y="122945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01779B20-326E-4178-872D-F80CE6F64139}"/>
              </a:ext>
            </a:extLst>
          </p:cNvPr>
          <p:cNvGraphicFramePr/>
          <p:nvPr>
            <p:extLst>
              <p:ext uri="{D42A27DB-BD31-4B8C-83A1-F6EECF244321}">
                <p14:modId xmlns:p14="http://schemas.microsoft.com/office/powerpoint/2010/main" val="1598299537"/>
              </p:ext>
            </p:extLst>
          </p:nvPr>
        </p:nvGraphicFramePr>
        <p:xfrm>
          <a:off x="4832350" y="1229458"/>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a:extLst>
              <a:ext uri="{FF2B5EF4-FFF2-40B4-BE49-F238E27FC236}">
                <a16:creationId xmlns:a16="http://schemas.microsoft.com/office/drawing/2014/main" id="{8F25A9B0-F941-40BF-9912-E3737299709C}"/>
              </a:ext>
            </a:extLst>
          </p:cNvPr>
          <p:cNvSpPr txBox="1"/>
          <p:nvPr/>
        </p:nvSpPr>
        <p:spPr>
          <a:xfrm>
            <a:off x="397565" y="209874"/>
            <a:ext cx="416691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Hybrid Approach </a:t>
            </a:r>
            <a:r>
              <a:rPr lang="en-US" sz="3200" b="1" baseline="30000" dirty="0">
                <a:latin typeface="Times New Roman" panose="02020603050405020304" pitchFamily="18" charset="0"/>
                <a:cs typeface="Times New Roman" panose="02020603050405020304" pitchFamily="18" charset="0"/>
              </a:rPr>
              <a:t>[5], [6]</a:t>
            </a:r>
            <a:endParaRPr lang="en-IN" sz="3200" b="1"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474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85FC8ED-402C-451E-8EED-B5C2FC4CBEC1}"/>
              </a:ext>
            </a:extLst>
          </p:cNvPr>
          <p:cNvGraphicFramePr/>
          <p:nvPr>
            <p:extLst>
              <p:ext uri="{D42A27DB-BD31-4B8C-83A1-F6EECF244321}">
                <p14:modId xmlns:p14="http://schemas.microsoft.com/office/powerpoint/2010/main" val="879894286"/>
              </p:ext>
            </p:extLst>
          </p:nvPr>
        </p:nvGraphicFramePr>
        <p:xfrm>
          <a:off x="117475" y="157692"/>
          <a:ext cx="5864225" cy="3490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537D991C-1DEC-464A-9C3C-A5B703457040}"/>
              </a:ext>
            </a:extLst>
          </p:cNvPr>
          <p:cNvGraphicFramePr/>
          <p:nvPr>
            <p:extLst>
              <p:ext uri="{D42A27DB-BD31-4B8C-83A1-F6EECF244321}">
                <p14:modId xmlns:p14="http://schemas.microsoft.com/office/powerpoint/2010/main" val="2675278731"/>
              </p:ext>
            </p:extLst>
          </p:nvPr>
        </p:nvGraphicFramePr>
        <p:xfrm>
          <a:off x="1" y="3733800"/>
          <a:ext cx="5981700" cy="29665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47FB023E-08DB-47DA-BFB5-662D79DF8221}"/>
              </a:ext>
            </a:extLst>
          </p:cNvPr>
          <p:cNvGraphicFramePr/>
          <p:nvPr>
            <p:extLst>
              <p:ext uri="{D42A27DB-BD31-4B8C-83A1-F6EECF244321}">
                <p14:modId xmlns:p14="http://schemas.microsoft.com/office/powerpoint/2010/main" val="987748905"/>
              </p:ext>
            </p:extLst>
          </p:nvPr>
        </p:nvGraphicFramePr>
        <p:xfrm>
          <a:off x="6210299" y="1172817"/>
          <a:ext cx="5864225" cy="54375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 name="TextBox 1">
            <a:extLst>
              <a:ext uri="{FF2B5EF4-FFF2-40B4-BE49-F238E27FC236}">
                <a16:creationId xmlns:a16="http://schemas.microsoft.com/office/drawing/2014/main" id="{9BD0F364-DCA9-4D49-9443-619F90E3A19B}"/>
              </a:ext>
            </a:extLst>
          </p:cNvPr>
          <p:cNvSpPr txBox="1"/>
          <p:nvPr/>
        </p:nvSpPr>
        <p:spPr>
          <a:xfrm>
            <a:off x="6480313" y="157692"/>
            <a:ext cx="5384616"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Energy Demand Analysis</a:t>
            </a:r>
            <a:r>
              <a:rPr lang="en-US" sz="3200" b="1" baseline="30000" dirty="0">
                <a:latin typeface="Times New Roman" panose="02020603050405020304" pitchFamily="18" charset="0"/>
                <a:cs typeface="Times New Roman" panose="02020603050405020304" pitchFamily="18" charset="0"/>
              </a:rPr>
              <a:t>[8], [9]</a:t>
            </a:r>
            <a:endParaRPr lang="en-IN" sz="3200" b="1" dirty="0"/>
          </a:p>
        </p:txBody>
      </p:sp>
    </p:spTree>
    <p:extLst>
      <p:ext uri="{BB962C8B-B14F-4D97-AF65-F5344CB8AC3E}">
        <p14:creationId xmlns:p14="http://schemas.microsoft.com/office/powerpoint/2010/main" val="361257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Graphic spid="6"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6E24F03-64B1-4893-B961-F722279067C1}"/>
              </a:ext>
            </a:extLst>
          </p:cNvPr>
          <p:cNvGraphicFramePr/>
          <p:nvPr>
            <p:extLst>
              <p:ext uri="{D42A27DB-BD31-4B8C-83A1-F6EECF244321}">
                <p14:modId xmlns:p14="http://schemas.microsoft.com/office/powerpoint/2010/main" val="1225378462"/>
              </p:ext>
            </p:extLst>
          </p:nvPr>
        </p:nvGraphicFramePr>
        <p:xfrm>
          <a:off x="228599" y="123825"/>
          <a:ext cx="11420475" cy="6534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99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B4C-5B0E-429B-AD6A-5E319D18936D}"/>
              </a:ext>
            </a:extLst>
          </p:cNvPr>
          <p:cNvSpPr>
            <a:spLocks noGrp="1"/>
          </p:cNvSpPr>
          <p:nvPr>
            <p:ph type="title"/>
          </p:nvPr>
        </p:nvSpPr>
        <p:spPr>
          <a:xfrm>
            <a:off x="0" y="0"/>
            <a:ext cx="3200400" cy="417443"/>
          </a:xfrm>
        </p:spPr>
        <p:txBody>
          <a:bodyPr>
            <a:normAutofit/>
          </a:bodyPr>
          <a:lstStyle/>
          <a:p>
            <a:r>
              <a:rPr lang="en-US" sz="2000" b="1" dirty="0">
                <a:latin typeface="Times New Roman" panose="02020603050405020304" pitchFamily="18" charset="0"/>
                <a:cs typeface="Times New Roman" panose="02020603050405020304" pitchFamily="18" charset="0"/>
              </a:rPr>
              <a:t>References</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93EA90-B820-4828-A5A3-1EF377BE58C4}"/>
              </a:ext>
            </a:extLst>
          </p:cNvPr>
          <p:cNvSpPr>
            <a:spLocks noGrp="1"/>
          </p:cNvSpPr>
          <p:nvPr>
            <p:ph idx="1"/>
          </p:nvPr>
        </p:nvSpPr>
        <p:spPr>
          <a:xfrm>
            <a:off x="180974" y="268357"/>
            <a:ext cx="12011025" cy="6589644"/>
          </a:xfrm>
        </p:spPr>
        <p:txBody>
          <a:bodyPr>
            <a:normAutofit fontScale="62500" lnSpcReduction="20000"/>
          </a:bodyPr>
          <a:lstStyle/>
          <a:p>
            <a:pPr marL="0" indent="0" algn="just">
              <a:lnSpc>
                <a:spcPct val="120000"/>
              </a:lnSpc>
              <a:spcBef>
                <a:spcPts val="0"/>
              </a:spcBef>
              <a:buNone/>
            </a:pPr>
            <a:r>
              <a:rPr lang="en-IN" dirty="0">
                <a:latin typeface="Times New Roman" panose="02020603050405020304" pitchFamily="18" charset="0"/>
                <a:cs typeface="Times New Roman" panose="02020603050405020304" pitchFamily="18" charset="0"/>
              </a:rPr>
              <a:t>[1]  Hesham K. Alfares and Mohammad </a:t>
            </a:r>
            <a:r>
              <a:rPr lang="en-IN" dirty="0" err="1">
                <a:latin typeface="Times New Roman" panose="02020603050405020304" pitchFamily="18" charset="0"/>
                <a:cs typeface="Times New Roman" panose="02020603050405020304" pitchFamily="18" charset="0"/>
              </a:rPr>
              <a:t>Nazeeruddin</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Electric Load Forecasting: literature survey and classification of methods,</a:t>
            </a:r>
          </a:p>
          <a:p>
            <a:pPr marL="0" indent="0" algn="just">
              <a:lnSpc>
                <a:spcPct val="120000"/>
              </a:lnSpc>
              <a:spcBef>
                <a:spcPts val="0"/>
              </a:spcBef>
              <a:buNone/>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International Journal of Systems Science, 2002, Volume 33, Number 1, Pages 23 – 34</a:t>
            </a:r>
          </a:p>
          <a:p>
            <a:pPr marL="0" indent="0" algn="just">
              <a:spcBef>
                <a:spcPts val="0"/>
              </a:spcBef>
              <a:buNone/>
            </a:pPr>
            <a:endParaRPr lang="en-IN" dirty="0">
              <a:latin typeface="Times New Roman" panose="02020603050405020304" pitchFamily="18" charset="0"/>
              <a:cs typeface="Times New Roman" panose="02020603050405020304" pitchFamily="18" charset="0"/>
            </a:endParaRPr>
          </a:p>
          <a:p>
            <a:pPr marL="0" indent="0" algn="just">
              <a:lnSpc>
                <a:spcPct val="120000"/>
              </a:lnSpc>
              <a:spcBef>
                <a:spcPts val="0"/>
              </a:spcBef>
              <a:buNone/>
            </a:pPr>
            <a:r>
              <a:rPr lang="en-IN" dirty="0">
                <a:latin typeface="Times New Roman" panose="02020603050405020304" pitchFamily="18" charset="0"/>
                <a:cs typeface="Times New Roman" panose="02020603050405020304" pitchFamily="18" charset="0"/>
              </a:rPr>
              <a:t>[2]  Tahreem Anwar, Bhaskar Sharma, Koushik Chakraborty and Himanshu Sirohia.,Introduction to Load Forecasting.,</a:t>
            </a:r>
          </a:p>
          <a:p>
            <a:pPr marL="0" indent="0" algn="just">
              <a:lnSpc>
                <a:spcPct val="120000"/>
              </a:lnSpc>
              <a:spcBef>
                <a:spcPts val="0"/>
              </a:spcBef>
              <a:buNone/>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International Journal of Pure and Applied Mathematics Volume 119 No. 15 2018, 1527-1538</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spcBef>
                <a:spcPts val="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0"/>
              </a:spcBef>
              <a:buNone/>
            </a:pPr>
            <a:r>
              <a:rPr lang="en-US" dirty="0">
                <a:latin typeface="Times New Roman" panose="02020603050405020304" pitchFamily="18" charset="0"/>
                <a:cs typeface="Times New Roman" panose="02020603050405020304" pitchFamily="18" charset="0"/>
              </a:rPr>
              <a:t>[3]  George E. Oamek, Burton C. English., A Review of Load Forecasting Methodologies., IOWA State University CARD</a:t>
            </a:r>
          </a:p>
          <a:p>
            <a:pPr marL="0" indent="0" algn="just">
              <a:lnSpc>
                <a:spcPct val="120000"/>
              </a:lnSpc>
              <a:spcBef>
                <a:spcPts val="0"/>
              </a:spcBef>
              <a:buNone/>
            </a:pPr>
            <a:r>
              <a:rPr lang="en-US" dirty="0">
                <a:latin typeface="Times New Roman" panose="02020603050405020304" pitchFamily="18" charset="0"/>
                <a:cs typeface="Times New Roman" panose="02020603050405020304" pitchFamily="18" charset="0"/>
              </a:rPr>
              <a:t>       Working Papers</a:t>
            </a:r>
          </a:p>
          <a:p>
            <a:pPr marL="0" indent="0" algn="just">
              <a:spcBef>
                <a:spcPts val="0"/>
              </a:spcBef>
              <a:buNone/>
            </a:pPr>
            <a:r>
              <a:rPr lang="en-IN" dirty="0">
                <a:latin typeface="Times New Roman" panose="02020603050405020304" pitchFamily="18" charset="0"/>
                <a:cs typeface="Times New Roman" panose="02020603050405020304" pitchFamily="18" charset="0"/>
              </a:rPr>
              <a:t> </a:t>
            </a:r>
          </a:p>
          <a:p>
            <a:pPr marL="0" indent="0" algn="just">
              <a:spcBef>
                <a:spcPts val="0"/>
              </a:spcBef>
              <a:buNone/>
            </a:pPr>
            <a:r>
              <a:rPr lang="en-IN"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Shalabh</a:t>
            </a:r>
            <a:r>
              <a:rPr lang="en-US" dirty="0">
                <a:latin typeface="Times New Roman" panose="02020603050405020304" pitchFamily="18" charset="0"/>
                <a:cs typeface="Times New Roman" panose="02020603050405020304" pitchFamily="18" charset="0"/>
              </a:rPr>
              <a:t>., Econometrics - Chapter 1 : Introduction to Econometrics., </a:t>
            </a:r>
            <a:r>
              <a:rPr lang="en-IN" dirty="0">
                <a:latin typeface="Times New Roman" panose="02020603050405020304" pitchFamily="18" charset="0"/>
                <a:cs typeface="Times New Roman" panose="02020603050405020304" pitchFamily="18" charset="0"/>
              </a:rPr>
              <a:t>, IIT Kanpur</a:t>
            </a:r>
          </a:p>
          <a:p>
            <a:pPr marL="0" indent="0" algn="just">
              <a:lnSpc>
                <a:spcPct val="120000"/>
              </a:lnSpc>
              <a:spcBef>
                <a:spcPts val="0"/>
              </a:spcBef>
              <a:buNone/>
            </a:pPr>
            <a:endParaRPr lang="en-IN" dirty="0">
              <a:latin typeface="Times New Roman" panose="02020603050405020304" pitchFamily="18" charset="0"/>
              <a:cs typeface="Times New Roman" panose="02020603050405020304" pitchFamily="18" charset="0"/>
            </a:endParaRPr>
          </a:p>
          <a:p>
            <a:pPr marL="0" indent="0" algn="just">
              <a:lnSpc>
                <a:spcPct val="120000"/>
              </a:lnSpc>
              <a:spcBef>
                <a:spcPts val="0"/>
              </a:spcBef>
              <a:buNone/>
            </a:pPr>
            <a:r>
              <a:rPr lang="en-IN" dirty="0">
                <a:latin typeface="Times New Roman" panose="02020603050405020304" pitchFamily="18" charset="0"/>
                <a:cs typeface="Times New Roman" panose="02020603050405020304" pitchFamily="18" charset="0"/>
              </a:rPr>
              <a:t>[5]  Mahmoud A. Hammad, Borut </a:t>
            </a:r>
            <a:r>
              <a:rPr lang="en-IN" dirty="0" err="1">
                <a:latin typeface="Times New Roman" panose="02020603050405020304" pitchFamily="18" charset="0"/>
                <a:cs typeface="Times New Roman" panose="02020603050405020304" pitchFamily="18" charset="0"/>
              </a:rPr>
              <a:t>Jereb</a:t>
            </a:r>
            <a:r>
              <a:rPr lang="en-IN" dirty="0">
                <a:latin typeface="Times New Roman" panose="02020603050405020304" pitchFamily="18" charset="0"/>
                <a:cs typeface="Times New Roman" panose="02020603050405020304" pitchFamily="18" charset="0"/>
              </a:rPr>
              <a:t>, Bojan Rosi, </a:t>
            </a:r>
            <a:r>
              <a:rPr lang="en-IN" dirty="0" err="1">
                <a:latin typeface="Times New Roman" panose="02020603050405020304" pitchFamily="18" charset="0"/>
                <a:cs typeface="Times New Roman" panose="02020603050405020304" pitchFamily="18" charset="0"/>
              </a:rPr>
              <a:t>Dejan</a:t>
            </a:r>
            <a:r>
              <a:rPr lang="en-IN" dirty="0">
                <a:latin typeface="Times New Roman" panose="02020603050405020304" pitchFamily="18" charset="0"/>
                <a:cs typeface="Times New Roman" panose="02020603050405020304" pitchFamily="18" charset="0"/>
              </a:rPr>
              <a:t> Dragan., </a:t>
            </a:r>
            <a:r>
              <a:rPr lang="en-US" dirty="0">
                <a:latin typeface="Times New Roman" panose="02020603050405020304" pitchFamily="18" charset="0"/>
                <a:cs typeface="Times New Roman" panose="02020603050405020304" pitchFamily="18" charset="0"/>
              </a:rPr>
              <a:t>Methods and Models for Electric Load Forecasting: A</a:t>
            </a:r>
          </a:p>
          <a:p>
            <a:pPr marL="0" indent="0" algn="just">
              <a:lnSpc>
                <a:spcPct val="120000"/>
              </a:lnSpc>
              <a:spcBef>
                <a:spcPts val="0"/>
              </a:spcBef>
              <a:buNone/>
            </a:pPr>
            <a:r>
              <a:rPr lang="en-US" dirty="0">
                <a:latin typeface="Times New Roman" panose="02020603050405020304" pitchFamily="18" charset="0"/>
                <a:cs typeface="Times New Roman" panose="02020603050405020304" pitchFamily="18" charset="0"/>
              </a:rPr>
              <a:t>       Comprehensive Review., </a:t>
            </a:r>
            <a:r>
              <a:rPr lang="en-IN" dirty="0">
                <a:latin typeface="Times New Roman" panose="02020603050405020304" pitchFamily="18" charset="0"/>
                <a:cs typeface="Times New Roman" panose="02020603050405020304" pitchFamily="18" charset="0"/>
              </a:rPr>
              <a:t>Logistics and Sustainable Transport Vol. 11, No. 1, February 2020, 51-76</a:t>
            </a:r>
          </a:p>
          <a:p>
            <a:pPr marL="0" indent="0" algn="just">
              <a:spcBef>
                <a:spcPts val="0"/>
              </a:spcBef>
              <a:buNone/>
            </a:pPr>
            <a:endParaRPr lang="en-IN" dirty="0">
              <a:latin typeface="Times New Roman" panose="02020603050405020304" pitchFamily="18" charset="0"/>
              <a:cs typeface="Times New Roman" panose="02020603050405020304" pitchFamily="18" charset="0"/>
            </a:endParaRPr>
          </a:p>
          <a:p>
            <a:pPr marL="0" indent="0" algn="just">
              <a:spcBef>
                <a:spcPts val="0"/>
              </a:spcBef>
              <a:buNone/>
            </a:pPr>
            <a:r>
              <a:rPr lang="en-IN" dirty="0">
                <a:latin typeface="Times New Roman" panose="02020603050405020304" pitchFamily="18" charset="0"/>
                <a:cs typeface="Times New Roman" panose="02020603050405020304" pitchFamily="18" charset="0"/>
              </a:rPr>
              <a:t>[6]  Central Electricity Authority.,  Long Term Electricity Demand Forecasting.,</a:t>
            </a:r>
          </a:p>
          <a:p>
            <a:pPr marL="0" indent="0" algn="just">
              <a:spcBef>
                <a:spcPts val="0"/>
              </a:spcBef>
              <a:buNone/>
            </a:pPr>
            <a:endParaRPr lang="en-IN" dirty="0">
              <a:latin typeface="Times New Roman" panose="02020603050405020304" pitchFamily="18" charset="0"/>
              <a:cs typeface="Times New Roman" panose="02020603050405020304" pitchFamily="18" charset="0"/>
            </a:endParaRPr>
          </a:p>
          <a:p>
            <a:pPr marL="0" indent="0" algn="just">
              <a:lnSpc>
                <a:spcPct val="120000"/>
              </a:lnSpc>
              <a:spcBef>
                <a:spcPts val="0"/>
              </a:spcBef>
              <a:buNone/>
            </a:pPr>
            <a:r>
              <a:rPr lang="en-IN" dirty="0">
                <a:latin typeface="Times New Roman" panose="02020603050405020304" pitchFamily="18" charset="0"/>
                <a:cs typeface="Times New Roman" panose="02020603050405020304" pitchFamily="18" charset="0"/>
              </a:rPr>
              <a:t>[7]  Adebayo Adeniyi D, Emu Chuks., </a:t>
            </a:r>
            <a:r>
              <a:rPr lang="en-US" dirty="0">
                <a:latin typeface="Times New Roman" panose="02020603050405020304" pitchFamily="18" charset="0"/>
                <a:cs typeface="Times New Roman" panose="02020603050405020304" pitchFamily="18" charset="0"/>
              </a:rPr>
              <a:t>Long Term Electric Load Forecasting for Bonny and </a:t>
            </a:r>
            <a:r>
              <a:rPr lang="en-US" dirty="0" err="1">
                <a:latin typeface="Times New Roman" panose="02020603050405020304" pitchFamily="18" charset="0"/>
                <a:cs typeface="Times New Roman" panose="02020603050405020304" pitchFamily="18" charset="0"/>
              </a:rPr>
              <a:t>Finima</a:t>
            </a:r>
            <a:r>
              <a:rPr lang="en-US" dirty="0">
                <a:latin typeface="Times New Roman" panose="02020603050405020304" pitchFamily="18" charset="0"/>
                <a:cs typeface="Times New Roman" panose="02020603050405020304" pitchFamily="18" charset="0"/>
              </a:rPr>
              <a:t> Towns using Linear</a:t>
            </a:r>
          </a:p>
          <a:p>
            <a:pPr marL="0" indent="0" algn="just">
              <a:lnSpc>
                <a:spcPct val="120000"/>
              </a:lnSpc>
              <a:spcBef>
                <a:spcPts val="0"/>
              </a:spcBef>
              <a:buNone/>
            </a:pPr>
            <a:r>
              <a:rPr lang="en-US" dirty="0">
                <a:latin typeface="Times New Roman" panose="02020603050405020304" pitchFamily="18" charset="0"/>
                <a:cs typeface="Times New Roman" panose="02020603050405020304" pitchFamily="18" charset="0"/>
              </a:rPr>
              <a:t>      Regression Method. International Journal of Engineering Research and Technology (IJERT) </a:t>
            </a:r>
            <a:r>
              <a:rPr lang="en-IN" dirty="0">
                <a:latin typeface="Times New Roman" panose="02020603050405020304" pitchFamily="18" charset="0"/>
                <a:cs typeface="Times New Roman" panose="02020603050405020304" pitchFamily="18" charset="0"/>
              </a:rPr>
              <a:t>Vol. 8 Issue 11, November-</a:t>
            </a:r>
          </a:p>
          <a:p>
            <a:pPr marL="0" indent="0" algn="just">
              <a:lnSpc>
                <a:spcPct val="120000"/>
              </a:lnSpc>
              <a:spcBef>
                <a:spcPts val="0"/>
              </a:spcBef>
              <a:buNone/>
            </a:pPr>
            <a:r>
              <a:rPr lang="en-IN" dirty="0">
                <a:latin typeface="Times New Roman" panose="02020603050405020304" pitchFamily="18" charset="0"/>
                <a:cs typeface="Times New Roman" panose="02020603050405020304" pitchFamily="18" charset="0"/>
              </a:rPr>
              <a:t>      2019 </a:t>
            </a:r>
          </a:p>
          <a:p>
            <a:pPr marL="0" indent="0" algn="just">
              <a:spcBef>
                <a:spcPts val="0"/>
              </a:spcBef>
              <a:buNone/>
            </a:pPr>
            <a:endParaRPr lang="en-IN" dirty="0">
              <a:latin typeface="Times New Roman" panose="02020603050405020304" pitchFamily="18" charset="0"/>
              <a:cs typeface="Times New Roman" panose="02020603050405020304" pitchFamily="18" charset="0"/>
            </a:endParaRPr>
          </a:p>
          <a:p>
            <a:pPr marL="0" indent="0" algn="just">
              <a:lnSpc>
                <a:spcPct val="120000"/>
              </a:lnSpc>
              <a:spcBef>
                <a:spcPts val="0"/>
              </a:spcBef>
              <a:buNone/>
            </a:pPr>
            <a:r>
              <a:rPr lang="en-US" i="0" dirty="0">
                <a:effectLst/>
                <a:latin typeface="Times New Roman" panose="02020603050405020304" pitchFamily="18" charset="0"/>
                <a:cs typeface="Times New Roman" panose="02020603050405020304" pitchFamily="18" charset="0"/>
              </a:rPr>
              <a:t>[8]  W. </a:t>
            </a:r>
            <a:r>
              <a:rPr lang="en-US" dirty="0" err="1">
                <a:latin typeface="Times New Roman" panose="02020603050405020304" pitchFamily="18" charset="0"/>
                <a:cs typeface="Times New Roman" panose="02020603050405020304" pitchFamily="18" charset="0"/>
              </a:rPr>
              <a:t>Ganapini</a:t>
            </a:r>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Energy Demand Analysis as a Planning Instrument in Limited Resources Areas: the</a:t>
            </a:r>
            <a:r>
              <a:rPr lang="en-US" dirty="0">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Enza</a:t>
            </a:r>
            <a:r>
              <a:rPr lang="en-US" i="0" dirty="0">
                <a:effectLst/>
                <a:latin typeface="Times New Roman" panose="02020603050405020304" pitchFamily="18" charset="0"/>
                <a:cs typeface="Times New Roman" panose="02020603050405020304" pitchFamily="18" charset="0"/>
              </a:rPr>
              <a:t> River Valley Case.</a:t>
            </a:r>
          </a:p>
          <a:p>
            <a:pPr marL="0" indent="0" algn="just">
              <a:lnSpc>
                <a:spcPct val="120000"/>
              </a:lnSpc>
              <a:spcBef>
                <a:spcPts val="0"/>
              </a:spcBef>
              <a:buNone/>
            </a:pPr>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Energy for Rural and Islan</a:t>
            </a:r>
            <a:r>
              <a:rPr lang="en-US" dirty="0">
                <a:latin typeface="Times New Roman" panose="02020603050405020304" pitchFamily="18" charset="0"/>
                <a:cs typeface="Times New Roman" panose="02020603050405020304" pitchFamily="18" charset="0"/>
              </a:rPr>
              <a:t>d Communities, P</a:t>
            </a:r>
            <a:r>
              <a:rPr lang="en-US" i="0" dirty="0">
                <a:effectLst/>
                <a:latin typeface="Times New Roman" panose="02020603050405020304" pitchFamily="18" charset="0"/>
                <a:cs typeface="Times New Roman" panose="02020603050405020304" pitchFamily="18" charset="0"/>
              </a:rPr>
              <a:t>roceedings of the Second International Conference, Held at Inverness,</a:t>
            </a:r>
          </a:p>
          <a:p>
            <a:pPr marL="0" indent="0" algn="just">
              <a:lnSpc>
                <a:spcPct val="120000"/>
              </a:lnSpc>
              <a:spcBef>
                <a:spcPts val="0"/>
              </a:spcBef>
              <a:buNone/>
            </a:pPr>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Scotland, 1–4 September 1981-1982, Pages 63-69</a:t>
            </a:r>
          </a:p>
          <a:p>
            <a:pPr marL="0" indent="0" algn="just">
              <a:spcBef>
                <a:spcPts val="0"/>
              </a:spcBef>
              <a:buNone/>
            </a:pPr>
            <a:endParaRPr lang="en-US" i="0" dirty="0">
              <a:effectLst/>
              <a:latin typeface="Times New Roman" panose="02020603050405020304" pitchFamily="18" charset="0"/>
              <a:cs typeface="Times New Roman" panose="02020603050405020304" pitchFamily="18" charset="0"/>
            </a:endParaRPr>
          </a:p>
          <a:p>
            <a:pPr marL="0" indent="0" algn="just">
              <a:lnSpc>
                <a:spcPct val="120000"/>
              </a:lnSpc>
              <a:spcBef>
                <a:spcPts val="0"/>
              </a:spcBef>
              <a:buNone/>
            </a:pPr>
            <a:r>
              <a:rPr lang="en-US" dirty="0">
                <a:latin typeface="Times New Roman" panose="02020603050405020304" pitchFamily="18" charset="0"/>
                <a:cs typeface="Times New Roman" panose="02020603050405020304" pitchFamily="18" charset="0"/>
              </a:rPr>
              <a:t>[9]  </a:t>
            </a:r>
            <a:r>
              <a:rPr lang="en-US" i="0" dirty="0">
                <a:effectLst/>
                <a:latin typeface="Times New Roman" panose="02020603050405020304" pitchFamily="18" charset="0"/>
                <a:cs typeface="Times New Roman" panose="02020603050405020304" pitchFamily="18" charset="0"/>
              </a:rPr>
              <a:t>T. V. Ramachandra, S. </a:t>
            </a:r>
            <a:r>
              <a:rPr lang="en-US" i="0" dirty="0" err="1">
                <a:effectLst/>
                <a:latin typeface="Times New Roman" panose="02020603050405020304" pitchFamily="18" charset="0"/>
                <a:cs typeface="Times New Roman" panose="02020603050405020304" pitchFamily="18" charset="0"/>
              </a:rPr>
              <a:t>Vamsee</a:t>
            </a:r>
            <a:r>
              <a:rPr lang="en-US" i="0" dirty="0">
                <a:effectLst/>
                <a:latin typeface="Times New Roman" panose="02020603050405020304" pitchFamily="18" charset="0"/>
                <a:cs typeface="Times New Roman" panose="02020603050405020304" pitchFamily="18" charset="0"/>
              </a:rPr>
              <a:t> Krishna and B. V. Shruthi., Decision Support System for Regional Domestic Energy</a:t>
            </a:r>
          </a:p>
          <a:p>
            <a:pPr marL="0" indent="0" algn="just">
              <a:lnSpc>
                <a:spcPct val="120000"/>
              </a:lnSpc>
              <a:spcBef>
                <a:spcPts val="0"/>
              </a:spcBef>
              <a:buNone/>
            </a:pPr>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 Planning.</a:t>
            </a:r>
            <a:r>
              <a:rPr lang="en-US" b="0" i="0" dirty="0">
                <a:effectLst/>
                <a:latin typeface="Times New Roman" panose="02020603050405020304" pitchFamily="18" charset="0"/>
                <a:cs typeface="Times New Roman" panose="02020603050405020304" pitchFamily="18" charset="0"/>
              </a:rPr>
              <a:t> Energy Research Group, Centre for Ecological Sciences, Indian Institute of Science, Bangalore 560 012</a:t>
            </a:r>
            <a:endParaRPr lang="en-US" i="0" dirty="0">
              <a:effectLst/>
              <a:latin typeface="Times New Roman" panose="02020603050405020304" pitchFamily="18" charset="0"/>
              <a:cs typeface="Times New Roman" panose="02020603050405020304" pitchFamily="18" charset="0"/>
            </a:endParaRPr>
          </a:p>
          <a:p>
            <a:pPr marL="0" indent="0" algn="just">
              <a:spcBef>
                <a:spcPts val="0"/>
              </a:spcBef>
              <a:buNone/>
            </a:pPr>
            <a:endParaRPr lang="en-US" i="0" dirty="0">
              <a:effectLst/>
              <a:latin typeface="Times New Roman" panose="02020603050405020304" pitchFamily="18" charset="0"/>
              <a:cs typeface="Times New Roman" panose="02020603050405020304" pitchFamily="18" charset="0"/>
            </a:endParaRPr>
          </a:p>
          <a:p>
            <a:pPr marL="0" indent="0" algn="just">
              <a:spcBef>
                <a:spcPts val="0"/>
              </a:spcBef>
              <a:buNone/>
            </a:pP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93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11CAD-F174-4AF9-9002-4D9B948CBD18}"/>
              </a:ext>
            </a:extLst>
          </p:cNvPr>
          <p:cNvSpPr>
            <a:spLocks noGrp="1"/>
          </p:cNvSpPr>
          <p:nvPr>
            <p:ph type="title"/>
          </p:nvPr>
        </p:nvSpPr>
        <p:spPr>
          <a:xfrm>
            <a:off x="161925" y="130175"/>
            <a:ext cx="5400675" cy="777875"/>
          </a:xfrm>
        </p:spPr>
        <p:txBody>
          <a:bodyPr>
            <a:noAutofit/>
          </a:bodyPr>
          <a:lstStyle/>
          <a:p>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Electric Load Forecasting </a:t>
            </a:r>
            <a:r>
              <a:rPr lang="en-IN" sz="3200" b="1" baseline="30000" dirty="0">
                <a:latin typeface="Times New Roman" panose="02020603050405020304" pitchFamily="18" charset="0"/>
                <a:cs typeface="Times New Roman" panose="02020603050405020304" pitchFamily="18" charset="0"/>
              </a:rPr>
              <a:t>[5]</a:t>
            </a:r>
            <a:br>
              <a:rPr lang="en-IN" sz="3200" b="1"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4DDA928D-A785-4FF9-83FD-348FC54D71FB}"/>
              </a:ext>
            </a:extLst>
          </p:cNvPr>
          <p:cNvSpPr>
            <a:spLocks noGrp="1"/>
          </p:cNvSpPr>
          <p:nvPr>
            <p:ph idx="1"/>
          </p:nvPr>
        </p:nvSpPr>
        <p:spPr>
          <a:xfrm>
            <a:off x="161925" y="914400"/>
            <a:ext cx="5019675" cy="2032001"/>
          </a:xfrm>
        </p:spPr>
        <p:txBody>
          <a:bodyPr>
            <a:normAutofit lnSpcReduction="10000"/>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Electricity is a clean, efficient source of energy suitable for environment-friendly society</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Has different characteristics compared to material products like cannot be stored in bulk </a:t>
            </a:r>
          </a:p>
          <a:p>
            <a:pPr marL="342900" indent="-342900"/>
            <a:r>
              <a:rPr lang="en-US" sz="1800" dirty="0">
                <a:latin typeface="Times New Roman" panose="02020603050405020304" pitchFamily="18" charset="0"/>
                <a:cs typeface="Times New Roman" panose="02020603050405020304" pitchFamily="18" charset="0"/>
              </a:rPr>
              <a:t>Accuracy of forecasting is important to save O&amp;M costs and make correct decisions for future development of grid</a:t>
            </a:r>
          </a:p>
        </p:txBody>
      </p:sp>
      <p:graphicFrame>
        <p:nvGraphicFramePr>
          <p:cNvPr id="4" name="Diagram 3">
            <a:extLst>
              <a:ext uri="{FF2B5EF4-FFF2-40B4-BE49-F238E27FC236}">
                <a16:creationId xmlns:a16="http://schemas.microsoft.com/office/drawing/2014/main" id="{D9E7CE3F-5813-4E57-93EB-815B6BF3BDBC}"/>
              </a:ext>
            </a:extLst>
          </p:cNvPr>
          <p:cNvGraphicFramePr/>
          <p:nvPr>
            <p:extLst>
              <p:ext uri="{D42A27DB-BD31-4B8C-83A1-F6EECF244321}">
                <p14:modId xmlns:p14="http://schemas.microsoft.com/office/powerpoint/2010/main" val="1586453474"/>
              </p:ext>
            </p:extLst>
          </p:nvPr>
        </p:nvGraphicFramePr>
        <p:xfrm>
          <a:off x="5905500" y="2918881"/>
          <a:ext cx="5181599" cy="3890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2882509-6D6E-4A6E-8B87-0C3ACF02EABF}"/>
              </a:ext>
            </a:extLst>
          </p:cNvPr>
          <p:cNvGraphicFramePr/>
          <p:nvPr>
            <p:extLst>
              <p:ext uri="{D42A27DB-BD31-4B8C-83A1-F6EECF244321}">
                <p14:modId xmlns:p14="http://schemas.microsoft.com/office/powerpoint/2010/main" val="871098069"/>
              </p:ext>
            </p:extLst>
          </p:nvPr>
        </p:nvGraphicFramePr>
        <p:xfrm>
          <a:off x="5378450" y="136525"/>
          <a:ext cx="5981700" cy="28310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CACC0BBB-61E9-4439-9AE2-047047EAA040}"/>
              </a:ext>
            </a:extLst>
          </p:cNvPr>
          <p:cNvGraphicFramePr/>
          <p:nvPr>
            <p:extLst>
              <p:ext uri="{D42A27DB-BD31-4B8C-83A1-F6EECF244321}">
                <p14:modId xmlns:p14="http://schemas.microsoft.com/office/powerpoint/2010/main" val="697010888"/>
              </p:ext>
            </p:extLst>
          </p:nvPr>
        </p:nvGraphicFramePr>
        <p:xfrm>
          <a:off x="-295275" y="2946401"/>
          <a:ext cx="6315073" cy="383539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61473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DCF2-3899-4DCE-B865-6EC5BB36DF3F}"/>
              </a:ext>
            </a:extLst>
          </p:cNvPr>
          <p:cNvSpPr>
            <a:spLocks noGrp="1"/>
          </p:cNvSpPr>
          <p:nvPr>
            <p:ph type="title"/>
          </p:nvPr>
        </p:nvSpPr>
        <p:spPr>
          <a:xfrm>
            <a:off x="76199" y="-86784"/>
            <a:ext cx="9485244" cy="930275"/>
          </a:xfrm>
        </p:spPr>
        <p:txBody>
          <a:bodyPr>
            <a:noAutofit/>
          </a:bodyPr>
          <a:lstStyle/>
          <a:p>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Load Forecasting Categories and Classifications </a:t>
            </a:r>
            <a:r>
              <a:rPr lang="en-US" sz="3200" b="1" baseline="30000" dirty="0">
                <a:latin typeface="Times New Roman" panose="02020603050405020304" pitchFamily="18" charset="0"/>
                <a:cs typeface="Times New Roman" panose="02020603050405020304" pitchFamily="18" charset="0"/>
              </a:rPr>
              <a:t>[5]</a:t>
            </a:r>
            <a:br>
              <a:rPr lang="en-IN" sz="3200" b="1" dirty="0">
                <a:latin typeface="Times New Roman" panose="02020603050405020304" pitchFamily="18" charset="0"/>
                <a:cs typeface="Times New Roman" panose="02020603050405020304" pitchFamily="18" charset="0"/>
              </a:rPr>
            </a:br>
            <a:endParaRPr lang="en-IN" sz="3200" dirty="0"/>
          </a:p>
        </p:txBody>
      </p:sp>
      <p:graphicFrame>
        <p:nvGraphicFramePr>
          <p:cNvPr id="6" name="Diagram 5">
            <a:extLst>
              <a:ext uri="{FF2B5EF4-FFF2-40B4-BE49-F238E27FC236}">
                <a16:creationId xmlns:a16="http://schemas.microsoft.com/office/drawing/2014/main" id="{2820DADF-6201-48C2-81D1-B512F6C7BAFC}"/>
              </a:ext>
            </a:extLst>
          </p:cNvPr>
          <p:cNvGraphicFramePr/>
          <p:nvPr>
            <p:extLst>
              <p:ext uri="{D42A27DB-BD31-4B8C-83A1-F6EECF244321}">
                <p14:modId xmlns:p14="http://schemas.microsoft.com/office/powerpoint/2010/main" val="383243695"/>
              </p:ext>
            </p:extLst>
          </p:nvPr>
        </p:nvGraphicFramePr>
        <p:xfrm>
          <a:off x="-196850" y="843491"/>
          <a:ext cx="6483350" cy="571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17A6670F-EB4B-4034-B8D9-FA77A20F565E}"/>
              </a:ext>
            </a:extLst>
          </p:cNvPr>
          <p:cNvSpPr txBox="1"/>
          <p:nvPr/>
        </p:nvSpPr>
        <p:spPr>
          <a:xfrm>
            <a:off x="3895725" y="4210050"/>
            <a:ext cx="1720343" cy="523220"/>
          </a:xfrm>
          <a:prstGeom prst="rect">
            <a:avLst/>
          </a:prstGeom>
          <a:noFill/>
        </p:spPr>
        <p:txBody>
          <a:bodyPr wrap="non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Real time control</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AI models</a:t>
            </a:r>
            <a:endParaRPr lang="en-IN" sz="1400" dirty="0">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FE4EEA73-5FBD-4C0F-A293-283F4924C57C}"/>
              </a:ext>
            </a:extLst>
          </p:cNvPr>
          <p:cNvGraphicFramePr/>
          <p:nvPr>
            <p:extLst>
              <p:ext uri="{D42A27DB-BD31-4B8C-83A1-F6EECF244321}">
                <p14:modId xmlns:p14="http://schemas.microsoft.com/office/powerpoint/2010/main" val="770356647"/>
              </p:ext>
            </p:extLst>
          </p:nvPr>
        </p:nvGraphicFramePr>
        <p:xfrm>
          <a:off x="6372225" y="771526"/>
          <a:ext cx="5397500" cy="4648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a:extLst>
              <a:ext uri="{FF2B5EF4-FFF2-40B4-BE49-F238E27FC236}">
                <a16:creationId xmlns:a16="http://schemas.microsoft.com/office/drawing/2014/main" id="{C4DFC167-DD64-43D4-9D41-DC9E3184026A}"/>
              </a:ext>
            </a:extLst>
          </p:cNvPr>
          <p:cNvGraphicFramePr/>
          <p:nvPr>
            <p:extLst>
              <p:ext uri="{D42A27DB-BD31-4B8C-83A1-F6EECF244321}">
                <p14:modId xmlns:p14="http://schemas.microsoft.com/office/powerpoint/2010/main" val="1457579818"/>
              </p:ext>
            </p:extLst>
          </p:nvPr>
        </p:nvGraphicFramePr>
        <p:xfrm>
          <a:off x="6372225" y="5305425"/>
          <a:ext cx="5397500" cy="163121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56833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Graphic spid="8" grpId="0">
        <p:bldAsOne/>
      </p:bldGraphic>
      <p:bldGraphic spid="11"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843E-5179-436B-8CA0-EAEBC384E054}"/>
              </a:ext>
            </a:extLst>
          </p:cNvPr>
          <p:cNvSpPr>
            <a:spLocks noGrp="1"/>
          </p:cNvSpPr>
          <p:nvPr>
            <p:ph type="title"/>
          </p:nvPr>
        </p:nvSpPr>
        <p:spPr>
          <a:xfrm>
            <a:off x="123824" y="88900"/>
            <a:ext cx="5972176" cy="845377"/>
          </a:xfrm>
        </p:spPr>
        <p:txBody>
          <a:bodyPr>
            <a:normAutofit/>
          </a:bodyPr>
          <a:lstStyle/>
          <a:p>
            <a:r>
              <a:rPr lang="en-US" sz="3200" b="1" dirty="0">
                <a:latin typeface="Times New Roman" panose="02020603050405020304" pitchFamily="18" charset="0"/>
                <a:cs typeface="Times New Roman" panose="02020603050405020304" pitchFamily="18" charset="0"/>
              </a:rPr>
              <a:t>Duration based Forecasting </a:t>
            </a:r>
            <a:r>
              <a:rPr lang="en-US" sz="3200" b="1" baseline="30000" dirty="0">
                <a:latin typeface="Times New Roman" panose="02020603050405020304" pitchFamily="18" charset="0"/>
                <a:cs typeface="Times New Roman" panose="02020603050405020304" pitchFamily="18" charset="0"/>
              </a:rPr>
              <a:t>[2], [3]</a:t>
            </a:r>
            <a:endParaRPr lang="en-IN" sz="3200" baseline="30000" dirty="0"/>
          </a:p>
        </p:txBody>
      </p:sp>
      <p:graphicFrame>
        <p:nvGraphicFramePr>
          <p:cNvPr id="4" name="Diagram 3">
            <a:extLst>
              <a:ext uri="{FF2B5EF4-FFF2-40B4-BE49-F238E27FC236}">
                <a16:creationId xmlns:a16="http://schemas.microsoft.com/office/drawing/2014/main" id="{7AC3EF67-F1D8-4A2A-ACF2-4757B356F56E}"/>
              </a:ext>
            </a:extLst>
          </p:cNvPr>
          <p:cNvGraphicFramePr/>
          <p:nvPr>
            <p:extLst>
              <p:ext uri="{D42A27DB-BD31-4B8C-83A1-F6EECF244321}">
                <p14:modId xmlns:p14="http://schemas.microsoft.com/office/powerpoint/2010/main" val="2622306536"/>
              </p:ext>
            </p:extLst>
          </p:nvPr>
        </p:nvGraphicFramePr>
        <p:xfrm>
          <a:off x="123824" y="1309617"/>
          <a:ext cx="8083550" cy="5454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F40D1D0-2A22-4070-B10D-1A64F67CA00D}"/>
              </a:ext>
            </a:extLst>
          </p:cNvPr>
          <p:cNvSpPr txBox="1"/>
          <p:nvPr/>
        </p:nvSpPr>
        <p:spPr>
          <a:xfrm>
            <a:off x="342900" y="833408"/>
            <a:ext cx="5228611"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Medium and Long Term Forecasting Methods</a:t>
            </a:r>
            <a:endParaRPr lang="en-IN" sz="2000" b="1" dirty="0">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CE678641-9DCF-438C-9F76-29AA60BD30C8}"/>
              </a:ext>
            </a:extLst>
          </p:cNvPr>
          <p:cNvGraphicFramePr/>
          <p:nvPr>
            <p:extLst>
              <p:ext uri="{D42A27DB-BD31-4B8C-83A1-F6EECF244321}">
                <p14:modId xmlns:p14="http://schemas.microsoft.com/office/powerpoint/2010/main" val="1420357105"/>
              </p:ext>
            </p:extLst>
          </p:nvPr>
        </p:nvGraphicFramePr>
        <p:xfrm>
          <a:off x="8489949" y="209550"/>
          <a:ext cx="3578225" cy="64547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0395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Graphic spid="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193A640-1F61-435A-A9F1-BA7E3EA44DBC}"/>
              </a:ext>
            </a:extLst>
          </p:cNvPr>
          <p:cNvGraphicFramePr/>
          <p:nvPr>
            <p:extLst>
              <p:ext uri="{D42A27DB-BD31-4B8C-83A1-F6EECF244321}">
                <p14:modId xmlns:p14="http://schemas.microsoft.com/office/powerpoint/2010/main" val="3903487254"/>
              </p:ext>
            </p:extLst>
          </p:nvPr>
        </p:nvGraphicFramePr>
        <p:xfrm>
          <a:off x="182633" y="420963"/>
          <a:ext cx="11496674" cy="6519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069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498931-29FD-4084-82DF-7A08DA8F0461}"/>
              </a:ext>
            </a:extLst>
          </p:cNvPr>
          <p:cNvSpPr txBox="1"/>
          <p:nvPr/>
        </p:nvSpPr>
        <p:spPr>
          <a:xfrm>
            <a:off x="0" y="114300"/>
            <a:ext cx="5638801" cy="107721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Major Types of Basic Forecasting Methods </a:t>
            </a:r>
            <a:r>
              <a:rPr lang="en-US" sz="3200" b="1" baseline="30000" dirty="0">
                <a:latin typeface="Times New Roman" panose="02020603050405020304" pitchFamily="18" charset="0"/>
                <a:cs typeface="Times New Roman" panose="02020603050405020304" pitchFamily="18" charset="0"/>
              </a:rPr>
              <a:t>[5]</a:t>
            </a:r>
            <a:endParaRPr lang="en-IN" sz="3200" b="1" baseline="30000" dirty="0">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30B97A38-5E24-4940-83E0-E32B1A2FA6DC}"/>
              </a:ext>
            </a:extLst>
          </p:cNvPr>
          <p:cNvGraphicFramePr/>
          <p:nvPr>
            <p:extLst>
              <p:ext uri="{D42A27DB-BD31-4B8C-83A1-F6EECF244321}">
                <p14:modId xmlns:p14="http://schemas.microsoft.com/office/powerpoint/2010/main" val="26610726"/>
              </p:ext>
            </p:extLst>
          </p:nvPr>
        </p:nvGraphicFramePr>
        <p:xfrm>
          <a:off x="238126" y="243125"/>
          <a:ext cx="11649074" cy="3938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CF70B9E-E46F-4BAF-AA59-56299C4D6B70}"/>
                  </a:ext>
                </a:extLst>
              </p:cNvPr>
              <p:cNvSpPr txBox="1"/>
              <p:nvPr/>
            </p:nvSpPr>
            <p:spPr>
              <a:xfrm>
                <a:off x="442913" y="4181474"/>
                <a:ext cx="11306174" cy="2571410"/>
              </a:xfrm>
              <a:prstGeom prst="rect">
                <a:avLst/>
              </a:prstGeom>
              <a:noFill/>
            </p:spPr>
            <p:txBody>
              <a:bodyPr wrap="square">
                <a:sp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Regression Approach </a:t>
                </a:r>
                <a:r>
                  <a:rPr lang="en-US" sz="2000" b="1" baseline="30000" dirty="0">
                    <a:latin typeface="Times New Roman" panose="02020603050405020304" pitchFamily="18" charset="0"/>
                    <a:cs typeface="Times New Roman" panose="02020603050405020304" pitchFamily="18" charset="0"/>
                  </a:rPr>
                  <a:t>[7]</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Regression is a very widely used statistical technique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considers relationship of load consumption and other factors that affect it such as weather conditions, economic and time factors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Mathematical model is written as</a:t>
                </a:r>
              </a:p>
              <a:p>
                <a:endParaRPr lang="en-US" sz="2000" dirty="0">
                  <a:latin typeface="Times New Roman" panose="02020603050405020304" pitchFamily="18" charset="0"/>
                  <a:cs typeface="Times New Roman" panose="02020603050405020304" pitchFamily="18" charset="0"/>
                </a:endParaRPr>
              </a:p>
              <a:p>
                <a:pPr marL="0" indent="0" algn="ctr">
                  <a:buNone/>
                </a:pPr>
                <a:r>
                  <a:rPr lang="en-US" sz="2000" b="1" dirty="0">
                    <a:latin typeface="Times New Roman" panose="02020603050405020304" pitchFamily="18" charset="0"/>
                    <a:cs typeface="Times New Roman" panose="02020603050405020304" pitchFamily="18" charset="0"/>
                  </a:rPr>
                  <a:t>L(t) = Ln(t) + </a:t>
                </a:r>
                <a14:m>
                  <m:oMath xmlns:m="http://schemas.openxmlformats.org/officeDocument/2006/math">
                    <m:nary>
                      <m:naryPr>
                        <m:chr m:val="∑"/>
                        <m:ctrlPr>
                          <a:rPr lang="en-US" sz="2000" b="1" i="1" smtClean="0">
                            <a:latin typeface="Cambria Math" panose="02040503050406030204" pitchFamily="18" charset="0"/>
                          </a:rPr>
                        </m:ctrlPr>
                      </m:naryPr>
                      <m:sub>
                        <m:r>
                          <m:rPr>
                            <m:brk m:alnAt="23"/>
                          </m:rPr>
                          <a:rPr lang="en-US" sz="2000" b="1" i="1" smtClean="0">
                            <a:latin typeface="Cambria Math" panose="02040503050406030204" pitchFamily="18" charset="0"/>
                          </a:rPr>
                          <m:t>𝒊</m:t>
                        </m:r>
                        <m:r>
                          <a:rPr lang="en-US" sz="2000" b="1" i="1" smtClean="0">
                            <a:latin typeface="Cambria Math" panose="02040503050406030204" pitchFamily="18" charset="0"/>
                          </a:rPr>
                          <m:t>=</m:t>
                        </m:r>
                        <m:r>
                          <a:rPr lang="en-US" sz="2000" b="1" i="1" smtClean="0">
                            <a:latin typeface="Cambria Math" panose="02040503050406030204" pitchFamily="18" charset="0"/>
                          </a:rPr>
                          <m:t>𝟏</m:t>
                        </m:r>
                      </m:sub>
                      <m:sup>
                        <m:r>
                          <a:rPr lang="en-US" sz="2000" b="1" i="1" smtClean="0">
                            <a:latin typeface="Cambria Math" panose="02040503050406030204" pitchFamily="18" charset="0"/>
                          </a:rPr>
                          <m:t>𝑵</m:t>
                        </m:r>
                      </m:sup>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𝒂</m:t>
                            </m:r>
                          </m:e>
                          <m:sub>
                            <m:r>
                              <a:rPr lang="en-US" sz="2000" b="1" i="1" smtClean="0">
                                <a:latin typeface="Cambria Math" panose="02040503050406030204" pitchFamily="18" charset="0"/>
                              </a:rPr>
                              <m:t>𝒊</m:t>
                            </m:r>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𝒊</m:t>
                            </m:r>
                          </m:sub>
                        </m:sSub>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𝒕</m:t>
                            </m:r>
                          </m:e>
                        </m:d>
                        <m:r>
                          <a:rPr lang="en-US" sz="2000" b="1" i="1" smtClean="0">
                            <a:latin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𝜺</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𝒕</m:t>
                        </m:r>
                        <m:r>
                          <a:rPr lang="en-US" sz="2000" b="1" i="1" smtClean="0">
                            <a:latin typeface="Cambria Math" panose="02040503050406030204" pitchFamily="18" charset="0"/>
                            <a:ea typeface="Cambria Math" panose="02040503050406030204" pitchFamily="18" charset="0"/>
                          </a:rPr>
                          <m:t>)</m:t>
                        </m:r>
                      </m:e>
                    </m:nary>
                  </m:oMath>
                </a14:m>
                <a:endParaRPr lang="en-IN" sz="2000" b="1" dirty="0"/>
              </a:p>
            </p:txBody>
          </p:sp>
        </mc:Choice>
        <mc:Fallback xmlns="">
          <p:sp>
            <p:nvSpPr>
              <p:cNvPr id="7" name="TextBox 6">
                <a:extLst>
                  <a:ext uri="{FF2B5EF4-FFF2-40B4-BE49-F238E27FC236}">
                    <a16:creationId xmlns:a16="http://schemas.microsoft.com/office/drawing/2014/main" id="{9CF70B9E-E46F-4BAF-AA59-56299C4D6B70}"/>
                  </a:ext>
                </a:extLst>
              </p:cNvPr>
              <p:cNvSpPr txBox="1">
                <a:spLocks noRot="1" noChangeAspect="1" noMove="1" noResize="1" noEditPoints="1" noAdjustHandles="1" noChangeArrowheads="1" noChangeShapeType="1" noTextEdit="1"/>
              </p:cNvSpPr>
              <p:nvPr/>
            </p:nvSpPr>
            <p:spPr>
              <a:xfrm>
                <a:off x="442913" y="4181474"/>
                <a:ext cx="11306174" cy="2571410"/>
              </a:xfrm>
              <a:prstGeom prst="rect">
                <a:avLst/>
              </a:prstGeom>
              <a:blipFill>
                <a:blip r:embed="rId7"/>
                <a:stretch>
                  <a:fillRect l="-593" b="-27962"/>
                </a:stretch>
              </a:blipFill>
            </p:spPr>
            <p:txBody>
              <a:bodyPr/>
              <a:lstStyle/>
              <a:p>
                <a:r>
                  <a:rPr lang="en-IN">
                    <a:noFill/>
                  </a:rPr>
                  <a:t> </a:t>
                </a:r>
              </a:p>
            </p:txBody>
          </p:sp>
        </mc:Fallback>
      </mc:AlternateContent>
    </p:spTree>
    <p:extLst>
      <p:ext uri="{BB962C8B-B14F-4D97-AF65-F5344CB8AC3E}">
        <p14:creationId xmlns:p14="http://schemas.microsoft.com/office/powerpoint/2010/main" val="125066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7CF077B-1999-436F-A920-5B12CD00A8D5}"/>
              </a:ext>
            </a:extLst>
          </p:cNvPr>
          <p:cNvGraphicFramePr/>
          <p:nvPr/>
        </p:nvGraphicFramePr>
        <p:xfrm>
          <a:off x="-133350" y="584774"/>
          <a:ext cx="5381625" cy="6044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0DC4266-ECF4-40B2-929F-A514736BBF3D}"/>
              </a:ext>
            </a:extLst>
          </p:cNvPr>
          <p:cNvSpPr txBox="1"/>
          <p:nvPr/>
        </p:nvSpPr>
        <p:spPr>
          <a:xfrm>
            <a:off x="285750" y="0"/>
            <a:ext cx="433631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Steps in Regression Analysis </a:t>
            </a:r>
            <a:r>
              <a:rPr lang="en-US" sz="2400" b="1" baseline="30000" dirty="0">
                <a:latin typeface="Times New Roman" panose="02020603050405020304" pitchFamily="18" charset="0"/>
                <a:cs typeface="Times New Roman" panose="02020603050405020304" pitchFamily="18" charset="0"/>
              </a:rPr>
              <a:t>[4]</a:t>
            </a:r>
            <a:endParaRPr lang="en-IN" sz="2400" b="1" baseline="30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7CD0B01-0C32-4829-809F-BEBE23AF9D9C}"/>
              </a:ext>
            </a:extLst>
          </p:cNvPr>
          <p:cNvSpPr txBox="1"/>
          <p:nvPr/>
        </p:nvSpPr>
        <p:spPr>
          <a:xfrm>
            <a:off x="5343524" y="720725"/>
            <a:ext cx="6505575" cy="923330"/>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Provide a framework that is able to capture the direct as well as indirect energy demands through inter-industry transactions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Highly data-intensive approach</a:t>
            </a:r>
            <a:endParaRPr lang="en-IN" sz="18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C7E798B2-9294-4E2F-9ED1-5E5D99FE192A}"/>
              </a:ext>
            </a:extLst>
          </p:cNvPr>
          <p:cNvSpPr>
            <a:spLocks noGrp="1"/>
          </p:cNvSpPr>
          <p:nvPr>
            <p:ph type="title"/>
          </p:nvPr>
        </p:nvSpPr>
        <p:spPr>
          <a:xfrm>
            <a:off x="5343525" y="104775"/>
            <a:ext cx="3971925" cy="615950"/>
          </a:xfrm>
        </p:spPr>
        <p:txBody>
          <a:bodyPr>
            <a:noAutofit/>
          </a:bodyPr>
          <a:lstStyle/>
          <a:p>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Input Output Model </a:t>
            </a:r>
            <a:r>
              <a:rPr lang="en-US" sz="2400" b="1" baseline="30000" dirty="0">
                <a:latin typeface="Times New Roman" panose="02020603050405020304" pitchFamily="18" charset="0"/>
                <a:cs typeface="Times New Roman" panose="02020603050405020304" pitchFamily="18" charset="0"/>
              </a:rPr>
              <a:t>[6]</a:t>
            </a:r>
            <a:br>
              <a:rPr lang="en-US" sz="2400" b="1" dirty="0">
                <a:latin typeface="Times New Roman" panose="02020603050405020304" pitchFamily="18" charset="0"/>
                <a:cs typeface="Times New Roman" panose="02020603050405020304" pitchFamily="18" charset="0"/>
              </a:rPr>
            </a:br>
            <a:endParaRPr lang="en-IN" sz="2400" b="1" dirty="0"/>
          </a:p>
        </p:txBody>
      </p:sp>
      <p:sp>
        <p:nvSpPr>
          <p:cNvPr id="10" name="Rectangle 9">
            <a:extLst>
              <a:ext uri="{FF2B5EF4-FFF2-40B4-BE49-F238E27FC236}">
                <a16:creationId xmlns:a16="http://schemas.microsoft.com/office/drawing/2014/main" id="{FDD166B0-F0AA-4412-BBC5-4091D5713FDE}"/>
              </a:ext>
            </a:extLst>
          </p:cNvPr>
          <p:cNvSpPr/>
          <p:nvPr/>
        </p:nvSpPr>
        <p:spPr>
          <a:xfrm>
            <a:off x="7715250" y="1786930"/>
            <a:ext cx="1733550" cy="496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Short-Term Load &amp; Price Forecasting System</a:t>
            </a:r>
            <a:endParaRPr lang="en-IN" sz="2400" dirty="0">
              <a:latin typeface="Times New Roman" panose="02020603050405020304" pitchFamily="18" charset="0"/>
              <a:cs typeface="Times New Roman" panose="02020603050405020304" pitchFamily="18" charset="0"/>
            </a:endParaRPr>
          </a:p>
        </p:txBody>
      </p:sp>
      <p:sp>
        <p:nvSpPr>
          <p:cNvPr id="11" name="Arrow: Right 10">
            <a:extLst>
              <a:ext uri="{FF2B5EF4-FFF2-40B4-BE49-F238E27FC236}">
                <a16:creationId xmlns:a16="http://schemas.microsoft.com/office/drawing/2014/main" id="{5A8F345C-7746-406D-AD2E-05122B26C21A}"/>
              </a:ext>
            </a:extLst>
          </p:cNvPr>
          <p:cNvSpPr/>
          <p:nvPr/>
        </p:nvSpPr>
        <p:spPr>
          <a:xfrm>
            <a:off x="9448800" y="2590800"/>
            <a:ext cx="2466975" cy="1085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Short-Term Forecasted load</a:t>
            </a:r>
            <a:endParaRPr lang="en-IN" dirty="0">
              <a:latin typeface="Times New Roman" panose="02020603050405020304" pitchFamily="18" charset="0"/>
              <a:cs typeface="Times New Roman" panose="02020603050405020304" pitchFamily="18" charset="0"/>
            </a:endParaRPr>
          </a:p>
        </p:txBody>
      </p:sp>
      <p:sp>
        <p:nvSpPr>
          <p:cNvPr id="12" name="Arrow: Right 11">
            <a:extLst>
              <a:ext uri="{FF2B5EF4-FFF2-40B4-BE49-F238E27FC236}">
                <a16:creationId xmlns:a16="http://schemas.microsoft.com/office/drawing/2014/main" id="{E373B267-3768-4012-98C6-18F8270E2B65}"/>
              </a:ext>
            </a:extLst>
          </p:cNvPr>
          <p:cNvSpPr/>
          <p:nvPr/>
        </p:nvSpPr>
        <p:spPr>
          <a:xfrm>
            <a:off x="9458325" y="4238625"/>
            <a:ext cx="2466975" cy="1085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Short-Term Forecasted price</a:t>
            </a:r>
            <a:endParaRPr lang="en-IN" dirty="0">
              <a:latin typeface="Times New Roman" panose="02020603050405020304" pitchFamily="18" charset="0"/>
              <a:cs typeface="Times New Roman" panose="02020603050405020304" pitchFamily="18" charset="0"/>
            </a:endParaRPr>
          </a:p>
        </p:txBody>
      </p:sp>
      <p:sp>
        <p:nvSpPr>
          <p:cNvPr id="13" name="Arrow: Right 12">
            <a:extLst>
              <a:ext uri="{FF2B5EF4-FFF2-40B4-BE49-F238E27FC236}">
                <a16:creationId xmlns:a16="http://schemas.microsoft.com/office/drawing/2014/main" id="{22B83B21-B075-4E20-B181-0B5D1415D7D1}"/>
              </a:ext>
            </a:extLst>
          </p:cNvPr>
          <p:cNvSpPr/>
          <p:nvPr/>
        </p:nvSpPr>
        <p:spPr>
          <a:xfrm>
            <a:off x="5248275" y="2019300"/>
            <a:ext cx="2466975" cy="615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Historical load data</a:t>
            </a:r>
            <a:endParaRPr lang="en-IN" dirty="0">
              <a:latin typeface="Times New Roman" panose="02020603050405020304" pitchFamily="18" charset="0"/>
              <a:cs typeface="Times New Roman" panose="02020603050405020304" pitchFamily="18" charset="0"/>
            </a:endParaRPr>
          </a:p>
        </p:txBody>
      </p:sp>
      <p:sp>
        <p:nvSpPr>
          <p:cNvPr id="15" name="Arrow: Right 14">
            <a:extLst>
              <a:ext uri="{FF2B5EF4-FFF2-40B4-BE49-F238E27FC236}">
                <a16:creationId xmlns:a16="http://schemas.microsoft.com/office/drawing/2014/main" id="{0C632EE7-2402-4877-A760-28A0E78604E3}"/>
              </a:ext>
            </a:extLst>
          </p:cNvPr>
          <p:cNvSpPr/>
          <p:nvPr/>
        </p:nvSpPr>
        <p:spPr>
          <a:xfrm>
            <a:off x="5238750" y="2886075"/>
            <a:ext cx="2466975" cy="615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Historical price data</a:t>
            </a:r>
            <a:endParaRPr lang="en-IN" dirty="0">
              <a:latin typeface="Times New Roman" panose="02020603050405020304" pitchFamily="18" charset="0"/>
              <a:cs typeface="Times New Roman" panose="02020603050405020304" pitchFamily="18" charset="0"/>
            </a:endParaRPr>
          </a:p>
        </p:txBody>
      </p:sp>
      <p:sp>
        <p:nvSpPr>
          <p:cNvPr id="16" name="Arrow: Right 15">
            <a:extLst>
              <a:ext uri="{FF2B5EF4-FFF2-40B4-BE49-F238E27FC236}">
                <a16:creationId xmlns:a16="http://schemas.microsoft.com/office/drawing/2014/main" id="{B7A9CA7B-DB38-44FB-8895-75F5FFD64161}"/>
              </a:ext>
            </a:extLst>
          </p:cNvPr>
          <p:cNvSpPr/>
          <p:nvPr/>
        </p:nvSpPr>
        <p:spPr>
          <a:xfrm>
            <a:off x="5248275" y="3781425"/>
            <a:ext cx="2466975" cy="615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Climatic data</a:t>
            </a:r>
            <a:endParaRPr lang="en-IN" dirty="0">
              <a:latin typeface="Times New Roman" panose="02020603050405020304" pitchFamily="18" charset="0"/>
              <a:cs typeface="Times New Roman" panose="02020603050405020304" pitchFamily="18" charset="0"/>
            </a:endParaRPr>
          </a:p>
        </p:txBody>
      </p:sp>
      <p:sp>
        <p:nvSpPr>
          <p:cNvPr id="17" name="Arrow: Right 16">
            <a:extLst>
              <a:ext uri="{FF2B5EF4-FFF2-40B4-BE49-F238E27FC236}">
                <a16:creationId xmlns:a16="http://schemas.microsoft.com/office/drawing/2014/main" id="{A23B7A9B-8152-4F4E-BD42-56B9A8AE7596}"/>
              </a:ext>
            </a:extLst>
          </p:cNvPr>
          <p:cNvSpPr/>
          <p:nvPr/>
        </p:nvSpPr>
        <p:spPr>
          <a:xfrm>
            <a:off x="5248275" y="4568825"/>
            <a:ext cx="2466975" cy="1060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Smart technologies penetration</a:t>
            </a:r>
            <a:endParaRPr lang="en-IN" dirty="0">
              <a:latin typeface="Times New Roman" panose="02020603050405020304" pitchFamily="18" charset="0"/>
              <a:cs typeface="Times New Roman" panose="02020603050405020304" pitchFamily="18" charset="0"/>
            </a:endParaRPr>
          </a:p>
        </p:txBody>
      </p:sp>
      <p:sp>
        <p:nvSpPr>
          <p:cNvPr id="18" name="Arrow: Right 17">
            <a:extLst>
              <a:ext uri="{FF2B5EF4-FFF2-40B4-BE49-F238E27FC236}">
                <a16:creationId xmlns:a16="http://schemas.microsoft.com/office/drawing/2014/main" id="{286038C3-ACFC-4364-92F8-D5FB1CCC9325}"/>
              </a:ext>
            </a:extLst>
          </p:cNvPr>
          <p:cNvSpPr/>
          <p:nvPr/>
        </p:nvSpPr>
        <p:spPr>
          <a:xfrm>
            <a:off x="5248275" y="5772149"/>
            <a:ext cx="2466975" cy="1041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Ratio of different customer types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08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randombar(horizontal)">
                                      <p:cBhvr>
                                        <p:cTn id="32" dur="500"/>
                                        <p:tgtEl>
                                          <p:spTgt spid="15"/>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randombar(horizontal)">
                                      <p:cBhvr>
                                        <p:cTn id="38" dur="500"/>
                                        <p:tgtEl>
                                          <p:spTgt spid="17"/>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randombar(horizontal)">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7" grpId="0"/>
      <p:bldP spid="8" grpId="0"/>
      <p:bldP spid="10" grpId="0" animBg="1"/>
      <p:bldP spid="11" grpId="0" animBg="1"/>
      <p:bldP spid="12" grpId="0" animBg="1"/>
      <p:bldP spid="13" grpId="0" animBg="1"/>
      <p:bldP spid="15" grpId="0" animBg="1"/>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A803B7D8-2265-4A11-AE91-E17AA2B12A13}"/>
              </a:ext>
            </a:extLst>
          </p:cNvPr>
          <p:cNvGraphicFramePr>
            <a:graphicFrameLocks noGrp="1"/>
          </p:cNvGraphicFramePr>
          <p:nvPr>
            <p:extLst>
              <p:ext uri="{D42A27DB-BD31-4B8C-83A1-F6EECF244321}">
                <p14:modId xmlns:p14="http://schemas.microsoft.com/office/powerpoint/2010/main" val="2023437540"/>
              </p:ext>
            </p:extLst>
          </p:nvPr>
        </p:nvGraphicFramePr>
        <p:xfrm>
          <a:off x="738187" y="818580"/>
          <a:ext cx="10715625" cy="5943600"/>
        </p:xfrm>
        <a:graphic>
          <a:graphicData uri="http://schemas.openxmlformats.org/drawingml/2006/table">
            <a:tbl>
              <a:tblPr firstRow="1" bandRow="1">
                <a:tableStyleId>{5C22544A-7EE6-4342-B048-85BDC9FD1C3A}</a:tableStyleId>
              </a:tblPr>
              <a:tblGrid>
                <a:gridCol w="2620305">
                  <a:extLst>
                    <a:ext uri="{9D8B030D-6E8A-4147-A177-3AD203B41FA5}">
                      <a16:colId xmlns:a16="http://schemas.microsoft.com/office/drawing/2014/main" val="3986282802"/>
                    </a:ext>
                  </a:extLst>
                </a:gridCol>
                <a:gridCol w="2819131">
                  <a:extLst>
                    <a:ext uri="{9D8B030D-6E8A-4147-A177-3AD203B41FA5}">
                      <a16:colId xmlns:a16="http://schemas.microsoft.com/office/drawing/2014/main" val="1912405589"/>
                    </a:ext>
                  </a:extLst>
                </a:gridCol>
                <a:gridCol w="2819131">
                  <a:extLst>
                    <a:ext uri="{9D8B030D-6E8A-4147-A177-3AD203B41FA5}">
                      <a16:colId xmlns:a16="http://schemas.microsoft.com/office/drawing/2014/main" val="1369515258"/>
                    </a:ext>
                  </a:extLst>
                </a:gridCol>
                <a:gridCol w="2457058">
                  <a:extLst>
                    <a:ext uri="{9D8B030D-6E8A-4147-A177-3AD203B41FA5}">
                      <a16:colId xmlns:a16="http://schemas.microsoft.com/office/drawing/2014/main" val="1243651059"/>
                    </a:ext>
                  </a:extLst>
                </a:gridCol>
              </a:tblGrid>
              <a:tr h="370840">
                <a:tc gridSpan="4">
                  <a:txBody>
                    <a:bodyPr/>
                    <a:lstStyle/>
                    <a:p>
                      <a:pPr algn="ctr"/>
                      <a:r>
                        <a:rPr lang="en-US" sz="2000" b="1" dirty="0">
                          <a:latin typeface="Times New Roman" panose="02020603050405020304" pitchFamily="18" charset="0"/>
                          <a:cs typeface="Times New Roman" panose="02020603050405020304" pitchFamily="18" charset="0"/>
                        </a:rPr>
                        <a:t>FORECASTING MODELS </a:t>
                      </a:r>
                      <a:r>
                        <a:rPr lang="en-US" sz="2000" b="1" baseline="30000" dirty="0">
                          <a:latin typeface="Times New Roman" panose="02020603050405020304" pitchFamily="18" charset="0"/>
                          <a:cs typeface="Times New Roman" panose="02020603050405020304" pitchFamily="18" charset="0"/>
                        </a:rPr>
                        <a:t>[5]</a:t>
                      </a:r>
                      <a:endParaRPr lang="en-IN" sz="2000" b="1" baseline="30000"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63095129"/>
                  </a:ext>
                </a:extLst>
              </a:tr>
              <a:tr h="370840">
                <a:tc>
                  <a:txBody>
                    <a:bodyPr/>
                    <a:lstStyle/>
                    <a:p>
                      <a:pPr algn="ctr"/>
                      <a:r>
                        <a:rPr lang="en-US" sz="2000" b="1" dirty="0">
                          <a:latin typeface="Times New Roman" panose="02020603050405020304" pitchFamily="18" charset="0"/>
                          <a:cs typeface="Times New Roman" panose="02020603050405020304" pitchFamily="18" charset="0"/>
                        </a:rPr>
                        <a:t>Statistical Models</a:t>
                      </a:r>
                      <a:endParaRPr lang="en-IN" sz="2000" b="1" dirty="0">
                        <a:latin typeface="Times New Roman" panose="02020603050405020304" pitchFamily="18" charset="0"/>
                        <a:cs typeface="Times New Roman" panose="02020603050405020304" pitchFamily="18" charset="0"/>
                      </a:endParaRPr>
                    </a:p>
                  </a:txBody>
                  <a:tcPr/>
                </a:tc>
                <a:tc gridSpan="2">
                  <a:txBody>
                    <a:bodyPr/>
                    <a:lstStyle/>
                    <a:p>
                      <a:pPr algn="ctr"/>
                      <a:r>
                        <a:rPr lang="en-US" sz="2000" b="1" dirty="0">
                          <a:latin typeface="Times New Roman" panose="02020603050405020304" pitchFamily="18" charset="0"/>
                          <a:cs typeface="Times New Roman" panose="02020603050405020304" pitchFamily="18" charset="0"/>
                        </a:rPr>
                        <a:t>Artificial Intelligence/Machine Learning Models</a:t>
                      </a:r>
                      <a:endParaRPr lang="en-IN" sz="2000" b="1"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rowSpan="14">
                  <a:txBody>
                    <a:bodyPr/>
                    <a:lstStyle/>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Hybrid Methods</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5451449"/>
                  </a:ext>
                </a:extLst>
              </a:tr>
              <a:tr h="370840">
                <a:tc>
                  <a:txBody>
                    <a:bodyPr/>
                    <a:lstStyle/>
                    <a:p>
                      <a:pPr algn="ctr"/>
                      <a:r>
                        <a:rPr lang="en-US" sz="2000" dirty="0">
                          <a:latin typeface="Times New Roman" panose="02020603050405020304" pitchFamily="18" charset="0"/>
                          <a:cs typeface="Times New Roman" panose="02020603050405020304" pitchFamily="18" charset="0"/>
                        </a:rPr>
                        <a:t>Moving Average</a:t>
                      </a:r>
                      <a:endParaRPr lang="en-IN" sz="2000" dirty="0">
                        <a:latin typeface="Times New Roman" panose="02020603050405020304" pitchFamily="18" charset="0"/>
                        <a:cs typeface="Times New Roman" panose="02020603050405020304" pitchFamily="18" charset="0"/>
                      </a:endParaRPr>
                    </a:p>
                  </a:txBody>
                  <a:tcPr/>
                </a:tc>
                <a:tc gridSpan="2">
                  <a:txBody>
                    <a:bodyPr/>
                    <a:lstStyle/>
                    <a:p>
                      <a:pPr algn="ctr"/>
                      <a:r>
                        <a:rPr lang="en-US" sz="2000" dirty="0">
                          <a:latin typeface="Times New Roman" panose="02020603050405020304" pitchFamily="18" charset="0"/>
                          <a:cs typeface="Times New Roman" panose="02020603050405020304" pitchFamily="18" charset="0"/>
                        </a:rPr>
                        <a:t>Extreme Learning Machines</a:t>
                      </a:r>
                      <a:endParaRPr lang="en-IN" sz="20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vMerge="1">
                  <a:txBody>
                    <a:bodyPr/>
                    <a:lstStyle/>
                    <a:p>
                      <a:endParaRPr lang="en-IN"/>
                    </a:p>
                  </a:txBody>
                  <a:tcPr/>
                </a:tc>
                <a:extLst>
                  <a:ext uri="{0D108BD9-81ED-4DB2-BD59-A6C34878D82A}">
                    <a16:rowId xmlns:a16="http://schemas.microsoft.com/office/drawing/2014/main" val="2860728099"/>
                  </a:ext>
                </a:extLst>
              </a:tr>
              <a:tr h="370840">
                <a:tc>
                  <a:txBody>
                    <a:bodyPr/>
                    <a:lstStyle/>
                    <a:p>
                      <a:pPr algn="ctr"/>
                      <a:r>
                        <a:rPr lang="en-US" sz="2000" dirty="0">
                          <a:latin typeface="Times New Roman" panose="02020603050405020304" pitchFamily="18" charset="0"/>
                          <a:cs typeface="Times New Roman" panose="02020603050405020304" pitchFamily="18" charset="0"/>
                        </a:rPr>
                        <a:t>Box-Jenkins</a:t>
                      </a:r>
                      <a:endParaRPr lang="en-IN" sz="2000" dirty="0">
                        <a:latin typeface="Times New Roman" panose="02020603050405020304" pitchFamily="18" charset="0"/>
                        <a:cs typeface="Times New Roman" panose="02020603050405020304" pitchFamily="18" charset="0"/>
                      </a:endParaRPr>
                    </a:p>
                  </a:txBody>
                  <a:tcPr/>
                </a:tc>
                <a:tc gridSpan="2">
                  <a:txBody>
                    <a:bodyPr/>
                    <a:lstStyle/>
                    <a:p>
                      <a:pPr algn="ctr"/>
                      <a:r>
                        <a:rPr lang="en-US" sz="2000" dirty="0">
                          <a:latin typeface="Times New Roman" panose="02020603050405020304" pitchFamily="18" charset="0"/>
                          <a:cs typeface="Times New Roman" panose="02020603050405020304" pitchFamily="18" charset="0"/>
                        </a:rPr>
                        <a:t>Support Vector Method</a:t>
                      </a:r>
                      <a:endParaRPr lang="en-IN" sz="20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vMerge="1">
                  <a:txBody>
                    <a:bodyPr/>
                    <a:lstStyle/>
                    <a:p>
                      <a:endParaRPr lang="en-IN"/>
                    </a:p>
                  </a:txBody>
                  <a:tcPr/>
                </a:tc>
                <a:extLst>
                  <a:ext uri="{0D108BD9-81ED-4DB2-BD59-A6C34878D82A}">
                    <a16:rowId xmlns:a16="http://schemas.microsoft.com/office/drawing/2014/main" val="18205892"/>
                  </a:ext>
                </a:extLst>
              </a:tr>
              <a:tr h="370840">
                <a:tc>
                  <a:txBody>
                    <a:bodyPr/>
                    <a:lstStyle/>
                    <a:p>
                      <a:pPr algn="ctr"/>
                      <a:r>
                        <a:rPr lang="en-US" sz="2000" dirty="0">
                          <a:latin typeface="Times New Roman" panose="02020603050405020304" pitchFamily="18" charset="0"/>
                          <a:cs typeface="Times New Roman" panose="02020603050405020304" pitchFamily="18" charset="0"/>
                        </a:rPr>
                        <a:t>ARIMA</a:t>
                      </a:r>
                      <a:endParaRPr lang="en-IN" sz="2000" dirty="0">
                        <a:latin typeface="Times New Roman" panose="02020603050405020304" pitchFamily="18" charset="0"/>
                        <a:cs typeface="Times New Roman" panose="02020603050405020304" pitchFamily="18" charset="0"/>
                      </a:endParaRPr>
                    </a:p>
                  </a:txBody>
                  <a:tcPr/>
                </a:tc>
                <a:tc gridSpan="2">
                  <a:txBody>
                    <a:bodyPr/>
                    <a:lstStyle/>
                    <a:p>
                      <a:pPr algn="ctr"/>
                      <a:r>
                        <a:rPr lang="en-US" sz="2000" dirty="0">
                          <a:latin typeface="Times New Roman" panose="02020603050405020304" pitchFamily="18" charset="0"/>
                          <a:cs typeface="Times New Roman" panose="02020603050405020304" pitchFamily="18" charset="0"/>
                        </a:rPr>
                        <a:t>Fuzzy Logic</a:t>
                      </a:r>
                      <a:endParaRPr lang="en-IN" sz="20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vMerge="1">
                  <a:txBody>
                    <a:bodyPr/>
                    <a:lstStyle/>
                    <a:p>
                      <a:endParaRPr lang="en-IN"/>
                    </a:p>
                  </a:txBody>
                  <a:tcPr/>
                </a:tc>
                <a:extLst>
                  <a:ext uri="{0D108BD9-81ED-4DB2-BD59-A6C34878D82A}">
                    <a16:rowId xmlns:a16="http://schemas.microsoft.com/office/drawing/2014/main" val="4079722120"/>
                  </a:ext>
                </a:extLst>
              </a:tr>
              <a:tr h="370840">
                <a:tc>
                  <a:txBody>
                    <a:bodyPr/>
                    <a:lstStyle/>
                    <a:p>
                      <a:pPr algn="ctr"/>
                      <a:r>
                        <a:rPr lang="en-US" sz="2000" dirty="0">
                          <a:latin typeface="Times New Roman" panose="02020603050405020304" pitchFamily="18" charset="0"/>
                          <a:cs typeface="Times New Roman" panose="02020603050405020304" pitchFamily="18" charset="0"/>
                        </a:rPr>
                        <a:t>ARMAX &amp; ARIMAX</a:t>
                      </a:r>
                      <a:endParaRPr lang="en-IN" sz="2000" dirty="0">
                        <a:latin typeface="Times New Roman" panose="02020603050405020304" pitchFamily="18" charset="0"/>
                        <a:cs typeface="Times New Roman" panose="02020603050405020304" pitchFamily="18" charset="0"/>
                      </a:endParaRPr>
                    </a:p>
                  </a:txBody>
                  <a:tcPr/>
                </a:tc>
                <a:tc gridSpan="2">
                  <a:txBody>
                    <a:bodyPr/>
                    <a:lstStyle/>
                    <a:p>
                      <a:pPr algn="ctr"/>
                      <a:r>
                        <a:rPr lang="en-US" sz="2000" dirty="0">
                          <a:latin typeface="Times New Roman" panose="02020603050405020304" pitchFamily="18" charset="0"/>
                          <a:cs typeface="Times New Roman" panose="02020603050405020304" pitchFamily="18" charset="0"/>
                        </a:rPr>
                        <a:t>Wavelet Network</a:t>
                      </a:r>
                      <a:endParaRPr lang="en-IN" sz="20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vMerge="1">
                  <a:txBody>
                    <a:bodyPr/>
                    <a:lstStyle/>
                    <a:p>
                      <a:endParaRPr lang="en-IN"/>
                    </a:p>
                  </a:txBody>
                  <a:tcPr/>
                </a:tc>
                <a:extLst>
                  <a:ext uri="{0D108BD9-81ED-4DB2-BD59-A6C34878D82A}">
                    <a16:rowId xmlns:a16="http://schemas.microsoft.com/office/drawing/2014/main" val="3582713096"/>
                  </a:ext>
                </a:extLst>
              </a:tr>
              <a:tr h="370840">
                <a:tc>
                  <a:txBody>
                    <a:bodyPr/>
                    <a:lstStyle/>
                    <a:p>
                      <a:pPr algn="ctr"/>
                      <a:r>
                        <a:rPr lang="en-US" sz="2000" dirty="0">
                          <a:latin typeface="Times New Roman" panose="02020603050405020304" pitchFamily="18" charset="0"/>
                          <a:cs typeface="Times New Roman" panose="02020603050405020304" pitchFamily="18" charset="0"/>
                        </a:rPr>
                        <a:t>Kalman Filter</a:t>
                      </a:r>
                      <a:endParaRPr lang="en-IN" sz="2000" dirty="0">
                        <a:latin typeface="Times New Roman" panose="02020603050405020304" pitchFamily="18" charset="0"/>
                        <a:cs typeface="Times New Roman" panose="02020603050405020304" pitchFamily="18" charset="0"/>
                      </a:endParaRPr>
                    </a:p>
                  </a:txBody>
                  <a:tcPr/>
                </a:tc>
                <a:tc gridSpan="2">
                  <a:txBody>
                    <a:bodyPr/>
                    <a:lstStyle/>
                    <a:p>
                      <a:pPr algn="ctr"/>
                      <a:r>
                        <a:rPr lang="en-US" sz="2000" dirty="0">
                          <a:latin typeface="Times New Roman" panose="02020603050405020304" pitchFamily="18" charset="0"/>
                          <a:cs typeface="Times New Roman" panose="02020603050405020304" pitchFamily="18" charset="0"/>
                        </a:rPr>
                        <a:t>Genetic Algorithm</a:t>
                      </a:r>
                      <a:endParaRPr lang="en-IN" sz="20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vMerge="1">
                  <a:txBody>
                    <a:bodyPr/>
                    <a:lstStyle/>
                    <a:p>
                      <a:endParaRPr lang="en-IN"/>
                    </a:p>
                  </a:txBody>
                  <a:tcPr/>
                </a:tc>
                <a:extLst>
                  <a:ext uri="{0D108BD9-81ED-4DB2-BD59-A6C34878D82A}">
                    <a16:rowId xmlns:a16="http://schemas.microsoft.com/office/drawing/2014/main" val="1316984718"/>
                  </a:ext>
                </a:extLst>
              </a:tr>
              <a:tr h="370840">
                <a:tc>
                  <a:txBody>
                    <a:bodyPr/>
                    <a:lstStyle/>
                    <a:p>
                      <a:pPr algn="ctr"/>
                      <a:r>
                        <a:rPr lang="en-US" sz="2000" dirty="0">
                          <a:latin typeface="Times New Roman" panose="02020603050405020304" pitchFamily="18" charset="0"/>
                          <a:cs typeface="Times New Roman" panose="02020603050405020304" pitchFamily="18" charset="0"/>
                        </a:rPr>
                        <a:t>Grey</a:t>
                      </a:r>
                      <a:endParaRPr lang="en-IN" sz="2000" dirty="0">
                        <a:latin typeface="Times New Roman" panose="02020603050405020304" pitchFamily="18" charset="0"/>
                        <a:cs typeface="Times New Roman" panose="02020603050405020304" pitchFamily="18" charset="0"/>
                      </a:endParaRPr>
                    </a:p>
                  </a:txBody>
                  <a:tcPr/>
                </a:tc>
                <a:tc gridSpan="2">
                  <a:txBody>
                    <a:bodyPr/>
                    <a:lstStyle/>
                    <a:p>
                      <a:pPr algn="ctr"/>
                      <a:r>
                        <a:rPr lang="en-US" sz="2000" dirty="0">
                          <a:latin typeface="Times New Roman" panose="02020603050405020304" pitchFamily="18" charset="0"/>
                          <a:cs typeface="Times New Roman" panose="02020603050405020304" pitchFamily="18" charset="0"/>
                        </a:rPr>
                        <a:t>Expert System Based</a:t>
                      </a:r>
                      <a:endParaRPr lang="en-IN" sz="20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vMerge="1">
                  <a:txBody>
                    <a:bodyPr/>
                    <a:lstStyle/>
                    <a:p>
                      <a:endParaRPr lang="en-IN"/>
                    </a:p>
                  </a:txBody>
                  <a:tcPr/>
                </a:tc>
                <a:extLst>
                  <a:ext uri="{0D108BD9-81ED-4DB2-BD59-A6C34878D82A}">
                    <a16:rowId xmlns:a16="http://schemas.microsoft.com/office/drawing/2014/main" val="2220452138"/>
                  </a:ext>
                </a:extLst>
              </a:tr>
              <a:tr h="370840">
                <a:tc>
                  <a:txBody>
                    <a:bodyPr/>
                    <a:lstStyle/>
                    <a:p>
                      <a:pPr algn="ctr"/>
                      <a:r>
                        <a:rPr lang="en-US" sz="2000" dirty="0">
                          <a:latin typeface="Times New Roman" panose="02020603050405020304" pitchFamily="18" charset="0"/>
                          <a:cs typeface="Times New Roman" panose="02020603050405020304" pitchFamily="18" charset="0"/>
                        </a:rPr>
                        <a:t>Exponential Smoothing</a:t>
                      </a:r>
                      <a:endParaRPr lang="en-IN" sz="2000" dirty="0">
                        <a:latin typeface="Times New Roman" panose="02020603050405020304" pitchFamily="18" charset="0"/>
                        <a:cs typeface="Times New Roman" panose="02020603050405020304" pitchFamily="18" charset="0"/>
                      </a:endParaRPr>
                    </a:p>
                  </a:txBody>
                  <a:tcPr/>
                </a:tc>
                <a:tc gridSpan="2">
                  <a:txBody>
                    <a:bodyPr/>
                    <a:lstStyle/>
                    <a:p>
                      <a:endParaRPr lang="en-IN" sz="20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vMerge="1">
                  <a:txBody>
                    <a:bodyPr/>
                    <a:lstStyle/>
                    <a:p>
                      <a:endParaRPr lang="en-IN"/>
                    </a:p>
                  </a:txBody>
                  <a:tcPr/>
                </a:tc>
                <a:extLst>
                  <a:ext uri="{0D108BD9-81ED-4DB2-BD59-A6C34878D82A}">
                    <a16:rowId xmlns:a16="http://schemas.microsoft.com/office/drawing/2014/main" val="2996330483"/>
                  </a:ext>
                </a:extLst>
              </a:tr>
              <a:tr h="0">
                <a:tc rowSpan="6">
                  <a:txBody>
                    <a:bodyPr/>
                    <a:lstStyle/>
                    <a:p>
                      <a:pPr algn="ctr"/>
                      <a:r>
                        <a:rPr lang="en-US" sz="2000" dirty="0">
                          <a:latin typeface="Times New Roman" panose="02020603050405020304" pitchFamily="18" charset="0"/>
                          <a:cs typeface="Times New Roman" panose="02020603050405020304" pitchFamily="18" charset="0"/>
                        </a:rPr>
                        <a:t>Auto Regressive</a:t>
                      </a:r>
                      <a:endParaRPr lang="en-IN" sz="2000" dirty="0">
                        <a:latin typeface="Times New Roman" panose="02020603050405020304" pitchFamily="18" charset="0"/>
                        <a:cs typeface="Times New Roman" panose="02020603050405020304" pitchFamily="18" charset="0"/>
                      </a:endParaRPr>
                    </a:p>
                  </a:txBody>
                  <a:tcPr/>
                </a:tc>
                <a:tc rowSpan="6">
                  <a:txBody>
                    <a:bodyPr/>
                    <a:lstStyle/>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Artificial Neural Networks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Back Propagation</a:t>
                      </a:r>
                      <a:endParaRPr lang="en-IN" sz="2000" dirty="0">
                        <a:latin typeface="Times New Roman" panose="02020603050405020304" pitchFamily="18" charset="0"/>
                        <a:cs typeface="Times New Roman" panose="02020603050405020304" pitchFamily="18" charset="0"/>
                      </a:endParaRPr>
                    </a:p>
                  </a:txBody>
                  <a:tcPr/>
                </a:tc>
                <a:tc vMerge="1">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913226"/>
                  </a:ext>
                </a:extLst>
              </a:tr>
              <a:tr h="285750">
                <a:tc vMerge="1">
                  <a:txBody>
                    <a:bodyPr/>
                    <a:lstStyle/>
                    <a:p>
                      <a:endParaRPr lang="en-IN"/>
                    </a:p>
                  </a:txBody>
                  <a:tcPr/>
                </a:tc>
                <a:tc vMerge="1">
                  <a:txBody>
                    <a:bodyPr/>
                    <a:lstStyle/>
                    <a:p>
                      <a:endParaRPr lang="en-IN"/>
                    </a:p>
                  </a:txBody>
                  <a:tcPr/>
                </a:tc>
                <a:tc>
                  <a:txBody>
                    <a:bodyPr/>
                    <a:lstStyle/>
                    <a:p>
                      <a:r>
                        <a:rPr lang="en-US" sz="2000" dirty="0">
                          <a:latin typeface="Times New Roman" panose="02020603050405020304" pitchFamily="18" charset="0"/>
                          <a:cs typeface="Times New Roman" panose="02020603050405020304" pitchFamily="18" charset="0"/>
                        </a:rPr>
                        <a:t>Radial Basis Function</a:t>
                      </a:r>
                      <a:endParaRPr lang="en-IN" sz="2000" dirty="0">
                        <a:latin typeface="Times New Roman" panose="02020603050405020304" pitchFamily="18" charset="0"/>
                        <a:cs typeface="Times New Roman" panose="02020603050405020304" pitchFamily="18" charset="0"/>
                      </a:endParaRPr>
                    </a:p>
                  </a:txBody>
                  <a:tcPr/>
                </a:tc>
                <a:tc vMerge="1">
                  <a:txBody>
                    <a:bodyPr/>
                    <a:lstStyle/>
                    <a:p>
                      <a:endParaRPr lang="en-IN"/>
                    </a:p>
                  </a:txBody>
                  <a:tcPr/>
                </a:tc>
                <a:extLst>
                  <a:ext uri="{0D108BD9-81ED-4DB2-BD59-A6C34878D82A}">
                    <a16:rowId xmlns:a16="http://schemas.microsoft.com/office/drawing/2014/main" val="467468245"/>
                  </a:ext>
                </a:extLst>
              </a:tr>
              <a:tr h="205740">
                <a:tc vMerge="1">
                  <a:txBody>
                    <a:bodyPr/>
                    <a:lstStyle/>
                    <a:p>
                      <a:endParaRPr lang="en-IN"/>
                    </a:p>
                  </a:txBody>
                  <a:tcPr/>
                </a:tc>
                <a:tc vMerge="1">
                  <a:txBody>
                    <a:bodyPr/>
                    <a:lstStyle/>
                    <a:p>
                      <a:endParaRPr lang="en-IN"/>
                    </a:p>
                  </a:txBody>
                  <a:tcPr/>
                </a:tc>
                <a:tc>
                  <a:txBody>
                    <a:bodyPr/>
                    <a:lstStyle/>
                    <a:p>
                      <a:r>
                        <a:rPr lang="en-US" sz="2000" dirty="0">
                          <a:latin typeface="Times New Roman" panose="02020603050405020304" pitchFamily="18" charset="0"/>
                          <a:cs typeface="Times New Roman" panose="02020603050405020304" pitchFamily="18" charset="0"/>
                        </a:rPr>
                        <a:t>Random</a:t>
                      </a:r>
                      <a:endParaRPr lang="en-IN" sz="2000" dirty="0">
                        <a:latin typeface="Times New Roman" panose="02020603050405020304" pitchFamily="18" charset="0"/>
                        <a:cs typeface="Times New Roman" panose="02020603050405020304" pitchFamily="18" charset="0"/>
                      </a:endParaRPr>
                    </a:p>
                  </a:txBody>
                  <a:tcPr/>
                </a:tc>
                <a:tc vMerge="1">
                  <a:txBody>
                    <a:bodyPr/>
                    <a:lstStyle/>
                    <a:p>
                      <a:endParaRPr lang="en-IN"/>
                    </a:p>
                  </a:txBody>
                  <a:tcPr/>
                </a:tc>
                <a:extLst>
                  <a:ext uri="{0D108BD9-81ED-4DB2-BD59-A6C34878D82A}">
                    <a16:rowId xmlns:a16="http://schemas.microsoft.com/office/drawing/2014/main" val="456719475"/>
                  </a:ext>
                </a:extLst>
              </a:tr>
              <a:tr h="125730">
                <a:tc vMerge="1">
                  <a:txBody>
                    <a:bodyPr/>
                    <a:lstStyle/>
                    <a:p>
                      <a:endParaRPr lang="en-IN"/>
                    </a:p>
                  </a:txBody>
                  <a:tcPr/>
                </a:tc>
                <a:tc vMerge="1">
                  <a:txBody>
                    <a:bodyPr/>
                    <a:lstStyle/>
                    <a:p>
                      <a:endParaRPr lang="en-IN"/>
                    </a:p>
                  </a:txBody>
                  <a:tcPr/>
                </a:tc>
                <a:tc>
                  <a:txBody>
                    <a:bodyPr/>
                    <a:lstStyle/>
                    <a:p>
                      <a:r>
                        <a:rPr lang="en-US" sz="2000" dirty="0">
                          <a:latin typeface="Times New Roman" panose="02020603050405020304" pitchFamily="18" charset="0"/>
                          <a:cs typeface="Times New Roman" panose="02020603050405020304" pitchFamily="18" charset="0"/>
                        </a:rPr>
                        <a:t>Self-Organizing</a:t>
                      </a:r>
                      <a:endParaRPr lang="en-IN" sz="2000" dirty="0">
                        <a:latin typeface="Times New Roman" panose="02020603050405020304" pitchFamily="18" charset="0"/>
                        <a:cs typeface="Times New Roman" panose="02020603050405020304" pitchFamily="18" charset="0"/>
                      </a:endParaRPr>
                    </a:p>
                  </a:txBody>
                  <a:tcPr/>
                </a:tc>
                <a:tc vMerge="1">
                  <a:txBody>
                    <a:bodyPr/>
                    <a:lstStyle/>
                    <a:p>
                      <a:endParaRPr lang="en-IN"/>
                    </a:p>
                  </a:txBody>
                  <a:tcPr/>
                </a:tc>
                <a:extLst>
                  <a:ext uri="{0D108BD9-81ED-4DB2-BD59-A6C34878D82A}">
                    <a16:rowId xmlns:a16="http://schemas.microsoft.com/office/drawing/2014/main" val="1483304990"/>
                  </a:ext>
                </a:extLst>
              </a:tr>
              <a:tr h="0">
                <a:tc vMerge="1">
                  <a:txBody>
                    <a:bodyPr/>
                    <a:lstStyle/>
                    <a:p>
                      <a:endParaRPr lang="en-IN"/>
                    </a:p>
                  </a:txBody>
                  <a:tcPr/>
                </a:tc>
                <a:tc vMerge="1">
                  <a:txBody>
                    <a:bodyPr/>
                    <a:lstStyle/>
                    <a:p>
                      <a:endParaRPr lang="en-IN"/>
                    </a:p>
                  </a:txBody>
                  <a:tcPr/>
                </a:tc>
                <a:tc>
                  <a:txBody>
                    <a:bodyPr/>
                    <a:lstStyle/>
                    <a:p>
                      <a:r>
                        <a:rPr lang="en-US" sz="2000" dirty="0">
                          <a:latin typeface="Times New Roman" panose="02020603050405020304" pitchFamily="18" charset="0"/>
                          <a:cs typeface="Times New Roman" panose="02020603050405020304" pitchFamily="18" charset="0"/>
                        </a:rPr>
                        <a:t>Feed Forward</a:t>
                      </a:r>
                      <a:endParaRPr lang="en-IN" sz="2000" dirty="0">
                        <a:latin typeface="Times New Roman" panose="02020603050405020304" pitchFamily="18" charset="0"/>
                        <a:cs typeface="Times New Roman" panose="02020603050405020304" pitchFamily="18" charset="0"/>
                      </a:endParaRPr>
                    </a:p>
                  </a:txBody>
                  <a:tcPr/>
                </a:tc>
                <a:tc vMerge="1">
                  <a:txBody>
                    <a:bodyPr/>
                    <a:lstStyle/>
                    <a:p>
                      <a:endParaRPr lang="en-IN"/>
                    </a:p>
                  </a:txBody>
                  <a:tcPr/>
                </a:tc>
                <a:extLst>
                  <a:ext uri="{0D108BD9-81ED-4DB2-BD59-A6C34878D82A}">
                    <a16:rowId xmlns:a16="http://schemas.microsoft.com/office/drawing/2014/main" val="1419606688"/>
                  </a:ext>
                </a:extLst>
              </a:tr>
              <a:tr h="0">
                <a:tc vMerge="1">
                  <a:txBody>
                    <a:bodyPr/>
                    <a:lstStyle/>
                    <a:p>
                      <a:endParaRPr lang="en-IN"/>
                    </a:p>
                  </a:txBody>
                  <a:tcPr/>
                </a:tc>
                <a:tc vMerge="1">
                  <a:txBody>
                    <a:bodyPr/>
                    <a:lstStyle/>
                    <a:p>
                      <a:endParaRPr lang="en-IN"/>
                    </a:p>
                  </a:txBody>
                  <a:tcPr/>
                </a:tc>
                <a:tc>
                  <a:txBody>
                    <a:bodyPr/>
                    <a:lstStyle/>
                    <a:p>
                      <a:r>
                        <a:rPr lang="en-US" sz="2000" dirty="0">
                          <a:latin typeface="Times New Roman" panose="02020603050405020304" pitchFamily="18" charset="0"/>
                          <a:cs typeface="Times New Roman" panose="02020603050405020304" pitchFamily="18" charset="0"/>
                        </a:rPr>
                        <a:t>Recurrent</a:t>
                      </a:r>
                      <a:endParaRPr lang="en-IN" sz="2000" dirty="0">
                        <a:latin typeface="Times New Roman" panose="02020603050405020304" pitchFamily="18" charset="0"/>
                        <a:cs typeface="Times New Roman" panose="02020603050405020304" pitchFamily="18" charset="0"/>
                      </a:endParaRPr>
                    </a:p>
                  </a:txBody>
                  <a:tcPr/>
                </a:tc>
                <a:tc vMerge="1">
                  <a:txBody>
                    <a:bodyPr/>
                    <a:lstStyle/>
                    <a:p>
                      <a:endParaRPr lang="en-IN"/>
                    </a:p>
                  </a:txBody>
                  <a:tcPr/>
                </a:tc>
                <a:extLst>
                  <a:ext uri="{0D108BD9-81ED-4DB2-BD59-A6C34878D82A}">
                    <a16:rowId xmlns:a16="http://schemas.microsoft.com/office/drawing/2014/main" val="3093391489"/>
                  </a:ext>
                </a:extLst>
              </a:tr>
            </a:tbl>
          </a:graphicData>
        </a:graphic>
      </p:graphicFrame>
      <p:sp>
        <p:nvSpPr>
          <p:cNvPr id="2" name="TextBox 1">
            <a:extLst>
              <a:ext uri="{FF2B5EF4-FFF2-40B4-BE49-F238E27FC236}">
                <a16:creationId xmlns:a16="http://schemas.microsoft.com/office/drawing/2014/main" id="{740C4149-AF92-41FC-9247-DEEA5BB6FFEF}"/>
              </a:ext>
            </a:extLst>
          </p:cNvPr>
          <p:cNvSpPr txBox="1"/>
          <p:nvPr/>
        </p:nvSpPr>
        <p:spPr>
          <a:xfrm>
            <a:off x="149087" y="95820"/>
            <a:ext cx="798705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Basic Classification of Forecasting Models </a:t>
            </a:r>
            <a:r>
              <a:rPr lang="en-US" sz="3200" b="1" baseline="30000" dirty="0">
                <a:latin typeface="Times New Roman" panose="02020603050405020304" pitchFamily="18" charset="0"/>
                <a:cs typeface="Times New Roman" panose="02020603050405020304" pitchFamily="18" charset="0"/>
              </a:rPr>
              <a:t>[5]</a:t>
            </a:r>
            <a:endParaRPr lang="en-IN" sz="3200" b="1"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356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4333</TotalTime>
  <Words>3785</Words>
  <Application>Microsoft Office PowerPoint</Application>
  <PresentationFormat>Widescreen</PresentationFormat>
  <Paragraphs>501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Times New Roman</vt:lpstr>
      <vt:lpstr>Office Theme</vt:lpstr>
      <vt:lpstr>MALAVIYA NATIONAL INSTITUTE OF TECHNOLOGY CENTRE FOR ENERGY AND ENVIRONMENT </vt:lpstr>
      <vt:lpstr>Table of Contents</vt:lpstr>
      <vt:lpstr> Electric Load Forecasting [5] </vt:lpstr>
      <vt:lpstr> Load Forecasting Categories and Classifications [5] </vt:lpstr>
      <vt:lpstr>Duration based Forecasting [2], [3]</vt:lpstr>
      <vt:lpstr>PowerPoint Presentation</vt:lpstr>
      <vt:lpstr>PowerPoint Presentation</vt:lpstr>
      <vt:lpstr> Input Output Model [6] </vt:lpstr>
      <vt:lpstr>PowerPoint Presentation</vt:lpstr>
      <vt:lpstr> Simple and Advanced Techniques [1], [5], [7]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Artificial Neural Network [1], [2], [5], [7] </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AND DEMAND FORECASTING</dc:title>
  <dc:creator>Bala Ganesh Kannivelu</dc:creator>
  <cp:lastModifiedBy>Bala Ganesh Kannivelu</cp:lastModifiedBy>
  <cp:revision>348</cp:revision>
  <dcterms:created xsi:type="dcterms:W3CDTF">2021-08-30T06:20:43Z</dcterms:created>
  <dcterms:modified xsi:type="dcterms:W3CDTF">2021-09-08T10:58:26Z</dcterms:modified>
</cp:coreProperties>
</file>