
<file path=[Content_Types].xml><?xml version="1.0" encoding="utf-8"?>
<Types xmlns="http://schemas.openxmlformats.org/package/2006/content-types">
  <Default Extension="bin" ContentType="image/unknown"/>
  <Default Extension="crdownload" ContentType="image/jpeg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76" r:id="rId3"/>
    <p:sldId id="260" r:id="rId4"/>
    <p:sldId id="348" r:id="rId5"/>
    <p:sldId id="349" r:id="rId6"/>
    <p:sldId id="377" r:id="rId7"/>
    <p:sldId id="350" r:id="rId8"/>
    <p:sldId id="360" r:id="rId9"/>
    <p:sldId id="352" r:id="rId10"/>
    <p:sldId id="366" r:id="rId11"/>
    <p:sldId id="369" r:id="rId12"/>
    <p:sldId id="378" r:id="rId13"/>
    <p:sldId id="373" r:id="rId14"/>
    <p:sldId id="374" r:id="rId15"/>
    <p:sldId id="383" r:id="rId16"/>
    <p:sldId id="384" r:id="rId17"/>
    <p:sldId id="385" r:id="rId18"/>
    <p:sldId id="381" r:id="rId19"/>
    <p:sldId id="386" r:id="rId20"/>
    <p:sldId id="382" r:id="rId21"/>
    <p:sldId id="354" r:id="rId22"/>
    <p:sldId id="355" r:id="rId23"/>
    <p:sldId id="368" r:id="rId24"/>
    <p:sldId id="356" r:id="rId25"/>
    <p:sldId id="367" r:id="rId26"/>
    <p:sldId id="3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MNIT\SEM3\Seminar\XL\Renewable%20Generatio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MNIT\SEM3\Seminar\XL\risk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E14F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nov.XLS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_Mar.XLS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MNIT\SEM3\Seminar\XL\Renewable%20Generatio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Procurement%20cos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Procurement%20cos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TN_prelim_data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j_prelim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TN_prelim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ajj_prelim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E15F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%20Ganesh%20K\Dropbox\My%20PC%20(DESKTOP-CO14JNH)\Documents\gamsdir\projdir\RE16F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Data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34747704214231"/>
          <c:y val="8.8535934307654968E-2"/>
          <c:w val="0.83977220222166604"/>
          <c:h val="0.61150040985027321"/>
        </c:manualLayout>
      </c:layout>
      <c:lineChart>
        <c:grouping val="standard"/>
        <c:varyColors val="0"/>
        <c:ser>
          <c:idx val="0"/>
          <c:order val="0"/>
          <c:tx>
            <c:strRef>
              <c:f>PV!$B$2</c:f>
              <c:strCache>
                <c:ptCount val="1"/>
                <c:pt idx="0">
                  <c:v>January (17)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PV!$B$3:$B$26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165240.16099999999</c:v>
                </c:pt>
                <c:pt idx="7">
                  <c:v>779946.85199999996</c:v>
                </c:pt>
                <c:pt idx="8">
                  <c:v>1354777.6189999999</c:v>
                </c:pt>
                <c:pt idx="9">
                  <c:v>1772789.3689999999</c:v>
                </c:pt>
                <c:pt idx="10">
                  <c:v>2029331.716</c:v>
                </c:pt>
                <c:pt idx="11">
                  <c:v>2117909.8160000001</c:v>
                </c:pt>
                <c:pt idx="12">
                  <c:v>2067972.9110000001</c:v>
                </c:pt>
                <c:pt idx="13">
                  <c:v>1875731.689</c:v>
                </c:pt>
                <c:pt idx="14">
                  <c:v>1525426.834</c:v>
                </c:pt>
                <c:pt idx="15">
                  <c:v>1033837.05</c:v>
                </c:pt>
                <c:pt idx="16">
                  <c:v>423902.07</c:v>
                </c:pt>
                <c:pt idx="17">
                  <c:v>10228.718999999999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0E-47EF-AE89-B33C16A01460}"/>
            </c:ext>
          </c:extLst>
        </c:ser>
        <c:ser>
          <c:idx val="1"/>
          <c:order val="1"/>
          <c:tx>
            <c:strRef>
              <c:f>PV!$C$2</c:f>
              <c:strCache>
                <c:ptCount val="1"/>
                <c:pt idx="0">
                  <c:v>February (16)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PV!$C$3:$C$26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232363.78200000001</c:v>
                </c:pt>
                <c:pt idx="7">
                  <c:v>835771.549</c:v>
                </c:pt>
                <c:pt idx="8">
                  <c:v>1411485.7879999999</c:v>
                </c:pt>
                <c:pt idx="9">
                  <c:v>1807536.189</c:v>
                </c:pt>
                <c:pt idx="10">
                  <c:v>2036010.115</c:v>
                </c:pt>
                <c:pt idx="11">
                  <c:v>2087960.67</c:v>
                </c:pt>
                <c:pt idx="12">
                  <c:v>2043260.588</c:v>
                </c:pt>
                <c:pt idx="13">
                  <c:v>1862901.2690000001</c:v>
                </c:pt>
                <c:pt idx="14">
                  <c:v>1520673.929</c:v>
                </c:pt>
                <c:pt idx="15">
                  <c:v>1045560.308</c:v>
                </c:pt>
                <c:pt idx="16">
                  <c:v>455256.41899999999</c:v>
                </c:pt>
                <c:pt idx="17">
                  <c:v>20351.064999999999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0E-47EF-AE89-B33C16A01460}"/>
            </c:ext>
          </c:extLst>
        </c:ser>
        <c:ser>
          <c:idx val="2"/>
          <c:order val="2"/>
          <c:tx>
            <c:strRef>
              <c:f>PV!$D$2</c:f>
              <c:strCache>
                <c:ptCount val="1"/>
                <c:pt idx="0">
                  <c:v>March (16)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PV!$D$3:$D$26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265967.89799999999</c:v>
                </c:pt>
                <c:pt idx="7">
                  <c:v>901172.37</c:v>
                </c:pt>
                <c:pt idx="8">
                  <c:v>1477994.743</c:v>
                </c:pt>
                <c:pt idx="9">
                  <c:v>1869730.531</c:v>
                </c:pt>
                <c:pt idx="10">
                  <c:v>2101505.8969999999</c:v>
                </c:pt>
                <c:pt idx="11">
                  <c:v>2193261.62</c:v>
                </c:pt>
                <c:pt idx="12">
                  <c:v>2145536.7220000001</c:v>
                </c:pt>
                <c:pt idx="13">
                  <c:v>1966608.682</c:v>
                </c:pt>
                <c:pt idx="14">
                  <c:v>1655493.5160000001</c:v>
                </c:pt>
                <c:pt idx="15">
                  <c:v>1192031.0759999999</c:v>
                </c:pt>
                <c:pt idx="16">
                  <c:v>601099.45200000005</c:v>
                </c:pt>
                <c:pt idx="17">
                  <c:v>62897.786999999997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0E-47EF-AE89-B33C16A01460}"/>
            </c:ext>
          </c:extLst>
        </c:ser>
        <c:ser>
          <c:idx val="3"/>
          <c:order val="3"/>
          <c:tx>
            <c:strRef>
              <c:f>PV!$E$2</c:f>
              <c:strCache>
                <c:ptCount val="1"/>
                <c:pt idx="0">
                  <c:v>April (15)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PV!$E$3:$E$26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908.61599999999999</c:v>
                </c:pt>
                <c:pt idx="6">
                  <c:v>337997.54800000001</c:v>
                </c:pt>
                <c:pt idx="7">
                  <c:v>915327.625</c:v>
                </c:pt>
                <c:pt idx="8">
                  <c:v>1418212.845</c:v>
                </c:pt>
                <c:pt idx="9">
                  <c:v>1786236.3589999999</c:v>
                </c:pt>
                <c:pt idx="10">
                  <c:v>2007752.37</c:v>
                </c:pt>
                <c:pt idx="11">
                  <c:v>2099300.3149999999</c:v>
                </c:pt>
                <c:pt idx="12">
                  <c:v>2058179.6880000001</c:v>
                </c:pt>
                <c:pt idx="13">
                  <c:v>1889563.9650000001</c:v>
                </c:pt>
                <c:pt idx="14">
                  <c:v>1598510.3470000001</c:v>
                </c:pt>
                <c:pt idx="15">
                  <c:v>1164028.3</c:v>
                </c:pt>
                <c:pt idx="16">
                  <c:v>618317.96200000006</c:v>
                </c:pt>
                <c:pt idx="17">
                  <c:v>89368.597999999998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0E-47EF-AE89-B33C16A01460}"/>
            </c:ext>
          </c:extLst>
        </c:ser>
        <c:ser>
          <c:idx val="4"/>
          <c:order val="4"/>
          <c:tx>
            <c:strRef>
              <c:f>PV!$F$2</c:f>
              <c:strCache>
                <c:ptCount val="1"/>
                <c:pt idx="0">
                  <c:v>May (15)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PV!$F$3:$F$26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1891.2739999999999</c:v>
                </c:pt>
                <c:pt idx="6">
                  <c:v>175497.34299999999</c:v>
                </c:pt>
                <c:pt idx="7">
                  <c:v>482029.99900000001</c:v>
                </c:pt>
                <c:pt idx="8">
                  <c:v>795468.72499999998</c:v>
                </c:pt>
                <c:pt idx="9">
                  <c:v>1065129.46</c:v>
                </c:pt>
                <c:pt idx="10">
                  <c:v>1236840.6880000001</c:v>
                </c:pt>
                <c:pt idx="11">
                  <c:v>1490558.3870000001</c:v>
                </c:pt>
                <c:pt idx="12">
                  <c:v>1590279.807</c:v>
                </c:pt>
                <c:pt idx="13">
                  <c:v>1519658.419</c:v>
                </c:pt>
                <c:pt idx="14">
                  <c:v>1250946.8230000001</c:v>
                </c:pt>
                <c:pt idx="15">
                  <c:v>866585.28200000001</c:v>
                </c:pt>
                <c:pt idx="16">
                  <c:v>405433.11200000002</c:v>
                </c:pt>
                <c:pt idx="17">
                  <c:v>52604.87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0E-47EF-AE89-B33C16A01460}"/>
            </c:ext>
          </c:extLst>
        </c:ser>
        <c:ser>
          <c:idx val="5"/>
          <c:order val="5"/>
          <c:tx>
            <c:strRef>
              <c:f>PV!$G$2</c:f>
              <c:strCache>
                <c:ptCount val="1"/>
                <c:pt idx="0">
                  <c:v>June (11)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PV!$G$3:$G$26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8506.4760000000006</c:v>
                </c:pt>
                <c:pt idx="6">
                  <c:v>249126.81299999999</c:v>
                </c:pt>
                <c:pt idx="7">
                  <c:v>601926.79500000004</c:v>
                </c:pt>
                <c:pt idx="8">
                  <c:v>951226.54099999997</c:v>
                </c:pt>
                <c:pt idx="9">
                  <c:v>1212318.014</c:v>
                </c:pt>
                <c:pt idx="10">
                  <c:v>1391163.503</c:v>
                </c:pt>
                <c:pt idx="11">
                  <c:v>1495344.2509999999</c:v>
                </c:pt>
                <c:pt idx="12">
                  <c:v>1486512.5319999999</c:v>
                </c:pt>
                <c:pt idx="13">
                  <c:v>1376747.9620000001</c:v>
                </c:pt>
                <c:pt idx="14">
                  <c:v>1151049.2609999999</c:v>
                </c:pt>
                <c:pt idx="15">
                  <c:v>796499.55500000005</c:v>
                </c:pt>
                <c:pt idx="16">
                  <c:v>437588.375</c:v>
                </c:pt>
                <c:pt idx="17">
                  <c:v>101703.182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0E-47EF-AE89-B33C16A01460}"/>
            </c:ext>
          </c:extLst>
        </c:ser>
        <c:ser>
          <c:idx val="6"/>
          <c:order val="6"/>
          <c:tx>
            <c:strRef>
              <c:f>PV!$H$2</c:f>
              <c:strCache>
                <c:ptCount val="1"/>
                <c:pt idx="0">
                  <c:v>July (17)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PV!$H$3:$H$26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7045.9359999999997</c:v>
                </c:pt>
                <c:pt idx="6">
                  <c:v>242409.144</c:v>
                </c:pt>
                <c:pt idx="7">
                  <c:v>589773.29299999995</c:v>
                </c:pt>
                <c:pt idx="8">
                  <c:v>919961.58</c:v>
                </c:pt>
                <c:pt idx="9">
                  <c:v>1251465.9779999999</c:v>
                </c:pt>
                <c:pt idx="10">
                  <c:v>1551872.264</c:v>
                </c:pt>
                <c:pt idx="11">
                  <c:v>1689513.1850000001</c:v>
                </c:pt>
                <c:pt idx="12">
                  <c:v>1551765.638</c:v>
                </c:pt>
                <c:pt idx="13">
                  <c:v>1308760.1170000001</c:v>
                </c:pt>
                <c:pt idx="14">
                  <c:v>860168.55799999996</c:v>
                </c:pt>
                <c:pt idx="15">
                  <c:v>518489.408</c:v>
                </c:pt>
                <c:pt idx="16">
                  <c:v>237078.51199999999</c:v>
                </c:pt>
                <c:pt idx="17">
                  <c:v>37302.65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0E-47EF-AE89-B33C16A01460}"/>
            </c:ext>
          </c:extLst>
        </c:ser>
        <c:ser>
          <c:idx val="7"/>
          <c:order val="7"/>
          <c:tx>
            <c:strRef>
              <c:f>PV!$I$2</c:f>
              <c:strCache>
                <c:ptCount val="1"/>
                <c:pt idx="0">
                  <c:v>August (16)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PV!$I$3:$I$26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134211.465</c:v>
                </c:pt>
                <c:pt idx="7">
                  <c:v>430637.81699999998</c:v>
                </c:pt>
                <c:pt idx="8">
                  <c:v>738290.37399999995</c:v>
                </c:pt>
                <c:pt idx="9">
                  <c:v>975030.00699999998</c:v>
                </c:pt>
                <c:pt idx="10">
                  <c:v>1166648.004</c:v>
                </c:pt>
                <c:pt idx="11">
                  <c:v>1335340.996</c:v>
                </c:pt>
                <c:pt idx="12">
                  <c:v>1416709.615</c:v>
                </c:pt>
                <c:pt idx="13">
                  <c:v>1267540.4080000001</c:v>
                </c:pt>
                <c:pt idx="14">
                  <c:v>812701.97400000005</c:v>
                </c:pt>
                <c:pt idx="15">
                  <c:v>480543.505</c:v>
                </c:pt>
                <c:pt idx="16">
                  <c:v>204085.89600000001</c:v>
                </c:pt>
                <c:pt idx="17">
                  <c:v>22831.378000000001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0E-47EF-AE89-B33C16A01460}"/>
            </c:ext>
          </c:extLst>
        </c:ser>
        <c:ser>
          <c:idx val="8"/>
          <c:order val="8"/>
          <c:tx>
            <c:strRef>
              <c:f>PV!$J$2</c:f>
              <c:strCache>
                <c:ptCount val="1"/>
                <c:pt idx="0">
                  <c:v>September (15)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PV!$J$3:$J$26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119509.47199999999</c:v>
                </c:pt>
                <c:pt idx="7">
                  <c:v>443898.47399999999</c:v>
                </c:pt>
                <c:pt idx="8">
                  <c:v>914533.20900000003</c:v>
                </c:pt>
                <c:pt idx="9">
                  <c:v>1332474.077</c:v>
                </c:pt>
                <c:pt idx="10">
                  <c:v>1480454.335</c:v>
                </c:pt>
                <c:pt idx="11">
                  <c:v>1447357.6680000001</c:v>
                </c:pt>
                <c:pt idx="12">
                  <c:v>1411169.179</c:v>
                </c:pt>
                <c:pt idx="13">
                  <c:v>1320453.828</c:v>
                </c:pt>
                <c:pt idx="14">
                  <c:v>1127091.2919999999</c:v>
                </c:pt>
                <c:pt idx="15">
                  <c:v>724437.29700000002</c:v>
                </c:pt>
                <c:pt idx="16">
                  <c:v>304829.424</c:v>
                </c:pt>
                <c:pt idx="17">
                  <c:v>24665.683000000001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10E-47EF-AE89-B33C16A01460}"/>
            </c:ext>
          </c:extLst>
        </c:ser>
        <c:ser>
          <c:idx val="9"/>
          <c:order val="9"/>
          <c:tx>
            <c:strRef>
              <c:f>PV!$K$2</c:f>
              <c:strCache>
                <c:ptCount val="1"/>
                <c:pt idx="0">
                  <c:v>October (15)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PV!$K$3:$K$26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75465.745999999999</c:v>
                </c:pt>
                <c:pt idx="7">
                  <c:v>315806.43</c:v>
                </c:pt>
                <c:pt idx="8">
                  <c:v>555213.58700000006</c:v>
                </c:pt>
                <c:pt idx="9">
                  <c:v>761192.14599999995</c:v>
                </c:pt>
                <c:pt idx="10">
                  <c:v>904044.16299999994</c:v>
                </c:pt>
                <c:pt idx="11">
                  <c:v>1019567.7659999999</c:v>
                </c:pt>
                <c:pt idx="12">
                  <c:v>1064755.672</c:v>
                </c:pt>
                <c:pt idx="13">
                  <c:v>965359.64599999995</c:v>
                </c:pt>
                <c:pt idx="14">
                  <c:v>739658.03899999999</c:v>
                </c:pt>
                <c:pt idx="15">
                  <c:v>408206.96799999999</c:v>
                </c:pt>
                <c:pt idx="16">
                  <c:v>178729.704</c:v>
                </c:pt>
                <c:pt idx="17">
                  <c:v>7536.2510000000002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10E-47EF-AE89-B33C16A01460}"/>
            </c:ext>
          </c:extLst>
        </c:ser>
        <c:ser>
          <c:idx val="10"/>
          <c:order val="10"/>
          <c:tx>
            <c:strRef>
              <c:f>PV!$L$2</c:f>
              <c:strCache>
                <c:ptCount val="1"/>
                <c:pt idx="0">
                  <c:v>November (14)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PV!$L$3:$L$26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159240.45699999999</c:v>
                </c:pt>
                <c:pt idx="7">
                  <c:v>702954.90500000003</c:v>
                </c:pt>
                <c:pt idx="8">
                  <c:v>1356462.57</c:v>
                </c:pt>
                <c:pt idx="9">
                  <c:v>1763482.625</c:v>
                </c:pt>
                <c:pt idx="10">
                  <c:v>1998194.3049999999</c:v>
                </c:pt>
                <c:pt idx="11">
                  <c:v>2049468.595</c:v>
                </c:pt>
                <c:pt idx="12">
                  <c:v>2000366.0079999999</c:v>
                </c:pt>
                <c:pt idx="13">
                  <c:v>1831679.817</c:v>
                </c:pt>
                <c:pt idx="14">
                  <c:v>1511871.128</c:v>
                </c:pt>
                <c:pt idx="15">
                  <c:v>972912.89899999998</c:v>
                </c:pt>
                <c:pt idx="16">
                  <c:v>403407.89799999999</c:v>
                </c:pt>
                <c:pt idx="17">
                  <c:v>13215.455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10E-47EF-AE89-B33C16A01460}"/>
            </c:ext>
          </c:extLst>
        </c:ser>
        <c:ser>
          <c:idx val="11"/>
          <c:order val="11"/>
          <c:tx>
            <c:strRef>
              <c:f>PV!$M$2</c:f>
              <c:strCache>
                <c:ptCount val="1"/>
                <c:pt idx="0">
                  <c:v>December (10)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PV!$A$3:$A$26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PV!$M$3:$M$26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125194.20299999999</c:v>
                </c:pt>
                <c:pt idx="7">
                  <c:v>670396.16299999994</c:v>
                </c:pt>
                <c:pt idx="8">
                  <c:v>1226133.1470000001</c:v>
                </c:pt>
                <c:pt idx="9">
                  <c:v>1610019.3570000001</c:v>
                </c:pt>
                <c:pt idx="10">
                  <c:v>1841407.1410000001</c:v>
                </c:pt>
                <c:pt idx="11">
                  <c:v>1928772.98</c:v>
                </c:pt>
                <c:pt idx="12">
                  <c:v>1879466.048</c:v>
                </c:pt>
                <c:pt idx="13">
                  <c:v>1701230.6159999999</c:v>
                </c:pt>
                <c:pt idx="14">
                  <c:v>1362398.598</c:v>
                </c:pt>
                <c:pt idx="15">
                  <c:v>811597.34699999995</c:v>
                </c:pt>
                <c:pt idx="16">
                  <c:v>349888.76500000001</c:v>
                </c:pt>
                <c:pt idx="17">
                  <c:v>5945.5389999999998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10E-47EF-AE89-B33C16A01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0541616"/>
        <c:axId val="1860550352"/>
      </c:lineChart>
      <c:catAx>
        <c:axId val="186054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day 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5614543826887166"/>
              <c:y val="0.814638308531707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60550352"/>
        <c:crosses val="autoZero"/>
        <c:auto val="1"/>
        <c:lblAlgn val="ctr"/>
        <c:lblOffset val="100"/>
        <c:noMultiLvlLbl val="0"/>
      </c:catAx>
      <c:valAx>
        <c:axId val="1860550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Solar</a:t>
                </a:r>
                <a:r>
                  <a:rPr lang="en-IN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Generation Available (MW)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6054161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668752286159828E-2"/>
          <c:y val="0.86117515759386021"/>
          <c:w val="0.90020754703570238"/>
          <c:h val="0.111412177417641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Risk Analysis - November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69663311953556"/>
          <c:y val="0.14289095148022699"/>
          <c:w val="0.79667431471728289"/>
          <c:h val="0.722675971136452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'[risk final.xlsx]Sheet2'!$A$1:$A$4</c:f>
              <c:numCache>
                <c:formatCode>General</c:formatCode>
                <c:ptCount val="4"/>
                <c:pt idx="0">
                  <c:v>174.09</c:v>
                </c:pt>
                <c:pt idx="1">
                  <c:v>177.49799999999999</c:v>
                </c:pt>
                <c:pt idx="2">
                  <c:v>183.553</c:v>
                </c:pt>
                <c:pt idx="3">
                  <c:v>183.596</c:v>
                </c:pt>
              </c:numCache>
            </c:numRef>
          </c:xVal>
          <c:yVal>
            <c:numRef>
              <c:f>'[risk final.xlsx]Sheet2'!$C$1:$C$4</c:f>
              <c:numCache>
                <c:formatCode>General</c:formatCode>
                <c:ptCount val="4"/>
                <c:pt idx="0">
                  <c:v>4893406.6579999998</c:v>
                </c:pt>
                <c:pt idx="1">
                  <c:v>857340.50300000003</c:v>
                </c:pt>
                <c:pt idx="2">
                  <c:v>95995.601999999999</c:v>
                </c:pt>
                <c:pt idx="3">
                  <c:v>29423.472000000002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A9-4C67-A4DA-C66EFCC54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936175"/>
        <c:axId val="1631936591"/>
      </c:scatterChart>
      <c:valAx>
        <c:axId val="1631936175"/>
        <c:scaling>
          <c:orientation val="minMax"/>
          <c:min val="17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Total Procurement Cost per day (Crores)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36591"/>
        <c:crosses val="autoZero"/>
        <c:crossBetween val="midCat"/>
      </c:valAx>
      <c:valAx>
        <c:axId val="1631936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Risk of Procurement with Uncertain cost</a:t>
                </a:r>
              </a:p>
            </c:rich>
          </c:tx>
          <c:layout>
            <c:manualLayout>
              <c:xMode val="edge"/>
              <c:yMode val="edge"/>
              <c:x val="1.0880394917522726E-2"/>
              <c:y val="0.119901144858648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36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Power</a:t>
            </a:r>
            <a:r>
              <a:rPr lang="en-IN" sz="1200" baseline="0" dirty="0"/>
              <a:t> Procurement Portfolio - November</a:t>
            </a:r>
            <a:endParaRPr lang="en-IN" sz="1200" dirty="0"/>
          </a:p>
        </c:rich>
      </c:tx>
      <c:layout>
        <c:manualLayout>
          <c:xMode val="edge"/>
          <c:yMode val="edge"/>
          <c:x val="0.27492825173762808"/>
          <c:y val="6.638579030453828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466183541710815E-2"/>
          <c:y val="5.3761326593788981E-2"/>
          <c:w val="0.88763833626421651"/>
          <c:h val="0.83754560624830054"/>
        </c:manualLayout>
      </c:layout>
      <c:areaChart>
        <c:grouping val="stack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CGS_Thermal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Sheet1!$B$14:$CS$14</c:f>
              <c:numCache>
                <c:formatCode>General</c:formatCode>
                <c:ptCount val="96"/>
                <c:pt idx="0">
                  <c:v>2116.61</c:v>
                </c:pt>
                <c:pt idx="1">
                  <c:v>2069.2633333333338</c:v>
                </c:pt>
                <c:pt idx="2">
                  <c:v>2021.9166666666661</c:v>
                </c:pt>
                <c:pt idx="3">
                  <c:v>1974.5700000000002</c:v>
                </c:pt>
                <c:pt idx="4">
                  <c:v>1959.6499999999999</c:v>
                </c:pt>
                <c:pt idx="5">
                  <c:v>1953.0500000000004</c:v>
                </c:pt>
                <c:pt idx="6">
                  <c:v>1953.0500000000004</c:v>
                </c:pt>
                <c:pt idx="7">
                  <c:v>1953.0500000000004</c:v>
                </c:pt>
                <c:pt idx="8">
                  <c:v>1953.0500000000004</c:v>
                </c:pt>
                <c:pt idx="9">
                  <c:v>1953.0500000000004</c:v>
                </c:pt>
                <c:pt idx="10">
                  <c:v>1953.0500000000004</c:v>
                </c:pt>
                <c:pt idx="11">
                  <c:v>1953.0500000000004</c:v>
                </c:pt>
                <c:pt idx="12">
                  <c:v>1953.0500000000004</c:v>
                </c:pt>
                <c:pt idx="13">
                  <c:v>1953.0500000000004</c:v>
                </c:pt>
                <c:pt idx="14">
                  <c:v>1953.0500000000004</c:v>
                </c:pt>
                <c:pt idx="15">
                  <c:v>1953.0500000000004</c:v>
                </c:pt>
                <c:pt idx="16">
                  <c:v>1953.0500000000004</c:v>
                </c:pt>
                <c:pt idx="17">
                  <c:v>1953.0500000000004</c:v>
                </c:pt>
                <c:pt idx="18">
                  <c:v>1953.0500000000004</c:v>
                </c:pt>
                <c:pt idx="19">
                  <c:v>1959.6499999999999</c:v>
                </c:pt>
                <c:pt idx="20">
                  <c:v>2006.996666666666</c:v>
                </c:pt>
                <c:pt idx="21">
                  <c:v>1972.8500000000001</c:v>
                </c:pt>
                <c:pt idx="22">
                  <c:v>2020.1966666666654</c:v>
                </c:pt>
                <c:pt idx="23">
                  <c:v>1986.0500000000006</c:v>
                </c:pt>
                <c:pt idx="24">
                  <c:v>2030.5966666666657</c:v>
                </c:pt>
                <c:pt idx="25">
                  <c:v>2047.1183441097114</c:v>
                </c:pt>
                <c:pt idx="26">
                  <c:v>2094.4650107763773</c:v>
                </c:pt>
                <c:pt idx="27">
                  <c:v>2141.8116774430446</c:v>
                </c:pt>
                <c:pt idx="28">
                  <c:v>2189.1583441097114</c:v>
                </c:pt>
                <c:pt idx="29">
                  <c:v>2223.305010776377</c:v>
                </c:pt>
                <c:pt idx="30">
                  <c:v>2176.756666666668</c:v>
                </c:pt>
                <c:pt idx="31">
                  <c:v>2129.4100000000008</c:v>
                </c:pt>
                <c:pt idx="32">
                  <c:v>2096.6766666666672</c:v>
                </c:pt>
                <c:pt idx="33">
                  <c:v>2049.3300000000008</c:v>
                </c:pt>
                <c:pt idx="34">
                  <c:v>2001.9833333333324</c:v>
                </c:pt>
                <c:pt idx="35">
                  <c:v>1972.8500000000001</c:v>
                </c:pt>
                <c:pt idx="36">
                  <c:v>1966.2500000000005</c:v>
                </c:pt>
                <c:pt idx="37">
                  <c:v>1959.6499999999999</c:v>
                </c:pt>
                <c:pt idx="38">
                  <c:v>1953.0500000000004</c:v>
                </c:pt>
                <c:pt idx="39">
                  <c:v>1953.0500000000004</c:v>
                </c:pt>
                <c:pt idx="40">
                  <c:v>1953.0500000000004</c:v>
                </c:pt>
                <c:pt idx="41">
                  <c:v>1953.0500000000004</c:v>
                </c:pt>
                <c:pt idx="42">
                  <c:v>1953.0500000000004</c:v>
                </c:pt>
                <c:pt idx="43">
                  <c:v>1953.0500000000004</c:v>
                </c:pt>
                <c:pt idx="44">
                  <c:v>1953.0500000000004</c:v>
                </c:pt>
                <c:pt idx="45">
                  <c:v>1953.0500000000004</c:v>
                </c:pt>
                <c:pt idx="46">
                  <c:v>1953.0500000000004</c:v>
                </c:pt>
                <c:pt idx="47">
                  <c:v>1953.0500000000004</c:v>
                </c:pt>
                <c:pt idx="48">
                  <c:v>1953.0500000000004</c:v>
                </c:pt>
                <c:pt idx="49">
                  <c:v>1953.0500000000004</c:v>
                </c:pt>
                <c:pt idx="50">
                  <c:v>1953.0500000000004</c:v>
                </c:pt>
                <c:pt idx="51">
                  <c:v>1953.0500000000004</c:v>
                </c:pt>
                <c:pt idx="52">
                  <c:v>1958.0000000000002</c:v>
                </c:pt>
                <c:pt idx="53">
                  <c:v>1964.5999999999997</c:v>
                </c:pt>
                <c:pt idx="54">
                  <c:v>1971.1999999999996</c:v>
                </c:pt>
                <c:pt idx="55">
                  <c:v>1977.8000000000002</c:v>
                </c:pt>
                <c:pt idx="56">
                  <c:v>1984.3999999999999</c:v>
                </c:pt>
                <c:pt idx="57">
                  <c:v>1992.6666666666663</c:v>
                </c:pt>
                <c:pt idx="58">
                  <c:v>2000.9333333333336</c:v>
                </c:pt>
                <c:pt idx="59">
                  <c:v>2015.8533333333328</c:v>
                </c:pt>
                <c:pt idx="60">
                  <c:v>2030.773333333334</c:v>
                </c:pt>
                <c:pt idx="61">
                  <c:v>2059.9066666666668</c:v>
                </c:pt>
                <c:pt idx="62">
                  <c:v>2092.64</c:v>
                </c:pt>
                <c:pt idx="63">
                  <c:v>2133.2057262686853</c:v>
                </c:pt>
                <c:pt idx="64">
                  <c:v>2177.752392935352</c:v>
                </c:pt>
                <c:pt idx="65">
                  <c:v>2225.0990596020174</c:v>
                </c:pt>
                <c:pt idx="66">
                  <c:v>2272.4457262686851</c:v>
                </c:pt>
                <c:pt idx="67">
                  <c:v>2319.7923929353524</c:v>
                </c:pt>
                <c:pt idx="68">
                  <c:v>2367.1390596020178</c:v>
                </c:pt>
                <c:pt idx="69">
                  <c:v>2414.4857262686837</c:v>
                </c:pt>
                <c:pt idx="70">
                  <c:v>2461.8323929353523</c:v>
                </c:pt>
                <c:pt idx="71">
                  <c:v>2509.1790596020178</c:v>
                </c:pt>
                <c:pt idx="72">
                  <c:v>2556.5257262686837</c:v>
                </c:pt>
                <c:pt idx="73">
                  <c:v>2603.8723929353523</c:v>
                </c:pt>
                <c:pt idx="74">
                  <c:v>2651.2190596020178</c:v>
                </c:pt>
                <c:pt idx="75">
                  <c:v>2698.5657262686855</c:v>
                </c:pt>
                <c:pt idx="76">
                  <c:v>2745.9123929353518</c:v>
                </c:pt>
                <c:pt idx="77">
                  <c:v>2793.2590596020182</c:v>
                </c:pt>
                <c:pt idx="78">
                  <c:v>2840.6057262686841</c:v>
                </c:pt>
                <c:pt idx="79">
                  <c:v>2887.9523929353513</c:v>
                </c:pt>
                <c:pt idx="80">
                  <c:v>2935.2990596020163</c:v>
                </c:pt>
                <c:pt idx="81">
                  <c:v>2982.645726268684</c:v>
                </c:pt>
                <c:pt idx="82">
                  <c:v>3029.9923929353499</c:v>
                </c:pt>
                <c:pt idx="83">
                  <c:v>3077.3390596020176</c:v>
                </c:pt>
                <c:pt idx="84">
                  <c:v>3124.6857262686844</c:v>
                </c:pt>
                <c:pt idx="85">
                  <c:v>3172.0323929353499</c:v>
                </c:pt>
                <c:pt idx="86">
                  <c:v>3124.6857262686844</c:v>
                </c:pt>
                <c:pt idx="87">
                  <c:v>3077.3390596020176</c:v>
                </c:pt>
                <c:pt idx="88">
                  <c:v>3029.9923929353499</c:v>
                </c:pt>
                <c:pt idx="89">
                  <c:v>2982.645726268684</c:v>
                </c:pt>
                <c:pt idx="90">
                  <c:v>2935.2990596020163</c:v>
                </c:pt>
                <c:pt idx="91">
                  <c:v>2887.9523929353513</c:v>
                </c:pt>
                <c:pt idx="92">
                  <c:v>2840.6057262686841</c:v>
                </c:pt>
                <c:pt idx="93">
                  <c:v>2793.2590596020182</c:v>
                </c:pt>
                <c:pt idx="94">
                  <c:v>2745.9123929353518</c:v>
                </c:pt>
                <c:pt idx="95">
                  <c:v>2698.5657262686855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F-4796-B283-E0C82645E0A1}"/>
            </c:ext>
          </c:extLst>
        </c:ser>
        <c:ser>
          <c:idx val="1"/>
          <c:order val="1"/>
          <c:tx>
            <c:v>CGS_Nuclear</c:v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Sheet1!$B$21:$CS$21</c:f>
              <c:numCache>
                <c:formatCode>General</c:formatCode>
                <c:ptCount val="96"/>
                <c:pt idx="0">
                  <c:v>1686</c:v>
                </c:pt>
                <c:pt idx="1">
                  <c:v>1686</c:v>
                </c:pt>
                <c:pt idx="2">
                  <c:v>1686</c:v>
                </c:pt>
                <c:pt idx="3">
                  <c:v>1686</c:v>
                </c:pt>
                <c:pt idx="4">
                  <c:v>1686</c:v>
                </c:pt>
                <c:pt idx="5">
                  <c:v>1686</c:v>
                </c:pt>
                <c:pt idx="6">
                  <c:v>1686</c:v>
                </c:pt>
                <c:pt idx="7">
                  <c:v>1686</c:v>
                </c:pt>
                <c:pt idx="8">
                  <c:v>1686</c:v>
                </c:pt>
                <c:pt idx="9">
                  <c:v>1686</c:v>
                </c:pt>
                <c:pt idx="10">
                  <c:v>1686</c:v>
                </c:pt>
                <c:pt idx="11">
                  <c:v>1686</c:v>
                </c:pt>
                <c:pt idx="12">
                  <c:v>1686</c:v>
                </c:pt>
                <c:pt idx="13">
                  <c:v>1686</c:v>
                </c:pt>
                <c:pt idx="14">
                  <c:v>1686</c:v>
                </c:pt>
                <c:pt idx="15">
                  <c:v>1686</c:v>
                </c:pt>
                <c:pt idx="16">
                  <c:v>1686</c:v>
                </c:pt>
                <c:pt idx="17">
                  <c:v>1686</c:v>
                </c:pt>
                <c:pt idx="18">
                  <c:v>1686</c:v>
                </c:pt>
                <c:pt idx="19">
                  <c:v>1686</c:v>
                </c:pt>
                <c:pt idx="20">
                  <c:v>1686</c:v>
                </c:pt>
                <c:pt idx="21">
                  <c:v>1686</c:v>
                </c:pt>
                <c:pt idx="22">
                  <c:v>1686</c:v>
                </c:pt>
                <c:pt idx="23">
                  <c:v>1686</c:v>
                </c:pt>
                <c:pt idx="24">
                  <c:v>1686</c:v>
                </c:pt>
                <c:pt idx="25">
                  <c:v>1686</c:v>
                </c:pt>
                <c:pt idx="26">
                  <c:v>1686</c:v>
                </c:pt>
                <c:pt idx="27">
                  <c:v>1686</c:v>
                </c:pt>
                <c:pt idx="28">
                  <c:v>1686</c:v>
                </c:pt>
                <c:pt idx="29">
                  <c:v>1686</c:v>
                </c:pt>
                <c:pt idx="30">
                  <c:v>1686</c:v>
                </c:pt>
                <c:pt idx="31">
                  <c:v>1686</c:v>
                </c:pt>
                <c:pt idx="32">
                  <c:v>1686</c:v>
                </c:pt>
                <c:pt idx="33">
                  <c:v>1686</c:v>
                </c:pt>
                <c:pt idx="34">
                  <c:v>1686</c:v>
                </c:pt>
                <c:pt idx="35">
                  <c:v>1686</c:v>
                </c:pt>
                <c:pt idx="36">
                  <c:v>1686</c:v>
                </c:pt>
                <c:pt idx="37">
                  <c:v>1686</c:v>
                </c:pt>
                <c:pt idx="38">
                  <c:v>1686</c:v>
                </c:pt>
                <c:pt idx="39">
                  <c:v>1686</c:v>
                </c:pt>
                <c:pt idx="40">
                  <c:v>1686</c:v>
                </c:pt>
                <c:pt idx="41">
                  <c:v>1686</c:v>
                </c:pt>
                <c:pt idx="42">
                  <c:v>1686</c:v>
                </c:pt>
                <c:pt idx="43">
                  <c:v>1686</c:v>
                </c:pt>
                <c:pt idx="44">
                  <c:v>1686</c:v>
                </c:pt>
                <c:pt idx="45">
                  <c:v>1686</c:v>
                </c:pt>
                <c:pt idx="46">
                  <c:v>1686</c:v>
                </c:pt>
                <c:pt idx="47">
                  <c:v>1686</c:v>
                </c:pt>
                <c:pt idx="48">
                  <c:v>1686</c:v>
                </c:pt>
                <c:pt idx="49">
                  <c:v>1686</c:v>
                </c:pt>
                <c:pt idx="50">
                  <c:v>1686</c:v>
                </c:pt>
                <c:pt idx="51">
                  <c:v>1686</c:v>
                </c:pt>
                <c:pt idx="52">
                  <c:v>1686</c:v>
                </c:pt>
                <c:pt idx="53">
                  <c:v>1686</c:v>
                </c:pt>
                <c:pt idx="54">
                  <c:v>1686</c:v>
                </c:pt>
                <c:pt idx="55">
                  <c:v>1686</c:v>
                </c:pt>
                <c:pt idx="56">
                  <c:v>1686</c:v>
                </c:pt>
                <c:pt idx="57">
                  <c:v>1686</c:v>
                </c:pt>
                <c:pt idx="58">
                  <c:v>1686</c:v>
                </c:pt>
                <c:pt idx="59">
                  <c:v>1686</c:v>
                </c:pt>
                <c:pt idx="60">
                  <c:v>1686</c:v>
                </c:pt>
                <c:pt idx="61">
                  <c:v>1686</c:v>
                </c:pt>
                <c:pt idx="62">
                  <c:v>1686</c:v>
                </c:pt>
                <c:pt idx="63">
                  <c:v>1686</c:v>
                </c:pt>
                <c:pt idx="64">
                  <c:v>1686</c:v>
                </c:pt>
                <c:pt idx="65">
                  <c:v>1686</c:v>
                </c:pt>
                <c:pt idx="66">
                  <c:v>1686</c:v>
                </c:pt>
                <c:pt idx="67">
                  <c:v>1686</c:v>
                </c:pt>
                <c:pt idx="68">
                  <c:v>1686</c:v>
                </c:pt>
                <c:pt idx="69">
                  <c:v>1686</c:v>
                </c:pt>
                <c:pt idx="70">
                  <c:v>1686</c:v>
                </c:pt>
                <c:pt idx="71">
                  <c:v>1686</c:v>
                </c:pt>
                <c:pt idx="72">
                  <c:v>1686</c:v>
                </c:pt>
                <c:pt idx="73">
                  <c:v>1686</c:v>
                </c:pt>
                <c:pt idx="74">
                  <c:v>1686</c:v>
                </c:pt>
                <c:pt idx="75">
                  <c:v>1686</c:v>
                </c:pt>
                <c:pt idx="76">
                  <c:v>1686</c:v>
                </c:pt>
                <c:pt idx="77">
                  <c:v>1686</c:v>
                </c:pt>
                <c:pt idx="78">
                  <c:v>1686</c:v>
                </c:pt>
                <c:pt idx="79">
                  <c:v>1686</c:v>
                </c:pt>
                <c:pt idx="80">
                  <c:v>1686</c:v>
                </c:pt>
                <c:pt idx="81">
                  <c:v>1686</c:v>
                </c:pt>
                <c:pt idx="82">
                  <c:v>1686</c:v>
                </c:pt>
                <c:pt idx="83">
                  <c:v>1686</c:v>
                </c:pt>
                <c:pt idx="84">
                  <c:v>1686</c:v>
                </c:pt>
                <c:pt idx="85">
                  <c:v>1686</c:v>
                </c:pt>
                <c:pt idx="86">
                  <c:v>1686</c:v>
                </c:pt>
                <c:pt idx="87">
                  <c:v>1686</c:v>
                </c:pt>
                <c:pt idx="88">
                  <c:v>1686</c:v>
                </c:pt>
                <c:pt idx="89">
                  <c:v>1686</c:v>
                </c:pt>
                <c:pt idx="90">
                  <c:v>1686</c:v>
                </c:pt>
                <c:pt idx="91">
                  <c:v>1686</c:v>
                </c:pt>
                <c:pt idx="92">
                  <c:v>1686</c:v>
                </c:pt>
                <c:pt idx="93">
                  <c:v>1686</c:v>
                </c:pt>
                <c:pt idx="94">
                  <c:v>1686</c:v>
                </c:pt>
                <c:pt idx="95">
                  <c:v>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F-4796-B283-E0C82645E0A1}"/>
            </c:ext>
          </c:extLst>
        </c:ser>
        <c:ser>
          <c:idx val="2"/>
          <c:order val="2"/>
          <c:tx>
            <c:v>Traders_PPA</c:v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Sheet1!$B$33:$CS$33</c:f>
              <c:numCache>
                <c:formatCode>General</c:formatCode>
                <c:ptCount val="96"/>
                <c:pt idx="0">
                  <c:v>1673.6846387423966</c:v>
                </c:pt>
                <c:pt idx="1">
                  <c:v>1636.9379720757299</c:v>
                </c:pt>
                <c:pt idx="2">
                  <c:v>1600.1913054090624</c:v>
                </c:pt>
                <c:pt idx="3">
                  <c:v>1563.4446387423968</c:v>
                </c:pt>
                <c:pt idx="4">
                  <c:v>1541.3379720757298</c:v>
                </c:pt>
                <c:pt idx="5">
                  <c:v>1528.5646387423958</c:v>
                </c:pt>
                <c:pt idx="6">
                  <c:v>1518.4579720757301</c:v>
                </c:pt>
                <c:pt idx="7">
                  <c:v>1515.8000000000002</c:v>
                </c:pt>
                <c:pt idx="8">
                  <c:v>1515.8000000000002</c:v>
                </c:pt>
                <c:pt idx="9">
                  <c:v>1515.8000000000002</c:v>
                </c:pt>
                <c:pt idx="10">
                  <c:v>1515.8000000000002</c:v>
                </c:pt>
                <c:pt idx="11">
                  <c:v>1515.8000000000002</c:v>
                </c:pt>
                <c:pt idx="12">
                  <c:v>1515.8000000000002</c:v>
                </c:pt>
                <c:pt idx="13">
                  <c:v>1515.8000000000002</c:v>
                </c:pt>
                <c:pt idx="14">
                  <c:v>1515.8000000000002</c:v>
                </c:pt>
                <c:pt idx="15">
                  <c:v>1515.8000000000002</c:v>
                </c:pt>
                <c:pt idx="16">
                  <c:v>1515.8000000000002</c:v>
                </c:pt>
                <c:pt idx="17">
                  <c:v>1523.9066666666658</c:v>
                </c:pt>
                <c:pt idx="18">
                  <c:v>1534.0133333333338</c:v>
                </c:pt>
                <c:pt idx="19">
                  <c:v>1544.12</c:v>
                </c:pt>
                <c:pt idx="20">
                  <c:v>1566.2266666666669</c:v>
                </c:pt>
                <c:pt idx="21">
                  <c:v>1564.3333333333339</c:v>
                </c:pt>
                <c:pt idx="22">
                  <c:v>1586.4400000000005</c:v>
                </c:pt>
                <c:pt idx="23">
                  <c:v>1595.3270298084522</c:v>
                </c:pt>
                <c:pt idx="24">
                  <c:v>1617.4336964751205</c:v>
                </c:pt>
                <c:pt idx="25">
                  <c:v>1639.5403631417867</c:v>
                </c:pt>
                <c:pt idx="26">
                  <c:v>1676.287029808452</c:v>
                </c:pt>
                <c:pt idx="27">
                  <c:v>1711.2379304885214</c:v>
                </c:pt>
                <c:pt idx="28">
                  <c:v>1735.1403631417863</c:v>
                </c:pt>
                <c:pt idx="29">
                  <c:v>1751.6736964751201</c:v>
                </c:pt>
                <c:pt idx="30">
                  <c:v>1714.9270298084523</c:v>
                </c:pt>
                <c:pt idx="31">
                  <c:v>1678.1803631417868</c:v>
                </c:pt>
                <c:pt idx="32">
                  <c:v>1670.7136964751201</c:v>
                </c:pt>
                <c:pt idx="33">
                  <c:v>1633.9670298084523</c:v>
                </c:pt>
                <c:pt idx="34">
                  <c:v>1597.2203631417865</c:v>
                </c:pt>
                <c:pt idx="35">
                  <c:v>1575.1136964751199</c:v>
                </c:pt>
                <c:pt idx="36">
                  <c:v>1558.2266666666665</c:v>
                </c:pt>
                <c:pt idx="37">
                  <c:v>1544.12</c:v>
                </c:pt>
                <c:pt idx="38">
                  <c:v>1534.0133333333338</c:v>
                </c:pt>
                <c:pt idx="39">
                  <c:v>1523.9066666666658</c:v>
                </c:pt>
                <c:pt idx="40">
                  <c:v>1515.8000000000002</c:v>
                </c:pt>
                <c:pt idx="41">
                  <c:v>1515.8000000000002</c:v>
                </c:pt>
                <c:pt idx="42">
                  <c:v>1515.8000000000002</c:v>
                </c:pt>
                <c:pt idx="43">
                  <c:v>1515.8000000000002</c:v>
                </c:pt>
                <c:pt idx="44">
                  <c:v>1515.8000000000002</c:v>
                </c:pt>
                <c:pt idx="45">
                  <c:v>1515.8000000000002</c:v>
                </c:pt>
                <c:pt idx="46">
                  <c:v>1515.8000000000002</c:v>
                </c:pt>
                <c:pt idx="47">
                  <c:v>1515.8000000000002</c:v>
                </c:pt>
                <c:pt idx="48">
                  <c:v>1515.8000000000002</c:v>
                </c:pt>
                <c:pt idx="49">
                  <c:v>1515.8000000000002</c:v>
                </c:pt>
                <c:pt idx="50">
                  <c:v>1515.8000000000002</c:v>
                </c:pt>
                <c:pt idx="51">
                  <c:v>1522.5733333333328</c:v>
                </c:pt>
                <c:pt idx="52">
                  <c:v>1535.1800000000012</c:v>
                </c:pt>
                <c:pt idx="53">
                  <c:v>1550.6200000000008</c:v>
                </c:pt>
                <c:pt idx="54">
                  <c:v>1566.0600000000004</c:v>
                </c:pt>
                <c:pt idx="55">
                  <c:v>1588.1666666666683</c:v>
                </c:pt>
                <c:pt idx="56">
                  <c:v>1610.2733333333335</c:v>
                </c:pt>
                <c:pt idx="57">
                  <c:v>1632.3800000000015</c:v>
                </c:pt>
                <c:pt idx="58">
                  <c:v>1654.486666666668</c:v>
                </c:pt>
                <c:pt idx="59">
                  <c:v>1676.5933333333342</c:v>
                </c:pt>
                <c:pt idx="60">
                  <c:v>1698.7000000000003</c:v>
                </c:pt>
                <c:pt idx="61">
                  <c:v>1720.8066666666682</c:v>
                </c:pt>
                <c:pt idx="62">
                  <c:v>1742.9133333333339</c:v>
                </c:pt>
                <c:pt idx="63">
                  <c:v>1765.0200000000004</c:v>
                </c:pt>
                <c:pt idx="64">
                  <c:v>1787.1266666666679</c:v>
                </c:pt>
                <c:pt idx="65">
                  <c:v>1809.2333333333345</c:v>
                </c:pt>
                <c:pt idx="66">
                  <c:v>1838.5400000000004</c:v>
                </c:pt>
                <c:pt idx="67">
                  <c:v>1875.286666666668</c:v>
                </c:pt>
                <c:pt idx="68">
                  <c:v>1912.0333333333347</c:v>
                </c:pt>
                <c:pt idx="69">
                  <c:v>1948.7799999999993</c:v>
                </c:pt>
                <c:pt idx="70">
                  <c:v>1985.5266666666682</c:v>
                </c:pt>
                <c:pt idx="71">
                  <c:v>2022.2733333333344</c:v>
                </c:pt>
                <c:pt idx="72">
                  <c:v>2059.0199999999991</c:v>
                </c:pt>
                <c:pt idx="73">
                  <c:v>2095.7666666666682</c:v>
                </c:pt>
                <c:pt idx="74">
                  <c:v>2132.5133333333347</c:v>
                </c:pt>
                <c:pt idx="75">
                  <c:v>2169.2600000000002</c:v>
                </c:pt>
                <c:pt idx="76">
                  <c:v>2206.0066666666671</c:v>
                </c:pt>
                <c:pt idx="77">
                  <c:v>2242.7533333333345</c:v>
                </c:pt>
                <c:pt idx="78">
                  <c:v>2279.5000000000005</c:v>
                </c:pt>
                <c:pt idx="79">
                  <c:v>2316.2466666666669</c:v>
                </c:pt>
                <c:pt idx="80">
                  <c:v>2352.9933333333347</c:v>
                </c:pt>
                <c:pt idx="81">
                  <c:v>2389.7400000000011</c:v>
                </c:pt>
                <c:pt idx="82">
                  <c:v>2426.4866666666667</c:v>
                </c:pt>
                <c:pt idx="83">
                  <c:v>2463.2333333333345</c:v>
                </c:pt>
                <c:pt idx="84">
                  <c:v>2499.2866666666673</c:v>
                </c:pt>
                <c:pt idx="85">
                  <c:v>2527.9266666666672</c:v>
                </c:pt>
                <c:pt idx="86">
                  <c:v>2501.2866666666673</c:v>
                </c:pt>
                <c:pt idx="87">
                  <c:v>2472.6466666666674</c:v>
                </c:pt>
                <c:pt idx="88">
                  <c:v>2435.9000000000005</c:v>
                </c:pt>
                <c:pt idx="89">
                  <c:v>2399.1533333333332</c:v>
                </c:pt>
                <c:pt idx="90">
                  <c:v>2362.4066666666677</c:v>
                </c:pt>
                <c:pt idx="91">
                  <c:v>2325.6600000000008</c:v>
                </c:pt>
                <c:pt idx="92">
                  <c:v>2288.9133333333325</c:v>
                </c:pt>
                <c:pt idx="93">
                  <c:v>2252.1666666666679</c:v>
                </c:pt>
                <c:pt idx="94">
                  <c:v>2215.420000000001</c:v>
                </c:pt>
                <c:pt idx="95">
                  <c:v>2178.6733333333323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F-4796-B283-E0C82645E0A1}"/>
            </c:ext>
          </c:extLst>
        </c:ser>
        <c:ser>
          <c:idx val="3"/>
          <c:order val="3"/>
          <c:tx>
            <c:v>Own Thermal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Sheet1!$B$40:$CS$40</c:f>
              <c:numCache>
                <c:formatCode>General</c:formatCode>
                <c:ptCount val="96"/>
                <c:pt idx="0">
                  <c:v>1229.4751388392081</c:v>
                </c:pt>
                <c:pt idx="1">
                  <c:v>1201.8751388392079</c:v>
                </c:pt>
                <c:pt idx="2">
                  <c:v>1174.275138839208</c:v>
                </c:pt>
                <c:pt idx="3">
                  <c:v>1154.9000000000001</c:v>
                </c:pt>
                <c:pt idx="4">
                  <c:v>1138.5</c:v>
                </c:pt>
                <c:pt idx="5">
                  <c:v>1138.5</c:v>
                </c:pt>
                <c:pt idx="6">
                  <c:v>1138.5</c:v>
                </c:pt>
                <c:pt idx="7">
                  <c:v>1138.5</c:v>
                </c:pt>
                <c:pt idx="8">
                  <c:v>1138.5</c:v>
                </c:pt>
                <c:pt idx="9">
                  <c:v>1138.5</c:v>
                </c:pt>
                <c:pt idx="10">
                  <c:v>1138.5</c:v>
                </c:pt>
                <c:pt idx="11">
                  <c:v>1138.5</c:v>
                </c:pt>
                <c:pt idx="12">
                  <c:v>1138.5</c:v>
                </c:pt>
                <c:pt idx="13">
                  <c:v>1138.5</c:v>
                </c:pt>
                <c:pt idx="14">
                  <c:v>1138.5</c:v>
                </c:pt>
                <c:pt idx="15">
                  <c:v>1138.5</c:v>
                </c:pt>
                <c:pt idx="16">
                  <c:v>1138.5</c:v>
                </c:pt>
                <c:pt idx="17">
                  <c:v>1138.5</c:v>
                </c:pt>
                <c:pt idx="18">
                  <c:v>1138.5</c:v>
                </c:pt>
                <c:pt idx="19">
                  <c:v>1138.5</c:v>
                </c:pt>
                <c:pt idx="20">
                  <c:v>1154.9000000000001</c:v>
                </c:pt>
                <c:pt idx="21">
                  <c:v>1138.5</c:v>
                </c:pt>
                <c:pt idx="22">
                  <c:v>1154.9000000000001</c:v>
                </c:pt>
                <c:pt idx="23">
                  <c:v>1138.5</c:v>
                </c:pt>
                <c:pt idx="24">
                  <c:v>1154.9000000000001</c:v>
                </c:pt>
                <c:pt idx="25">
                  <c:v>1171.3</c:v>
                </c:pt>
                <c:pt idx="26">
                  <c:v>1198.9000000000001</c:v>
                </c:pt>
                <c:pt idx="27">
                  <c:v>1204.0999999999999</c:v>
                </c:pt>
                <c:pt idx="28">
                  <c:v>1220.5</c:v>
                </c:pt>
                <c:pt idx="29">
                  <c:v>1248.0999999999999</c:v>
                </c:pt>
                <c:pt idx="30">
                  <c:v>1220.5</c:v>
                </c:pt>
                <c:pt idx="31">
                  <c:v>1215.3</c:v>
                </c:pt>
                <c:pt idx="32">
                  <c:v>1210.0999999999999</c:v>
                </c:pt>
                <c:pt idx="33">
                  <c:v>1182.5</c:v>
                </c:pt>
                <c:pt idx="34">
                  <c:v>1154.9000000000001</c:v>
                </c:pt>
                <c:pt idx="35">
                  <c:v>1138.5</c:v>
                </c:pt>
                <c:pt idx="36">
                  <c:v>1138.5</c:v>
                </c:pt>
                <c:pt idx="37">
                  <c:v>1138.5</c:v>
                </c:pt>
                <c:pt idx="38">
                  <c:v>1138.5</c:v>
                </c:pt>
                <c:pt idx="39">
                  <c:v>1138.5</c:v>
                </c:pt>
                <c:pt idx="40">
                  <c:v>1138.5</c:v>
                </c:pt>
                <c:pt idx="41">
                  <c:v>1138.5</c:v>
                </c:pt>
                <c:pt idx="42">
                  <c:v>1138.5</c:v>
                </c:pt>
                <c:pt idx="43">
                  <c:v>1138.5</c:v>
                </c:pt>
                <c:pt idx="44">
                  <c:v>1138.5</c:v>
                </c:pt>
                <c:pt idx="45">
                  <c:v>1138.5</c:v>
                </c:pt>
                <c:pt idx="46">
                  <c:v>1138.5</c:v>
                </c:pt>
                <c:pt idx="47">
                  <c:v>1138.5</c:v>
                </c:pt>
                <c:pt idx="48">
                  <c:v>1138.5</c:v>
                </c:pt>
                <c:pt idx="49">
                  <c:v>1138.5</c:v>
                </c:pt>
                <c:pt idx="50">
                  <c:v>1138.5</c:v>
                </c:pt>
                <c:pt idx="51">
                  <c:v>1138.5</c:v>
                </c:pt>
                <c:pt idx="52">
                  <c:v>1138.5</c:v>
                </c:pt>
                <c:pt idx="53">
                  <c:v>1138.5</c:v>
                </c:pt>
                <c:pt idx="54">
                  <c:v>1138.5</c:v>
                </c:pt>
                <c:pt idx="55">
                  <c:v>1138.5</c:v>
                </c:pt>
                <c:pt idx="56">
                  <c:v>1138.5</c:v>
                </c:pt>
                <c:pt idx="57">
                  <c:v>1138.5</c:v>
                </c:pt>
                <c:pt idx="58">
                  <c:v>1146.9000000000001</c:v>
                </c:pt>
                <c:pt idx="59">
                  <c:v>1155.3</c:v>
                </c:pt>
                <c:pt idx="60">
                  <c:v>1171.7</c:v>
                </c:pt>
                <c:pt idx="61">
                  <c:v>1188.0999999999999</c:v>
                </c:pt>
                <c:pt idx="62">
                  <c:v>1204.5</c:v>
                </c:pt>
                <c:pt idx="63">
                  <c:v>1220.9000000000001</c:v>
                </c:pt>
                <c:pt idx="64">
                  <c:v>1237.3</c:v>
                </c:pt>
                <c:pt idx="65">
                  <c:v>1253.7</c:v>
                </c:pt>
                <c:pt idx="66">
                  <c:v>1270.0999999999999</c:v>
                </c:pt>
                <c:pt idx="67">
                  <c:v>1286.5</c:v>
                </c:pt>
                <c:pt idx="68">
                  <c:v>1314.1</c:v>
                </c:pt>
                <c:pt idx="69">
                  <c:v>1341.6999999999998</c:v>
                </c:pt>
                <c:pt idx="70">
                  <c:v>1369.3000000000002</c:v>
                </c:pt>
                <c:pt idx="71">
                  <c:v>1396.9</c:v>
                </c:pt>
                <c:pt idx="72">
                  <c:v>1424.5</c:v>
                </c:pt>
                <c:pt idx="73">
                  <c:v>1452.1</c:v>
                </c:pt>
                <c:pt idx="74">
                  <c:v>1479.6999999999998</c:v>
                </c:pt>
                <c:pt idx="75">
                  <c:v>1507.3000000000002</c:v>
                </c:pt>
                <c:pt idx="76">
                  <c:v>1534.9</c:v>
                </c:pt>
                <c:pt idx="77">
                  <c:v>1562.5</c:v>
                </c:pt>
                <c:pt idx="78">
                  <c:v>1590.1</c:v>
                </c:pt>
                <c:pt idx="79">
                  <c:v>1617.6999999999998</c:v>
                </c:pt>
                <c:pt idx="80">
                  <c:v>1645.2999999999988</c:v>
                </c:pt>
                <c:pt idx="81">
                  <c:v>1672.899999999999</c:v>
                </c:pt>
                <c:pt idx="82">
                  <c:v>1700.4999999999991</c:v>
                </c:pt>
                <c:pt idx="83">
                  <c:v>1728.1</c:v>
                </c:pt>
                <c:pt idx="84">
                  <c:v>1755.7</c:v>
                </c:pt>
                <c:pt idx="85">
                  <c:v>1783.3</c:v>
                </c:pt>
                <c:pt idx="86">
                  <c:v>1755.7</c:v>
                </c:pt>
                <c:pt idx="87">
                  <c:v>1728.1</c:v>
                </c:pt>
                <c:pt idx="88">
                  <c:v>1700.4999999999991</c:v>
                </c:pt>
                <c:pt idx="89">
                  <c:v>1672.899999999999</c:v>
                </c:pt>
                <c:pt idx="90">
                  <c:v>1645.2999999999988</c:v>
                </c:pt>
                <c:pt idx="91">
                  <c:v>1617.6999999999998</c:v>
                </c:pt>
                <c:pt idx="92">
                  <c:v>1590.1</c:v>
                </c:pt>
                <c:pt idx="93">
                  <c:v>1562.5</c:v>
                </c:pt>
                <c:pt idx="94">
                  <c:v>1534.9</c:v>
                </c:pt>
                <c:pt idx="95">
                  <c:v>1507.3000000000002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3F-4796-B283-E0C82645E0A1}"/>
            </c:ext>
          </c:extLst>
        </c:ser>
        <c:ser>
          <c:idx val="4"/>
          <c:order val="4"/>
          <c:tx>
            <c:v>RES</c:v>
          </c:tx>
          <c:spPr>
            <a:solidFill>
              <a:srgbClr val="92D050"/>
            </a:solidFill>
            <a:ln>
              <a:noFill/>
            </a:ln>
            <a:effectLst/>
          </c:spPr>
          <c:val>
            <c:numRef>
              <c:f>Sheet1!$B$46:$CS$46</c:f>
              <c:numCache>
                <c:formatCode>General</c:formatCode>
                <c:ptCount val="96"/>
                <c:pt idx="0">
                  <c:v>1680.5573444604599</c:v>
                </c:pt>
                <c:pt idx="1">
                  <c:v>1664.9392528599301</c:v>
                </c:pt>
                <c:pt idx="2">
                  <c:v>1651.1020041581901</c:v>
                </c:pt>
                <c:pt idx="3">
                  <c:v>1621.2740309194601</c:v>
                </c:pt>
                <c:pt idx="4">
                  <c:v>1602.91963277388</c:v>
                </c:pt>
                <c:pt idx="5">
                  <c:v>1558.4441145104199</c:v>
                </c:pt>
                <c:pt idx="6">
                  <c:v>1342.1937293379269</c:v>
                </c:pt>
                <c:pt idx="7">
                  <c:v>1450.7440631009399</c:v>
                </c:pt>
                <c:pt idx="8">
                  <c:v>1430.75941015027</c:v>
                </c:pt>
                <c:pt idx="9">
                  <c:v>1382.4365466809659</c:v>
                </c:pt>
                <c:pt idx="10">
                  <c:v>1329.0660469318379</c:v>
                </c:pt>
                <c:pt idx="11">
                  <c:v>650.84188949339</c:v>
                </c:pt>
                <c:pt idx="12">
                  <c:v>1241.548396172951</c:v>
                </c:pt>
                <c:pt idx="13">
                  <c:v>650.92595846384506</c:v>
                </c:pt>
                <c:pt idx="14">
                  <c:v>1186.3324729986089</c:v>
                </c:pt>
                <c:pt idx="15">
                  <c:v>1153.6771158386468</c:v>
                </c:pt>
                <c:pt idx="16">
                  <c:v>702.50574704150995</c:v>
                </c:pt>
                <c:pt idx="17">
                  <c:v>819.773259030899</c:v>
                </c:pt>
                <c:pt idx="18">
                  <c:v>1077.5737289235472</c:v>
                </c:pt>
                <c:pt idx="19">
                  <c:v>1062.8995722125237</c:v>
                </c:pt>
                <c:pt idx="20">
                  <c:v>1037.7277460715391</c:v>
                </c:pt>
                <c:pt idx="21">
                  <c:v>1065.8795430789332</c:v>
                </c:pt>
                <c:pt idx="22">
                  <c:v>1060.1244656048102</c:v>
                </c:pt>
                <c:pt idx="23">
                  <c:v>1101.219788891895</c:v>
                </c:pt>
                <c:pt idx="24">
                  <c:v>1182.0501071644871</c:v>
                </c:pt>
                <c:pt idx="25">
                  <c:v>1285.6233437708429</c:v>
                </c:pt>
                <c:pt idx="26">
                  <c:v>1295.410468209036</c:v>
                </c:pt>
                <c:pt idx="27">
                  <c:v>1382.5031676035301</c:v>
                </c:pt>
                <c:pt idx="28">
                  <c:v>1407.945003621533</c:v>
                </c:pt>
                <c:pt idx="29">
                  <c:v>1470.8546859456951</c:v>
                </c:pt>
                <c:pt idx="30">
                  <c:v>1598.221884844716</c:v>
                </c:pt>
                <c:pt idx="31">
                  <c:v>1726.9598044613531</c:v>
                </c:pt>
                <c:pt idx="32">
                  <c:v>1867.2993120136189</c:v>
                </c:pt>
                <c:pt idx="33">
                  <c:v>1972.081988004182</c:v>
                </c:pt>
                <c:pt idx="34">
                  <c:v>1587.2790542052001</c:v>
                </c:pt>
                <c:pt idx="35">
                  <c:v>1682.1202125286422</c:v>
                </c:pt>
                <c:pt idx="36">
                  <c:v>1639.1013496168209</c:v>
                </c:pt>
                <c:pt idx="37">
                  <c:v>1600.4142541715951</c:v>
                </c:pt>
                <c:pt idx="38">
                  <c:v>1416.1091426682551</c:v>
                </c:pt>
                <c:pt idx="39">
                  <c:v>1369.3175489790801</c:v>
                </c:pt>
                <c:pt idx="40">
                  <c:v>1406.393788521402</c:v>
                </c:pt>
                <c:pt idx="41">
                  <c:v>1363.1106562184959</c:v>
                </c:pt>
                <c:pt idx="42">
                  <c:v>1411.088911600596</c:v>
                </c:pt>
                <c:pt idx="43">
                  <c:v>1110.5941351273509</c:v>
                </c:pt>
                <c:pt idx="44">
                  <c:v>1016.567980047923</c:v>
                </c:pt>
                <c:pt idx="45">
                  <c:v>1016.881760129862</c:v>
                </c:pt>
                <c:pt idx="46">
                  <c:v>1113.557296450449</c:v>
                </c:pt>
                <c:pt idx="47">
                  <c:v>1110.974323859105</c:v>
                </c:pt>
                <c:pt idx="48">
                  <c:v>1074.5713354865811</c:v>
                </c:pt>
                <c:pt idx="49">
                  <c:v>1047.8970220240731</c:v>
                </c:pt>
                <c:pt idx="50">
                  <c:v>1313.8567667691329</c:v>
                </c:pt>
                <c:pt idx="51">
                  <c:v>1082.0816021052251</c:v>
                </c:pt>
                <c:pt idx="52">
                  <c:v>1271.6980623978211</c:v>
                </c:pt>
                <c:pt idx="53">
                  <c:v>1131.3367994070841</c:v>
                </c:pt>
                <c:pt idx="54">
                  <c:v>1130.2237250052251</c:v>
                </c:pt>
                <c:pt idx="55">
                  <c:v>1103.8550683430431</c:v>
                </c:pt>
                <c:pt idx="56">
                  <c:v>1205.556559702243</c:v>
                </c:pt>
                <c:pt idx="57">
                  <c:v>1053.1399660683001</c:v>
                </c:pt>
                <c:pt idx="58">
                  <c:v>1023.0913673499022</c:v>
                </c:pt>
                <c:pt idx="59">
                  <c:v>997.38611383383841</c:v>
                </c:pt>
                <c:pt idx="60">
                  <c:v>1031.5380642330053</c:v>
                </c:pt>
                <c:pt idx="61">
                  <c:v>1061.500587575862</c:v>
                </c:pt>
                <c:pt idx="62">
                  <c:v>1131.742751586042</c:v>
                </c:pt>
                <c:pt idx="63">
                  <c:v>1107.3281220171762</c:v>
                </c:pt>
                <c:pt idx="64">
                  <c:v>1240.580317999553</c:v>
                </c:pt>
                <c:pt idx="65">
                  <c:v>1280.1340447515361</c:v>
                </c:pt>
                <c:pt idx="66">
                  <c:v>1523.0827415053311</c:v>
                </c:pt>
                <c:pt idx="67">
                  <c:v>1654.2904871100257</c:v>
                </c:pt>
                <c:pt idx="68">
                  <c:v>1809.1681963041597</c:v>
                </c:pt>
                <c:pt idx="69">
                  <c:v>2068.9824253582569</c:v>
                </c:pt>
                <c:pt idx="70">
                  <c:v>2182.6265558080722</c:v>
                </c:pt>
                <c:pt idx="71">
                  <c:v>2073.8737533002741</c:v>
                </c:pt>
                <c:pt idx="72">
                  <c:v>1965.286775408762</c:v>
                </c:pt>
                <c:pt idx="73">
                  <c:v>1964.5537994207541</c:v>
                </c:pt>
                <c:pt idx="74">
                  <c:v>1882.4715578806722</c:v>
                </c:pt>
                <c:pt idx="75">
                  <c:v>1853.392771890359</c:v>
                </c:pt>
                <c:pt idx="76">
                  <c:v>1799.2820156149746</c:v>
                </c:pt>
                <c:pt idx="77">
                  <c:v>1812.9778274932412</c:v>
                </c:pt>
                <c:pt idx="78">
                  <c:v>1828.3867771553043</c:v>
                </c:pt>
                <c:pt idx="79">
                  <c:v>1887.1436385475931</c:v>
                </c:pt>
                <c:pt idx="80">
                  <c:v>1927.1354675416233</c:v>
                </c:pt>
                <c:pt idx="81">
                  <c:v>1959.9000641341099</c:v>
                </c:pt>
                <c:pt idx="82">
                  <c:v>1971.3655468361901</c:v>
                </c:pt>
                <c:pt idx="83">
                  <c:v>1991.89334931386</c:v>
                </c:pt>
                <c:pt idx="84">
                  <c:v>1978.3025725960199</c:v>
                </c:pt>
                <c:pt idx="85">
                  <c:v>1963.9564277315501</c:v>
                </c:pt>
                <c:pt idx="86">
                  <c:v>1944.9451703544801</c:v>
                </c:pt>
                <c:pt idx="87">
                  <c:v>1885.8911549321299</c:v>
                </c:pt>
                <c:pt idx="88">
                  <c:v>1841.16794301447</c:v>
                </c:pt>
                <c:pt idx="89">
                  <c:v>1817.9415471889799</c:v>
                </c:pt>
                <c:pt idx="90">
                  <c:v>1792.9855716301599</c:v>
                </c:pt>
                <c:pt idx="91">
                  <c:v>1772.86149007416</c:v>
                </c:pt>
                <c:pt idx="92">
                  <c:v>1754.1923473695999</c:v>
                </c:pt>
                <c:pt idx="93">
                  <c:v>1726.6955312774301</c:v>
                </c:pt>
                <c:pt idx="94">
                  <c:v>1373.2027974733119</c:v>
                </c:pt>
                <c:pt idx="95">
                  <c:v>1033.388827444425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3F-4796-B283-E0C82645E0A1}"/>
            </c:ext>
          </c:extLst>
        </c:ser>
        <c:ser>
          <c:idx val="6"/>
          <c:order val="5"/>
          <c:tx>
            <c:v>Own Gas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Sheet1!$B$51:$CS$51</c:f>
              <c:numCache>
                <c:formatCode>General</c:formatCode>
                <c:ptCount val="96"/>
                <c:pt idx="0">
                  <c:v>172.41333333333301</c:v>
                </c:pt>
                <c:pt idx="1">
                  <c:v>168.5733333333333</c:v>
                </c:pt>
                <c:pt idx="2">
                  <c:v>164.73333333333369</c:v>
                </c:pt>
                <c:pt idx="3">
                  <c:v>160.893333333333</c:v>
                </c:pt>
                <c:pt idx="4">
                  <c:v>158.39999999999998</c:v>
                </c:pt>
                <c:pt idx="5">
                  <c:v>158.39999999999998</c:v>
                </c:pt>
                <c:pt idx="6">
                  <c:v>158.39999999999998</c:v>
                </c:pt>
                <c:pt idx="7">
                  <c:v>158.39999999999998</c:v>
                </c:pt>
                <c:pt idx="8">
                  <c:v>158.39999999999998</c:v>
                </c:pt>
                <c:pt idx="9">
                  <c:v>158.39999999999998</c:v>
                </c:pt>
                <c:pt idx="10">
                  <c:v>158.39999999999998</c:v>
                </c:pt>
                <c:pt idx="11">
                  <c:v>158.39999999999998</c:v>
                </c:pt>
                <c:pt idx="12">
                  <c:v>158.39999999999998</c:v>
                </c:pt>
                <c:pt idx="13">
                  <c:v>158.39999999999998</c:v>
                </c:pt>
                <c:pt idx="14">
                  <c:v>158.39999999999998</c:v>
                </c:pt>
                <c:pt idx="15">
                  <c:v>158.39999999999998</c:v>
                </c:pt>
                <c:pt idx="16">
                  <c:v>158.39999999999998</c:v>
                </c:pt>
                <c:pt idx="17">
                  <c:v>158.39999999999998</c:v>
                </c:pt>
                <c:pt idx="18">
                  <c:v>158.39999999999998</c:v>
                </c:pt>
                <c:pt idx="19">
                  <c:v>158.39999999999998</c:v>
                </c:pt>
                <c:pt idx="20">
                  <c:v>162.2399999999997</c:v>
                </c:pt>
                <c:pt idx="21">
                  <c:v>158.39999999999998</c:v>
                </c:pt>
                <c:pt idx="22">
                  <c:v>162.2399999999997</c:v>
                </c:pt>
                <c:pt idx="23">
                  <c:v>158.39999999999998</c:v>
                </c:pt>
                <c:pt idx="24">
                  <c:v>162.2399999999997</c:v>
                </c:pt>
                <c:pt idx="25">
                  <c:v>163.386666666667</c:v>
                </c:pt>
                <c:pt idx="26">
                  <c:v>167.22666666666669</c:v>
                </c:pt>
                <c:pt idx="27">
                  <c:v>171.06666666666629</c:v>
                </c:pt>
                <c:pt idx="28">
                  <c:v>174.90666666666701</c:v>
                </c:pt>
                <c:pt idx="29">
                  <c:v>178.7466666666667</c:v>
                </c:pt>
                <c:pt idx="30">
                  <c:v>174.90666666666701</c:v>
                </c:pt>
                <c:pt idx="31">
                  <c:v>171.06666666666629</c:v>
                </c:pt>
                <c:pt idx="32">
                  <c:v>168.5733333333333</c:v>
                </c:pt>
                <c:pt idx="33">
                  <c:v>164.73333333333369</c:v>
                </c:pt>
                <c:pt idx="34">
                  <c:v>160.893333333333</c:v>
                </c:pt>
                <c:pt idx="35">
                  <c:v>158.39999999999998</c:v>
                </c:pt>
                <c:pt idx="36">
                  <c:v>158.39999999999998</c:v>
                </c:pt>
                <c:pt idx="37">
                  <c:v>158.39999999999998</c:v>
                </c:pt>
                <c:pt idx="38">
                  <c:v>158.39999999999998</c:v>
                </c:pt>
                <c:pt idx="39">
                  <c:v>158.39999999999998</c:v>
                </c:pt>
                <c:pt idx="40">
                  <c:v>158.39999999999998</c:v>
                </c:pt>
                <c:pt idx="41">
                  <c:v>158.39999999999998</c:v>
                </c:pt>
                <c:pt idx="42">
                  <c:v>158.39999999999998</c:v>
                </c:pt>
                <c:pt idx="43">
                  <c:v>158.39999999999998</c:v>
                </c:pt>
                <c:pt idx="44">
                  <c:v>158.39999999999998</c:v>
                </c:pt>
                <c:pt idx="45">
                  <c:v>158.39999999999998</c:v>
                </c:pt>
                <c:pt idx="46">
                  <c:v>158.39999999999998</c:v>
                </c:pt>
                <c:pt idx="47">
                  <c:v>158.39999999999998</c:v>
                </c:pt>
                <c:pt idx="48">
                  <c:v>158.39999999999998</c:v>
                </c:pt>
                <c:pt idx="49">
                  <c:v>158.39999999999998</c:v>
                </c:pt>
                <c:pt idx="50">
                  <c:v>158.39999999999998</c:v>
                </c:pt>
                <c:pt idx="51">
                  <c:v>158.39999999999998</c:v>
                </c:pt>
                <c:pt idx="52">
                  <c:v>158.39999999999998</c:v>
                </c:pt>
                <c:pt idx="53">
                  <c:v>158.39999999999998</c:v>
                </c:pt>
                <c:pt idx="54">
                  <c:v>158.39999999999998</c:v>
                </c:pt>
                <c:pt idx="55">
                  <c:v>158.39999999999998</c:v>
                </c:pt>
                <c:pt idx="56">
                  <c:v>158.39999999999998</c:v>
                </c:pt>
                <c:pt idx="57">
                  <c:v>158.39999999999998</c:v>
                </c:pt>
                <c:pt idx="58">
                  <c:v>158.39999999999998</c:v>
                </c:pt>
                <c:pt idx="59">
                  <c:v>158.39999999999998</c:v>
                </c:pt>
                <c:pt idx="60">
                  <c:v>160.893333333333</c:v>
                </c:pt>
                <c:pt idx="61">
                  <c:v>163.386666666667</c:v>
                </c:pt>
                <c:pt idx="62">
                  <c:v>167.22666666666669</c:v>
                </c:pt>
                <c:pt idx="63">
                  <c:v>171.06666666666629</c:v>
                </c:pt>
                <c:pt idx="64">
                  <c:v>174.90666666666701</c:v>
                </c:pt>
                <c:pt idx="65">
                  <c:v>178.7466666666667</c:v>
                </c:pt>
                <c:pt idx="66">
                  <c:v>182.5866666666663</c:v>
                </c:pt>
                <c:pt idx="67">
                  <c:v>186.42666666666699</c:v>
                </c:pt>
                <c:pt idx="68">
                  <c:v>190.26666666666671</c:v>
                </c:pt>
                <c:pt idx="69">
                  <c:v>194.10666666666629</c:v>
                </c:pt>
                <c:pt idx="70">
                  <c:v>197.946666666667</c:v>
                </c:pt>
                <c:pt idx="71">
                  <c:v>201.78666666666669</c:v>
                </c:pt>
                <c:pt idx="72">
                  <c:v>205.62666666666632</c:v>
                </c:pt>
                <c:pt idx="73">
                  <c:v>209.46666666666698</c:v>
                </c:pt>
                <c:pt idx="74">
                  <c:v>213.30666666666662</c:v>
                </c:pt>
                <c:pt idx="75">
                  <c:v>217.14666666666631</c:v>
                </c:pt>
                <c:pt idx="76">
                  <c:v>220.98666666666699</c:v>
                </c:pt>
                <c:pt idx="77">
                  <c:v>224.8266666666666</c:v>
                </c:pt>
                <c:pt idx="78">
                  <c:v>228.66666666666629</c:v>
                </c:pt>
                <c:pt idx="79">
                  <c:v>232.506666666667</c:v>
                </c:pt>
                <c:pt idx="80">
                  <c:v>236.34666666666661</c:v>
                </c:pt>
                <c:pt idx="81">
                  <c:v>240.18666666666633</c:v>
                </c:pt>
                <c:pt idx="82">
                  <c:v>244.02666666666698</c:v>
                </c:pt>
                <c:pt idx="83">
                  <c:v>247.86666666666662</c:v>
                </c:pt>
                <c:pt idx="84">
                  <c:v>251.70666666666727</c:v>
                </c:pt>
                <c:pt idx="85">
                  <c:v>255.54666666666691</c:v>
                </c:pt>
                <c:pt idx="86">
                  <c:v>251.70666666666727</c:v>
                </c:pt>
                <c:pt idx="87">
                  <c:v>247.86666666666662</c:v>
                </c:pt>
                <c:pt idx="88">
                  <c:v>244.02666666666698</c:v>
                </c:pt>
                <c:pt idx="89">
                  <c:v>240.18666666666633</c:v>
                </c:pt>
                <c:pt idx="90">
                  <c:v>236.34666666666661</c:v>
                </c:pt>
                <c:pt idx="91">
                  <c:v>232.506666666667</c:v>
                </c:pt>
                <c:pt idx="92">
                  <c:v>228.66666666666629</c:v>
                </c:pt>
                <c:pt idx="93">
                  <c:v>224.8266666666666</c:v>
                </c:pt>
                <c:pt idx="94">
                  <c:v>220.98666666666699</c:v>
                </c:pt>
                <c:pt idx="95">
                  <c:v>217.14666666666631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3F-4796-B283-E0C82645E0A1}"/>
            </c:ext>
          </c:extLst>
        </c:ser>
        <c:ser>
          <c:idx val="7"/>
          <c:order val="6"/>
          <c:tx>
            <c:v>Short Term Market (DAM+RTM)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Sheet1!$B$56:$CS$56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16.8256742531028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6.4724211188018996</c:v>
                </c:pt>
                <c:pt idx="77">
                  <c:v>0</c:v>
                </c:pt>
                <c:pt idx="78">
                  <c:v>17.3614867996721</c:v>
                </c:pt>
                <c:pt idx="79">
                  <c:v>0</c:v>
                </c:pt>
                <c:pt idx="80">
                  <c:v>23.593321160227401</c:v>
                </c:pt>
                <c:pt idx="81">
                  <c:v>9.6397786493581599</c:v>
                </c:pt>
                <c:pt idx="82">
                  <c:v>33.523366043891201</c:v>
                </c:pt>
                <c:pt idx="83">
                  <c:v>0</c:v>
                </c:pt>
                <c:pt idx="84">
                  <c:v>59.788003339974502</c:v>
                </c:pt>
                <c:pt idx="85">
                  <c:v>61.217329020843103</c:v>
                </c:pt>
                <c:pt idx="86">
                  <c:v>0</c:v>
                </c:pt>
                <c:pt idx="87">
                  <c:v>47.386202269593802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3F-4796-B283-E0C82645E0A1}"/>
            </c:ext>
          </c:extLst>
        </c:ser>
        <c:ser>
          <c:idx val="8"/>
          <c:order val="7"/>
          <c:tx>
            <c:v>G_DAM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Sheet1!$B$61:$CS$61</c:f>
              <c:numCache>
                <c:formatCode>General</c:formatCode>
                <c:ptCount val="96"/>
                <c:pt idx="0">
                  <c:v>500</c:v>
                </c:pt>
                <c:pt idx="1">
                  <c:v>248.18306699722501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63.477890281984202</c:v>
                </c:pt>
                <c:pt idx="21">
                  <c:v>0</c:v>
                </c:pt>
                <c:pt idx="22">
                  <c:v>282.81946106077601</c:v>
                </c:pt>
                <c:pt idx="23">
                  <c:v>0</c:v>
                </c:pt>
                <c:pt idx="24">
                  <c:v>186.75300770073599</c:v>
                </c:pt>
                <c:pt idx="25">
                  <c:v>0</c:v>
                </c:pt>
                <c:pt idx="26">
                  <c:v>500</c:v>
                </c:pt>
                <c:pt idx="27">
                  <c:v>500</c:v>
                </c:pt>
                <c:pt idx="28">
                  <c:v>97.404206850089395</c:v>
                </c:pt>
                <c:pt idx="29">
                  <c:v>500</c:v>
                </c:pt>
                <c:pt idx="30">
                  <c:v>403.89942669571502</c:v>
                </c:pt>
                <c:pt idx="31">
                  <c:v>339.84781279289598</c:v>
                </c:pt>
                <c:pt idx="32">
                  <c:v>500</c:v>
                </c:pt>
                <c:pt idx="33">
                  <c:v>238.331281603945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134.104250197586</c:v>
                </c:pt>
                <c:pt idx="80">
                  <c:v>222.23386309782401</c:v>
                </c:pt>
                <c:pt idx="81">
                  <c:v>454.95290576558602</c:v>
                </c:pt>
                <c:pt idx="82">
                  <c:v>500</c:v>
                </c:pt>
                <c:pt idx="83">
                  <c:v>500</c:v>
                </c:pt>
                <c:pt idx="84">
                  <c:v>401.55307337873302</c:v>
                </c:pt>
                <c:pt idx="85">
                  <c:v>500</c:v>
                </c:pt>
                <c:pt idx="86">
                  <c:v>305.40356538274199</c:v>
                </c:pt>
                <c:pt idx="87">
                  <c:v>69.027114248828099</c:v>
                </c:pt>
                <c:pt idx="88">
                  <c:v>0</c:v>
                </c:pt>
                <c:pt idx="89">
                  <c:v>500</c:v>
                </c:pt>
                <c:pt idx="90">
                  <c:v>124.149533380622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83F-4796-B283-E0C82645E0A1}"/>
            </c:ext>
          </c:extLst>
        </c:ser>
        <c:ser>
          <c:idx val="9"/>
          <c:order val="8"/>
          <c:tx>
            <c:v>Unmet Demand</c:v>
          </c:tx>
          <c:spPr>
            <a:solidFill>
              <a:schemeClr val="bg1"/>
            </a:solidFill>
            <a:ln>
              <a:noFill/>
            </a:ln>
            <a:effectLst/>
          </c:spPr>
          <c:val>
            <c:numRef>
              <c:f>Sheet1!$B$62:$CS$62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15.3068354819014</c:v>
                </c:pt>
                <c:pt idx="84">
                  <c:v>0</c:v>
                </c:pt>
                <c:pt idx="85">
                  <c:v>79.891360583072895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3F-4796-B283-E0C82645E0A1}"/>
            </c:ext>
          </c:extLst>
        </c:ser>
        <c:ser>
          <c:idx val="10"/>
          <c:order val="9"/>
          <c:tx>
            <c:v>DSM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Sheet1!$B$59:$CS$59</c:f>
              <c:numCache>
                <c:formatCode>General</c:formatCode>
                <c:ptCount val="96"/>
                <c:pt idx="0">
                  <c:v>94.674902841251296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304.52779019974099</c:v>
                </c:pt>
                <c:pt idx="22">
                  <c:v>0</c:v>
                </c:pt>
                <c:pt idx="23">
                  <c:v>226.11617602305799</c:v>
                </c:pt>
                <c:pt idx="24">
                  <c:v>0</c:v>
                </c:pt>
                <c:pt idx="25">
                  <c:v>306.02540174900003</c:v>
                </c:pt>
                <c:pt idx="26">
                  <c:v>0</c:v>
                </c:pt>
                <c:pt idx="27">
                  <c:v>0</c:v>
                </c:pt>
                <c:pt idx="28">
                  <c:v>448.83580308646799</c:v>
                </c:pt>
                <c:pt idx="29">
                  <c:v>306.94144115824002</c:v>
                </c:pt>
                <c:pt idx="30">
                  <c:v>472.37956182537999</c:v>
                </c:pt>
                <c:pt idx="31">
                  <c:v>470.88234984540497</c:v>
                </c:pt>
                <c:pt idx="32">
                  <c:v>484.17700044677599</c:v>
                </c:pt>
                <c:pt idx="33">
                  <c:v>469.83913856578499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15.3849234495225</c:v>
                </c:pt>
                <c:pt idx="47">
                  <c:v>0</c:v>
                </c:pt>
                <c:pt idx="48">
                  <c:v>0</c:v>
                </c:pt>
                <c:pt idx="49">
                  <c:v>14.8310375296712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15.4539214816929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522.39921089102995</c:v>
                </c:pt>
                <c:pt idx="77">
                  <c:v>307.27713630273797</c:v>
                </c:pt>
                <c:pt idx="78">
                  <c:v>504.84474389137398</c:v>
                </c:pt>
                <c:pt idx="79">
                  <c:v>566.40282184283501</c:v>
                </c:pt>
                <c:pt idx="80">
                  <c:v>580.46851112640502</c:v>
                </c:pt>
                <c:pt idx="81">
                  <c:v>599.78763902549497</c:v>
                </c:pt>
                <c:pt idx="82">
                  <c:v>610.09971784993502</c:v>
                </c:pt>
                <c:pt idx="83">
                  <c:v>616.30206549462002</c:v>
                </c:pt>
                <c:pt idx="84">
                  <c:v>618.79066889035505</c:v>
                </c:pt>
                <c:pt idx="85">
                  <c:v>633.15109703179701</c:v>
                </c:pt>
                <c:pt idx="86">
                  <c:v>608.93304185995999</c:v>
                </c:pt>
                <c:pt idx="87">
                  <c:v>590.22404549399505</c:v>
                </c:pt>
                <c:pt idx="88">
                  <c:v>551.79767849981295</c:v>
                </c:pt>
                <c:pt idx="89">
                  <c:v>295.70968206913898</c:v>
                </c:pt>
                <c:pt idx="90">
                  <c:v>567.49934199716495</c:v>
                </c:pt>
                <c:pt idx="91">
                  <c:v>439.47269296462099</c:v>
                </c:pt>
                <c:pt idx="92">
                  <c:v>0.26950635494601799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3F-4796-B283-E0C82645E0A1}"/>
            </c:ext>
          </c:extLst>
        </c:ser>
        <c:ser>
          <c:idx val="5"/>
          <c:order val="11"/>
          <c:tx>
            <c:v>Wind curtailment</c:v>
          </c:tx>
          <c:spPr>
            <a:solidFill>
              <a:srgbClr val="FFFF00"/>
            </a:solidFill>
            <a:ln>
              <a:noFill/>
            </a:ln>
            <a:effectLst/>
          </c:spPr>
          <c:val>
            <c:numRef>
              <c:f>Sheet1!$B$66:$CS$66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170.29236999475299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  <c:pt idx="10">
                  <c:v>0</c:v>
                </c:pt>
                <c:pt idx="11">
                  <c:v>621.69648833483996</c:v>
                </c:pt>
                <c:pt idx="12">
                  <c:v>0</c:v>
                </c:pt>
                <c:pt idx="13">
                  <c:v>572.78182886822697</c:v>
                </c:pt>
                <c:pt idx="14" formatCode="0.00E+00">
                  <c:v>2.9347041618166299E-5</c:v>
                </c:pt>
                <c:pt idx="15">
                  <c:v>3.9843557754920801E-2</c:v>
                </c:pt>
                <c:pt idx="16">
                  <c:v>411.616055514197</c:v>
                </c:pt>
                <c:pt idx="17">
                  <c:v>283.53758360977702</c:v>
                </c:pt>
                <c:pt idx="18">
                  <c:v>3.9889701173365197E-2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505.63420320614102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14.8297967002396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15.7930797019983</c:v>
                </c:pt>
                <c:pt idx="51">
                  <c:v>0</c:v>
                </c:pt>
                <c:pt idx="52">
                  <c:v>0</c:v>
                </c:pt>
                <c:pt idx="53">
                  <c:v>19.135471985357601</c:v>
                </c:pt>
                <c:pt idx="54">
                  <c:v>0</c:v>
                </c:pt>
                <c:pt idx="55">
                  <c:v>11.343782609463901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6.2971891453562403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336.76050361671798</c:v>
                </c:pt>
                <c:pt idx="95">
                  <c:v>658.60095471106501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3F-4796-B283-E0C82645E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803055"/>
        <c:axId val="1631807215"/>
      </c:areaChart>
      <c:lineChart>
        <c:grouping val="standard"/>
        <c:varyColors val="0"/>
        <c:ser>
          <c:idx val="11"/>
          <c:order val="10"/>
          <c:tx>
            <c:v>Demand</c:v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Sheet1!$B$64:$CS$64</c:f>
              <c:numCache>
                <c:formatCode>0.00</c:formatCode>
                <c:ptCount val="96"/>
                <c:pt idx="0">
                  <c:v>9153.4153582166491</c:v>
                </c:pt>
                <c:pt idx="1">
                  <c:v>8675.7720974387594</c:v>
                </c:pt>
                <c:pt idx="2">
                  <c:v>8298.2184484064601</c:v>
                </c:pt>
                <c:pt idx="3">
                  <c:v>8161.0820029951901</c:v>
                </c:pt>
                <c:pt idx="4">
                  <c:v>7898.6752779424196</c:v>
                </c:pt>
                <c:pt idx="5">
                  <c:v>7472.2015133197001</c:v>
                </c:pt>
                <c:pt idx="6">
                  <c:v>7197.9724689148397</c:v>
                </c:pt>
                <c:pt idx="7">
                  <c:v>6937.3394560646702</c:v>
                </c:pt>
                <c:pt idx="8">
                  <c:v>7161.3977360054905</c:v>
                </c:pt>
                <c:pt idx="9">
                  <c:v>6829.6313386794909</c:v>
                </c:pt>
                <c:pt idx="10">
                  <c:v>7004.7821967675673</c:v>
                </c:pt>
                <c:pt idx="11">
                  <c:v>6737.4643121018889</c:v>
                </c:pt>
                <c:pt idx="12">
                  <c:v>6987.6623461736199</c:v>
                </c:pt>
                <c:pt idx="13">
                  <c:v>6713.4695850816843</c:v>
                </c:pt>
                <c:pt idx="14">
                  <c:v>6838.3688277042238</c:v>
                </c:pt>
                <c:pt idx="15">
                  <c:v>7019.7417165806201</c:v>
                </c:pt>
                <c:pt idx="16">
                  <c:v>7081.733711088702</c:v>
                </c:pt>
                <c:pt idx="17">
                  <c:v>7262.5816099780704</c:v>
                </c:pt>
                <c:pt idx="18">
                  <c:v>7365.7868286097828</c:v>
                </c:pt>
                <c:pt idx="19">
                  <c:v>7428.6469561605518</c:v>
                </c:pt>
                <c:pt idx="20">
                  <c:v>7677.5689696868576</c:v>
                </c:pt>
                <c:pt idx="21">
                  <c:v>7890.4906666120078</c:v>
                </c:pt>
                <c:pt idx="22">
                  <c:v>7952.720593332253</c:v>
                </c:pt>
                <c:pt idx="23">
                  <c:v>7891.6129947234058</c:v>
                </c:pt>
                <c:pt idx="24">
                  <c:v>8019.9734780070103</c:v>
                </c:pt>
                <c:pt idx="25">
                  <c:v>8298.9941194380062</c:v>
                </c:pt>
                <c:pt idx="26">
                  <c:v>8618.2891754605334</c:v>
                </c:pt>
                <c:pt idx="27">
                  <c:v>8796.7194422017601</c:v>
                </c:pt>
                <c:pt idx="28">
                  <c:v>8976.7160617293594</c:v>
                </c:pt>
                <c:pt idx="29">
                  <c:v>9365.6215010221003</c:v>
                </c:pt>
                <c:pt idx="30">
                  <c:v>9447.5912365076001</c:v>
                </c:pt>
                <c:pt idx="31">
                  <c:v>9417.6469969081063</c:v>
                </c:pt>
                <c:pt idx="32">
                  <c:v>9683.5400089355153</c:v>
                </c:pt>
                <c:pt idx="33">
                  <c:v>9396.7827713157003</c:v>
                </c:pt>
                <c:pt idx="34">
                  <c:v>7922.6719889242213</c:v>
                </c:pt>
                <c:pt idx="35">
                  <c:v>7882.7008964878632</c:v>
                </c:pt>
                <c:pt idx="36">
                  <c:v>7608.0545348950918</c:v>
                </c:pt>
                <c:pt idx="37">
                  <c:v>7416.2429544614924</c:v>
                </c:pt>
                <c:pt idx="38">
                  <c:v>7528.4290857313908</c:v>
                </c:pt>
                <c:pt idx="39">
                  <c:v>7268.6305224208299</c:v>
                </c:pt>
                <c:pt idx="40">
                  <c:v>7144.9716624784523</c:v>
                </c:pt>
                <c:pt idx="41">
                  <c:v>7342.4692398143479</c:v>
                </c:pt>
                <c:pt idx="42">
                  <c:v>7383.8634656325148</c:v>
                </c:pt>
                <c:pt idx="43">
                  <c:v>6918.1275671224985</c:v>
                </c:pt>
                <c:pt idx="44">
                  <c:v>6954.5858023614746</c:v>
                </c:pt>
                <c:pt idx="45">
                  <c:v>6880.448097371479</c:v>
                </c:pt>
                <c:pt idx="46">
                  <c:v>7052.1697705922379</c:v>
                </c:pt>
                <c:pt idx="47">
                  <c:v>7149.8475780351955</c:v>
                </c:pt>
                <c:pt idx="48">
                  <c:v>7205.4673918972385</c:v>
                </c:pt>
                <c:pt idx="49">
                  <c:v>6950.0287293408601</c:v>
                </c:pt>
                <c:pt idx="50">
                  <c:v>7221.56095913438</c:v>
                </c:pt>
                <c:pt idx="51">
                  <c:v>6987.2803698443431</c:v>
                </c:pt>
                <c:pt idx="52">
                  <c:v>7330.6566442345802</c:v>
                </c:pt>
                <c:pt idx="53">
                  <c:v>7076.2415691964234</c:v>
                </c:pt>
                <c:pt idx="54">
                  <c:v>7167.8595776827706</c:v>
                </c:pt>
                <c:pt idx="55">
                  <c:v>7027.1556761971206</c:v>
                </c:pt>
                <c:pt idx="56">
                  <c:v>7520.3950572971862</c:v>
                </c:pt>
                <c:pt idx="57">
                  <c:v>7055.49997417346</c:v>
                </c:pt>
                <c:pt idx="58">
                  <c:v>7251.3190306448787</c:v>
                </c:pt>
                <c:pt idx="59">
                  <c:v>7087.9042940993322</c:v>
                </c:pt>
                <c:pt idx="60">
                  <c:v>7202.699789618222</c:v>
                </c:pt>
                <c:pt idx="61">
                  <c:v>7265.1717704354178</c:v>
                </c:pt>
                <c:pt idx="62">
                  <c:v>7818.636425489005</c:v>
                </c:pt>
                <c:pt idx="63">
                  <c:v>7689.6960580703535</c:v>
                </c:pt>
                <c:pt idx="64">
                  <c:v>8136.3621070735981</c:v>
                </c:pt>
                <c:pt idx="65">
                  <c:v>8013.0162100143189</c:v>
                </c:pt>
                <c:pt idx="66">
                  <c:v>8411.2261224809608</c:v>
                </c:pt>
                <c:pt idx="67">
                  <c:v>8458.654292865418</c:v>
                </c:pt>
                <c:pt idx="68">
                  <c:v>8663.5988789246276</c:v>
                </c:pt>
                <c:pt idx="69">
                  <c:v>9180.7983408985456</c:v>
                </c:pt>
                <c:pt idx="70">
                  <c:v>8740.8849848808859</c:v>
                </c:pt>
                <c:pt idx="71">
                  <c:v>9406.3594836629418</c:v>
                </c:pt>
                <c:pt idx="72">
                  <c:v>9155.110961878052</c:v>
                </c:pt>
                <c:pt idx="73">
                  <c:v>9591.1023313005953</c:v>
                </c:pt>
                <c:pt idx="74">
                  <c:v>9725.868087000792</c:v>
                </c:pt>
                <c:pt idx="75">
                  <c:v>10114.943045655031</c:v>
                </c:pt>
                <c:pt idx="76">
                  <c:v>10447.9842178206</c:v>
                </c:pt>
                <c:pt idx="77">
                  <c:v>10629.594023398</c:v>
                </c:pt>
                <c:pt idx="78">
                  <c:v>10975.465400781701</c:v>
                </c:pt>
                <c:pt idx="79">
                  <c:v>11328.056436856699</c:v>
                </c:pt>
                <c:pt idx="80">
                  <c:v>11609.370222528099</c:v>
                </c:pt>
                <c:pt idx="81">
                  <c:v>11995.7527805099</c:v>
                </c:pt>
                <c:pt idx="82">
                  <c:v>12201.994356998701</c:v>
                </c:pt>
                <c:pt idx="83">
                  <c:v>12326.0413098924</c:v>
                </c:pt>
                <c:pt idx="84">
                  <c:v>12375.813377807101</c:v>
                </c:pt>
                <c:pt idx="85">
                  <c:v>12663.021940635948</c:v>
                </c:pt>
                <c:pt idx="86">
                  <c:v>12178.660837199201</c:v>
                </c:pt>
                <c:pt idx="87">
                  <c:v>11804.4809098799</c:v>
                </c:pt>
                <c:pt idx="88">
                  <c:v>11489.3846811163</c:v>
                </c:pt>
                <c:pt idx="89">
                  <c:v>11594.536955526801</c:v>
                </c:pt>
                <c:pt idx="90">
                  <c:v>11349.9868399433</c:v>
                </c:pt>
                <c:pt idx="91">
                  <c:v>10962.153242640799</c:v>
                </c:pt>
                <c:pt idx="92">
                  <c:v>10371.2636012895</c:v>
                </c:pt>
                <c:pt idx="93">
                  <c:v>9654.14528816661</c:v>
                </c:pt>
                <c:pt idx="94">
                  <c:v>9768.9818570531497</c:v>
                </c:pt>
                <c:pt idx="95">
                  <c:v>9306.1945536954699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83F-4796-B283-E0C82645E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1803055"/>
        <c:axId val="1631807215"/>
      </c:lineChart>
      <c:catAx>
        <c:axId val="1631803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(Hrs.)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31807215"/>
        <c:crosses val="autoZero"/>
        <c:auto val="1"/>
        <c:lblAlgn val="ctr"/>
        <c:lblOffset val="100"/>
        <c:noMultiLvlLbl val="0"/>
      </c:catAx>
      <c:valAx>
        <c:axId val="1631807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318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386885090319117"/>
          <c:y val="4.4560372736174851E-2"/>
          <c:w val="0.87580523964380252"/>
          <c:h val="0.148444725553127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Power Procurement Portfolio - March</a:t>
            </a:r>
          </a:p>
        </c:rich>
      </c:tx>
      <c:layout>
        <c:manualLayout>
          <c:xMode val="edge"/>
          <c:yMode val="edge"/>
          <c:x val="0.29052631578947374"/>
          <c:y val="4.47584979471003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254006078187607E-2"/>
          <c:y val="0.15350050221149272"/>
          <c:w val="0.89220213427268957"/>
          <c:h val="0.75174205712875997"/>
        </c:manualLayout>
      </c:layout>
      <c:areaChart>
        <c:grouping val="stack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Sheet1!$B$32:$CS$32</c:f>
              <c:numCache>
                <c:formatCode>General</c:formatCode>
                <c:ptCount val="96"/>
                <c:pt idx="0">
                  <c:v>3366.5835438566064</c:v>
                </c:pt>
                <c:pt idx="1">
                  <c:v>3338.6635438566077</c:v>
                </c:pt>
                <c:pt idx="2">
                  <c:v>3310.7435438566072</c:v>
                </c:pt>
                <c:pt idx="3">
                  <c:v>3278.3500472551373</c:v>
                </c:pt>
                <c:pt idx="4">
                  <c:v>3231.3367139218044</c:v>
                </c:pt>
                <c:pt idx="5">
                  <c:v>3210.8033805884716</c:v>
                </c:pt>
                <c:pt idx="6">
                  <c:v>3192.3500472551364</c:v>
                </c:pt>
                <c:pt idx="7">
                  <c:v>3153.6300472551379</c:v>
                </c:pt>
                <c:pt idx="8">
                  <c:v>3111.2967139218053</c:v>
                </c:pt>
                <c:pt idx="9">
                  <c:v>3066.9767139218038</c:v>
                </c:pt>
                <c:pt idx="10">
                  <c:v>3016.6300472551384</c:v>
                </c:pt>
                <c:pt idx="11">
                  <c:v>2967.6300472551375</c:v>
                </c:pt>
                <c:pt idx="12">
                  <c:v>2933.4700472551372</c:v>
                </c:pt>
                <c:pt idx="13">
                  <c:v>2915.4967139218047</c:v>
                </c:pt>
                <c:pt idx="14">
                  <c:v>2865.1500472551375</c:v>
                </c:pt>
                <c:pt idx="15">
                  <c:v>2830.9900472551376</c:v>
                </c:pt>
                <c:pt idx="16">
                  <c:v>2796.8300472551373</c:v>
                </c:pt>
                <c:pt idx="17">
                  <c:v>2773.1598367318638</c:v>
                </c:pt>
                <c:pt idx="18">
                  <c:v>2800.6531700651972</c:v>
                </c:pt>
                <c:pt idx="19">
                  <c:v>2834.813170065197</c:v>
                </c:pt>
                <c:pt idx="20">
                  <c:v>2883.8131700651966</c:v>
                </c:pt>
                <c:pt idx="21">
                  <c:v>2934.1598367318638</c:v>
                </c:pt>
                <c:pt idx="22">
                  <c:v>2984.5065033985306</c:v>
                </c:pt>
                <c:pt idx="23">
                  <c:v>3034.853170065197</c:v>
                </c:pt>
                <c:pt idx="24">
                  <c:v>3085.1998367318633</c:v>
                </c:pt>
                <c:pt idx="25">
                  <c:v>3135.5465033985306</c:v>
                </c:pt>
                <c:pt idx="26">
                  <c:v>3182.5598367318653</c:v>
                </c:pt>
                <c:pt idx="27">
                  <c:v>3226.2398367318642</c:v>
                </c:pt>
                <c:pt idx="28">
                  <c:v>3259.0931700651963</c:v>
                </c:pt>
                <c:pt idx="29">
                  <c:v>3262.8798367318641</c:v>
                </c:pt>
                <c:pt idx="30">
                  <c:v>3261.7065033985318</c:v>
                </c:pt>
                <c:pt idx="31">
                  <c:v>3214.6931700651976</c:v>
                </c:pt>
                <c:pt idx="32">
                  <c:v>3167.6798367318634</c:v>
                </c:pt>
                <c:pt idx="33">
                  <c:v>3117.3331700651984</c:v>
                </c:pt>
                <c:pt idx="34">
                  <c:v>3066.9865033985297</c:v>
                </c:pt>
                <c:pt idx="35">
                  <c:v>3016.6398367318634</c:v>
                </c:pt>
                <c:pt idx="36">
                  <c:v>2966.2931700651966</c:v>
                </c:pt>
                <c:pt idx="37">
                  <c:v>2915.9465033985302</c:v>
                </c:pt>
                <c:pt idx="38">
                  <c:v>2865.599836731863</c:v>
                </c:pt>
                <c:pt idx="39">
                  <c:v>2815.2531700651966</c:v>
                </c:pt>
                <c:pt idx="40">
                  <c:v>2764.9065033985298</c:v>
                </c:pt>
                <c:pt idx="41">
                  <c:v>2715.9065033985307</c:v>
                </c:pt>
                <c:pt idx="42">
                  <c:v>2681.7465033985304</c:v>
                </c:pt>
                <c:pt idx="43">
                  <c:v>2647.5865033985301</c:v>
                </c:pt>
                <c:pt idx="44">
                  <c:v>2613.4265033985303</c:v>
                </c:pt>
                <c:pt idx="45">
                  <c:v>2584.3331700651961</c:v>
                </c:pt>
                <c:pt idx="46">
                  <c:v>2560.3065033985304</c:v>
                </c:pt>
                <c:pt idx="47">
                  <c:v>2542.9465033985293</c:v>
                </c:pt>
                <c:pt idx="48">
                  <c:v>2547.0931700651972</c:v>
                </c:pt>
                <c:pt idx="49">
                  <c:v>2551.2398367318619</c:v>
                </c:pt>
                <c:pt idx="50">
                  <c:v>2556.7331700651957</c:v>
                </c:pt>
                <c:pt idx="51">
                  <c:v>2571.6333333333328</c:v>
                </c:pt>
                <c:pt idx="52">
                  <c:v>2621.9799999999987</c:v>
                </c:pt>
                <c:pt idx="53">
                  <c:v>2672.3266666666646</c:v>
                </c:pt>
                <c:pt idx="54">
                  <c:v>2722.6733333333332</c:v>
                </c:pt>
                <c:pt idx="55">
                  <c:v>2773.0199999999995</c:v>
                </c:pt>
                <c:pt idx="56">
                  <c:v>2823.3666666666659</c:v>
                </c:pt>
                <c:pt idx="57">
                  <c:v>2873.7133333333331</c:v>
                </c:pt>
                <c:pt idx="58">
                  <c:v>2924.059999999999</c:v>
                </c:pt>
                <c:pt idx="59">
                  <c:v>2974.4066666666654</c:v>
                </c:pt>
                <c:pt idx="60">
                  <c:v>3024.7533333333326</c:v>
                </c:pt>
                <c:pt idx="61">
                  <c:v>3075.1</c:v>
                </c:pt>
                <c:pt idx="62">
                  <c:v>3125.4466666666663</c:v>
                </c:pt>
                <c:pt idx="63">
                  <c:v>3175.7933333333331</c:v>
                </c:pt>
                <c:pt idx="64">
                  <c:v>3226.1400000000003</c:v>
                </c:pt>
                <c:pt idx="65">
                  <c:v>3276.4866666666671</c:v>
                </c:pt>
                <c:pt idx="66">
                  <c:v>3326.8333333333335</c:v>
                </c:pt>
                <c:pt idx="67">
                  <c:v>3377.18</c:v>
                </c:pt>
                <c:pt idx="68">
                  <c:v>3427.5266666666666</c:v>
                </c:pt>
                <c:pt idx="69">
                  <c:v>3477.8733333333334</c:v>
                </c:pt>
                <c:pt idx="70">
                  <c:v>3528.2199999999989</c:v>
                </c:pt>
                <c:pt idx="71">
                  <c:v>3575.2333333333331</c:v>
                </c:pt>
                <c:pt idx="72">
                  <c:v>3622.2466666666655</c:v>
                </c:pt>
                <c:pt idx="73">
                  <c:v>3665.9266666666654</c:v>
                </c:pt>
                <c:pt idx="74">
                  <c:v>3704.6466666666661</c:v>
                </c:pt>
                <c:pt idx="75">
                  <c:v>3732.5666666666652</c:v>
                </c:pt>
                <c:pt idx="76">
                  <c:v>3760.4866666666667</c:v>
                </c:pt>
                <c:pt idx="77">
                  <c:v>3788.4066666666668</c:v>
                </c:pt>
                <c:pt idx="78">
                  <c:v>3812.9933333333333</c:v>
                </c:pt>
                <c:pt idx="79">
                  <c:v>3832.9799999999996</c:v>
                </c:pt>
                <c:pt idx="80">
                  <c:v>3849.1666666666665</c:v>
                </c:pt>
                <c:pt idx="81">
                  <c:v>3861.6433333333334</c:v>
                </c:pt>
                <c:pt idx="82">
                  <c:v>3860.2966666666666</c:v>
                </c:pt>
                <c:pt idx="83">
                  <c:v>3832.3766666666666</c:v>
                </c:pt>
                <c:pt idx="84">
                  <c:v>3822.8566666666666</c:v>
                </c:pt>
                <c:pt idx="85">
                  <c:v>3794.936666666667</c:v>
                </c:pt>
                <c:pt idx="86">
                  <c:v>3744.5899999999997</c:v>
                </c:pt>
                <c:pt idx="87">
                  <c:v>3762.5633333333344</c:v>
                </c:pt>
                <c:pt idx="88">
                  <c:v>3787.7899999999995</c:v>
                </c:pt>
                <c:pt idx="89">
                  <c:v>3748.6766793229253</c:v>
                </c:pt>
                <c:pt idx="90">
                  <c:v>3799.0233459895894</c:v>
                </c:pt>
                <c:pt idx="91">
                  <c:v>3820.2766793229234</c:v>
                </c:pt>
                <c:pt idx="92">
                  <c:v>3833.7700126562568</c:v>
                </c:pt>
                <c:pt idx="93">
                  <c:v>3817.5833459895898</c:v>
                </c:pt>
                <c:pt idx="94">
                  <c:v>3801.3966793229229</c:v>
                </c:pt>
                <c:pt idx="95">
                  <c:v>3785.2100126562568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F-475C-BBFF-75E69E360BE2}"/>
            </c:ext>
          </c:extLst>
        </c:ser>
        <c:ser>
          <c:idx val="1"/>
          <c:order val="1"/>
          <c:tx>
            <c:v>Hydro</c:v>
          </c:tx>
          <c:spPr>
            <a:solidFill>
              <a:srgbClr val="00B0F0"/>
            </a:solidFill>
            <a:ln w="25400">
              <a:noFill/>
            </a:ln>
            <a:effectLst/>
          </c:spPr>
          <c:val>
            <c:numRef>
              <c:f>Sheet1!$B$55:$CS$55</c:f>
              <c:numCache>
                <c:formatCode>General</c:formatCode>
                <c:ptCount val="96"/>
                <c:pt idx="0">
                  <c:v>1154.3333333333335</c:v>
                </c:pt>
                <c:pt idx="1">
                  <c:v>1151.6666666666667</c:v>
                </c:pt>
                <c:pt idx="2">
                  <c:v>1149</c:v>
                </c:pt>
                <c:pt idx="3">
                  <c:v>1146.3333333333335</c:v>
                </c:pt>
                <c:pt idx="4">
                  <c:v>1143.6666666666667</c:v>
                </c:pt>
                <c:pt idx="5">
                  <c:v>1141</c:v>
                </c:pt>
                <c:pt idx="6">
                  <c:v>1138.3333333333333</c:v>
                </c:pt>
                <c:pt idx="7">
                  <c:v>1135.6666666666667</c:v>
                </c:pt>
                <c:pt idx="8">
                  <c:v>1133</c:v>
                </c:pt>
                <c:pt idx="9">
                  <c:v>1130.3333333333333</c:v>
                </c:pt>
                <c:pt idx="10">
                  <c:v>1127.6666666666667</c:v>
                </c:pt>
                <c:pt idx="11">
                  <c:v>1125</c:v>
                </c:pt>
                <c:pt idx="12">
                  <c:v>1125</c:v>
                </c:pt>
                <c:pt idx="13">
                  <c:v>1127.6666666666667</c:v>
                </c:pt>
                <c:pt idx="14">
                  <c:v>1125</c:v>
                </c:pt>
                <c:pt idx="15">
                  <c:v>1125</c:v>
                </c:pt>
                <c:pt idx="16">
                  <c:v>1125</c:v>
                </c:pt>
                <c:pt idx="17">
                  <c:v>1125</c:v>
                </c:pt>
                <c:pt idx="18">
                  <c:v>1125</c:v>
                </c:pt>
                <c:pt idx="19">
                  <c:v>1125</c:v>
                </c:pt>
                <c:pt idx="20">
                  <c:v>1127.6666666666667</c:v>
                </c:pt>
                <c:pt idx="21">
                  <c:v>1130.3333333333333</c:v>
                </c:pt>
                <c:pt idx="22">
                  <c:v>1133</c:v>
                </c:pt>
                <c:pt idx="23">
                  <c:v>1135.6666666666667</c:v>
                </c:pt>
                <c:pt idx="24">
                  <c:v>1138.3333333333333</c:v>
                </c:pt>
                <c:pt idx="25">
                  <c:v>1141</c:v>
                </c:pt>
                <c:pt idx="26">
                  <c:v>1143.6666666666667</c:v>
                </c:pt>
                <c:pt idx="27">
                  <c:v>1146.3333333333333</c:v>
                </c:pt>
                <c:pt idx="28">
                  <c:v>1149</c:v>
                </c:pt>
                <c:pt idx="29">
                  <c:v>1151.6666666666667</c:v>
                </c:pt>
                <c:pt idx="30">
                  <c:v>1154.3333333333335</c:v>
                </c:pt>
                <c:pt idx="31">
                  <c:v>1151.6666666666667</c:v>
                </c:pt>
                <c:pt idx="32">
                  <c:v>1149</c:v>
                </c:pt>
                <c:pt idx="33">
                  <c:v>1146.3333333333335</c:v>
                </c:pt>
                <c:pt idx="34">
                  <c:v>1143.6666666666667</c:v>
                </c:pt>
                <c:pt idx="35">
                  <c:v>1141</c:v>
                </c:pt>
                <c:pt idx="36">
                  <c:v>1138.3333333333333</c:v>
                </c:pt>
                <c:pt idx="37">
                  <c:v>1135.6666666666667</c:v>
                </c:pt>
                <c:pt idx="38">
                  <c:v>1133</c:v>
                </c:pt>
                <c:pt idx="39">
                  <c:v>1130.3333333333333</c:v>
                </c:pt>
                <c:pt idx="40">
                  <c:v>1127.6666666666667</c:v>
                </c:pt>
                <c:pt idx="41">
                  <c:v>1125</c:v>
                </c:pt>
                <c:pt idx="42">
                  <c:v>1125</c:v>
                </c:pt>
                <c:pt idx="43">
                  <c:v>1125</c:v>
                </c:pt>
                <c:pt idx="44">
                  <c:v>1125</c:v>
                </c:pt>
                <c:pt idx="45">
                  <c:v>1125</c:v>
                </c:pt>
                <c:pt idx="46">
                  <c:v>1125</c:v>
                </c:pt>
                <c:pt idx="47">
                  <c:v>1125</c:v>
                </c:pt>
                <c:pt idx="48">
                  <c:v>1125</c:v>
                </c:pt>
                <c:pt idx="49">
                  <c:v>1125</c:v>
                </c:pt>
                <c:pt idx="50">
                  <c:v>1125</c:v>
                </c:pt>
                <c:pt idx="51">
                  <c:v>1125</c:v>
                </c:pt>
                <c:pt idx="52">
                  <c:v>1125</c:v>
                </c:pt>
                <c:pt idx="53">
                  <c:v>1125</c:v>
                </c:pt>
                <c:pt idx="54">
                  <c:v>1125</c:v>
                </c:pt>
                <c:pt idx="55">
                  <c:v>1125</c:v>
                </c:pt>
                <c:pt idx="56">
                  <c:v>1125</c:v>
                </c:pt>
                <c:pt idx="57">
                  <c:v>1125</c:v>
                </c:pt>
                <c:pt idx="58">
                  <c:v>1125</c:v>
                </c:pt>
                <c:pt idx="59">
                  <c:v>1127.3333333333333</c:v>
                </c:pt>
                <c:pt idx="60">
                  <c:v>1130</c:v>
                </c:pt>
                <c:pt idx="61">
                  <c:v>1132.6666666666665</c:v>
                </c:pt>
                <c:pt idx="62">
                  <c:v>1135.3333333333333</c:v>
                </c:pt>
                <c:pt idx="63">
                  <c:v>1138</c:v>
                </c:pt>
                <c:pt idx="64">
                  <c:v>1140.6666666666665</c:v>
                </c:pt>
                <c:pt idx="65">
                  <c:v>1143.3333333333333</c:v>
                </c:pt>
                <c:pt idx="66">
                  <c:v>1146</c:v>
                </c:pt>
                <c:pt idx="67">
                  <c:v>1148.6666666666665</c:v>
                </c:pt>
                <c:pt idx="68">
                  <c:v>1151.3333333333333</c:v>
                </c:pt>
                <c:pt idx="69">
                  <c:v>1154</c:v>
                </c:pt>
                <c:pt idx="70">
                  <c:v>1156.6666666666665</c:v>
                </c:pt>
                <c:pt idx="71">
                  <c:v>1159.3333333333333</c:v>
                </c:pt>
                <c:pt idx="72">
                  <c:v>1162</c:v>
                </c:pt>
                <c:pt idx="73">
                  <c:v>1164.6666666666667</c:v>
                </c:pt>
                <c:pt idx="74">
                  <c:v>1167.3333333333333</c:v>
                </c:pt>
                <c:pt idx="75">
                  <c:v>1170</c:v>
                </c:pt>
                <c:pt idx="76">
                  <c:v>1170</c:v>
                </c:pt>
                <c:pt idx="77">
                  <c:v>1170</c:v>
                </c:pt>
                <c:pt idx="78">
                  <c:v>1170</c:v>
                </c:pt>
                <c:pt idx="79">
                  <c:v>1170</c:v>
                </c:pt>
                <c:pt idx="80">
                  <c:v>1170</c:v>
                </c:pt>
                <c:pt idx="81">
                  <c:v>1170</c:v>
                </c:pt>
                <c:pt idx="82">
                  <c:v>1170</c:v>
                </c:pt>
                <c:pt idx="83">
                  <c:v>1167.3333333333333</c:v>
                </c:pt>
                <c:pt idx="84">
                  <c:v>1164.6666666666667</c:v>
                </c:pt>
                <c:pt idx="85">
                  <c:v>1162</c:v>
                </c:pt>
                <c:pt idx="86">
                  <c:v>1159.3333333333333</c:v>
                </c:pt>
                <c:pt idx="87">
                  <c:v>1159.3333333333333</c:v>
                </c:pt>
                <c:pt idx="88">
                  <c:v>1162</c:v>
                </c:pt>
                <c:pt idx="89">
                  <c:v>1164.6666666666667</c:v>
                </c:pt>
                <c:pt idx="90">
                  <c:v>1167.3333333333333</c:v>
                </c:pt>
                <c:pt idx="91">
                  <c:v>1170</c:v>
                </c:pt>
                <c:pt idx="92">
                  <c:v>1170</c:v>
                </c:pt>
                <c:pt idx="93">
                  <c:v>1167.3333333333333</c:v>
                </c:pt>
                <c:pt idx="94">
                  <c:v>1164.6666666666667</c:v>
                </c:pt>
                <c:pt idx="95">
                  <c:v>1162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F-475C-BBFF-75E69E360BE2}"/>
            </c:ext>
          </c:extLst>
        </c:ser>
        <c:ser>
          <c:idx val="2"/>
          <c:order val="2"/>
          <c:tx>
            <c:v>Gas</c:v>
          </c:tx>
          <c:spPr>
            <a:solidFill>
              <a:schemeClr val="accent2"/>
            </a:solidFill>
            <a:ln w="25400">
              <a:noFill/>
            </a:ln>
            <a:effectLst/>
          </c:spPr>
          <c:val>
            <c:numRef>
              <c:f>Sheet1!$B$71:$CS$71</c:f>
              <c:numCache>
                <c:formatCode>General</c:formatCode>
                <c:ptCount val="96"/>
                <c:pt idx="0">
                  <c:v>500</c:v>
                </c:pt>
                <c:pt idx="1">
                  <c:v>484.22</c:v>
                </c:pt>
                <c:pt idx="2">
                  <c:v>467.15174175528978</c:v>
                </c:pt>
                <c:pt idx="3">
                  <c:v>437.15174175528978</c:v>
                </c:pt>
                <c:pt idx="4">
                  <c:v>407.15174175528978</c:v>
                </c:pt>
                <c:pt idx="5">
                  <c:v>377.15174175528978</c:v>
                </c:pt>
                <c:pt idx="6">
                  <c:v>392.02329029694874</c:v>
                </c:pt>
                <c:pt idx="7">
                  <c:v>362.02329029694874</c:v>
                </c:pt>
                <c:pt idx="8">
                  <c:v>332.02329029694874</c:v>
                </c:pt>
                <c:pt idx="9">
                  <c:v>325.04174175528982</c:v>
                </c:pt>
                <c:pt idx="10">
                  <c:v>295.04174175528976</c:v>
                </c:pt>
                <c:pt idx="11">
                  <c:v>280.82174175528979</c:v>
                </c:pt>
                <c:pt idx="12">
                  <c:v>275</c:v>
                </c:pt>
                <c:pt idx="13">
                  <c:v>305</c:v>
                </c:pt>
                <c:pt idx="14">
                  <c:v>275</c:v>
                </c:pt>
                <c:pt idx="15">
                  <c:v>275</c:v>
                </c:pt>
                <c:pt idx="16">
                  <c:v>275</c:v>
                </c:pt>
                <c:pt idx="17">
                  <c:v>275</c:v>
                </c:pt>
                <c:pt idx="18">
                  <c:v>275</c:v>
                </c:pt>
                <c:pt idx="19">
                  <c:v>275</c:v>
                </c:pt>
                <c:pt idx="20">
                  <c:v>279.37492175230136</c:v>
                </c:pt>
                <c:pt idx="21">
                  <c:v>301.48492175230137</c:v>
                </c:pt>
                <c:pt idx="22">
                  <c:v>331.48492175230137</c:v>
                </c:pt>
                <c:pt idx="23">
                  <c:v>361.48492175230137</c:v>
                </c:pt>
                <c:pt idx="24">
                  <c:v>391.48492175230137</c:v>
                </c:pt>
                <c:pt idx="25">
                  <c:v>421.48492175230137</c:v>
                </c:pt>
                <c:pt idx="26">
                  <c:v>451.48492175230137</c:v>
                </c:pt>
                <c:pt idx="27">
                  <c:v>481.48492175230149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484.22</c:v>
                </c:pt>
                <c:pt idx="34">
                  <c:v>461.33</c:v>
                </c:pt>
                <c:pt idx="35">
                  <c:v>431.33</c:v>
                </c:pt>
                <c:pt idx="36">
                  <c:v>401.33</c:v>
                </c:pt>
                <c:pt idx="37">
                  <c:v>371.33000000000004</c:v>
                </c:pt>
                <c:pt idx="38">
                  <c:v>341.33</c:v>
                </c:pt>
                <c:pt idx="39">
                  <c:v>311.33000000000004</c:v>
                </c:pt>
                <c:pt idx="40">
                  <c:v>289.22000000000003</c:v>
                </c:pt>
                <c:pt idx="41">
                  <c:v>275</c:v>
                </c:pt>
                <c:pt idx="42">
                  <c:v>275</c:v>
                </c:pt>
                <c:pt idx="43">
                  <c:v>275</c:v>
                </c:pt>
                <c:pt idx="44">
                  <c:v>275</c:v>
                </c:pt>
                <c:pt idx="45">
                  <c:v>275</c:v>
                </c:pt>
                <c:pt idx="46">
                  <c:v>275</c:v>
                </c:pt>
                <c:pt idx="47">
                  <c:v>275</c:v>
                </c:pt>
                <c:pt idx="48">
                  <c:v>275</c:v>
                </c:pt>
                <c:pt idx="49">
                  <c:v>275</c:v>
                </c:pt>
                <c:pt idx="50">
                  <c:v>275</c:v>
                </c:pt>
                <c:pt idx="51">
                  <c:v>275</c:v>
                </c:pt>
                <c:pt idx="52">
                  <c:v>275</c:v>
                </c:pt>
                <c:pt idx="53">
                  <c:v>275</c:v>
                </c:pt>
                <c:pt idx="54">
                  <c:v>275</c:v>
                </c:pt>
                <c:pt idx="55">
                  <c:v>275</c:v>
                </c:pt>
                <c:pt idx="56">
                  <c:v>275</c:v>
                </c:pt>
                <c:pt idx="57">
                  <c:v>275</c:v>
                </c:pt>
                <c:pt idx="58">
                  <c:v>275</c:v>
                </c:pt>
                <c:pt idx="59">
                  <c:v>275</c:v>
                </c:pt>
                <c:pt idx="60">
                  <c:v>275</c:v>
                </c:pt>
                <c:pt idx="61">
                  <c:v>275</c:v>
                </c:pt>
                <c:pt idx="62">
                  <c:v>275</c:v>
                </c:pt>
                <c:pt idx="63">
                  <c:v>297.11</c:v>
                </c:pt>
                <c:pt idx="64">
                  <c:v>327.11</c:v>
                </c:pt>
                <c:pt idx="65">
                  <c:v>357.11</c:v>
                </c:pt>
                <c:pt idx="66">
                  <c:v>387.11</c:v>
                </c:pt>
                <c:pt idx="67">
                  <c:v>417.11</c:v>
                </c:pt>
                <c:pt idx="68">
                  <c:v>447.11</c:v>
                </c:pt>
                <c:pt idx="69">
                  <c:v>477.11</c:v>
                </c:pt>
                <c:pt idx="70">
                  <c:v>500</c:v>
                </c:pt>
                <c:pt idx="71">
                  <c:v>483.7544830690382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500</c:v>
                </c:pt>
                <c:pt idx="77">
                  <c:v>500</c:v>
                </c:pt>
                <c:pt idx="78">
                  <c:v>500</c:v>
                </c:pt>
                <c:pt idx="79">
                  <c:v>500</c:v>
                </c:pt>
                <c:pt idx="80">
                  <c:v>500</c:v>
                </c:pt>
                <c:pt idx="81">
                  <c:v>500</c:v>
                </c:pt>
                <c:pt idx="82">
                  <c:v>500</c:v>
                </c:pt>
                <c:pt idx="83">
                  <c:v>470</c:v>
                </c:pt>
                <c:pt idx="84">
                  <c:v>450.20000000000005</c:v>
                </c:pt>
                <c:pt idx="85">
                  <c:v>420.2</c:v>
                </c:pt>
                <c:pt idx="86">
                  <c:v>390.2</c:v>
                </c:pt>
                <c:pt idx="87">
                  <c:v>388.64</c:v>
                </c:pt>
                <c:pt idx="88">
                  <c:v>409.89333192708602</c:v>
                </c:pt>
                <c:pt idx="89">
                  <c:v>383.91333192708601</c:v>
                </c:pt>
                <c:pt idx="90">
                  <c:v>413.91333192708601</c:v>
                </c:pt>
                <c:pt idx="91">
                  <c:v>443.91333192708601</c:v>
                </c:pt>
                <c:pt idx="92">
                  <c:v>428.99</c:v>
                </c:pt>
                <c:pt idx="93">
                  <c:v>413.21000000000004</c:v>
                </c:pt>
                <c:pt idx="94">
                  <c:v>385.55655276041</c:v>
                </c:pt>
                <c:pt idx="95">
                  <c:v>368.31488890624462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F-475C-BBFF-75E69E360BE2}"/>
            </c:ext>
          </c:extLst>
        </c:ser>
        <c:ser>
          <c:idx val="3"/>
          <c:order val="3"/>
          <c:tx>
            <c:v>Nuclear</c:v>
          </c:tx>
          <c:spPr>
            <a:solidFill>
              <a:srgbClr val="FF0000"/>
            </a:solidFill>
            <a:ln w="25400">
              <a:noFill/>
            </a:ln>
            <a:effectLst/>
          </c:spPr>
          <c:val>
            <c:numRef>
              <c:f>Sheet1!$B$77:$CS$77</c:f>
              <c:numCache>
                <c:formatCode>General</c:formatCode>
                <c:ptCount val="96"/>
                <c:pt idx="0">
                  <c:v>468</c:v>
                </c:pt>
                <c:pt idx="1">
                  <c:v>468</c:v>
                </c:pt>
                <c:pt idx="2">
                  <c:v>468</c:v>
                </c:pt>
                <c:pt idx="3">
                  <c:v>468</c:v>
                </c:pt>
                <c:pt idx="4">
                  <c:v>468</c:v>
                </c:pt>
                <c:pt idx="5">
                  <c:v>468</c:v>
                </c:pt>
                <c:pt idx="6">
                  <c:v>468</c:v>
                </c:pt>
                <c:pt idx="7">
                  <c:v>468</c:v>
                </c:pt>
                <c:pt idx="8">
                  <c:v>468</c:v>
                </c:pt>
                <c:pt idx="9">
                  <c:v>468</c:v>
                </c:pt>
                <c:pt idx="10">
                  <c:v>468</c:v>
                </c:pt>
                <c:pt idx="11">
                  <c:v>468</c:v>
                </c:pt>
                <c:pt idx="12">
                  <c:v>468</c:v>
                </c:pt>
                <c:pt idx="13">
                  <c:v>468</c:v>
                </c:pt>
                <c:pt idx="14">
                  <c:v>468</c:v>
                </c:pt>
                <c:pt idx="15">
                  <c:v>468</c:v>
                </c:pt>
                <c:pt idx="16">
                  <c:v>468</c:v>
                </c:pt>
                <c:pt idx="17">
                  <c:v>468</c:v>
                </c:pt>
                <c:pt idx="18">
                  <c:v>468</c:v>
                </c:pt>
                <c:pt idx="19">
                  <c:v>468</c:v>
                </c:pt>
                <c:pt idx="20">
                  <c:v>468</c:v>
                </c:pt>
                <c:pt idx="21">
                  <c:v>468</c:v>
                </c:pt>
                <c:pt idx="22">
                  <c:v>468</c:v>
                </c:pt>
                <c:pt idx="23">
                  <c:v>468</c:v>
                </c:pt>
                <c:pt idx="24">
                  <c:v>468</c:v>
                </c:pt>
                <c:pt idx="25">
                  <c:v>468</c:v>
                </c:pt>
                <c:pt idx="26">
                  <c:v>468</c:v>
                </c:pt>
                <c:pt idx="27">
                  <c:v>468</c:v>
                </c:pt>
                <c:pt idx="28">
                  <c:v>468</c:v>
                </c:pt>
                <c:pt idx="29">
                  <c:v>468</c:v>
                </c:pt>
                <c:pt idx="30">
                  <c:v>468</c:v>
                </c:pt>
                <c:pt idx="31">
                  <c:v>468</c:v>
                </c:pt>
                <c:pt idx="32">
                  <c:v>468</c:v>
                </c:pt>
                <c:pt idx="33">
                  <c:v>468</c:v>
                </c:pt>
                <c:pt idx="34">
                  <c:v>468</c:v>
                </c:pt>
                <c:pt idx="35">
                  <c:v>468</c:v>
                </c:pt>
                <c:pt idx="36">
                  <c:v>468</c:v>
                </c:pt>
                <c:pt idx="37">
                  <c:v>468</c:v>
                </c:pt>
                <c:pt idx="38">
                  <c:v>468</c:v>
                </c:pt>
                <c:pt idx="39">
                  <c:v>468</c:v>
                </c:pt>
                <c:pt idx="40">
                  <c:v>468</c:v>
                </c:pt>
                <c:pt idx="41">
                  <c:v>468</c:v>
                </c:pt>
                <c:pt idx="42">
                  <c:v>468</c:v>
                </c:pt>
                <c:pt idx="43">
                  <c:v>468</c:v>
                </c:pt>
                <c:pt idx="44">
                  <c:v>468</c:v>
                </c:pt>
                <c:pt idx="45">
                  <c:v>468</c:v>
                </c:pt>
                <c:pt idx="46">
                  <c:v>468</c:v>
                </c:pt>
                <c:pt idx="47">
                  <c:v>468</c:v>
                </c:pt>
                <c:pt idx="48">
                  <c:v>468</c:v>
                </c:pt>
                <c:pt idx="49">
                  <c:v>468</c:v>
                </c:pt>
                <c:pt idx="50">
                  <c:v>468</c:v>
                </c:pt>
                <c:pt idx="51">
                  <c:v>468</c:v>
                </c:pt>
                <c:pt idx="52">
                  <c:v>468</c:v>
                </c:pt>
                <c:pt idx="53">
                  <c:v>468</c:v>
                </c:pt>
                <c:pt idx="54">
                  <c:v>468</c:v>
                </c:pt>
                <c:pt idx="55">
                  <c:v>468</c:v>
                </c:pt>
                <c:pt idx="56">
                  <c:v>468</c:v>
                </c:pt>
                <c:pt idx="57">
                  <c:v>468</c:v>
                </c:pt>
                <c:pt idx="58">
                  <c:v>468</c:v>
                </c:pt>
                <c:pt idx="59">
                  <c:v>468</c:v>
                </c:pt>
                <c:pt idx="60">
                  <c:v>468</c:v>
                </c:pt>
                <c:pt idx="61">
                  <c:v>468</c:v>
                </c:pt>
                <c:pt idx="62">
                  <c:v>468</c:v>
                </c:pt>
                <c:pt idx="63">
                  <c:v>468</c:v>
                </c:pt>
                <c:pt idx="64">
                  <c:v>468</c:v>
                </c:pt>
                <c:pt idx="65">
                  <c:v>468</c:v>
                </c:pt>
                <c:pt idx="66">
                  <c:v>468</c:v>
                </c:pt>
                <c:pt idx="67">
                  <c:v>468</c:v>
                </c:pt>
                <c:pt idx="68">
                  <c:v>468</c:v>
                </c:pt>
                <c:pt idx="69">
                  <c:v>468</c:v>
                </c:pt>
                <c:pt idx="70">
                  <c:v>468</c:v>
                </c:pt>
                <c:pt idx="71">
                  <c:v>468</c:v>
                </c:pt>
                <c:pt idx="72">
                  <c:v>468</c:v>
                </c:pt>
                <c:pt idx="73">
                  <c:v>468</c:v>
                </c:pt>
                <c:pt idx="74">
                  <c:v>468</c:v>
                </c:pt>
                <c:pt idx="75">
                  <c:v>468</c:v>
                </c:pt>
                <c:pt idx="76">
                  <c:v>468</c:v>
                </c:pt>
                <c:pt idx="77">
                  <c:v>468</c:v>
                </c:pt>
                <c:pt idx="78">
                  <c:v>468</c:v>
                </c:pt>
                <c:pt idx="79">
                  <c:v>468</c:v>
                </c:pt>
                <c:pt idx="80">
                  <c:v>468</c:v>
                </c:pt>
                <c:pt idx="81">
                  <c:v>468</c:v>
                </c:pt>
                <c:pt idx="82">
                  <c:v>468</c:v>
                </c:pt>
                <c:pt idx="83">
                  <c:v>468</c:v>
                </c:pt>
                <c:pt idx="84">
                  <c:v>468</c:v>
                </c:pt>
                <c:pt idx="85">
                  <c:v>468</c:v>
                </c:pt>
                <c:pt idx="86">
                  <c:v>468</c:v>
                </c:pt>
                <c:pt idx="87">
                  <c:v>468</c:v>
                </c:pt>
                <c:pt idx="88">
                  <c:v>468</c:v>
                </c:pt>
                <c:pt idx="89">
                  <c:v>468</c:v>
                </c:pt>
                <c:pt idx="90">
                  <c:v>468</c:v>
                </c:pt>
                <c:pt idx="91">
                  <c:v>468</c:v>
                </c:pt>
                <c:pt idx="92">
                  <c:v>468</c:v>
                </c:pt>
                <c:pt idx="93">
                  <c:v>468</c:v>
                </c:pt>
                <c:pt idx="94">
                  <c:v>468</c:v>
                </c:pt>
                <c:pt idx="95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F-475C-BBFF-75E69E360BE2}"/>
            </c:ext>
          </c:extLst>
        </c:ser>
        <c:ser>
          <c:idx val="4"/>
          <c:order val="4"/>
          <c:tx>
            <c:v>Renewables</c:v>
          </c:tx>
          <c:spPr>
            <a:solidFill>
              <a:srgbClr val="92D050"/>
            </a:solidFill>
            <a:ln w="25400">
              <a:noFill/>
            </a:ln>
            <a:effectLst/>
          </c:spPr>
          <c:val>
            <c:numRef>
              <c:f>Sheet1!$B$82:$CS$82</c:f>
              <c:numCache>
                <c:formatCode>General</c:formatCode>
                <c:ptCount val="96"/>
                <c:pt idx="0">
                  <c:v>2106.7999929687503</c:v>
                </c:pt>
                <c:pt idx="1">
                  <c:v>2106.7999929687503</c:v>
                </c:pt>
                <c:pt idx="2">
                  <c:v>2122.16011109376</c:v>
                </c:pt>
                <c:pt idx="3">
                  <c:v>2122.16011109376</c:v>
                </c:pt>
                <c:pt idx="4">
                  <c:v>2137.5198776562402</c:v>
                </c:pt>
                <c:pt idx="5">
                  <c:v>2137.5198776562402</c:v>
                </c:pt>
                <c:pt idx="6">
                  <c:v>2137.5198776562402</c:v>
                </c:pt>
                <c:pt idx="7">
                  <c:v>2152.8799957812498</c:v>
                </c:pt>
                <c:pt idx="8">
                  <c:v>2152.8799957812498</c:v>
                </c:pt>
                <c:pt idx="9">
                  <c:v>2160.5598790624899</c:v>
                </c:pt>
                <c:pt idx="10">
                  <c:v>2198.9599985937498</c:v>
                </c:pt>
                <c:pt idx="11">
                  <c:v>2198.9599985937498</c:v>
                </c:pt>
                <c:pt idx="12">
                  <c:v>2198.9599985937498</c:v>
                </c:pt>
                <c:pt idx="13">
                  <c:v>2206.6398818749899</c:v>
                </c:pt>
                <c:pt idx="14">
                  <c:v>2222</c:v>
                </c:pt>
                <c:pt idx="15">
                  <c:v>2222</c:v>
                </c:pt>
                <c:pt idx="16">
                  <c:v>2313.9944627785485</c:v>
                </c:pt>
                <c:pt idx="17">
                  <c:v>2332.8850348679171</c:v>
                </c:pt>
                <c:pt idx="18">
                  <c:v>2402.0271941813303</c:v>
                </c:pt>
                <c:pt idx="19">
                  <c:v>2401.6373987313023</c:v>
                </c:pt>
                <c:pt idx="20">
                  <c:v>2404.7558184044742</c:v>
                </c:pt>
                <c:pt idx="21">
                  <c:v>2493.9404638031269</c:v>
                </c:pt>
                <c:pt idx="22">
                  <c:v>2601.2134999873952</c:v>
                </c:pt>
                <c:pt idx="23">
                  <c:v>2735.2436385607207</c:v>
                </c:pt>
                <c:pt idx="24">
                  <c:v>2827.1569081824982</c:v>
                </c:pt>
                <c:pt idx="25">
                  <c:v>3022.3800801275902</c:v>
                </c:pt>
                <c:pt idx="26">
                  <c:v>3187.04803320777</c:v>
                </c:pt>
                <c:pt idx="27">
                  <c:v>3370.8745724513501</c:v>
                </c:pt>
                <c:pt idx="28">
                  <c:v>3516.3009921636703</c:v>
                </c:pt>
                <c:pt idx="29">
                  <c:v>3715.40557935163</c:v>
                </c:pt>
                <c:pt idx="30">
                  <c:v>3872.39277212671</c:v>
                </c:pt>
                <c:pt idx="31">
                  <c:v>4025.4173565021702</c:v>
                </c:pt>
                <c:pt idx="32">
                  <c:v>4128.6451886448594</c:v>
                </c:pt>
                <c:pt idx="33">
                  <c:v>4251.1136771315405</c:v>
                </c:pt>
                <c:pt idx="34">
                  <c:v>4296.9469439408394</c:v>
                </c:pt>
                <c:pt idx="35">
                  <c:v>4327.3383740070003</c:v>
                </c:pt>
                <c:pt idx="36">
                  <c:v>4484.2434966014698</c:v>
                </c:pt>
                <c:pt idx="37">
                  <c:v>4602.8314468691497</c:v>
                </c:pt>
                <c:pt idx="38">
                  <c:v>4729.0984033942241</c:v>
                </c:pt>
                <c:pt idx="39">
                  <c:v>4790.2097181478939</c:v>
                </c:pt>
                <c:pt idx="40">
                  <c:v>5027.7144248671084</c:v>
                </c:pt>
                <c:pt idx="41">
                  <c:v>5097.9839350105076</c:v>
                </c:pt>
                <c:pt idx="42">
                  <c:v>5371.0492205661158</c:v>
                </c:pt>
                <c:pt idx="43">
                  <c:v>5587.9705272510064</c:v>
                </c:pt>
                <c:pt idx="44">
                  <c:v>5390.0978103331818</c:v>
                </c:pt>
                <c:pt idx="45">
                  <c:v>5519.7040150568619</c:v>
                </c:pt>
                <c:pt idx="46">
                  <c:v>5616.1001632596317</c:v>
                </c:pt>
                <c:pt idx="47">
                  <c:v>5674.4101756816599</c:v>
                </c:pt>
                <c:pt idx="48">
                  <c:v>5852.7756999157455</c:v>
                </c:pt>
                <c:pt idx="49">
                  <c:v>5801.0401632685052</c:v>
                </c:pt>
                <c:pt idx="50">
                  <c:v>5792.8468299336691</c:v>
                </c:pt>
                <c:pt idx="51">
                  <c:v>5733.4466666513508</c:v>
                </c:pt>
                <c:pt idx="52">
                  <c:v>5631.6000000242184</c:v>
                </c:pt>
                <c:pt idx="53">
                  <c:v>5527.0866666788215</c:v>
                </c:pt>
                <c:pt idx="54">
                  <c:v>5440.4066666358385</c:v>
                </c:pt>
                <c:pt idx="55">
                  <c:v>5361.060000014083</c:v>
                </c:pt>
                <c:pt idx="56">
                  <c:v>5294.7133333374195</c:v>
                </c:pt>
                <c:pt idx="57">
                  <c:v>5239.6999999970158</c:v>
                </c:pt>
                <c:pt idx="58">
                  <c:v>5200.771558977538</c:v>
                </c:pt>
                <c:pt idx="59">
                  <c:v>5166.9398720371955</c:v>
                </c:pt>
                <c:pt idx="60">
                  <c:v>5102.1498571699285</c:v>
                </c:pt>
                <c:pt idx="61">
                  <c:v>4942.7933333340616</c:v>
                </c:pt>
                <c:pt idx="62">
                  <c:v>5010.9330079660158</c:v>
                </c:pt>
                <c:pt idx="63">
                  <c:v>4628.107430113886</c:v>
                </c:pt>
                <c:pt idx="64">
                  <c:v>4398.200888057806</c:v>
                </c:pt>
                <c:pt idx="65">
                  <c:v>4268.0516392660129</c:v>
                </c:pt>
                <c:pt idx="66">
                  <c:v>3892.4719414944097</c:v>
                </c:pt>
                <c:pt idx="67">
                  <c:v>3678.0081132053028</c:v>
                </c:pt>
                <c:pt idx="68">
                  <c:v>2999.9318557418128</c:v>
                </c:pt>
                <c:pt idx="69">
                  <c:v>2747.0673824601099</c:v>
                </c:pt>
                <c:pt idx="70">
                  <c:v>2494.2855048203701</c:v>
                </c:pt>
                <c:pt idx="71">
                  <c:v>2341.1788502642962</c:v>
                </c:pt>
                <c:pt idx="72">
                  <c:v>1854.7731556868639</c:v>
                </c:pt>
                <c:pt idx="73">
                  <c:v>1625.0312794533841</c:v>
                </c:pt>
                <c:pt idx="74">
                  <c:v>1521.803447310705</c:v>
                </c:pt>
                <c:pt idx="75">
                  <c:v>1134.990905636311</c:v>
                </c:pt>
                <c:pt idx="76">
                  <c:v>1077.6798129687359</c:v>
                </c:pt>
                <c:pt idx="77">
                  <c:v>1223.6000562500001</c:v>
                </c:pt>
                <c:pt idx="78">
                  <c:v>1331.11982843749</c:v>
                </c:pt>
                <c:pt idx="79">
                  <c:v>1423.27983406249</c:v>
                </c:pt>
                <c:pt idx="80">
                  <c:v>1500.0800731249999</c:v>
                </c:pt>
                <c:pt idx="81">
                  <c:v>1507.75995640624</c:v>
                </c:pt>
                <c:pt idx="82">
                  <c:v>1638.3200815625</c:v>
                </c:pt>
                <c:pt idx="83">
                  <c:v>1722.79985234374</c:v>
                </c:pt>
                <c:pt idx="84">
                  <c:v>1768.87985515624</c:v>
                </c:pt>
                <c:pt idx="85">
                  <c:v>1853.3599775</c:v>
                </c:pt>
                <c:pt idx="86">
                  <c:v>1960.8801012500001</c:v>
                </c:pt>
                <c:pt idx="87">
                  <c:v>2030.00010546876</c:v>
                </c:pt>
                <c:pt idx="88">
                  <c:v>2030.00010546876</c:v>
                </c:pt>
                <c:pt idx="89">
                  <c:v>2045.35987203124</c:v>
                </c:pt>
                <c:pt idx="90">
                  <c:v>2037.6799887499999</c:v>
                </c:pt>
                <c:pt idx="91">
                  <c:v>2022.31987062499</c:v>
                </c:pt>
                <c:pt idx="92">
                  <c:v>2014.6399873437499</c:v>
                </c:pt>
                <c:pt idx="93">
                  <c:v>1999.27986921874</c:v>
                </c:pt>
                <c:pt idx="94">
                  <c:v>1960.8801012500001</c:v>
                </c:pt>
                <c:pt idx="95">
                  <c:v>1914.8000984375001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F-475C-BBFF-75E69E360BE2}"/>
            </c:ext>
          </c:extLst>
        </c:ser>
        <c:ser>
          <c:idx val="5"/>
          <c:order val="5"/>
          <c:tx>
            <c:v>Short Term Market (DAM+RTM)</c:v>
          </c:tx>
          <c:spPr>
            <a:solidFill>
              <a:srgbClr val="C00000"/>
            </a:solidFill>
            <a:ln>
              <a:noFill/>
            </a:ln>
            <a:effectLst/>
          </c:spPr>
          <c:val>
            <c:numRef>
              <c:f>Sheet1!$B$86:$CS$86</c:f>
              <c:numCache>
                <c:formatCode>General</c:formatCode>
                <c:ptCount val="96"/>
                <c:pt idx="0">
                  <c:v>17.108129841312241</c:v>
                </c:pt>
                <c:pt idx="1">
                  <c:v>2.6747965079776801</c:v>
                </c:pt>
                <c:pt idx="2">
                  <c:v>31.007016385127102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34.796312587092196</c:v>
                </c:pt>
                <c:pt idx="7">
                  <c:v>0</c:v>
                </c:pt>
                <c:pt idx="8">
                  <c:v>0</c:v>
                </c:pt>
                <c:pt idx="9">
                  <c:v>3.5383319270808502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2.37334888238696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295.721459466704</c:v>
                </c:pt>
                <c:pt idx="26">
                  <c:v>236.94054164139499</c:v>
                </c:pt>
                <c:pt idx="27">
                  <c:v>267.46733573114801</c:v>
                </c:pt>
                <c:pt idx="28">
                  <c:v>292.20583777113598</c:v>
                </c:pt>
                <c:pt idx="29">
                  <c:v>257.647917249844</c:v>
                </c:pt>
                <c:pt idx="30">
                  <c:v>228.36739114142301</c:v>
                </c:pt>
                <c:pt idx="31">
                  <c:v>212.89780676596399</c:v>
                </c:pt>
                <c:pt idx="32">
                  <c:v>203.999974623279</c:v>
                </c:pt>
                <c:pt idx="33">
                  <c:v>151.274819469926</c:v>
                </c:pt>
                <c:pt idx="34">
                  <c:v>147.61988599396699</c:v>
                </c:pt>
                <c:pt idx="35">
                  <c:v>141.34178926113799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154.89814425818759</c:v>
                </c:pt>
                <c:pt idx="69">
                  <c:v>104.824284206558</c:v>
                </c:pt>
                <c:pt idx="70">
                  <c:v>67.477828512962702</c:v>
                </c:pt>
                <c:pt idx="71">
                  <c:v>0</c:v>
                </c:pt>
                <c:pt idx="72">
                  <c:v>287.00517764646997</c:v>
                </c:pt>
                <c:pt idx="73">
                  <c:v>411.02538721328398</c:v>
                </c:pt>
                <c:pt idx="74">
                  <c:v>508.49155268929599</c:v>
                </c:pt>
                <c:pt idx="75">
                  <c:v>977.29242769702296</c:v>
                </c:pt>
                <c:pt idx="76">
                  <c:v>1145.8585203646001</c:v>
                </c:pt>
                <c:pt idx="77">
                  <c:v>1072.24327708333</c:v>
                </c:pt>
                <c:pt idx="78">
                  <c:v>959.13683822917903</c:v>
                </c:pt>
                <c:pt idx="79">
                  <c:v>777.64016593751296</c:v>
                </c:pt>
                <c:pt idx="80">
                  <c:v>555.92826020832899</c:v>
                </c:pt>
                <c:pt idx="81">
                  <c:v>384.24671026042301</c:v>
                </c:pt>
                <c:pt idx="82">
                  <c:v>119.183251770829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7.515118125003224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F-475C-BBFF-75E69E360BE2}"/>
            </c:ext>
          </c:extLst>
        </c:ser>
        <c:ser>
          <c:idx val="6"/>
          <c:order val="6"/>
          <c:tx>
            <c:v>DSM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Sheet1!$B$89:$CS$89</c:f>
              <c:numCache>
                <c:formatCode>General</c:formatCode>
                <c:ptCount val="96"/>
                <c:pt idx="0">
                  <c:v>400.67500000000001</c:v>
                </c:pt>
                <c:pt idx="1">
                  <c:v>397.47500000000002</c:v>
                </c:pt>
                <c:pt idx="2">
                  <c:v>341.43758690921999</c:v>
                </c:pt>
                <c:pt idx="3">
                  <c:v>380.00476656248401</c:v>
                </c:pt>
                <c:pt idx="4">
                  <c:v>388.82499999999999</c:v>
                </c:pt>
                <c:pt idx="5">
                  <c:v>386.02499999999998</c:v>
                </c:pt>
                <c:pt idx="6">
                  <c:v>304.47713887124797</c:v>
                </c:pt>
                <c:pt idx="7">
                  <c:v>346.79999999999899</c:v>
                </c:pt>
                <c:pt idx="8">
                  <c:v>378.8</c:v>
                </c:pt>
                <c:pt idx="9">
                  <c:v>376.55</c:v>
                </c:pt>
                <c:pt idx="10">
                  <c:v>367.20154572915999</c:v>
                </c:pt>
                <c:pt idx="11">
                  <c:v>356.08821239582602</c:v>
                </c:pt>
                <c:pt idx="12">
                  <c:v>300.06995415111402</c:v>
                </c:pt>
                <c:pt idx="13">
                  <c:v>160.32338865415201</c:v>
                </c:pt>
                <c:pt idx="14">
                  <c:v>101.84995274486199</c:v>
                </c:pt>
                <c:pt idx="15">
                  <c:v>2.0099527448615402</c:v>
                </c:pt>
                <c:pt idx="16">
                  <c:v>17.615226528948899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62.140495371232603</c:v>
                </c:pt>
                <c:pt idx="23">
                  <c:v>178.75160295511799</c:v>
                </c:pt>
                <c:pt idx="24">
                  <c:v>416.32499999999999</c:v>
                </c:pt>
                <c:pt idx="25">
                  <c:v>261.36703525487098</c:v>
                </c:pt>
                <c:pt idx="26">
                  <c:v>456.3</c:v>
                </c:pt>
                <c:pt idx="27">
                  <c:v>471.6</c:v>
                </c:pt>
                <c:pt idx="28">
                  <c:v>483.4</c:v>
                </c:pt>
                <c:pt idx="29">
                  <c:v>492.4</c:v>
                </c:pt>
                <c:pt idx="30">
                  <c:v>499.2</c:v>
                </c:pt>
                <c:pt idx="31">
                  <c:v>503.82499999999999</c:v>
                </c:pt>
                <c:pt idx="32">
                  <c:v>506.17500000000001</c:v>
                </c:pt>
                <c:pt idx="33">
                  <c:v>506.22500000000002</c:v>
                </c:pt>
                <c:pt idx="34">
                  <c:v>504.45</c:v>
                </c:pt>
                <c:pt idx="35">
                  <c:v>501.35</c:v>
                </c:pt>
                <c:pt idx="36">
                  <c:v>497.8</c:v>
                </c:pt>
                <c:pt idx="37">
                  <c:v>387.72538306565201</c:v>
                </c:pt>
                <c:pt idx="38">
                  <c:v>274.97175987391199</c:v>
                </c:pt>
                <c:pt idx="39">
                  <c:v>231.37377845357599</c:v>
                </c:pt>
                <c:pt idx="40">
                  <c:v>20.992405067695099</c:v>
                </c:pt>
                <c:pt idx="41">
                  <c:v>18.9562282451069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41.740697409516201</c:v>
                </c:pt>
                <c:pt idx="64">
                  <c:v>77.382445275528198</c:v>
                </c:pt>
                <c:pt idx="65">
                  <c:v>48.0183607339888</c:v>
                </c:pt>
                <c:pt idx="66">
                  <c:v>237.08472517225599</c:v>
                </c:pt>
                <c:pt idx="67">
                  <c:v>216.03522012803001</c:v>
                </c:pt>
                <c:pt idx="68">
                  <c:v>455.2</c:v>
                </c:pt>
                <c:pt idx="69">
                  <c:v>443.625</c:v>
                </c:pt>
                <c:pt idx="70">
                  <c:v>432.35</c:v>
                </c:pt>
                <c:pt idx="71">
                  <c:v>422.5</c:v>
                </c:pt>
                <c:pt idx="72">
                  <c:v>415.47500000000002</c:v>
                </c:pt>
                <c:pt idx="73">
                  <c:v>412.35</c:v>
                </c:pt>
                <c:pt idx="74">
                  <c:v>414.22500000000002</c:v>
                </c:pt>
                <c:pt idx="75">
                  <c:v>420.15</c:v>
                </c:pt>
                <c:pt idx="76">
                  <c:v>427.47500000000002</c:v>
                </c:pt>
                <c:pt idx="77">
                  <c:v>432.75</c:v>
                </c:pt>
                <c:pt idx="78">
                  <c:v>433.75</c:v>
                </c:pt>
                <c:pt idx="79">
                  <c:v>430.1</c:v>
                </c:pt>
                <c:pt idx="80">
                  <c:v>423.32499999999999</c:v>
                </c:pt>
                <c:pt idx="81">
                  <c:v>415.35</c:v>
                </c:pt>
                <c:pt idx="82">
                  <c:v>408.2</c:v>
                </c:pt>
                <c:pt idx="83">
                  <c:v>393.49014765625998</c:v>
                </c:pt>
                <c:pt idx="84">
                  <c:v>303.89681151042703</c:v>
                </c:pt>
                <c:pt idx="85">
                  <c:v>223.00335583333799</c:v>
                </c:pt>
                <c:pt idx="86">
                  <c:v>172.496565416663</c:v>
                </c:pt>
                <c:pt idx="87">
                  <c:v>115.963227864578</c:v>
                </c:pt>
                <c:pt idx="88">
                  <c:v>174.816562604159</c:v>
                </c:pt>
                <c:pt idx="89">
                  <c:v>366.38345005208703</c:v>
                </c:pt>
                <c:pt idx="90">
                  <c:v>415.05</c:v>
                </c:pt>
                <c:pt idx="91">
                  <c:v>417.47500000000002</c:v>
                </c:pt>
                <c:pt idx="92">
                  <c:v>416.6</c:v>
                </c:pt>
                <c:pt idx="93">
                  <c:v>404.09345145834197</c:v>
                </c:pt>
                <c:pt idx="94">
                  <c:v>409.5</c:v>
                </c:pt>
                <c:pt idx="95">
                  <c:v>405.17500000000001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F-475C-BBFF-75E69E360BE2}"/>
            </c:ext>
          </c:extLst>
        </c:ser>
        <c:ser>
          <c:idx val="7"/>
          <c:order val="7"/>
          <c:tx>
            <c:v>PV_Curtail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Sheet1!$B$93:$CS$93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132.71561526355501</c:v>
                </c:pt>
                <c:pt idx="42">
                  <c:v>0</c:v>
                </c:pt>
                <c:pt idx="43">
                  <c:v>0</c:v>
                </c:pt>
                <c:pt idx="44">
                  <c:v>346.66586125191401</c:v>
                </c:pt>
                <c:pt idx="45">
                  <c:v>354.98719421185501</c:v>
                </c:pt>
                <c:pt idx="46">
                  <c:v>419.493073243438</c:v>
                </c:pt>
                <c:pt idx="47">
                  <c:v>426.30942477302102</c:v>
                </c:pt>
                <c:pt idx="48">
                  <c:v>351.323168923845</c:v>
                </c:pt>
                <c:pt idx="49">
                  <c:v>544.85590827225201</c:v>
                </c:pt>
                <c:pt idx="50">
                  <c:v>425.709967095396</c:v>
                </c:pt>
                <c:pt idx="51">
                  <c:v>523.55016345838703</c:v>
                </c:pt>
                <c:pt idx="52">
                  <c:v>702.17366109214697</c:v>
                </c:pt>
                <c:pt idx="53">
                  <c:v>883.48147134616102</c:v>
                </c:pt>
                <c:pt idx="54">
                  <c:v>682.95406388615299</c:v>
                </c:pt>
                <c:pt idx="55">
                  <c:v>647.54181283821902</c:v>
                </c:pt>
                <c:pt idx="56">
                  <c:v>560.829504786401</c:v>
                </c:pt>
                <c:pt idx="57">
                  <c:v>539.43799265225402</c:v>
                </c:pt>
                <c:pt idx="58">
                  <c:v>444.50302474484698</c:v>
                </c:pt>
                <c:pt idx="59">
                  <c:v>363.64800574907201</c:v>
                </c:pt>
                <c:pt idx="60">
                  <c:v>352.08665186379801</c:v>
                </c:pt>
                <c:pt idx="61">
                  <c:v>243.52240742520601</c:v>
                </c:pt>
                <c:pt idx="62">
                  <c:v>0.35140755874726898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4F-475C-BBFF-75E69E360BE2}"/>
            </c:ext>
          </c:extLst>
        </c:ser>
        <c:ser>
          <c:idx val="8"/>
          <c:order val="8"/>
          <c:tx>
            <c:v>Wind_Curtail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Sheet1!$B$94:$CS$94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0.18594389339614301</c:v>
                </c:pt>
                <c:pt idx="18">
                  <c:v>0</c:v>
                </c:pt>
                <c:pt idx="19">
                  <c:v>0</c:v>
                </c:pt>
                <c:pt idx="20">
                  <c:v>1.07072083909588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227.03743875425101</c:v>
                </c:pt>
                <c:pt idx="51">
                  <c:v>211.67732062924401</c:v>
                </c:pt>
                <c:pt idx="52">
                  <c:v>180.95743594175099</c:v>
                </c:pt>
                <c:pt idx="53">
                  <c:v>157.916808517747</c:v>
                </c:pt>
                <c:pt idx="54">
                  <c:v>142.557316410493</c:v>
                </c:pt>
                <c:pt idx="55">
                  <c:v>134.87743312924999</c:v>
                </c:pt>
                <c:pt idx="56">
                  <c:v>134.87743312924999</c:v>
                </c:pt>
                <c:pt idx="57">
                  <c:v>111.83743172299999</c:v>
                </c:pt>
                <c:pt idx="58">
                  <c:v>88.797430316750507</c:v>
                </c:pt>
                <c:pt idx="59">
                  <c:v>81.117547035507698</c:v>
                </c:pt>
                <c:pt idx="60">
                  <c:v>81.117547035507698</c:v>
                </c:pt>
                <c:pt idx="61">
                  <c:v>65.757428910500494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4F-475C-BBFF-75E69E360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604720"/>
        <c:axId val="1671615120"/>
      </c:areaChart>
      <c:lineChart>
        <c:grouping val="standard"/>
        <c:varyColors val="0"/>
        <c:ser>
          <c:idx val="9"/>
          <c:order val="9"/>
          <c:tx>
            <c:v>Demand</c:v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Sheet1!$B$91:$CS$91</c:f>
              <c:numCache>
                <c:formatCode>General</c:formatCode>
                <c:ptCount val="96"/>
                <c:pt idx="0">
                  <c:v>8013.5</c:v>
                </c:pt>
                <c:pt idx="1">
                  <c:v>7949.5</c:v>
                </c:pt>
                <c:pt idx="2">
                  <c:v>7889.5</c:v>
                </c:pt>
                <c:pt idx="3">
                  <c:v>7832</c:v>
                </c:pt>
                <c:pt idx="4">
                  <c:v>7776.5</c:v>
                </c:pt>
                <c:pt idx="5">
                  <c:v>7720.5</c:v>
                </c:pt>
                <c:pt idx="6">
                  <c:v>7667.5</c:v>
                </c:pt>
                <c:pt idx="7">
                  <c:v>7619</c:v>
                </c:pt>
                <c:pt idx="8">
                  <c:v>7576</c:v>
                </c:pt>
                <c:pt idx="9">
                  <c:v>7531</c:v>
                </c:pt>
                <c:pt idx="10">
                  <c:v>7473.5</c:v>
                </c:pt>
                <c:pt idx="11">
                  <c:v>7396.5</c:v>
                </c:pt>
                <c:pt idx="12">
                  <c:v>7300.5</c:v>
                </c:pt>
                <c:pt idx="13">
                  <c:v>7185.5</c:v>
                </c:pt>
                <c:pt idx="14">
                  <c:v>7057</c:v>
                </c:pt>
                <c:pt idx="15">
                  <c:v>6923</c:v>
                </c:pt>
                <c:pt idx="16">
                  <c:v>6819</c:v>
                </c:pt>
                <c:pt idx="17">
                  <c:v>6767.5</c:v>
                </c:pt>
                <c:pt idx="18">
                  <c:v>6791</c:v>
                </c:pt>
                <c:pt idx="19">
                  <c:v>6877</c:v>
                </c:pt>
                <c:pt idx="20">
                  <c:v>7033</c:v>
                </c:pt>
                <c:pt idx="21">
                  <c:v>7255</c:v>
                </c:pt>
                <c:pt idx="22">
                  <c:v>7552.5</c:v>
                </c:pt>
                <c:pt idx="23">
                  <c:v>7914</c:v>
                </c:pt>
                <c:pt idx="24">
                  <c:v>8326.5</c:v>
                </c:pt>
                <c:pt idx="25">
                  <c:v>8745.5</c:v>
                </c:pt>
                <c:pt idx="26">
                  <c:v>9126</c:v>
                </c:pt>
                <c:pt idx="27">
                  <c:v>9432</c:v>
                </c:pt>
                <c:pt idx="28">
                  <c:v>9668</c:v>
                </c:pt>
                <c:pt idx="29">
                  <c:v>9848</c:v>
                </c:pt>
                <c:pt idx="30">
                  <c:v>9984</c:v>
                </c:pt>
                <c:pt idx="31">
                  <c:v>10076.5</c:v>
                </c:pt>
                <c:pt idx="32">
                  <c:v>10123.5</c:v>
                </c:pt>
                <c:pt idx="33">
                  <c:v>10124.5</c:v>
                </c:pt>
                <c:pt idx="34">
                  <c:v>10089</c:v>
                </c:pt>
                <c:pt idx="35">
                  <c:v>10027</c:v>
                </c:pt>
                <c:pt idx="36">
                  <c:v>9956</c:v>
                </c:pt>
                <c:pt idx="37">
                  <c:v>9881.5</c:v>
                </c:pt>
                <c:pt idx="38">
                  <c:v>9812</c:v>
                </c:pt>
                <c:pt idx="39">
                  <c:v>9746.5</c:v>
                </c:pt>
                <c:pt idx="40">
                  <c:v>9698.5</c:v>
                </c:pt>
                <c:pt idx="41">
                  <c:v>9669.5</c:v>
                </c:pt>
                <c:pt idx="42">
                  <c:v>9675</c:v>
                </c:pt>
                <c:pt idx="43">
                  <c:v>9715.5</c:v>
                </c:pt>
                <c:pt idx="44">
                  <c:v>9801.5</c:v>
                </c:pt>
                <c:pt idx="45">
                  <c:v>9898.5</c:v>
                </c:pt>
                <c:pt idx="46">
                  <c:v>9975.5</c:v>
                </c:pt>
                <c:pt idx="47">
                  <c:v>9998.5</c:v>
                </c:pt>
                <c:pt idx="48">
                  <c:v>9988</c:v>
                </c:pt>
                <c:pt idx="49">
                  <c:v>9960</c:v>
                </c:pt>
                <c:pt idx="50">
                  <c:v>9928.5</c:v>
                </c:pt>
                <c:pt idx="51">
                  <c:v>9884</c:v>
                </c:pt>
                <c:pt idx="52">
                  <c:v>9832.5</c:v>
                </c:pt>
                <c:pt idx="53">
                  <c:v>9781</c:v>
                </c:pt>
                <c:pt idx="54">
                  <c:v>9742</c:v>
                </c:pt>
                <c:pt idx="55">
                  <c:v>9713</c:v>
                </c:pt>
                <c:pt idx="56">
                  <c:v>9697</c:v>
                </c:pt>
                <c:pt idx="57">
                  <c:v>9695</c:v>
                </c:pt>
                <c:pt idx="58">
                  <c:v>9711.5</c:v>
                </c:pt>
                <c:pt idx="59">
                  <c:v>9734.5</c:v>
                </c:pt>
                <c:pt idx="60">
                  <c:v>9754</c:v>
                </c:pt>
                <c:pt idx="61">
                  <c:v>9754</c:v>
                </c:pt>
                <c:pt idx="62">
                  <c:v>9735.5</c:v>
                </c:pt>
                <c:pt idx="63">
                  <c:v>9694</c:v>
                </c:pt>
                <c:pt idx="64">
                  <c:v>9637.5</c:v>
                </c:pt>
                <c:pt idx="65">
                  <c:v>9561</c:v>
                </c:pt>
                <c:pt idx="66">
                  <c:v>9457.5</c:v>
                </c:pt>
                <c:pt idx="67">
                  <c:v>9305</c:v>
                </c:pt>
                <c:pt idx="68">
                  <c:v>9104</c:v>
                </c:pt>
                <c:pt idx="69">
                  <c:v>8872.5</c:v>
                </c:pt>
                <c:pt idx="70">
                  <c:v>8647</c:v>
                </c:pt>
                <c:pt idx="71">
                  <c:v>8450</c:v>
                </c:pt>
                <c:pt idx="72">
                  <c:v>8309.5</c:v>
                </c:pt>
                <c:pt idx="73">
                  <c:v>8247</c:v>
                </c:pt>
                <c:pt idx="74">
                  <c:v>8284.5</c:v>
                </c:pt>
                <c:pt idx="75">
                  <c:v>8403</c:v>
                </c:pt>
                <c:pt idx="76">
                  <c:v>8549.5</c:v>
                </c:pt>
                <c:pt idx="77">
                  <c:v>8655</c:v>
                </c:pt>
                <c:pt idx="78">
                  <c:v>8675</c:v>
                </c:pt>
                <c:pt idx="79">
                  <c:v>8602</c:v>
                </c:pt>
                <c:pt idx="80">
                  <c:v>8466.5</c:v>
                </c:pt>
                <c:pt idx="81">
                  <c:v>8307</c:v>
                </c:pt>
                <c:pt idx="82">
                  <c:v>8164</c:v>
                </c:pt>
                <c:pt idx="83">
                  <c:v>8054</c:v>
                </c:pt>
                <c:pt idx="84">
                  <c:v>7978.5</c:v>
                </c:pt>
                <c:pt idx="85">
                  <c:v>7921.5</c:v>
                </c:pt>
                <c:pt idx="86">
                  <c:v>7895.5</c:v>
                </c:pt>
                <c:pt idx="87">
                  <c:v>7924.5</c:v>
                </c:pt>
                <c:pt idx="88">
                  <c:v>8032.5</c:v>
                </c:pt>
                <c:pt idx="89">
                  <c:v>8177</c:v>
                </c:pt>
                <c:pt idx="90">
                  <c:v>8301</c:v>
                </c:pt>
                <c:pt idx="91">
                  <c:v>8349.5</c:v>
                </c:pt>
                <c:pt idx="92">
                  <c:v>8332</c:v>
                </c:pt>
                <c:pt idx="93">
                  <c:v>8269.5</c:v>
                </c:pt>
                <c:pt idx="94">
                  <c:v>8190</c:v>
                </c:pt>
                <c:pt idx="95" formatCode="0.00">
                  <c:v>8103.5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64F-475C-BBFF-75E69E360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1604720"/>
        <c:axId val="1671615120"/>
      </c:lineChart>
      <c:catAx>
        <c:axId val="167160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71615120"/>
        <c:crosses val="autoZero"/>
        <c:auto val="1"/>
        <c:lblAlgn val="ctr"/>
        <c:lblOffset val="100"/>
        <c:noMultiLvlLbl val="0"/>
      </c:catAx>
      <c:valAx>
        <c:axId val="1671615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7160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428270479347978E-2"/>
          <c:y val="4.8786762762339432E-2"/>
          <c:w val="0.84579258184832162"/>
          <c:h val="0.13388782181183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Power Procurement Portfolio - November</a:t>
            </a:r>
          </a:p>
        </c:rich>
      </c:tx>
      <c:layout>
        <c:manualLayout>
          <c:xMode val="edge"/>
          <c:yMode val="edge"/>
          <c:x val="0.2650633131133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31386018153982E-2"/>
          <c:y val="0.1816800839726638"/>
          <c:w val="0.89332502870734909"/>
          <c:h val="0.72141996693351107"/>
        </c:manualLayout>
      </c:layout>
      <c:areaChart>
        <c:grouping val="stack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Sheet1!$B$32:$CS$32</c:f>
              <c:numCache>
                <c:formatCode>General</c:formatCode>
                <c:ptCount val="96"/>
                <c:pt idx="0">
                  <c:v>4069.8670748095778</c:v>
                </c:pt>
                <c:pt idx="1">
                  <c:v>4050.2804081429108</c:v>
                </c:pt>
                <c:pt idx="2">
                  <c:v>4046.8754931311205</c:v>
                </c:pt>
                <c:pt idx="3">
                  <c:v>4048.6754931311193</c:v>
                </c:pt>
                <c:pt idx="4">
                  <c:v>4050.4754931311199</c:v>
                </c:pt>
                <c:pt idx="5">
                  <c:v>4048.9421597977876</c:v>
                </c:pt>
                <c:pt idx="6">
                  <c:v>4077.5421597977866</c:v>
                </c:pt>
                <c:pt idx="7">
                  <c:v>4101.9058277003278</c:v>
                </c:pt>
                <c:pt idx="8">
                  <c:v>4110.50582770033</c:v>
                </c:pt>
                <c:pt idx="9">
                  <c:v>4119.1058277003276</c:v>
                </c:pt>
                <c:pt idx="10">
                  <c:v>4125.3117021527823</c:v>
                </c:pt>
                <c:pt idx="11">
                  <c:v>4123.7783688194504</c:v>
                </c:pt>
                <c:pt idx="12">
                  <c:v>4145.7117021527838</c:v>
                </c:pt>
                <c:pt idx="13">
                  <c:v>4167.6450354861145</c:v>
                </c:pt>
                <c:pt idx="14">
                  <c:v>4205.3117021527833</c:v>
                </c:pt>
                <c:pt idx="15">
                  <c:v>4265.4317021527831</c:v>
                </c:pt>
                <c:pt idx="16">
                  <c:v>4326.4547009169028</c:v>
                </c:pt>
                <c:pt idx="17">
                  <c:v>4393.2413675835705</c:v>
                </c:pt>
                <c:pt idx="18">
                  <c:v>4460.0280342502383</c:v>
                </c:pt>
                <c:pt idx="19">
                  <c:v>4526.8147009169033</c:v>
                </c:pt>
                <c:pt idx="20">
                  <c:v>4593.6013675835702</c:v>
                </c:pt>
                <c:pt idx="21">
                  <c:v>4660.3880342502371</c:v>
                </c:pt>
                <c:pt idx="22">
                  <c:v>4727.174700916903</c:v>
                </c:pt>
                <c:pt idx="23">
                  <c:v>4793.9613675835708</c:v>
                </c:pt>
                <c:pt idx="24">
                  <c:v>4860.7480342502377</c:v>
                </c:pt>
                <c:pt idx="25">
                  <c:v>4927.5347009169036</c:v>
                </c:pt>
                <c:pt idx="26">
                  <c:v>4990.9880342502374</c:v>
                </c:pt>
                <c:pt idx="27">
                  <c:v>5054.4413675835694</c:v>
                </c:pt>
                <c:pt idx="28">
                  <c:v>5087.0680342502374</c:v>
                </c:pt>
                <c:pt idx="29">
                  <c:v>5096.6333333333332</c:v>
                </c:pt>
                <c:pt idx="30">
                  <c:v>5096.5</c:v>
                </c:pt>
                <c:pt idx="31">
                  <c:v>5078.713333333334</c:v>
                </c:pt>
                <c:pt idx="32">
                  <c:v>5046.0866666666661</c:v>
                </c:pt>
                <c:pt idx="33">
                  <c:v>4990.9266666666672</c:v>
                </c:pt>
                <c:pt idx="34">
                  <c:v>4927.4733333333334</c:v>
                </c:pt>
                <c:pt idx="35">
                  <c:v>4864.0199999999995</c:v>
                </c:pt>
                <c:pt idx="36">
                  <c:v>4800.5666666666666</c:v>
                </c:pt>
                <c:pt idx="37">
                  <c:v>4733.7800000000007</c:v>
                </c:pt>
                <c:pt idx="38">
                  <c:v>4666.9933333333329</c:v>
                </c:pt>
                <c:pt idx="39">
                  <c:v>4600.2066666666669</c:v>
                </c:pt>
                <c:pt idx="40">
                  <c:v>4533.420000000001</c:v>
                </c:pt>
                <c:pt idx="41">
                  <c:v>4466.6333333333332</c:v>
                </c:pt>
                <c:pt idx="42">
                  <c:v>4399.8466666666664</c:v>
                </c:pt>
                <c:pt idx="43">
                  <c:v>4333.0600000000004</c:v>
                </c:pt>
                <c:pt idx="44">
                  <c:v>4266.2733333333326</c:v>
                </c:pt>
                <c:pt idx="45">
                  <c:v>4199.4866666666676</c:v>
                </c:pt>
                <c:pt idx="46">
                  <c:v>4132.7</c:v>
                </c:pt>
                <c:pt idx="47">
                  <c:v>4065.913333333332</c:v>
                </c:pt>
                <c:pt idx="48">
                  <c:v>3999.126666666667</c:v>
                </c:pt>
                <c:pt idx="49">
                  <c:v>3932.34</c:v>
                </c:pt>
                <c:pt idx="50">
                  <c:v>3899.3400050888267</c:v>
                </c:pt>
                <c:pt idx="51">
                  <c:v>3877.4066717554902</c:v>
                </c:pt>
                <c:pt idx="52">
                  <c:v>3862.1400050888251</c:v>
                </c:pt>
                <c:pt idx="53">
                  <c:v>3863.6733384221598</c:v>
                </c:pt>
                <c:pt idx="54">
                  <c:v>3894.8866717554915</c:v>
                </c:pt>
                <c:pt idx="55">
                  <c:v>3926.1000050888274</c:v>
                </c:pt>
                <c:pt idx="56">
                  <c:v>3957.3133384221596</c:v>
                </c:pt>
                <c:pt idx="57">
                  <c:v>4001.4398463357456</c:v>
                </c:pt>
                <c:pt idx="58">
                  <c:v>4064.9898463357486</c:v>
                </c:pt>
                <c:pt idx="59">
                  <c:v>4130.8965130024135</c:v>
                </c:pt>
                <c:pt idx="60">
                  <c:v>4196.8031796690784</c:v>
                </c:pt>
                <c:pt idx="61">
                  <c:v>4262.9198463357479</c:v>
                </c:pt>
                <c:pt idx="62">
                  <c:v>4329.5731796690807</c:v>
                </c:pt>
                <c:pt idx="63">
                  <c:v>4393.0265130024127</c:v>
                </c:pt>
                <c:pt idx="64">
                  <c:v>4452.879846335748</c:v>
                </c:pt>
                <c:pt idx="65">
                  <c:v>4519.666513002413</c:v>
                </c:pt>
                <c:pt idx="66">
                  <c:v>4574.8265130024129</c:v>
                </c:pt>
                <c:pt idx="67">
                  <c:v>4629.9865130024136</c:v>
                </c:pt>
                <c:pt idx="68">
                  <c:v>4663.8131745802548</c:v>
                </c:pt>
                <c:pt idx="69">
                  <c:v>4685.7465079135882</c:v>
                </c:pt>
                <c:pt idx="70">
                  <c:v>4752.5331745802559</c:v>
                </c:pt>
                <c:pt idx="71">
                  <c:v>4807.6931745802485</c:v>
                </c:pt>
                <c:pt idx="72">
                  <c:v>4845.386507913583</c:v>
                </c:pt>
                <c:pt idx="73">
                  <c:v>4878.0131745802491</c:v>
                </c:pt>
                <c:pt idx="74">
                  <c:v>4875.3331745802498</c:v>
                </c:pt>
                <c:pt idx="75">
                  <c:v>4872.6531745802486</c:v>
                </c:pt>
                <c:pt idx="76">
                  <c:v>4840.026507913587</c:v>
                </c:pt>
                <c:pt idx="77">
                  <c:v>4807.3998412469209</c:v>
                </c:pt>
                <c:pt idx="78">
                  <c:v>4774.7731745802539</c:v>
                </c:pt>
                <c:pt idx="79">
                  <c:v>4742.1465079135869</c:v>
                </c:pt>
                <c:pt idx="80">
                  <c:v>4704.4531745802542</c:v>
                </c:pt>
                <c:pt idx="81">
                  <c:v>4649.2931745802562</c:v>
                </c:pt>
                <c:pt idx="82">
                  <c:v>4582.5065079135884</c:v>
                </c:pt>
                <c:pt idx="83">
                  <c:v>4560.5731745802541</c:v>
                </c:pt>
                <c:pt idx="84">
                  <c:v>4497.1198412469221</c:v>
                </c:pt>
                <c:pt idx="85">
                  <c:v>4430.3331745802525</c:v>
                </c:pt>
                <c:pt idx="86">
                  <c:v>4383.0814130931176</c:v>
                </c:pt>
                <c:pt idx="87">
                  <c:v>4384.7480797597855</c:v>
                </c:pt>
                <c:pt idx="88">
                  <c:v>4379.7480797597864</c:v>
                </c:pt>
                <c:pt idx="89">
                  <c:v>4382.1614130931175</c:v>
                </c:pt>
                <c:pt idx="90">
                  <c:v>4338.8414130931196</c:v>
                </c:pt>
                <c:pt idx="91">
                  <c:v>4341.2547464264517</c:v>
                </c:pt>
                <c:pt idx="92">
                  <c:v>4314.9598412469195</c:v>
                </c:pt>
                <c:pt idx="93">
                  <c:v>4288.279841246921</c:v>
                </c:pt>
                <c:pt idx="94">
                  <c:v>4221.4931745802551</c:v>
                </c:pt>
                <c:pt idx="95">
                  <c:v>4224.8131745802539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F-4C26-9F4A-5B0D1820D608}"/>
            </c:ext>
          </c:extLst>
        </c:ser>
        <c:ser>
          <c:idx val="1"/>
          <c:order val="1"/>
          <c:tx>
            <c:v>Hydro</c:v>
          </c:tx>
          <c:spPr>
            <a:solidFill>
              <a:srgbClr val="00B0F0"/>
            </a:solidFill>
            <a:ln w="25400">
              <a:noFill/>
            </a:ln>
            <a:effectLst/>
          </c:spPr>
          <c:val>
            <c:numRef>
              <c:f>Sheet1!$B$55:$CS$55</c:f>
              <c:numCache>
                <c:formatCode>General</c:formatCode>
                <c:ptCount val="96"/>
                <c:pt idx="0">
                  <c:v>1130.3333333333333</c:v>
                </c:pt>
                <c:pt idx="1">
                  <c:v>1127.6666666666667</c:v>
                </c:pt>
                <c:pt idx="2">
                  <c:v>1125</c:v>
                </c:pt>
                <c:pt idx="3">
                  <c:v>1125</c:v>
                </c:pt>
                <c:pt idx="4">
                  <c:v>1125</c:v>
                </c:pt>
                <c:pt idx="5">
                  <c:v>1125</c:v>
                </c:pt>
                <c:pt idx="6">
                  <c:v>1125</c:v>
                </c:pt>
                <c:pt idx="7">
                  <c:v>1127.6666666666667</c:v>
                </c:pt>
                <c:pt idx="8">
                  <c:v>1125</c:v>
                </c:pt>
                <c:pt idx="9">
                  <c:v>1127.6666666666667</c:v>
                </c:pt>
                <c:pt idx="10">
                  <c:v>1125</c:v>
                </c:pt>
                <c:pt idx="11">
                  <c:v>1125</c:v>
                </c:pt>
                <c:pt idx="12">
                  <c:v>1127.3333333333333</c:v>
                </c:pt>
                <c:pt idx="13">
                  <c:v>1130</c:v>
                </c:pt>
                <c:pt idx="14">
                  <c:v>1132.6666666666665</c:v>
                </c:pt>
                <c:pt idx="15">
                  <c:v>1135.3333333333333</c:v>
                </c:pt>
                <c:pt idx="16">
                  <c:v>1138</c:v>
                </c:pt>
                <c:pt idx="17">
                  <c:v>1140.6666666666665</c:v>
                </c:pt>
                <c:pt idx="18">
                  <c:v>1143.3333333333333</c:v>
                </c:pt>
                <c:pt idx="19">
                  <c:v>1146</c:v>
                </c:pt>
                <c:pt idx="20">
                  <c:v>1148.6666666666665</c:v>
                </c:pt>
                <c:pt idx="21">
                  <c:v>1151.3333333333333</c:v>
                </c:pt>
                <c:pt idx="22">
                  <c:v>1154</c:v>
                </c:pt>
                <c:pt idx="23">
                  <c:v>1156.6666666666665</c:v>
                </c:pt>
                <c:pt idx="24">
                  <c:v>1159.3333333333333</c:v>
                </c:pt>
                <c:pt idx="25">
                  <c:v>1162</c:v>
                </c:pt>
                <c:pt idx="26">
                  <c:v>1164.6666666666667</c:v>
                </c:pt>
                <c:pt idx="27">
                  <c:v>1167.3333333333333</c:v>
                </c:pt>
                <c:pt idx="28">
                  <c:v>1170</c:v>
                </c:pt>
                <c:pt idx="29">
                  <c:v>1170</c:v>
                </c:pt>
                <c:pt idx="30">
                  <c:v>1170</c:v>
                </c:pt>
                <c:pt idx="31">
                  <c:v>1170</c:v>
                </c:pt>
                <c:pt idx="32">
                  <c:v>1170</c:v>
                </c:pt>
                <c:pt idx="33">
                  <c:v>1167.3333333333333</c:v>
                </c:pt>
                <c:pt idx="34">
                  <c:v>1164.6666666666667</c:v>
                </c:pt>
                <c:pt idx="35">
                  <c:v>1162</c:v>
                </c:pt>
                <c:pt idx="36">
                  <c:v>1159.3333333333333</c:v>
                </c:pt>
                <c:pt idx="37">
                  <c:v>1156.6666666666665</c:v>
                </c:pt>
                <c:pt idx="38">
                  <c:v>1154</c:v>
                </c:pt>
                <c:pt idx="39">
                  <c:v>1151.3333333333333</c:v>
                </c:pt>
                <c:pt idx="40">
                  <c:v>1148.6666666666665</c:v>
                </c:pt>
                <c:pt idx="41">
                  <c:v>1146</c:v>
                </c:pt>
                <c:pt idx="42">
                  <c:v>1143.3333333333333</c:v>
                </c:pt>
                <c:pt idx="43">
                  <c:v>1140.6666666666665</c:v>
                </c:pt>
                <c:pt idx="44">
                  <c:v>1138</c:v>
                </c:pt>
                <c:pt idx="45">
                  <c:v>1135.3333333333333</c:v>
                </c:pt>
                <c:pt idx="46">
                  <c:v>1132.6666666666665</c:v>
                </c:pt>
                <c:pt idx="47">
                  <c:v>1130</c:v>
                </c:pt>
                <c:pt idx="48">
                  <c:v>1127.3333333333333</c:v>
                </c:pt>
                <c:pt idx="49">
                  <c:v>1125</c:v>
                </c:pt>
                <c:pt idx="50">
                  <c:v>1125</c:v>
                </c:pt>
                <c:pt idx="51">
                  <c:v>1125</c:v>
                </c:pt>
                <c:pt idx="52">
                  <c:v>1125</c:v>
                </c:pt>
                <c:pt idx="53">
                  <c:v>1125</c:v>
                </c:pt>
                <c:pt idx="54">
                  <c:v>1125</c:v>
                </c:pt>
                <c:pt idx="55">
                  <c:v>1125</c:v>
                </c:pt>
                <c:pt idx="56">
                  <c:v>1125</c:v>
                </c:pt>
                <c:pt idx="57">
                  <c:v>1127.6666666666667</c:v>
                </c:pt>
                <c:pt idx="58">
                  <c:v>1130.3333333333333</c:v>
                </c:pt>
                <c:pt idx="59">
                  <c:v>1133</c:v>
                </c:pt>
                <c:pt idx="60">
                  <c:v>1135.6666666666667</c:v>
                </c:pt>
                <c:pt idx="61">
                  <c:v>1138.3333333333333</c:v>
                </c:pt>
                <c:pt idx="62">
                  <c:v>1141</c:v>
                </c:pt>
                <c:pt idx="63">
                  <c:v>1143.6666666666667</c:v>
                </c:pt>
                <c:pt idx="64">
                  <c:v>1146.3333333333333</c:v>
                </c:pt>
                <c:pt idx="65">
                  <c:v>1149</c:v>
                </c:pt>
                <c:pt idx="66">
                  <c:v>1151.6666666666667</c:v>
                </c:pt>
                <c:pt idx="67">
                  <c:v>1154.3333333333335</c:v>
                </c:pt>
                <c:pt idx="68">
                  <c:v>1157</c:v>
                </c:pt>
                <c:pt idx="69">
                  <c:v>1159.6666666666667</c:v>
                </c:pt>
                <c:pt idx="70">
                  <c:v>1162.3333333333335</c:v>
                </c:pt>
                <c:pt idx="71">
                  <c:v>1165</c:v>
                </c:pt>
                <c:pt idx="72">
                  <c:v>1167.6666666666667</c:v>
                </c:pt>
                <c:pt idx="73">
                  <c:v>1170</c:v>
                </c:pt>
                <c:pt idx="74">
                  <c:v>1170</c:v>
                </c:pt>
                <c:pt idx="75">
                  <c:v>1170</c:v>
                </c:pt>
                <c:pt idx="76">
                  <c:v>1170</c:v>
                </c:pt>
                <c:pt idx="77">
                  <c:v>1167.3333333333333</c:v>
                </c:pt>
                <c:pt idx="78">
                  <c:v>1164.6666666666667</c:v>
                </c:pt>
                <c:pt idx="79">
                  <c:v>1162</c:v>
                </c:pt>
                <c:pt idx="80">
                  <c:v>1159.3333333333333</c:v>
                </c:pt>
                <c:pt idx="81">
                  <c:v>1156.6666666666665</c:v>
                </c:pt>
                <c:pt idx="82">
                  <c:v>1154</c:v>
                </c:pt>
                <c:pt idx="83">
                  <c:v>1151.3333333333333</c:v>
                </c:pt>
                <c:pt idx="84">
                  <c:v>1148.6666666666665</c:v>
                </c:pt>
                <c:pt idx="85">
                  <c:v>1146</c:v>
                </c:pt>
                <c:pt idx="86">
                  <c:v>1143.3333333333333</c:v>
                </c:pt>
                <c:pt idx="87">
                  <c:v>1140.6666666666665</c:v>
                </c:pt>
                <c:pt idx="88">
                  <c:v>1138</c:v>
                </c:pt>
                <c:pt idx="89">
                  <c:v>1135.3333333333333</c:v>
                </c:pt>
                <c:pt idx="90">
                  <c:v>1132.6666666666665</c:v>
                </c:pt>
                <c:pt idx="91">
                  <c:v>1133</c:v>
                </c:pt>
                <c:pt idx="92">
                  <c:v>1130.3333333333333</c:v>
                </c:pt>
                <c:pt idx="93">
                  <c:v>1127.6666666666667</c:v>
                </c:pt>
                <c:pt idx="94">
                  <c:v>1125</c:v>
                </c:pt>
                <c:pt idx="95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0F-4C26-9F4A-5B0D1820D608}"/>
            </c:ext>
          </c:extLst>
        </c:ser>
        <c:ser>
          <c:idx val="2"/>
          <c:order val="2"/>
          <c:tx>
            <c:v>Gas</c:v>
          </c:tx>
          <c:spPr>
            <a:solidFill>
              <a:schemeClr val="accent2"/>
            </a:solidFill>
            <a:ln w="25400">
              <a:noFill/>
            </a:ln>
            <a:effectLst/>
          </c:spPr>
          <c:val>
            <c:numRef>
              <c:f>Sheet1!$B$71:$CS$71</c:f>
              <c:numCache>
                <c:formatCode>General</c:formatCode>
                <c:ptCount val="96"/>
                <c:pt idx="0">
                  <c:v>323.849622671215</c:v>
                </c:pt>
                <c:pt idx="1">
                  <c:v>303.44000000000005</c:v>
                </c:pt>
                <c:pt idx="2">
                  <c:v>289.22000000000003</c:v>
                </c:pt>
                <c:pt idx="3">
                  <c:v>275</c:v>
                </c:pt>
                <c:pt idx="4">
                  <c:v>275</c:v>
                </c:pt>
                <c:pt idx="5">
                  <c:v>275</c:v>
                </c:pt>
                <c:pt idx="6">
                  <c:v>289.22000000000003</c:v>
                </c:pt>
                <c:pt idx="7">
                  <c:v>319.22000000000003</c:v>
                </c:pt>
                <c:pt idx="8">
                  <c:v>289.22000000000003</c:v>
                </c:pt>
                <c:pt idx="9">
                  <c:v>312.55078946424402</c:v>
                </c:pt>
                <c:pt idx="10">
                  <c:v>289.22000000000003</c:v>
                </c:pt>
                <c:pt idx="11">
                  <c:v>275</c:v>
                </c:pt>
                <c:pt idx="12">
                  <c:v>275</c:v>
                </c:pt>
                <c:pt idx="13">
                  <c:v>275</c:v>
                </c:pt>
                <c:pt idx="14">
                  <c:v>275</c:v>
                </c:pt>
                <c:pt idx="15">
                  <c:v>275</c:v>
                </c:pt>
                <c:pt idx="16">
                  <c:v>275</c:v>
                </c:pt>
                <c:pt idx="17">
                  <c:v>275</c:v>
                </c:pt>
                <c:pt idx="18">
                  <c:v>275</c:v>
                </c:pt>
                <c:pt idx="19">
                  <c:v>275</c:v>
                </c:pt>
                <c:pt idx="20">
                  <c:v>297.11</c:v>
                </c:pt>
                <c:pt idx="21">
                  <c:v>327.11</c:v>
                </c:pt>
                <c:pt idx="22">
                  <c:v>357.11</c:v>
                </c:pt>
                <c:pt idx="23">
                  <c:v>387.11</c:v>
                </c:pt>
                <c:pt idx="24">
                  <c:v>417.11</c:v>
                </c:pt>
                <c:pt idx="25">
                  <c:v>447.11</c:v>
                </c:pt>
                <c:pt idx="26">
                  <c:v>477.11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485.05810334426599</c:v>
                </c:pt>
                <c:pt idx="36">
                  <c:v>460.15810334426601</c:v>
                </c:pt>
                <c:pt idx="37">
                  <c:v>430.15810334426601</c:v>
                </c:pt>
                <c:pt idx="38">
                  <c:v>400.15810334426601</c:v>
                </c:pt>
                <c:pt idx="39">
                  <c:v>370.15810334426601</c:v>
                </c:pt>
                <c:pt idx="40">
                  <c:v>340.15810334426499</c:v>
                </c:pt>
                <c:pt idx="41">
                  <c:v>310.15810334426499</c:v>
                </c:pt>
                <c:pt idx="42">
                  <c:v>287.21000000000004</c:v>
                </c:pt>
                <c:pt idx="43">
                  <c:v>275</c:v>
                </c:pt>
                <c:pt idx="44">
                  <c:v>275</c:v>
                </c:pt>
                <c:pt idx="45">
                  <c:v>275</c:v>
                </c:pt>
                <c:pt idx="46">
                  <c:v>275</c:v>
                </c:pt>
                <c:pt idx="47">
                  <c:v>275</c:v>
                </c:pt>
                <c:pt idx="48">
                  <c:v>275</c:v>
                </c:pt>
                <c:pt idx="49">
                  <c:v>275</c:v>
                </c:pt>
                <c:pt idx="50">
                  <c:v>275</c:v>
                </c:pt>
                <c:pt idx="51">
                  <c:v>275</c:v>
                </c:pt>
                <c:pt idx="52">
                  <c:v>275</c:v>
                </c:pt>
                <c:pt idx="53">
                  <c:v>275</c:v>
                </c:pt>
                <c:pt idx="54">
                  <c:v>275</c:v>
                </c:pt>
                <c:pt idx="55">
                  <c:v>275</c:v>
                </c:pt>
                <c:pt idx="56">
                  <c:v>275</c:v>
                </c:pt>
                <c:pt idx="57">
                  <c:v>289.22000000000003</c:v>
                </c:pt>
                <c:pt idx="58">
                  <c:v>303.44000000000005</c:v>
                </c:pt>
                <c:pt idx="59">
                  <c:v>317.65999999999997</c:v>
                </c:pt>
                <c:pt idx="60">
                  <c:v>331.88</c:v>
                </c:pt>
                <c:pt idx="61">
                  <c:v>361.88</c:v>
                </c:pt>
                <c:pt idx="62">
                  <c:v>391.88</c:v>
                </c:pt>
                <c:pt idx="63">
                  <c:v>421.88</c:v>
                </c:pt>
                <c:pt idx="64">
                  <c:v>415.54999999999995</c:v>
                </c:pt>
                <c:pt idx="65">
                  <c:v>445.54999999999995</c:v>
                </c:pt>
                <c:pt idx="66">
                  <c:v>468.44</c:v>
                </c:pt>
                <c:pt idx="67">
                  <c:v>484.22</c:v>
                </c:pt>
                <c:pt idx="68">
                  <c:v>454.22</c:v>
                </c:pt>
                <c:pt idx="69">
                  <c:v>424.22</c:v>
                </c:pt>
                <c:pt idx="70">
                  <c:v>454.22</c:v>
                </c:pt>
                <c:pt idx="71">
                  <c:v>484.22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500</c:v>
                </c:pt>
                <c:pt idx="77">
                  <c:v>500</c:v>
                </c:pt>
                <c:pt idx="78">
                  <c:v>500</c:v>
                </c:pt>
                <c:pt idx="79">
                  <c:v>479.75</c:v>
                </c:pt>
                <c:pt idx="80">
                  <c:v>449.75</c:v>
                </c:pt>
                <c:pt idx="81">
                  <c:v>419.75</c:v>
                </c:pt>
                <c:pt idx="82">
                  <c:v>389.75</c:v>
                </c:pt>
                <c:pt idx="83">
                  <c:v>359.75</c:v>
                </c:pt>
                <c:pt idx="84">
                  <c:v>329.75</c:v>
                </c:pt>
                <c:pt idx="85">
                  <c:v>299.75</c:v>
                </c:pt>
                <c:pt idx="86">
                  <c:v>277.64</c:v>
                </c:pt>
                <c:pt idx="87">
                  <c:v>279.57450825996443</c:v>
                </c:pt>
                <c:pt idx="88">
                  <c:v>293.7945082599644</c:v>
                </c:pt>
                <c:pt idx="89">
                  <c:v>323.7945082599644</c:v>
                </c:pt>
                <c:pt idx="90">
                  <c:v>294.5</c:v>
                </c:pt>
                <c:pt idx="91">
                  <c:v>324.5</c:v>
                </c:pt>
                <c:pt idx="92">
                  <c:v>294.5</c:v>
                </c:pt>
                <c:pt idx="93">
                  <c:v>305</c:v>
                </c:pt>
                <c:pt idx="94">
                  <c:v>275</c:v>
                </c:pt>
                <c:pt idx="95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0F-4C26-9F4A-5B0D1820D608}"/>
            </c:ext>
          </c:extLst>
        </c:ser>
        <c:ser>
          <c:idx val="3"/>
          <c:order val="3"/>
          <c:tx>
            <c:v>Nuclear</c:v>
          </c:tx>
          <c:spPr>
            <a:solidFill>
              <a:srgbClr val="FF0000"/>
            </a:solidFill>
            <a:ln w="25400">
              <a:noFill/>
            </a:ln>
            <a:effectLst/>
          </c:spPr>
          <c:val>
            <c:numRef>
              <c:f>Sheet1!$B$77:$CS$77</c:f>
              <c:numCache>
                <c:formatCode>General</c:formatCode>
                <c:ptCount val="96"/>
                <c:pt idx="0">
                  <c:v>468</c:v>
                </c:pt>
                <c:pt idx="1">
                  <c:v>468</c:v>
                </c:pt>
                <c:pt idx="2">
                  <c:v>468</c:v>
                </c:pt>
                <c:pt idx="3">
                  <c:v>468</c:v>
                </c:pt>
                <c:pt idx="4">
                  <c:v>468</c:v>
                </c:pt>
                <c:pt idx="5">
                  <c:v>468</c:v>
                </c:pt>
                <c:pt idx="6">
                  <c:v>468</c:v>
                </c:pt>
                <c:pt idx="7">
                  <c:v>468</c:v>
                </c:pt>
                <c:pt idx="8">
                  <c:v>468</c:v>
                </c:pt>
                <c:pt idx="9">
                  <c:v>468</c:v>
                </c:pt>
                <c:pt idx="10">
                  <c:v>468</c:v>
                </c:pt>
                <c:pt idx="11">
                  <c:v>468</c:v>
                </c:pt>
                <c:pt idx="12">
                  <c:v>468</c:v>
                </c:pt>
                <c:pt idx="13">
                  <c:v>468</c:v>
                </c:pt>
                <c:pt idx="14">
                  <c:v>468</c:v>
                </c:pt>
                <c:pt idx="15">
                  <c:v>468</c:v>
                </c:pt>
                <c:pt idx="16">
                  <c:v>468</c:v>
                </c:pt>
                <c:pt idx="17">
                  <c:v>468</c:v>
                </c:pt>
                <c:pt idx="18">
                  <c:v>468</c:v>
                </c:pt>
                <c:pt idx="19">
                  <c:v>468</c:v>
                </c:pt>
                <c:pt idx="20">
                  <c:v>468</c:v>
                </c:pt>
                <c:pt idx="21">
                  <c:v>468</c:v>
                </c:pt>
                <c:pt idx="22">
                  <c:v>468</c:v>
                </c:pt>
                <c:pt idx="23">
                  <c:v>468</c:v>
                </c:pt>
                <c:pt idx="24">
                  <c:v>468</c:v>
                </c:pt>
                <c:pt idx="25">
                  <c:v>468</c:v>
                </c:pt>
                <c:pt idx="26">
                  <c:v>468</c:v>
                </c:pt>
                <c:pt idx="27">
                  <c:v>468</c:v>
                </c:pt>
                <c:pt idx="28">
                  <c:v>468</c:v>
                </c:pt>
                <c:pt idx="29">
                  <c:v>468</c:v>
                </c:pt>
                <c:pt idx="30">
                  <c:v>468</c:v>
                </c:pt>
                <c:pt idx="31">
                  <c:v>468</c:v>
                </c:pt>
                <c:pt idx="32">
                  <c:v>468</c:v>
                </c:pt>
                <c:pt idx="33">
                  <c:v>468</c:v>
                </c:pt>
                <c:pt idx="34">
                  <c:v>468</c:v>
                </c:pt>
                <c:pt idx="35">
                  <c:v>468</c:v>
                </c:pt>
                <c:pt idx="36">
                  <c:v>468</c:v>
                </c:pt>
                <c:pt idx="37">
                  <c:v>468</c:v>
                </c:pt>
                <c:pt idx="38">
                  <c:v>468</c:v>
                </c:pt>
                <c:pt idx="39">
                  <c:v>468</c:v>
                </c:pt>
                <c:pt idx="40">
                  <c:v>468</c:v>
                </c:pt>
                <c:pt idx="41">
                  <c:v>468</c:v>
                </c:pt>
                <c:pt idx="42">
                  <c:v>468</c:v>
                </c:pt>
                <c:pt idx="43">
                  <c:v>468</c:v>
                </c:pt>
                <c:pt idx="44">
                  <c:v>468</c:v>
                </c:pt>
                <c:pt idx="45">
                  <c:v>468</c:v>
                </c:pt>
                <c:pt idx="46">
                  <c:v>468</c:v>
                </c:pt>
                <c:pt idx="47">
                  <c:v>468</c:v>
                </c:pt>
                <c:pt idx="48">
                  <c:v>468</c:v>
                </c:pt>
                <c:pt idx="49">
                  <c:v>468</c:v>
                </c:pt>
                <c:pt idx="50">
                  <c:v>468</c:v>
                </c:pt>
                <c:pt idx="51">
                  <c:v>468</c:v>
                </c:pt>
                <c:pt idx="52">
                  <c:v>468</c:v>
                </c:pt>
                <c:pt idx="53">
                  <c:v>468</c:v>
                </c:pt>
                <c:pt idx="54">
                  <c:v>468</c:v>
                </c:pt>
                <c:pt idx="55">
                  <c:v>468</c:v>
                </c:pt>
                <c:pt idx="56">
                  <c:v>468</c:v>
                </c:pt>
                <c:pt idx="57">
                  <c:v>468</c:v>
                </c:pt>
                <c:pt idx="58">
                  <c:v>468</c:v>
                </c:pt>
                <c:pt idx="59">
                  <c:v>468</c:v>
                </c:pt>
                <c:pt idx="60">
                  <c:v>468</c:v>
                </c:pt>
                <c:pt idx="61">
                  <c:v>468</c:v>
                </c:pt>
                <c:pt idx="62">
                  <c:v>468</c:v>
                </c:pt>
                <c:pt idx="63">
                  <c:v>468</c:v>
                </c:pt>
                <c:pt idx="64">
                  <c:v>468</c:v>
                </c:pt>
                <c:pt idx="65">
                  <c:v>468</c:v>
                </c:pt>
                <c:pt idx="66">
                  <c:v>468</c:v>
                </c:pt>
                <c:pt idx="67">
                  <c:v>468</c:v>
                </c:pt>
                <c:pt idx="68">
                  <c:v>468</c:v>
                </c:pt>
                <c:pt idx="69">
                  <c:v>468</c:v>
                </c:pt>
                <c:pt idx="70">
                  <c:v>468</c:v>
                </c:pt>
                <c:pt idx="71">
                  <c:v>468</c:v>
                </c:pt>
                <c:pt idx="72">
                  <c:v>468</c:v>
                </c:pt>
                <c:pt idx="73">
                  <c:v>468</c:v>
                </c:pt>
                <c:pt idx="74">
                  <c:v>468</c:v>
                </c:pt>
                <c:pt idx="75">
                  <c:v>468</c:v>
                </c:pt>
                <c:pt idx="76">
                  <c:v>468</c:v>
                </c:pt>
                <c:pt idx="77">
                  <c:v>468</c:v>
                </c:pt>
                <c:pt idx="78">
                  <c:v>468</c:v>
                </c:pt>
                <c:pt idx="79">
                  <c:v>468</c:v>
                </c:pt>
                <c:pt idx="80">
                  <c:v>468</c:v>
                </c:pt>
                <c:pt idx="81">
                  <c:v>468</c:v>
                </c:pt>
                <c:pt idx="82">
                  <c:v>468</c:v>
                </c:pt>
                <c:pt idx="83">
                  <c:v>468</c:v>
                </c:pt>
                <c:pt idx="84">
                  <c:v>468</c:v>
                </c:pt>
                <c:pt idx="85">
                  <c:v>468</c:v>
                </c:pt>
                <c:pt idx="86">
                  <c:v>468</c:v>
                </c:pt>
                <c:pt idx="87">
                  <c:v>468</c:v>
                </c:pt>
                <c:pt idx="88">
                  <c:v>468</c:v>
                </c:pt>
                <c:pt idx="89">
                  <c:v>468</c:v>
                </c:pt>
                <c:pt idx="90">
                  <c:v>468</c:v>
                </c:pt>
                <c:pt idx="91">
                  <c:v>468</c:v>
                </c:pt>
                <c:pt idx="92">
                  <c:v>468</c:v>
                </c:pt>
                <c:pt idx="93">
                  <c:v>468</c:v>
                </c:pt>
                <c:pt idx="94">
                  <c:v>468</c:v>
                </c:pt>
                <c:pt idx="95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0F-4C26-9F4A-5B0D1820D608}"/>
            </c:ext>
          </c:extLst>
        </c:ser>
        <c:ser>
          <c:idx val="4"/>
          <c:order val="4"/>
          <c:tx>
            <c:v>Renewables</c:v>
          </c:tx>
          <c:spPr>
            <a:solidFill>
              <a:srgbClr val="92D050"/>
            </a:solidFill>
            <a:ln w="25400">
              <a:noFill/>
            </a:ln>
            <a:effectLst/>
          </c:spPr>
          <c:val>
            <c:numRef>
              <c:f>Sheet1!$B$82:$CS$82</c:f>
              <c:numCache>
                <c:formatCode>General</c:formatCode>
                <c:ptCount val="96"/>
                <c:pt idx="0">
                  <c:v>1049.349969185876</c:v>
                </c:pt>
                <c:pt idx="1">
                  <c:v>1045.4629251904239</c:v>
                </c:pt>
                <c:pt idx="2">
                  <c:v>1018.25450686888</c:v>
                </c:pt>
                <c:pt idx="3">
                  <c:v>1014.367640802752</c:v>
                </c:pt>
                <c:pt idx="4">
                  <c:v>1002.706864675044</c:v>
                </c:pt>
                <c:pt idx="5">
                  <c:v>994.93295461346395</c:v>
                </c:pt>
                <c:pt idx="6">
                  <c:v>979.38531241962801</c:v>
                </c:pt>
                <c:pt idx="7">
                  <c:v>959.95062623034005</c:v>
                </c:pt>
                <c:pt idx="8">
                  <c:v>956.063760164212</c:v>
                </c:pt>
                <c:pt idx="9">
                  <c:v>952.176716168761</c:v>
                </c:pt>
                <c:pt idx="10">
                  <c:v>924.96829784721695</c:v>
                </c:pt>
                <c:pt idx="11">
                  <c:v>924.96829784721695</c:v>
                </c:pt>
                <c:pt idx="12">
                  <c:v>913.30752171950905</c:v>
                </c:pt>
                <c:pt idx="13">
                  <c:v>913.30752171950905</c:v>
                </c:pt>
                <c:pt idx="14">
                  <c:v>893.84449390533496</c:v>
                </c:pt>
                <c:pt idx="15">
                  <c:v>893.80330831675894</c:v>
                </c:pt>
                <c:pt idx="16">
                  <c:v>882.11971245114796</c:v>
                </c:pt>
                <c:pt idx="17">
                  <c:v>882.11525445282496</c:v>
                </c:pt>
                <c:pt idx="18">
                  <c:v>886.01620138580392</c:v>
                </c:pt>
                <c:pt idx="19">
                  <c:v>887.46169653468462</c:v>
                </c:pt>
                <c:pt idx="20">
                  <c:v>881.15182880619818</c:v>
                </c:pt>
                <c:pt idx="21">
                  <c:v>967.950379994694</c:v>
                </c:pt>
                <c:pt idx="22">
                  <c:v>1118.262285291923</c:v>
                </c:pt>
                <c:pt idx="23">
                  <c:v>1234.670270390169</c:v>
                </c:pt>
                <c:pt idx="24">
                  <c:v>1311.55627273663</c:v>
                </c:pt>
                <c:pt idx="25">
                  <c:v>1447.3989440241639</c:v>
                </c:pt>
                <c:pt idx="26">
                  <c:v>1608.29321726496</c:v>
                </c:pt>
                <c:pt idx="27">
                  <c:v>1822.100299083093</c:v>
                </c:pt>
                <c:pt idx="28">
                  <c:v>1959.6735044982199</c:v>
                </c:pt>
                <c:pt idx="29">
                  <c:v>2171.750052188765</c:v>
                </c:pt>
                <c:pt idx="30">
                  <c:v>2389.4440000730219</c:v>
                </c:pt>
                <c:pt idx="31">
                  <c:v>2513.6258952328481</c:v>
                </c:pt>
                <c:pt idx="32">
                  <c:v>2607.790251830068</c:v>
                </c:pt>
                <c:pt idx="33">
                  <c:v>2833.2581097759139</c:v>
                </c:pt>
                <c:pt idx="34">
                  <c:v>2928.50087455727</c:v>
                </c:pt>
                <c:pt idx="35">
                  <c:v>3096.0911341052556</c:v>
                </c:pt>
                <c:pt idx="36">
                  <c:v>3251.367651293685</c:v>
                </c:pt>
                <c:pt idx="37">
                  <c:v>3481.8009614191183</c:v>
                </c:pt>
                <c:pt idx="38">
                  <c:v>3698.842783359928</c:v>
                </c:pt>
                <c:pt idx="39">
                  <c:v>3817.4071003966997</c:v>
                </c:pt>
                <c:pt idx="40">
                  <c:v>4070.0833766640908</c:v>
                </c:pt>
                <c:pt idx="41">
                  <c:v>4159.7085633224033</c:v>
                </c:pt>
                <c:pt idx="42">
                  <c:v>4397.9157835094156</c:v>
                </c:pt>
                <c:pt idx="43">
                  <c:v>4471.9036345711083</c:v>
                </c:pt>
                <c:pt idx="44">
                  <c:v>4501.4699999998938</c:v>
                </c:pt>
                <c:pt idx="45">
                  <c:v>4533.113786160704</c:v>
                </c:pt>
                <c:pt idx="46">
                  <c:v>4572.9733333332515</c:v>
                </c:pt>
                <c:pt idx="47">
                  <c:v>4423.6399999878931</c:v>
                </c:pt>
                <c:pt idx="48">
                  <c:v>4601.7926233274393</c:v>
                </c:pt>
                <c:pt idx="49">
                  <c:v>4558.3842589392789</c:v>
                </c:pt>
                <c:pt idx="50">
                  <c:v>4366.3938610224177</c:v>
                </c:pt>
                <c:pt idx="51">
                  <c:v>4253.4471221086897</c:v>
                </c:pt>
                <c:pt idx="52">
                  <c:v>4184.9866713375113</c:v>
                </c:pt>
                <c:pt idx="53">
                  <c:v>4120.4135710622168</c:v>
                </c:pt>
                <c:pt idx="54">
                  <c:v>3924.5364850085407</c:v>
                </c:pt>
                <c:pt idx="55">
                  <c:v>3747.0159834604501</c:v>
                </c:pt>
                <c:pt idx="56">
                  <c:v>3529.9741615196399</c:v>
                </c:pt>
                <c:pt idx="57">
                  <c:v>3432.5752427290709</c:v>
                </c:pt>
                <c:pt idx="58">
                  <c:v>3360.2277479624508</c:v>
                </c:pt>
                <c:pt idx="59">
                  <c:v>3223.3071529205267</c:v>
                </c:pt>
                <c:pt idx="60">
                  <c:v>3096.969103751489</c:v>
                </c:pt>
                <c:pt idx="61">
                  <c:v>2986.178518846973</c:v>
                </c:pt>
                <c:pt idx="62">
                  <c:v>2824.205837422031</c:v>
                </c:pt>
                <c:pt idx="63">
                  <c:v>2776.258481024287</c:v>
                </c:pt>
                <c:pt idx="64">
                  <c:v>2709.954846621391</c:v>
                </c:pt>
                <c:pt idx="65">
                  <c:v>2524.0084869975858</c:v>
                </c:pt>
                <c:pt idx="66">
                  <c:v>2444.3133644100562</c:v>
                </c:pt>
                <c:pt idx="67">
                  <c:v>2349.0705996287002</c:v>
                </c:pt>
                <c:pt idx="68">
                  <c:v>2253.8278348473441</c:v>
                </c:pt>
                <c:pt idx="69">
                  <c:v>2107.402973545562</c:v>
                </c:pt>
                <c:pt idx="70">
                  <c:v>1983.2210783857349</c:v>
                </c:pt>
                <c:pt idx="71">
                  <c:v>1874.586825419746</c:v>
                </c:pt>
                <c:pt idx="72">
                  <c:v>1779.3440606383899</c:v>
                </c:pt>
                <c:pt idx="73">
                  <c:v>1741.9795566139628</c:v>
                </c:pt>
                <c:pt idx="74">
                  <c:v>1552.146152994703</c:v>
                </c:pt>
                <c:pt idx="75">
                  <c:v>1523.633304856919</c:v>
                </c:pt>
                <c:pt idx="76">
                  <c:v>1405.0689878201431</c:v>
                </c:pt>
                <c:pt idx="77">
                  <c:v>1298.1654469110761</c:v>
                </c:pt>
                <c:pt idx="78">
                  <c:v>1167.288227803135</c:v>
                </c:pt>
                <c:pt idx="79">
                  <c:v>1020.863188572034</c:v>
                </c:pt>
                <c:pt idx="80">
                  <c:v>896.68129341220811</c:v>
                </c:pt>
                <c:pt idx="81">
                  <c:v>956.71588610767026</c:v>
                </c:pt>
                <c:pt idx="82">
                  <c:v>988.88909424973031</c:v>
                </c:pt>
                <c:pt idx="83">
                  <c:v>994.93295461346395</c:v>
                </c:pt>
                <c:pt idx="84">
                  <c:v>1018.25450686888</c:v>
                </c:pt>
                <c:pt idx="85">
                  <c:v>1095.9930736967081</c:v>
                </c:pt>
                <c:pt idx="86">
                  <c:v>1080.4452535735481</c:v>
                </c:pt>
                <c:pt idx="87">
                  <c:v>1061.010745313584</c:v>
                </c:pt>
                <c:pt idx="88">
                  <c:v>1115.4275819566701</c:v>
                </c:pt>
                <c:pt idx="89">
                  <c:v>1127.0883580843799</c:v>
                </c:pt>
                <c:pt idx="90">
                  <c:v>1189.27928271837</c:v>
                </c:pt>
                <c:pt idx="91">
                  <c:v>1197.05301485062</c:v>
                </c:pt>
                <c:pt idx="92">
                  <c:v>1177.61850659066</c:v>
                </c:pt>
                <c:pt idx="93">
                  <c:v>1220.3745671060401</c:v>
                </c:pt>
                <c:pt idx="94">
                  <c:v>1239.8092532953301</c:v>
                </c:pt>
                <c:pt idx="95">
                  <c:v>1243.69611936146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0F-4C26-9F4A-5B0D1820D608}"/>
            </c:ext>
          </c:extLst>
        </c:ser>
        <c:ser>
          <c:idx val="5"/>
          <c:order val="5"/>
          <c:tx>
            <c:v>Short Term Market (DAM+G_DAM+RTM)</c:v>
          </c:tx>
          <c:spPr>
            <a:solidFill>
              <a:srgbClr val="C00000"/>
            </a:solidFill>
            <a:ln>
              <a:noFill/>
            </a:ln>
            <a:effectLst/>
          </c:spPr>
          <c:val>
            <c:numRef>
              <c:f>Sheet1!$B$87:$CS$87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86.256879402665305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321.09169535959097</c:v>
                </c:pt>
                <c:pt idx="24">
                  <c:v>149.42735967979701</c:v>
                </c:pt>
                <c:pt idx="25">
                  <c:v>500</c:v>
                </c:pt>
                <c:pt idx="26">
                  <c:v>473.64208181813598</c:v>
                </c:pt>
                <c:pt idx="27">
                  <c:v>500</c:v>
                </c:pt>
                <c:pt idx="28">
                  <c:v>585.50825577020714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346.08189022408698</c:v>
                </c:pt>
                <c:pt idx="34">
                  <c:v>331.20912544273102</c:v>
                </c:pt>
                <c:pt idx="35">
                  <c:v>256.08076255047899</c:v>
                </c:pt>
                <c:pt idx="36">
                  <c:v>202.27424536205001</c:v>
                </c:pt>
                <c:pt idx="37">
                  <c:v>500</c:v>
                </c:pt>
                <c:pt idx="38">
                  <c:v>0</c:v>
                </c:pt>
                <c:pt idx="39">
                  <c:v>300.89479625903601</c:v>
                </c:pt>
                <c:pt idx="40">
                  <c:v>58.671853324978699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176.38401145072299</c:v>
                </c:pt>
                <c:pt idx="56">
                  <c:v>0</c:v>
                </c:pt>
                <c:pt idx="57">
                  <c:v>372.59824426851497</c:v>
                </c:pt>
                <c:pt idx="58">
                  <c:v>0</c:v>
                </c:pt>
                <c:pt idx="59">
                  <c:v>418.13633407706197</c:v>
                </c:pt>
                <c:pt idx="60">
                  <c:v>0</c:v>
                </c:pt>
                <c:pt idx="61">
                  <c:v>468.68830148394699</c:v>
                </c:pt>
                <c:pt idx="62">
                  <c:v>34.690982908888799</c:v>
                </c:pt>
                <c:pt idx="63">
                  <c:v>446.16833930663302</c:v>
                </c:pt>
                <c:pt idx="64">
                  <c:v>0</c:v>
                </c:pt>
                <c:pt idx="65">
                  <c:v>0</c:v>
                </c:pt>
                <c:pt idx="66">
                  <c:v>429.25345592086398</c:v>
                </c:pt>
                <c:pt idx="67">
                  <c:v>374.38955403555298</c:v>
                </c:pt>
                <c:pt idx="68">
                  <c:v>0.71340400508401303</c:v>
                </c:pt>
                <c:pt idx="69">
                  <c:v>49.812756930530099</c:v>
                </c:pt>
                <c:pt idx="70">
                  <c:v>27.802488138049199</c:v>
                </c:pt>
                <c:pt idx="71">
                  <c:v>500</c:v>
                </c:pt>
                <c:pt idx="72">
                  <c:v>500</c:v>
                </c:pt>
                <c:pt idx="73">
                  <c:v>70.357268805782596</c:v>
                </c:pt>
                <c:pt idx="74">
                  <c:v>196.84567242504301</c:v>
                </c:pt>
                <c:pt idx="75">
                  <c:v>111.66352056282561</c:v>
                </c:pt>
                <c:pt idx="76">
                  <c:v>109.42950426626871</c:v>
                </c:pt>
                <c:pt idx="77">
                  <c:v>80.626378508668878</c:v>
                </c:pt>
                <c:pt idx="78">
                  <c:v>68.1969309499448</c:v>
                </c:pt>
                <c:pt idx="79">
                  <c:v>85.865303514378397</c:v>
                </c:pt>
                <c:pt idx="80">
                  <c:v>86.132198674204091</c:v>
                </c:pt>
                <c:pt idx="81">
                  <c:v>0</c:v>
                </c:pt>
                <c:pt idx="82">
                  <c:v>9.0590652993039509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69.122387229203497</c:v>
                </c:pt>
                <c:pt idx="90">
                  <c:v>0</c:v>
                </c:pt>
                <c:pt idx="91">
                  <c:v>171.19223872292699</c:v>
                </c:pt>
                <c:pt idx="92">
                  <c:v>0</c:v>
                </c:pt>
                <c:pt idx="93">
                  <c:v>151.67892498037199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0F-4C26-9F4A-5B0D1820D608}"/>
            </c:ext>
          </c:extLst>
        </c:ser>
        <c:ser>
          <c:idx val="6"/>
          <c:order val="6"/>
          <c:tx>
            <c:v>DSM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Sheet1!$B$90:$CS$90</c:f>
              <c:numCache>
                <c:formatCode>General</c:formatCode>
                <c:ptCount val="96"/>
                <c:pt idx="0">
                  <c:v>370.6</c:v>
                </c:pt>
                <c:pt idx="1">
                  <c:v>368.15</c:v>
                </c:pt>
                <c:pt idx="2">
                  <c:v>365.65</c:v>
                </c:pt>
                <c:pt idx="3">
                  <c:v>329.95686606612901</c:v>
                </c:pt>
                <c:pt idx="4">
                  <c:v>285.817642193837</c:v>
                </c:pt>
                <c:pt idx="5">
                  <c:v>243.12488558875</c:v>
                </c:pt>
                <c:pt idx="6">
                  <c:v>167.85252778258601</c:v>
                </c:pt>
                <c:pt idx="7">
                  <c:v>0</c:v>
                </c:pt>
                <c:pt idx="8">
                  <c:v>73.2104121354607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124.453013791172</c:v>
                </c:pt>
                <c:pt idx="23">
                  <c:v>0</c:v>
                </c:pt>
                <c:pt idx="24">
                  <c:v>440.32499999999999</c:v>
                </c:pt>
                <c:pt idx="25">
                  <c:v>298.45635505893102</c:v>
                </c:pt>
                <c:pt idx="26">
                  <c:v>483.3</c:v>
                </c:pt>
                <c:pt idx="27">
                  <c:v>500.625</c:v>
                </c:pt>
                <c:pt idx="28">
                  <c:v>514.79999999999995</c:v>
                </c:pt>
                <c:pt idx="29">
                  <c:v>525.52499999999998</c:v>
                </c:pt>
                <c:pt idx="30">
                  <c:v>533.79999999999995</c:v>
                </c:pt>
                <c:pt idx="31">
                  <c:v>538.9</c:v>
                </c:pt>
                <c:pt idx="32">
                  <c:v>541.72500000000002</c:v>
                </c:pt>
                <c:pt idx="33">
                  <c:v>542.4</c:v>
                </c:pt>
                <c:pt idx="34">
                  <c:v>543.15</c:v>
                </c:pt>
                <c:pt idx="35">
                  <c:v>543.75</c:v>
                </c:pt>
                <c:pt idx="36">
                  <c:v>544.29999999999995</c:v>
                </c:pt>
                <c:pt idx="37">
                  <c:v>90.594268569950799</c:v>
                </c:pt>
                <c:pt idx="38">
                  <c:v>411.00577996247102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14.387664456751001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33.643698939738798</c:v>
                </c:pt>
                <c:pt idx="53">
                  <c:v>0</c:v>
                </c:pt>
                <c:pt idx="54">
                  <c:v>66.076843235965399</c:v>
                </c:pt>
                <c:pt idx="55">
                  <c:v>0</c:v>
                </c:pt>
                <c:pt idx="56">
                  <c:v>343.71250005820099</c:v>
                </c:pt>
                <c:pt idx="57">
                  <c:v>0</c:v>
                </c:pt>
                <c:pt idx="58">
                  <c:v>363.00907236846899</c:v>
                </c:pt>
                <c:pt idx="59">
                  <c:v>0</c:v>
                </c:pt>
                <c:pt idx="60">
                  <c:v>462.681049912763</c:v>
                </c:pt>
                <c:pt idx="61">
                  <c:v>0</c:v>
                </c:pt>
                <c:pt idx="62">
                  <c:v>483.65</c:v>
                </c:pt>
                <c:pt idx="63">
                  <c:v>0</c:v>
                </c:pt>
                <c:pt idx="64">
                  <c:v>429.28197370953001</c:v>
                </c:pt>
                <c:pt idx="65">
                  <c:v>479.27499999999998</c:v>
                </c:pt>
                <c:pt idx="66">
                  <c:v>0</c:v>
                </c:pt>
                <c:pt idx="67">
                  <c:v>0</c:v>
                </c:pt>
                <c:pt idx="68">
                  <c:v>378.42558656731802</c:v>
                </c:pt>
                <c:pt idx="69">
                  <c:v>465.47500000000002</c:v>
                </c:pt>
                <c:pt idx="70">
                  <c:v>440.88992556262798</c:v>
                </c:pt>
                <c:pt idx="71">
                  <c:v>0</c:v>
                </c:pt>
                <c:pt idx="72">
                  <c:v>52.602764781356001</c:v>
                </c:pt>
                <c:pt idx="73">
                  <c:v>464.65</c:v>
                </c:pt>
                <c:pt idx="74">
                  <c:v>461.17500000000001</c:v>
                </c:pt>
                <c:pt idx="75">
                  <c:v>455.05</c:v>
                </c:pt>
                <c:pt idx="76">
                  <c:v>446.97500000000002</c:v>
                </c:pt>
                <c:pt idx="77">
                  <c:v>437.97500000000002</c:v>
                </c:pt>
                <c:pt idx="78">
                  <c:v>428.57499999999999</c:v>
                </c:pt>
                <c:pt idx="79">
                  <c:v>418.875</c:v>
                </c:pt>
                <c:pt idx="80">
                  <c:v>408.65</c:v>
                </c:pt>
                <c:pt idx="81">
                  <c:v>325.57427264541002</c:v>
                </c:pt>
                <c:pt idx="82">
                  <c:v>390</c:v>
                </c:pt>
                <c:pt idx="83">
                  <c:v>123.41053747294799</c:v>
                </c:pt>
                <c:pt idx="84">
                  <c:v>75.208985217532202</c:v>
                </c:pt>
                <c:pt idx="85">
                  <c:v>6.5708179711387604</c:v>
                </c:pt>
                <c:pt idx="86">
                  <c:v>0</c:v>
                </c:pt>
                <c:pt idx="87">
                  <c:v>0</c:v>
                </c:pt>
                <c:pt idx="88">
                  <c:v>3.0298300235804199</c:v>
                </c:pt>
                <c:pt idx="89">
                  <c:v>0</c:v>
                </c:pt>
                <c:pt idx="90">
                  <c:v>178.21263752184501</c:v>
                </c:pt>
                <c:pt idx="91">
                  <c:v>0</c:v>
                </c:pt>
                <c:pt idx="92">
                  <c:v>228.58831882908601</c:v>
                </c:pt>
                <c:pt idx="93">
                  <c:v>0</c:v>
                </c:pt>
                <c:pt idx="94">
                  <c:v>169.19757212441701</c:v>
                </c:pt>
                <c:pt idx="95">
                  <c:v>96.490706058285497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0F-4C26-9F4A-5B0D1820D608}"/>
            </c:ext>
          </c:extLst>
        </c:ser>
        <c:ser>
          <c:idx val="7"/>
          <c:order val="7"/>
          <c:tx>
            <c:v>Unmet_Demand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Sheet1!$B$92:$CS$92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10.9502054813328</c:v>
                </c:pt>
                <c:pt idx="29">
                  <c:v>78.5916144779017</c:v>
                </c:pt>
                <c:pt idx="30">
                  <c:v>18.255999926978699</c:v>
                </c:pt>
                <c:pt idx="31">
                  <c:v>8.7607714338191798</c:v>
                </c:pt>
                <c:pt idx="32">
                  <c:v>0.89808150326445502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0F-4C26-9F4A-5B0D1820D608}"/>
            </c:ext>
          </c:extLst>
        </c:ser>
        <c:ser>
          <c:idx val="8"/>
          <c:order val="8"/>
          <c:tx>
            <c:v>PV_Curtail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Sheet1!$B$94:$CS$94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34.9362439818333</c:v>
                </c:pt>
                <c:pt idx="45">
                  <c:v>58.960742556411802</c:v>
                </c:pt>
                <c:pt idx="46">
                  <c:v>124.23973828544401</c:v>
                </c:pt>
                <c:pt idx="47">
                  <c:v>255.46472999736699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F-4C26-9F4A-5B0D1820D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04112"/>
        <c:axId val="1405102448"/>
      </c:areaChart>
      <c:lineChart>
        <c:grouping val="standard"/>
        <c:varyColors val="0"/>
        <c:ser>
          <c:idx val="9"/>
          <c:order val="9"/>
          <c:tx>
            <c:v>Demand</c:v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Sheet1!$B$96:$CS$96</c:f>
              <c:numCache>
                <c:formatCode>0.00</c:formatCode>
                <c:ptCount val="96"/>
                <c:pt idx="0">
                  <c:v>7412</c:v>
                </c:pt>
                <c:pt idx="1">
                  <c:v>7363</c:v>
                </c:pt>
                <c:pt idx="2">
                  <c:v>7313</c:v>
                </c:pt>
                <c:pt idx="3">
                  <c:v>7261</c:v>
                </c:pt>
                <c:pt idx="4">
                  <c:v>7207</c:v>
                </c:pt>
                <c:pt idx="5">
                  <c:v>7155</c:v>
                </c:pt>
                <c:pt idx="6">
                  <c:v>7107</c:v>
                </c:pt>
                <c:pt idx="7">
                  <c:v>7063</c:v>
                </c:pt>
                <c:pt idx="8">
                  <c:v>7022</c:v>
                </c:pt>
                <c:pt idx="9">
                  <c:v>6979.5</c:v>
                </c:pt>
                <c:pt idx="10">
                  <c:v>6932.5</c:v>
                </c:pt>
                <c:pt idx="11">
                  <c:v>6876.5</c:v>
                </c:pt>
                <c:pt idx="12">
                  <c:v>6814</c:v>
                </c:pt>
                <c:pt idx="13">
                  <c:v>6747</c:v>
                </c:pt>
                <c:pt idx="14">
                  <c:v>6681.5</c:v>
                </c:pt>
                <c:pt idx="15">
                  <c:v>6632</c:v>
                </c:pt>
                <c:pt idx="16">
                  <c:v>6625</c:v>
                </c:pt>
                <c:pt idx="17">
                  <c:v>6679.5</c:v>
                </c:pt>
                <c:pt idx="18">
                  <c:v>6803.5</c:v>
                </c:pt>
                <c:pt idx="19">
                  <c:v>6994</c:v>
                </c:pt>
                <c:pt idx="20">
                  <c:v>7253</c:v>
                </c:pt>
                <c:pt idx="21">
                  <c:v>7573.5</c:v>
                </c:pt>
                <c:pt idx="22">
                  <c:v>7949</c:v>
                </c:pt>
                <c:pt idx="23">
                  <c:v>8361.5</c:v>
                </c:pt>
                <c:pt idx="24">
                  <c:v>8806.5</c:v>
                </c:pt>
                <c:pt idx="25">
                  <c:v>9250.5</c:v>
                </c:pt>
                <c:pt idx="26">
                  <c:v>9666</c:v>
                </c:pt>
                <c:pt idx="27">
                  <c:v>10012.5</c:v>
                </c:pt>
                <c:pt idx="28">
                  <c:v>10296</c:v>
                </c:pt>
                <c:pt idx="29">
                  <c:v>10510.5</c:v>
                </c:pt>
                <c:pt idx="30">
                  <c:v>10676</c:v>
                </c:pt>
                <c:pt idx="31">
                  <c:v>10778</c:v>
                </c:pt>
                <c:pt idx="32">
                  <c:v>10834.5</c:v>
                </c:pt>
                <c:pt idx="33">
                  <c:v>10848</c:v>
                </c:pt>
                <c:pt idx="34">
                  <c:v>10863</c:v>
                </c:pt>
                <c:pt idx="35">
                  <c:v>10875</c:v>
                </c:pt>
                <c:pt idx="36">
                  <c:v>10886</c:v>
                </c:pt>
                <c:pt idx="37">
                  <c:v>10861</c:v>
                </c:pt>
                <c:pt idx="38">
                  <c:v>10799</c:v>
                </c:pt>
                <c:pt idx="39">
                  <c:v>10708</c:v>
                </c:pt>
                <c:pt idx="40">
                  <c:v>10619</c:v>
                </c:pt>
                <c:pt idx="41">
                  <c:v>10550.5</c:v>
                </c:pt>
                <c:pt idx="42">
                  <c:v>10503</c:v>
                </c:pt>
                <c:pt idx="43">
                  <c:v>10456</c:v>
                </c:pt>
                <c:pt idx="44">
                  <c:v>10406.5</c:v>
                </c:pt>
                <c:pt idx="45">
                  <c:v>10349.5</c:v>
                </c:pt>
                <c:pt idx="46">
                  <c:v>10297</c:v>
                </c:pt>
                <c:pt idx="47">
                  <c:v>10238.5</c:v>
                </c:pt>
                <c:pt idx="48">
                  <c:v>10184</c:v>
                </c:pt>
                <c:pt idx="49">
                  <c:v>10128.5</c:v>
                </c:pt>
                <c:pt idx="50">
                  <c:v>10072</c:v>
                </c:pt>
                <c:pt idx="51">
                  <c:v>9994.5</c:v>
                </c:pt>
                <c:pt idx="52">
                  <c:v>9904</c:v>
                </c:pt>
                <c:pt idx="53">
                  <c:v>9816</c:v>
                </c:pt>
                <c:pt idx="54">
                  <c:v>9753.5</c:v>
                </c:pt>
                <c:pt idx="55">
                  <c:v>9717.5</c:v>
                </c:pt>
                <c:pt idx="56">
                  <c:v>9699</c:v>
                </c:pt>
                <c:pt idx="57">
                  <c:v>9691.5</c:v>
                </c:pt>
                <c:pt idx="58">
                  <c:v>9690</c:v>
                </c:pt>
                <c:pt idx="59">
                  <c:v>9691</c:v>
                </c:pt>
                <c:pt idx="60">
                  <c:v>9692</c:v>
                </c:pt>
                <c:pt idx="61">
                  <c:v>9686</c:v>
                </c:pt>
                <c:pt idx="62">
                  <c:v>9673</c:v>
                </c:pt>
                <c:pt idx="63">
                  <c:v>9649</c:v>
                </c:pt>
                <c:pt idx="64">
                  <c:v>9622</c:v>
                </c:pt>
                <c:pt idx="65">
                  <c:v>9585.5</c:v>
                </c:pt>
                <c:pt idx="66">
                  <c:v>9536.5</c:v>
                </c:pt>
                <c:pt idx="67">
                  <c:v>9460</c:v>
                </c:pt>
                <c:pt idx="68">
                  <c:v>9376</c:v>
                </c:pt>
                <c:pt idx="69">
                  <c:v>9309.5</c:v>
                </c:pt>
                <c:pt idx="70">
                  <c:v>9289</c:v>
                </c:pt>
                <c:pt idx="71">
                  <c:v>9299.5</c:v>
                </c:pt>
                <c:pt idx="72">
                  <c:v>9313</c:v>
                </c:pt>
                <c:pt idx="73">
                  <c:v>9293</c:v>
                </c:pt>
                <c:pt idx="74">
                  <c:v>9223.5</c:v>
                </c:pt>
                <c:pt idx="75">
                  <c:v>9101</c:v>
                </c:pt>
                <c:pt idx="76">
                  <c:v>8939.5</c:v>
                </c:pt>
                <c:pt idx="77">
                  <c:v>8759.5</c:v>
                </c:pt>
                <c:pt idx="78">
                  <c:v>8571.5</c:v>
                </c:pt>
                <c:pt idx="79">
                  <c:v>8377.5</c:v>
                </c:pt>
                <c:pt idx="80">
                  <c:v>8173</c:v>
                </c:pt>
                <c:pt idx="81">
                  <c:v>7976</c:v>
                </c:pt>
                <c:pt idx="82">
                  <c:v>7800</c:v>
                </c:pt>
                <c:pt idx="83">
                  <c:v>7658</c:v>
                </c:pt>
                <c:pt idx="84">
                  <c:v>7537</c:v>
                </c:pt>
                <c:pt idx="85">
                  <c:v>7430</c:v>
                </c:pt>
                <c:pt idx="86">
                  <c:v>7352.5</c:v>
                </c:pt>
                <c:pt idx="87">
                  <c:v>7334</c:v>
                </c:pt>
                <c:pt idx="88">
                  <c:v>7398</c:v>
                </c:pt>
                <c:pt idx="89">
                  <c:v>7505.5</c:v>
                </c:pt>
                <c:pt idx="90">
                  <c:v>7601.5</c:v>
                </c:pt>
                <c:pt idx="91">
                  <c:v>7635</c:v>
                </c:pt>
                <c:pt idx="92">
                  <c:v>7614</c:v>
                </c:pt>
                <c:pt idx="93">
                  <c:v>7561</c:v>
                </c:pt>
                <c:pt idx="94">
                  <c:v>7498.5</c:v>
                </c:pt>
                <c:pt idx="95">
                  <c:v>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F0F-4C26-9F4A-5B0D1820D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5104112"/>
        <c:axId val="1405102448"/>
      </c:lineChart>
      <c:catAx>
        <c:axId val="140510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405102448"/>
        <c:crosses val="autoZero"/>
        <c:auto val="1"/>
        <c:lblAlgn val="ctr"/>
        <c:lblOffset val="100"/>
        <c:noMultiLvlLbl val="0"/>
      </c:catAx>
      <c:valAx>
        <c:axId val="1405102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40510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191911119263172E-3"/>
          <c:y val="3.6845258743022927E-2"/>
          <c:w val="0.97950736927114879"/>
          <c:h val="0.139203611184942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 baseline="0" dirty="0"/>
              <a:t>High RE Scenario with Demand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941507311586046E-2"/>
          <c:y val="0.19708916593759113"/>
          <c:w val="0.87671287056859826"/>
          <c:h val="0.62180774278215212"/>
        </c:manualLayout>
      </c:layout>
      <c:lineChart>
        <c:grouping val="standard"/>
        <c:varyColors val="0"/>
        <c:ser>
          <c:idx val="0"/>
          <c:order val="0"/>
          <c:tx>
            <c:strRef>
              <c:f>Sheet1!$A$101</c:f>
              <c:strCache>
                <c:ptCount val="1"/>
                <c:pt idx="0">
                  <c:v>Renewables TN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Sheet1!$B$101:$CS$101</c:f>
              <c:numCache>
                <c:formatCode>General</c:formatCode>
                <c:ptCount val="96"/>
                <c:pt idx="0">
                  <c:v>3796.94174700961</c:v>
                </c:pt>
                <c:pt idx="1">
                  <c:v>3805.1860359890002</c:v>
                </c:pt>
                <c:pt idx="2">
                  <c:v>3805.1860359890002</c:v>
                </c:pt>
                <c:pt idx="3">
                  <c:v>3805.1860359890002</c:v>
                </c:pt>
                <c:pt idx="4">
                  <c:v>3805.1860359890002</c:v>
                </c:pt>
                <c:pt idx="5">
                  <c:v>3788.6974580302299</c:v>
                </c:pt>
                <c:pt idx="6">
                  <c:v>3772.20888007146</c:v>
                </c:pt>
                <c:pt idx="7">
                  <c:v>3739.2317241539299</c:v>
                </c:pt>
                <c:pt idx="8">
                  <c:v>3706.2545682363998</c:v>
                </c:pt>
                <c:pt idx="9">
                  <c:v>3681.5217012982398</c:v>
                </c:pt>
                <c:pt idx="10">
                  <c:v>3640.30025640133</c:v>
                </c:pt>
                <c:pt idx="11">
                  <c:v>3607.3231004837899</c:v>
                </c:pt>
                <c:pt idx="12">
                  <c:v>3574.3459445662602</c:v>
                </c:pt>
                <c:pt idx="13">
                  <c:v>3549.6130776281102</c:v>
                </c:pt>
                <c:pt idx="14">
                  <c:v>3508.3916327311899</c:v>
                </c:pt>
                <c:pt idx="15">
                  <c:v>3475.4144768136598</c:v>
                </c:pt>
                <c:pt idx="16">
                  <c:v>3434.19303191674</c:v>
                </c:pt>
                <c:pt idx="17">
                  <c:v>3401.2158759992099</c:v>
                </c:pt>
                <c:pt idx="18">
                  <c:v>3376.4830090610599</c:v>
                </c:pt>
                <c:pt idx="19">
                  <c:v>3490.8266346688761</c:v>
                </c:pt>
                <c:pt idx="20">
                  <c:v>3541.9050605686944</c:v>
                </c:pt>
                <c:pt idx="21">
                  <c:v>3550.8139733733069</c:v>
                </c:pt>
                <c:pt idx="22">
                  <c:v>3568.9152433555951</c:v>
                </c:pt>
                <c:pt idx="23">
                  <c:v>3564.9372612685129</c:v>
                </c:pt>
                <c:pt idx="24">
                  <c:v>3587.8717268892015</c:v>
                </c:pt>
                <c:pt idx="25">
                  <c:v>3693.249082303731</c:v>
                </c:pt>
                <c:pt idx="26">
                  <c:v>3859.7475539149291</c:v>
                </c:pt>
                <c:pt idx="27">
                  <c:v>4182.604071761345</c:v>
                </c:pt>
                <c:pt idx="28">
                  <c:v>4527.0658075779938</c:v>
                </c:pt>
                <c:pt idx="29">
                  <c:v>4912.7489882915634</c:v>
                </c:pt>
                <c:pt idx="30">
                  <c:v>5131.3668086478301</c:v>
                </c:pt>
                <c:pt idx="31">
                  <c:v>5390.7320398018701</c:v>
                </c:pt>
                <c:pt idx="32">
                  <c:v>5652.7508858246802</c:v>
                </c:pt>
                <c:pt idx="33">
                  <c:v>5885.2036692709398</c:v>
                </c:pt>
                <c:pt idx="34">
                  <c:v>6080.3201352603992</c:v>
                </c:pt>
                <c:pt idx="35">
                  <c:v>6229.8559948136808</c:v>
                </c:pt>
                <c:pt idx="36">
                  <c:v>6375.5067269268302</c:v>
                </c:pt>
                <c:pt idx="37">
                  <c:v>6487.2322349241704</c:v>
                </c:pt>
                <c:pt idx="38">
                  <c:v>6590.7134539421304</c:v>
                </c:pt>
                <c:pt idx="39">
                  <c:v>6704.1445086099502</c:v>
                </c:pt>
                <c:pt idx="40">
                  <c:v>6788.4835348003598</c:v>
                </c:pt>
                <c:pt idx="41">
                  <c:v>6877.1817225300401</c:v>
                </c:pt>
                <c:pt idx="42">
                  <c:v>6938.0193943536397</c:v>
                </c:pt>
                <c:pt idx="43">
                  <c:v>7017.5252249056393</c:v>
                </c:pt>
                <c:pt idx="44">
                  <c:v>7084.427604939</c:v>
                </c:pt>
                <c:pt idx="45">
                  <c:v>7146.7775432282597</c:v>
                </c:pt>
                <c:pt idx="46">
                  <c:v>7188.1922683300108</c:v>
                </c:pt>
                <c:pt idx="47">
                  <c:v>6817.0481831795305</c:v>
                </c:pt>
                <c:pt idx="48">
                  <c:v>6809.80457798307</c:v>
                </c:pt>
                <c:pt idx="49">
                  <c:v>6850.7648275855754</c:v>
                </c:pt>
                <c:pt idx="50">
                  <c:v>6764.6097379036428</c:v>
                </c:pt>
                <c:pt idx="51">
                  <c:v>6774.4944484225143</c:v>
                </c:pt>
                <c:pt idx="52">
                  <c:v>6710.6415110924199</c:v>
                </c:pt>
                <c:pt idx="53">
                  <c:v>6649.8277704294205</c:v>
                </c:pt>
                <c:pt idx="54">
                  <c:v>6683.8391730000321</c:v>
                </c:pt>
                <c:pt idx="55">
                  <c:v>6751.8603887681702</c:v>
                </c:pt>
                <c:pt idx="56">
                  <c:v>6798.9936979258255</c:v>
                </c:pt>
                <c:pt idx="57">
                  <c:v>6771.7900444022835</c:v>
                </c:pt>
                <c:pt idx="58">
                  <c:v>6791.2687829065571</c:v>
                </c:pt>
                <c:pt idx="59">
                  <c:v>6761.4034537111274</c:v>
                </c:pt>
                <c:pt idx="60">
                  <c:v>6809.7558359129252</c:v>
                </c:pt>
                <c:pt idx="61">
                  <c:v>6939.151127132729</c:v>
                </c:pt>
                <c:pt idx="62">
                  <c:v>6822.5617719876</c:v>
                </c:pt>
                <c:pt idx="63">
                  <c:v>6809.0482173512491</c:v>
                </c:pt>
                <c:pt idx="64">
                  <c:v>6906.4678896300802</c:v>
                </c:pt>
                <c:pt idx="65">
                  <c:v>6922.0346141226919</c:v>
                </c:pt>
                <c:pt idx="66">
                  <c:v>6914.5856892439251</c:v>
                </c:pt>
                <c:pt idx="67">
                  <c:v>7214.2299807578675</c:v>
                </c:pt>
                <c:pt idx="68">
                  <c:v>7012.291328086455</c:v>
                </c:pt>
                <c:pt idx="69">
                  <c:v>6753.6835754046142</c:v>
                </c:pt>
                <c:pt idx="70">
                  <c:v>6481.7148937319307</c:v>
                </c:pt>
                <c:pt idx="71">
                  <c:v>6217.516466939479</c:v>
                </c:pt>
                <c:pt idx="72">
                  <c:v>5900.4412129297598</c:v>
                </c:pt>
                <c:pt idx="73">
                  <c:v>5625.5354720152345</c:v>
                </c:pt>
                <c:pt idx="74">
                  <c:v>5291.0235718484601</c:v>
                </c:pt>
                <c:pt idx="75">
                  <c:v>5003.0403463161447</c:v>
                </c:pt>
                <c:pt idx="76">
                  <c:v>4782.7169792893919</c:v>
                </c:pt>
                <c:pt idx="77">
                  <c:v>4646.4491940799981</c:v>
                </c:pt>
                <c:pt idx="78">
                  <c:v>4478.1873254738639</c:v>
                </c:pt>
                <c:pt idx="79">
                  <c:v>4317.222475386483</c:v>
                </c:pt>
                <c:pt idx="80">
                  <c:v>4203.2681635514127</c:v>
                </c:pt>
                <c:pt idx="81">
                  <c:v>4118.4690172055698</c:v>
                </c:pt>
                <c:pt idx="82">
                  <c:v>4052.5147053705</c:v>
                </c:pt>
                <c:pt idx="83">
                  <c:v>3961.8275265972802</c:v>
                </c:pt>
                <c:pt idx="84">
                  <c:v>3937.0946596591298</c:v>
                </c:pt>
                <c:pt idx="85">
                  <c:v>3879.3846368034501</c:v>
                </c:pt>
                <c:pt idx="86">
                  <c:v>3829.9189029271502</c:v>
                </c:pt>
                <c:pt idx="87">
                  <c:v>3788.6974580302299</c:v>
                </c:pt>
                <c:pt idx="88">
                  <c:v>3772.20888007146</c:v>
                </c:pt>
                <c:pt idx="89">
                  <c:v>3755.7203021127002</c:v>
                </c:pt>
                <c:pt idx="90">
                  <c:v>3739.2317241539299</c:v>
                </c:pt>
                <c:pt idx="91">
                  <c:v>3739.2317241539299</c:v>
                </c:pt>
                <c:pt idx="92">
                  <c:v>3730.9874351745498</c:v>
                </c:pt>
                <c:pt idx="93">
                  <c:v>3739.2317241539299</c:v>
                </c:pt>
                <c:pt idx="94">
                  <c:v>3739.2317241539299</c:v>
                </c:pt>
                <c:pt idx="95">
                  <c:v>3739.2317241539299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E7-488D-9E2A-AA1F75569E36}"/>
            </c:ext>
          </c:extLst>
        </c:ser>
        <c:ser>
          <c:idx val="1"/>
          <c:order val="1"/>
          <c:tx>
            <c:strRef>
              <c:f>Sheet1!$A$102</c:f>
              <c:strCache>
                <c:ptCount val="1"/>
                <c:pt idx="0">
                  <c:v>Renewables Raj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Sheet1!$B$102:$CS$102</c:f>
              <c:numCache>
                <c:formatCode>General</c:formatCode>
                <c:ptCount val="96"/>
                <c:pt idx="0">
                  <c:v>2106.7999929687503</c:v>
                </c:pt>
                <c:pt idx="1">
                  <c:v>2106.7999929687503</c:v>
                </c:pt>
                <c:pt idx="2">
                  <c:v>2122.16011109376</c:v>
                </c:pt>
                <c:pt idx="3">
                  <c:v>2122.16011109376</c:v>
                </c:pt>
                <c:pt idx="4">
                  <c:v>2137.5198776562402</c:v>
                </c:pt>
                <c:pt idx="5">
                  <c:v>2137.5198776562402</c:v>
                </c:pt>
                <c:pt idx="6">
                  <c:v>2137.5198776562402</c:v>
                </c:pt>
                <c:pt idx="7">
                  <c:v>2152.8799957812498</c:v>
                </c:pt>
                <c:pt idx="8">
                  <c:v>2152.8799957812498</c:v>
                </c:pt>
                <c:pt idx="9">
                  <c:v>2160.5598790624899</c:v>
                </c:pt>
                <c:pt idx="10">
                  <c:v>2198.9599985937498</c:v>
                </c:pt>
                <c:pt idx="11">
                  <c:v>2198.9599985937498</c:v>
                </c:pt>
                <c:pt idx="12">
                  <c:v>2198.9599985937498</c:v>
                </c:pt>
                <c:pt idx="13">
                  <c:v>2206.6398818749899</c:v>
                </c:pt>
                <c:pt idx="14">
                  <c:v>2222</c:v>
                </c:pt>
                <c:pt idx="15">
                  <c:v>2222</c:v>
                </c:pt>
                <c:pt idx="16">
                  <c:v>2313.9944627785485</c:v>
                </c:pt>
                <c:pt idx="17">
                  <c:v>2332.8850348679171</c:v>
                </c:pt>
                <c:pt idx="18">
                  <c:v>2402.0271941813303</c:v>
                </c:pt>
                <c:pt idx="19">
                  <c:v>2401.6373987313023</c:v>
                </c:pt>
                <c:pt idx="20">
                  <c:v>2404.7558184044742</c:v>
                </c:pt>
                <c:pt idx="21">
                  <c:v>2493.9404638031269</c:v>
                </c:pt>
                <c:pt idx="22">
                  <c:v>2601.2134999873952</c:v>
                </c:pt>
                <c:pt idx="23">
                  <c:v>2735.2436385607207</c:v>
                </c:pt>
                <c:pt idx="24">
                  <c:v>2827.1569081824982</c:v>
                </c:pt>
                <c:pt idx="25">
                  <c:v>3022.3800801275902</c:v>
                </c:pt>
                <c:pt idx="26">
                  <c:v>3187.04803320777</c:v>
                </c:pt>
                <c:pt idx="27">
                  <c:v>3370.8745724513501</c:v>
                </c:pt>
                <c:pt idx="28">
                  <c:v>3516.3009921636703</c:v>
                </c:pt>
                <c:pt idx="29">
                  <c:v>3715.40557935163</c:v>
                </c:pt>
                <c:pt idx="30">
                  <c:v>3872.39277212671</c:v>
                </c:pt>
                <c:pt idx="31">
                  <c:v>4025.4173565021702</c:v>
                </c:pt>
                <c:pt idx="32">
                  <c:v>4128.6451886448594</c:v>
                </c:pt>
                <c:pt idx="33">
                  <c:v>4251.1136771315405</c:v>
                </c:pt>
                <c:pt idx="34">
                  <c:v>4296.9469439408394</c:v>
                </c:pt>
                <c:pt idx="35">
                  <c:v>4327.3383740070003</c:v>
                </c:pt>
                <c:pt idx="36">
                  <c:v>4484.2434966014698</c:v>
                </c:pt>
                <c:pt idx="37">
                  <c:v>4602.8314468691497</c:v>
                </c:pt>
                <c:pt idx="38">
                  <c:v>4729.0984033942241</c:v>
                </c:pt>
                <c:pt idx="39">
                  <c:v>4790.2097181478939</c:v>
                </c:pt>
                <c:pt idx="40">
                  <c:v>5027.7144248671084</c:v>
                </c:pt>
                <c:pt idx="41">
                  <c:v>5097.9839350105076</c:v>
                </c:pt>
                <c:pt idx="42">
                  <c:v>5371.0492205661158</c:v>
                </c:pt>
                <c:pt idx="43">
                  <c:v>5587.9705272510064</c:v>
                </c:pt>
                <c:pt idx="44">
                  <c:v>5390.0978103331818</c:v>
                </c:pt>
                <c:pt idx="45">
                  <c:v>5519.7040150568619</c:v>
                </c:pt>
                <c:pt idx="46">
                  <c:v>5616.1001632596317</c:v>
                </c:pt>
                <c:pt idx="47">
                  <c:v>5674.4101756816599</c:v>
                </c:pt>
                <c:pt idx="48">
                  <c:v>5852.7756999157455</c:v>
                </c:pt>
                <c:pt idx="49">
                  <c:v>5801.0401632685052</c:v>
                </c:pt>
                <c:pt idx="50">
                  <c:v>5792.8468299336691</c:v>
                </c:pt>
                <c:pt idx="51">
                  <c:v>5733.4466666513508</c:v>
                </c:pt>
                <c:pt idx="52">
                  <c:v>5631.6000000242184</c:v>
                </c:pt>
                <c:pt idx="53">
                  <c:v>5527.0866666788215</c:v>
                </c:pt>
                <c:pt idx="54">
                  <c:v>5440.4066666358385</c:v>
                </c:pt>
                <c:pt idx="55">
                  <c:v>5361.060000014083</c:v>
                </c:pt>
                <c:pt idx="56">
                  <c:v>5294.7133333374195</c:v>
                </c:pt>
                <c:pt idx="57">
                  <c:v>5239.6999999970158</c:v>
                </c:pt>
                <c:pt idx="58">
                  <c:v>5200.771558977538</c:v>
                </c:pt>
                <c:pt idx="59">
                  <c:v>5166.9398720371955</c:v>
                </c:pt>
                <c:pt idx="60">
                  <c:v>5102.1498571699285</c:v>
                </c:pt>
                <c:pt idx="61">
                  <c:v>4942.7933333340616</c:v>
                </c:pt>
                <c:pt idx="62">
                  <c:v>5010.9330079660158</c:v>
                </c:pt>
                <c:pt idx="63">
                  <c:v>4628.107430113886</c:v>
                </c:pt>
                <c:pt idx="64">
                  <c:v>4398.200888057806</c:v>
                </c:pt>
                <c:pt idx="65">
                  <c:v>4268.0516392660129</c:v>
                </c:pt>
                <c:pt idx="66">
                  <c:v>3892.4719414944097</c:v>
                </c:pt>
                <c:pt idx="67">
                  <c:v>3678.0081132053028</c:v>
                </c:pt>
                <c:pt idx="68">
                  <c:v>2999.9318557418128</c:v>
                </c:pt>
                <c:pt idx="69">
                  <c:v>2747.0673824601099</c:v>
                </c:pt>
                <c:pt idx="70">
                  <c:v>2494.2855048203701</c:v>
                </c:pt>
                <c:pt idx="71">
                  <c:v>2341.1788502642962</c:v>
                </c:pt>
                <c:pt idx="72">
                  <c:v>1854.7731556868639</c:v>
                </c:pt>
                <c:pt idx="73">
                  <c:v>1625.0312794533841</c:v>
                </c:pt>
                <c:pt idx="74">
                  <c:v>1521.803447310705</c:v>
                </c:pt>
                <c:pt idx="75">
                  <c:v>1134.990905636311</c:v>
                </c:pt>
                <c:pt idx="76">
                  <c:v>1077.6798129687359</c:v>
                </c:pt>
                <c:pt idx="77">
                  <c:v>1223.6000562500001</c:v>
                </c:pt>
                <c:pt idx="78">
                  <c:v>1331.11982843749</c:v>
                </c:pt>
                <c:pt idx="79">
                  <c:v>1423.27983406249</c:v>
                </c:pt>
                <c:pt idx="80">
                  <c:v>1500.0800731249999</c:v>
                </c:pt>
                <c:pt idx="81">
                  <c:v>1507.75995640624</c:v>
                </c:pt>
                <c:pt idx="82">
                  <c:v>1638.3200815625</c:v>
                </c:pt>
                <c:pt idx="83">
                  <c:v>1722.79985234374</c:v>
                </c:pt>
                <c:pt idx="84">
                  <c:v>1768.87985515624</c:v>
                </c:pt>
                <c:pt idx="85">
                  <c:v>1853.3599775</c:v>
                </c:pt>
                <c:pt idx="86">
                  <c:v>1960.8801012500001</c:v>
                </c:pt>
                <c:pt idx="87">
                  <c:v>2030.00010546876</c:v>
                </c:pt>
                <c:pt idx="88">
                  <c:v>2030.00010546876</c:v>
                </c:pt>
                <c:pt idx="89">
                  <c:v>2045.35987203124</c:v>
                </c:pt>
                <c:pt idx="90">
                  <c:v>2037.6799887499999</c:v>
                </c:pt>
                <c:pt idx="91">
                  <c:v>2022.31987062499</c:v>
                </c:pt>
                <c:pt idx="92">
                  <c:v>2014.6399873437499</c:v>
                </c:pt>
                <c:pt idx="93">
                  <c:v>1999.27986921874</c:v>
                </c:pt>
                <c:pt idx="94">
                  <c:v>1960.8801012500001</c:v>
                </c:pt>
                <c:pt idx="95">
                  <c:v>1914.8000984375001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E7-488D-9E2A-AA1F75569E36}"/>
            </c:ext>
          </c:extLst>
        </c:ser>
        <c:ser>
          <c:idx val="2"/>
          <c:order val="2"/>
          <c:tx>
            <c:v>Demand TN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Sheet1!$B$100:$CS$100</c:f>
              <c:numCache>
                <c:formatCode>General</c:formatCode>
                <c:ptCount val="96"/>
                <c:pt idx="0">
                  <c:v>9931.1826755656293</c:v>
                </c:pt>
                <c:pt idx="1">
                  <c:v>9949.5153016324894</c:v>
                </c:pt>
                <c:pt idx="2">
                  <c:v>9605.7606321982003</c:v>
                </c:pt>
                <c:pt idx="3">
                  <c:v>9862.0157623136402</c:v>
                </c:pt>
                <c:pt idx="4">
                  <c:v>9787.5725214124304</c:v>
                </c:pt>
                <c:pt idx="5">
                  <c:v>9728.3627913045402</c:v>
                </c:pt>
                <c:pt idx="6">
                  <c:v>9676.4559707609806</c:v>
                </c:pt>
                <c:pt idx="7">
                  <c:v>9655.9240150677397</c:v>
                </c:pt>
                <c:pt idx="8">
                  <c:v>9622.16956133026</c:v>
                </c:pt>
                <c:pt idx="9">
                  <c:v>9577.8288565476905</c:v>
                </c:pt>
                <c:pt idx="10">
                  <c:v>9545.5816900525006</c:v>
                </c:pt>
                <c:pt idx="11">
                  <c:v>9496.2991086248294</c:v>
                </c:pt>
                <c:pt idx="12">
                  <c:v>9596.7036734165995</c:v>
                </c:pt>
                <c:pt idx="13">
                  <c:v>9502.9009081161294</c:v>
                </c:pt>
                <c:pt idx="14">
                  <c:v>9524.7909728750801</c:v>
                </c:pt>
                <c:pt idx="15">
                  <c:v>9649.7817533425005</c:v>
                </c:pt>
                <c:pt idx="16">
                  <c:v>9976.5227282514097</c:v>
                </c:pt>
                <c:pt idx="17">
                  <c:v>10172.766929707401</c:v>
                </c:pt>
                <c:pt idx="18">
                  <c:v>10287.9626087139</c:v>
                </c:pt>
                <c:pt idx="19">
                  <c:v>10019.6536695296</c:v>
                </c:pt>
                <c:pt idx="20">
                  <c:v>10225.484973889401</c:v>
                </c:pt>
                <c:pt idx="21">
                  <c:v>10530.105640865</c:v>
                </c:pt>
                <c:pt idx="22">
                  <c:v>10685.659050574201</c:v>
                </c:pt>
                <c:pt idx="23">
                  <c:v>10840.0974128611</c:v>
                </c:pt>
                <c:pt idx="24">
                  <c:v>11399.659926890399</c:v>
                </c:pt>
                <c:pt idx="25">
                  <c:v>11490.8939026187</c:v>
                </c:pt>
                <c:pt idx="26">
                  <c:v>11567.074293465699</c:v>
                </c:pt>
                <c:pt idx="27">
                  <c:v>11698.056780000001</c:v>
                </c:pt>
                <c:pt idx="28">
                  <c:v>11748.120573436299</c:v>
                </c:pt>
                <c:pt idx="29">
                  <c:v>11826.511088798699</c:v>
                </c:pt>
                <c:pt idx="30">
                  <c:v>11904.132220843099</c:v>
                </c:pt>
                <c:pt idx="31">
                  <c:v>11921.450731946899</c:v>
                </c:pt>
                <c:pt idx="32">
                  <c:v>11880.3677444806</c:v>
                </c:pt>
                <c:pt idx="33">
                  <c:v>11746.856929387801</c:v>
                </c:pt>
                <c:pt idx="34">
                  <c:v>11638.438397484</c:v>
                </c:pt>
                <c:pt idx="35">
                  <c:v>11689.36758</c:v>
                </c:pt>
                <c:pt idx="36">
                  <c:v>11645.898416166399</c:v>
                </c:pt>
                <c:pt idx="37">
                  <c:v>11632.590702576499</c:v>
                </c:pt>
                <c:pt idx="38">
                  <c:v>11575.395788517701</c:v>
                </c:pt>
                <c:pt idx="39">
                  <c:v>11577.957883521</c:v>
                </c:pt>
                <c:pt idx="40">
                  <c:v>11467.7035768643</c:v>
                </c:pt>
                <c:pt idx="41">
                  <c:v>11435.967058678099</c:v>
                </c:pt>
                <c:pt idx="42">
                  <c:v>11352.9571447364</c:v>
                </c:pt>
                <c:pt idx="43">
                  <c:v>11327.144109197199</c:v>
                </c:pt>
                <c:pt idx="44">
                  <c:v>11300.8618708842</c:v>
                </c:pt>
                <c:pt idx="45">
                  <c:v>11223.5558215009</c:v>
                </c:pt>
                <c:pt idx="46">
                  <c:v>11080.4544836799</c:v>
                </c:pt>
                <c:pt idx="47">
                  <c:v>11055.4348498462</c:v>
                </c:pt>
                <c:pt idx="48">
                  <c:v>11043.2179113164</c:v>
                </c:pt>
                <c:pt idx="49">
                  <c:v>11079.5781609189</c:v>
                </c:pt>
                <c:pt idx="50">
                  <c:v>10990.750909074801</c:v>
                </c:pt>
                <c:pt idx="51">
                  <c:v>10997.569350383301</c:v>
                </c:pt>
                <c:pt idx="52">
                  <c:v>10937.5301385434</c:v>
                </c:pt>
                <c:pt idx="53">
                  <c:v>10881.4680219968</c:v>
                </c:pt>
                <c:pt idx="54">
                  <c:v>10932.079424567401</c:v>
                </c:pt>
                <c:pt idx="55">
                  <c:v>11015.327307002201</c:v>
                </c:pt>
                <c:pt idx="56">
                  <c:v>11095.2439494932</c:v>
                </c:pt>
                <c:pt idx="57">
                  <c:v>11113.213629303</c:v>
                </c:pt>
                <c:pt idx="58">
                  <c:v>11187.865701140599</c:v>
                </c:pt>
                <c:pt idx="59">
                  <c:v>11207.1415163251</c:v>
                </c:pt>
                <c:pt idx="60">
                  <c:v>11327.512671967999</c:v>
                </c:pt>
                <c:pt idx="61">
                  <c:v>11513.921378700101</c:v>
                </c:pt>
                <c:pt idx="62">
                  <c:v>11468.385356888301</c:v>
                </c:pt>
                <c:pt idx="63">
                  <c:v>11523.6851355853</c:v>
                </c:pt>
                <c:pt idx="64">
                  <c:v>11676.051474530799</c:v>
                </c:pt>
                <c:pt idx="65">
                  <c:v>11759.898199023401</c:v>
                </c:pt>
                <c:pt idx="66">
                  <c:v>11807.395940811301</c:v>
                </c:pt>
                <c:pt idx="67">
                  <c:v>11917.693552585501</c:v>
                </c:pt>
                <c:pt idx="68">
                  <c:v>12044.7682463205</c:v>
                </c:pt>
                <c:pt idx="69">
                  <c:v>12099.887752819401</c:v>
                </c:pt>
                <c:pt idx="70">
                  <c:v>12327.738411709101</c:v>
                </c:pt>
                <c:pt idx="71">
                  <c:v>12545.723985254101</c:v>
                </c:pt>
                <c:pt idx="72">
                  <c:v>12637.459716522801</c:v>
                </c:pt>
                <c:pt idx="73">
                  <c:v>12846.2857208809</c:v>
                </c:pt>
                <c:pt idx="74">
                  <c:v>12912.713761520699</c:v>
                </c:pt>
                <c:pt idx="75">
                  <c:v>13105.080492507001</c:v>
                </c:pt>
                <c:pt idx="76">
                  <c:v>13278.2890527667</c:v>
                </c:pt>
                <c:pt idx="77">
                  <c:v>13359.911958726099</c:v>
                </c:pt>
                <c:pt idx="78">
                  <c:v>13511.082347453001</c:v>
                </c:pt>
                <c:pt idx="79">
                  <c:v>13798.157133630801</c:v>
                </c:pt>
                <c:pt idx="80">
                  <c:v>13679.080753103801</c:v>
                </c:pt>
                <c:pt idx="81">
                  <c:v>13823.45049067</c:v>
                </c:pt>
                <c:pt idx="82">
                  <c:v>13949.8866827276</c:v>
                </c:pt>
                <c:pt idx="83">
                  <c:v>14024.0339326018</c:v>
                </c:pt>
                <c:pt idx="84">
                  <c:v>13808.517744782799</c:v>
                </c:pt>
                <c:pt idx="85">
                  <c:v>13699.278927170901</c:v>
                </c:pt>
                <c:pt idx="86">
                  <c:v>13748.3358437685</c:v>
                </c:pt>
                <c:pt idx="87">
                  <c:v>13481.6643177932</c:v>
                </c:pt>
                <c:pt idx="88">
                  <c:v>12974.2359209386</c:v>
                </c:pt>
                <c:pt idx="89">
                  <c:v>12736.504780999199</c:v>
                </c:pt>
                <c:pt idx="90">
                  <c:v>12835.257437591499</c:v>
                </c:pt>
                <c:pt idx="91">
                  <c:v>12421.3389724065</c:v>
                </c:pt>
                <c:pt idx="92">
                  <c:v>11957.3084754144</c:v>
                </c:pt>
                <c:pt idx="93">
                  <c:v>11746.479235168399</c:v>
                </c:pt>
                <c:pt idx="94">
                  <c:v>11498.3775207619</c:v>
                </c:pt>
                <c:pt idx="95" formatCode="0.00">
                  <c:v>10953.4153582166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E7-488D-9E2A-AA1F75569E36}"/>
            </c:ext>
          </c:extLst>
        </c:ser>
        <c:ser>
          <c:idx val="3"/>
          <c:order val="3"/>
          <c:tx>
            <c:v>Demand Raj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Sheet1!$B$103:$CS$103</c:f>
              <c:numCache>
                <c:formatCode>General</c:formatCode>
                <c:ptCount val="96"/>
                <c:pt idx="0">
                  <c:v>8013.5</c:v>
                </c:pt>
                <c:pt idx="1">
                  <c:v>7949.5</c:v>
                </c:pt>
                <c:pt idx="2">
                  <c:v>7889.5</c:v>
                </c:pt>
                <c:pt idx="3">
                  <c:v>7832</c:v>
                </c:pt>
                <c:pt idx="4">
                  <c:v>7776.5</c:v>
                </c:pt>
                <c:pt idx="5">
                  <c:v>7720.5</c:v>
                </c:pt>
                <c:pt idx="6">
                  <c:v>7667.5</c:v>
                </c:pt>
                <c:pt idx="7">
                  <c:v>7619</c:v>
                </c:pt>
                <c:pt idx="8">
                  <c:v>7576</c:v>
                </c:pt>
                <c:pt idx="9">
                  <c:v>7531</c:v>
                </c:pt>
                <c:pt idx="10">
                  <c:v>7473.5</c:v>
                </c:pt>
                <c:pt idx="11">
                  <c:v>7396.5</c:v>
                </c:pt>
                <c:pt idx="12">
                  <c:v>7300.5</c:v>
                </c:pt>
                <c:pt idx="13">
                  <c:v>7185.5</c:v>
                </c:pt>
                <c:pt idx="14">
                  <c:v>7057</c:v>
                </c:pt>
                <c:pt idx="15">
                  <c:v>6923</c:v>
                </c:pt>
                <c:pt idx="16">
                  <c:v>6819</c:v>
                </c:pt>
                <c:pt idx="17">
                  <c:v>6767.5</c:v>
                </c:pt>
                <c:pt idx="18">
                  <c:v>6791</c:v>
                </c:pt>
                <c:pt idx="19">
                  <c:v>6877</c:v>
                </c:pt>
                <c:pt idx="20">
                  <c:v>7033</c:v>
                </c:pt>
                <c:pt idx="21">
                  <c:v>7255</c:v>
                </c:pt>
                <c:pt idx="22">
                  <c:v>7552.5</c:v>
                </c:pt>
                <c:pt idx="23">
                  <c:v>7914</c:v>
                </c:pt>
                <c:pt idx="24">
                  <c:v>8326.5</c:v>
                </c:pt>
                <c:pt idx="25">
                  <c:v>8745.5</c:v>
                </c:pt>
                <c:pt idx="26">
                  <c:v>9126</c:v>
                </c:pt>
                <c:pt idx="27">
                  <c:v>9432</c:v>
                </c:pt>
                <c:pt idx="28">
                  <c:v>9668</c:v>
                </c:pt>
                <c:pt idx="29">
                  <c:v>9848</c:v>
                </c:pt>
                <c:pt idx="30">
                  <c:v>9984</c:v>
                </c:pt>
                <c:pt idx="31">
                  <c:v>10076.5</c:v>
                </c:pt>
                <c:pt idx="32">
                  <c:v>10123.5</c:v>
                </c:pt>
                <c:pt idx="33">
                  <c:v>10124.5</c:v>
                </c:pt>
                <c:pt idx="34">
                  <c:v>10089</c:v>
                </c:pt>
                <c:pt idx="35">
                  <c:v>10027</c:v>
                </c:pt>
                <c:pt idx="36">
                  <c:v>9956</c:v>
                </c:pt>
                <c:pt idx="37">
                  <c:v>9881.5</c:v>
                </c:pt>
                <c:pt idx="38">
                  <c:v>9812</c:v>
                </c:pt>
                <c:pt idx="39">
                  <c:v>9746.5</c:v>
                </c:pt>
                <c:pt idx="40">
                  <c:v>9698.5</c:v>
                </c:pt>
                <c:pt idx="41">
                  <c:v>9669.5</c:v>
                </c:pt>
                <c:pt idx="42">
                  <c:v>9675</c:v>
                </c:pt>
                <c:pt idx="43">
                  <c:v>9715.5</c:v>
                </c:pt>
                <c:pt idx="44">
                  <c:v>9801.5</c:v>
                </c:pt>
                <c:pt idx="45">
                  <c:v>9898.5</c:v>
                </c:pt>
                <c:pt idx="46">
                  <c:v>9975.5</c:v>
                </c:pt>
                <c:pt idx="47">
                  <c:v>9998.5</c:v>
                </c:pt>
                <c:pt idx="48">
                  <c:v>9988</c:v>
                </c:pt>
                <c:pt idx="49">
                  <c:v>9960</c:v>
                </c:pt>
                <c:pt idx="50">
                  <c:v>9928.5</c:v>
                </c:pt>
                <c:pt idx="51">
                  <c:v>9884</c:v>
                </c:pt>
                <c:pt idx="52">
                  <c:v>9832.5</c:v>
                </c:pt>
                <c:pt idx="53">
                  <c:v>9781</c:v>
                </c:pt>
                <c:pt idx="54">
                  <c:v>9742</c:v>
                </c:pt>
                <c:pt idx="55">
                  <c:v>9713</c:v>
                </c:pt>
                <c:pt idx="56">
                  <c:v>9697</c:v>
                </c:pt>
                <c:pt idx="57">
                  <c:v>9695</c:v>
                </c:pt>
                <c:pt idx="58">
                  <c:v>9711.5</c:v>
                </c:pt>
                <c:pt idx="59">
                  <c:v>9734.5</c:v>
                </c:pt>
                <c:pt idx="60">
                  <c:v>9754</c:v>
                </c:pt>
                <c:pt idx="61">
                  <c:v>9754</c:v>
                </c:pt>
                <c:pt idx="62">
                  <c:v>9735.5</c:v>
                </c:pt>
                <c:pt idx="63">
                  <c:v>9694</c:v>
                </c:pt>
                <c:pt idx="64">
                  <c:v>9637.5</c:v>
                </c:pt>
                <c:pt idx="65">
                  <c:v>9561</c:v>
                </c:pt>
                <c:pt idx="66">
                  <c:v>9457.5</c:v>
                </c:pt>
                <c:pt idx="67">
                  <c:v>9305</c:v>
                </c:pt>
                <c:pt idx="68">
                  <c:v>9104</c:v>
                </c:pt>
                <c:pt idx="69">
                  <c:v>8872.5</c:v>
                </c:pt>
                <c:pt idx="70">
                  <c:v>8647</c:v>
                </c:pt>
                <c:pt idx="71">
                  <c:v>8450</c:v>
                </c:pt>
                <c:pt idx="72">
                  <c:v>8309.5</c:v>
                </c:pt>
                <c:pt idx="73">
                  <c:v>8247</c:v>
                </c:pt>
                <c:pt idx="74">
                  <c:v>8284.5</c:v>
                </c:pt>
                <c:pt idx="75">
                  <c:v>8403</c:v>
                </c:pt>
                <c:pt idx="76">
                  <c:v>8549.5</c:v>
                </c:pt>
                <c:pt idx="77">
                  <c:v>8655</c:v>
                </c:pt>
                <c:pt idx="78">
                  <c:v>8675</c:v>
                </c:pt>
                <c:pt idx="79">
                  <c:v>8602</c:v>
                </c:pt>
                <c:pt idx="80">
                  <c:v>8466.5</c:v>
                </c:pt>
                <c:pt idx="81">
                  <c:v>8307</c:v>
                </c:pt>
                <c:pt idx="82">
                  <c:v>8164</c:v>
                </c:pt>
                <c:pt idx="83">
                  <c:v>8054</c:v>
                </c:pt>
                <c:pt idx="84">
                  <c:v>7978.5</c:v>
                </c:pt>
                <c:pt idx="85">
                  <c:v>7921.5</c:v>
                </c:pt>
                <c:pt idx="86">
                  <c:v>7895.5</c:v>
                </c:pt>
                <c:pt idx="87">
                  <c:v>7924.5</c:v>
                </c:pt>
                <c:pt idx="88">
                  <c:v>8032.5</c:v>
                </c:pt>
                <c:pt idx="89">
                  <c:v>8177</c:v>
                </c:pt>
                <c:pt idx="90">
                  <c:v>8301</c:v>
                </c:pt>
                <c:pt idx="91">
                  <c:v>8349.5</c:v>
                </c:pt>
                <c:pt idx="92">
                  <c:v>8332</c:v>
                </c:pt>
                <c:pt idx="93">
                  <c:v>8269.5</c:v>
                </c:pt>
                <c:pt idx="94">
                  <c:v>8190</c:v>
                </c:pt>
                <c:pt idx="95" formatCode="0.00">
                  <c:v>8103.5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E7-488D-9E2A-AA1F75569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9428176"/>
        <c:axId val="1889429424"/>
      </c:lineChart>
      <c:catAx>
        <c:axId val="188942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</a:t>
                </a:r>
                <a:r>
                  <a:rPr lang="en-IN" baseline="0"/>
                  <a:t> (Hrs.)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89429424"/>
        <c:crosses val="autoZero"/>
        <c:auto val="1"/>
        <c:lblAlgn val="ctr"/>
        <c:lblOffset val="100"/>
        <c:noMultiLvlLbl val="0"/>
      </c:catAx>
      <c:valAx>
        <c:axId val="1889429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Power</a:t>
                </a:r>
                <a:r>
                  <a:rPr lang="en-IN" baseline="0"/>
                  <a:t> Quantum (MW)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8942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 dirty="0"/>
              <a:t>RES Curtailment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87540107429818E-2"/>
          <c:y val="0.19245953630796156"/>
          <c:w val="0.8921529757701967"/>
          <c:h val="0.635696631671041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Sheet1!$A$96</c:f>
              <c:strCache>
                <c:ptCount val="1"/>
                <c:pt idx="0">
                  <c:v>Wind_Curtail TN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Sheet1!$B$96:$CS$96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0.19328020482771499</c:v>
                </c:pt>
                <c:pt idx="46">
                  <c:v>0</c:v>
                </c:pt>
                <c:pt idx="47">
                  <c:v>433.213269545429</c:v>
                </c:pt>
                <c:pt idx="48">
                  <c:v>474.16689759756599</c:v>
                </c:pt>
                <c:pt idx="49">
                  <c:v>471.91410953211499</c:v>
                </c:pt>
                <c:pt idx="50">
                  <c:v>623.53186560134395</c:v>
                </c:pt>
                <c:pt idx="51">
                  <c:v>638.78880379271095</c:v>
                </c:pt>
                <c:pt idx="52">
                  <c:v>734.15691332837901</c:v>
                </c:pt>
                <c:pt idx="53">
                  <c:v>793.84279738908799</c:v>
                </c:pt>
                <c:pt idx="54">
                  <c:v>814.03208272261497</c:v>
                </c:pt>
                <c:pt idx="55">
                  <c:v>747.94919434324595</c:v>
                </c:pt>
                <c:pt idx="56">
                  <c:v>708.57497717557203</c:v>
                </c:pt>
                <c:pt idx="57">
                  <c:v>762.31292512579398</c:v>
                </c:pt>
                <c:pt idx="58">
                  <c:v>771.31687006945401</c:v>
                </c:pt>
                <c:pt idx="59">
                  <c:v>825.64740213408504</c:v>
                </c:pt>
                <c:pt idx="60">
                  <c:v>790.30872178286097</c:v>
                </c:pt>
                <c:pt idx="61">
                  <c:v>666.25051449245302</c:v>
                </c:pt>
                <c:pt idx="62">
                  <c:v>771.99660316410097</c:v>
                </c:pt>
                <c:pt idx="63">
                  <c:v>739.43060206867096</c:v>
                </c:pt>
                <c:pt idx="64">
                  <c:v>596.340716099769</c:v>
                </c:pt>
                <c:pt idx="65">
                  <c:v>517.96984543967801</c:v>
                </c:pt>
                <c:pt idx="66">
                  <c:v>408.40812873539801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58F-A887-8F6D7E601131}"/>
            </c:ext>
          </c:extLst>
        </c:ser>
        <c:ser>
          <c:idx val="1"/>
          <c:order val="1"/>
          <c:tx>
            <c:strRef>
              <c:f>Sheet1!$A$97</c:f>
              <c:strCache>
                <c:ptCount val="1"/>
                <c:pt idx="0">
                  <c:v>PV_Curtail Raj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Sheet1!$B$97:$CS$97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132.71561526355501</c:v>
                </c:pt>
                <c:pt idx="42">
                  <c:v>0</c:v>
                </c:pt>
                <c:pt idx="43">
                  <c:v>0</c:v>
                </c:pt>
                <c:pt idx="44">
                  <c:v>346.66586125191401</c:v>
                </c:pt>
                <c:pt idx="45">
                  <c:v>354.98719421185501</c:v>
                </c:pt>
                <c:pt idx="46">
                  <c:v>419.493073243438</c:v>
                </c:pt>
                <c:pt idx="47">
                  <c:v>426.30942477302102</c:v>
                </c:pt>
                <c:pt idx="48">
                  <c:v>351.323168923845</c:v>
                </c:pt>
                <c:pt idx="49">
                  <c:v>544.85590827225201</c:v>
                </c:pt>
                <c:pt idx="50">
                  <c:v>425.709967095396</c:v>
                </c:pt>
                <c:pt idx="51">
                  <c:v>523.55016345838703</c:v>
                </c:pt>
                <c:pt idx="52">
                  <c:v>702.17366109214697</c:v>
                </c:pt>
                <c:pt idx="53">
                  <c:v>883.48147134616102</c:v>
                </c:pt>
                <c:pt idx="54">
                  <c:v>682.95406388615299</c:v>
                </c:pt>
                <c:pt idx="55">
                  <c:v>647.54181283821902</c:v>
                </c:pt>
                <c:pt idx="56">
                  <c:v>560.829504786401</c:v>
                </c:pt>
                <c:pt idx="57">
                  <c:v>539.43799265225402</c:v>
                </c:pt>
                <c:pt idx="58">
                  <c:v>444.50302474484698</c:v>
                </c:pt>
                <c:pt idx="59">
                  <c:v>363.64800574907201</c:v>
                </c:pt>
                <c:pt idx="60">
                  <c:v>352.08665186379801</c:v>
                </c:pt>
                <c:pt idx="61">
                  <c:v>243.52240742520601</c:v>
                </c:pt>
                <c:pt idx="62">
                  <c:v>0.35140755874726898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31-458F-A887-8F6D7E601131}"/>
            </c:ext>
          </c:extLst>
        </c:ser>
        <c:ser>
          <c:idx val="2"/>
          <c:order val="2"/>
          <c:tx>
            <c:strRef>
              <c:f>Sheet1!$A$98</c:f>
              <c:strCache>
                <c:ptCount val="1"/>
                <c:pt idx="0">
                  <c:v>Wind_Curtail Raj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Sheet1!$B$98:$CS$98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0.18594389339614301</c:v>
                </c:pt>
                <c:pt idx="18">
                  <c:v>0</c:v>
                </c:pt>
                <c:pt idx="19">
                  <c:v>0</c:v>
                </c:pt>
                <c:pt idx="20">
                  <c:v>1.07072083909588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227.03743875425101</c:v>
                </c:pt>
                <c:pt idx="51">
                  <c:v>211.67732062924401</c:v>
                </c:pt>
                <c:pt idx="52">
                  <c:v>180.95743594175099</c:v>
                </c:pt>
                <c:pt idx="53">
                  <c:v>157.916808517747</c:v>
                </c:pt>
                <c:pt idx="54">
                  <c:v>142.557316410493</c:v>
                </c:pt>
                <c:pt idx="55">
                  <c:v>134.87743312924999</c:v>
                </c:pt>
                <c:pt idx="56">
                  <c:v>134.87743312924999</c:v>
                </c:pt>
                <c:pt idx="57">
                  <c:v>111.83743172299999</c:v>
                </c:pt>
                <c:pt idx="58">
                  <c:v>88.797430316750507</c:v>
                </c:pt>
                <c:pt idx="59">
                  <c:v>81.117547035507698</c:v>
                </c:pt>
                <c:pt idx="60">
                  <c:v>81.117547035507698</c:v>
                </c:pt>
                <c:pt idx="61">
                  <c:v>65.757428910500494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31-458F-A887-8F6D7E601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8684320"/>
        <c:axId val="228695136"/>
      </c:lineChart>
      <c:catAx>
        <c:axId val="228684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</a:t>
                </a:r>
                <a:r>
                  <a:rPr lang="en-IN" baseline="0"/>
                  <a:t> (Hrs.)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8695136"/>
        <c:crosses val="autoZero"/>
        <c:auto val="1"/>
        <c:lblAlgn val="ctr"/>
        <c:lblOffset val="100"/>
        <c:noMultiLvlLbl val="0"/>
      </c:catAx>
      <c:valAx>
        <c:axId val="228695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Curtailed Generation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868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/>
              <a:t>Short Term Market Procurement</a:t>
            </a:r>
          </a:p>
        </c:rich>
      </c:tx>
      <c:layout>
        <c:manualLayout>
          <c:xMode val="edge"/>
          <c:yMode val="edge"/>
          <c:x val="0.296641568997423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285315142058849E-2"/>
          <c:y val="0.18955093649671054"/>
          <c:w val="0.87636906273812543"/>
          <c:h val="0.6488382817034805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Sheet1!$A$106</c:f>
              <c:strCache>
                <c:ptCount val="1"/>
                <c:pt idx="0">
                  <c:v>Short term market Raj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Sheet1!$B$106:$CS$106</c:f>
              <c:numCache>
                <c:formatCode>General</c:formatCode>
                <c:ptCount val="96"/>
                <c:pt idx="0">
                  <c:v>17.108129841312241</c:v>
                </c:pt>
                <c:pt idx="1">
                  <c:v>2.6747965079776801</c:v>
                </c:pt>
                <c:pt idx="2">
                  <c:v>31.007016385127102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34.796312587092196</c:v>
                </c:pt>
                <c:pt idx="7">
                  <c:v>0</c:v>
                </c:pt>
                <c:pt idx="8">
                  <c:v>0</c:v>
                </c:pt>
                <c:pt idx="9">
                  <c:v>3.5383319270808502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2.37334888238696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295.721459466704</c:v>
                </c:pt>
                <c:pt idx="26">
                  <c:v>236.94054164139499</c:v>
                </c:pt>
                <c:pt idx="27">
                  <c:v>267.46733573114801</c:v>
                </c:pt>
                <c:pt idx="28">
                  <c:v>292.20583777113598</c:v>
                </c:pt>
                <c:pt idx="29">
                  <c:v>257.647917249844</c:v>
                </c:pt>
                <c:pt idx="30">
                  <c:v>228.36739114142301</c:v>
                </c:pt>
                <c:pt idx="31">
                  <c:v>212.89780676596399</c:v>
                </c:pt>
                <c:pt idx="32">
                  <c:v>203.999974623279</c:v>
                </c:pt>
                <c:pt idx="33">
                  <c:v>151.274819469926</c:v>
                </c:pt>
                <c:pt idx="34">
                  <c:v>147.61988599396699</c:v>
                </c:pt>
                <c:pt idx="35">
                  <c:v>141.34178926113799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154.89814425818759</c:v>
                </c:pt>
                <c:pt idx="69">
                  <c:v>104.824284206558</c:v>
                </c:pt>
                <c:pt idx="70">
                  <c:v>67.477828512962702</c:v>
                </c:pt>
                <c:pt idx="71">
                  <c:v>0</c:v>
                </c:pt>
                <c:pt idx="72">
                  <c:v>287.00517764646997</c:v>
                </c:pt>
                <c:pt idx="73">
                  <c:v>411.02538721328398</c:v>
                </c:pt>
                <c:pt idx="74">
                  <c:v>508.49155268929599</c:v>
                </c:pt>
                <c:pt idx="75">
                  <c:v>977.29242769702296</c:v>
                </c:pt>
                <c:pt idx="76">
                  <c:v>1145.8585203646001</c:v>
                </c:pt>
                <c:pt idx="77">
                  <c:v>1072.24327708333</c:v>
                </c:pt>
                <c:pt idx="78">
                  <c:v>959.13683822917903</c:v>
                </c:pt>
                <c:pt idx="79">
                  <c:v>777.64016593751296</c:v>
                </c:pt>
                <c:pt idx="80">
                  <c:v>555.92826020832899</c:v>
                </c:pt>
                <c:pt idx="81">
                  <c:v>384.24671026042301</c:v>
                </c:pt>
                <c:pt idx="82">
                  <c:v>119.183251770829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7.515118125003224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9A-415B-8F85-DE5454910696}"/>
            </c:ext>
          </c:extLst>
        </c:ser>
        <c:ser>
          <c:idx val="2"/>
          <c:order val="1"/>
          <c:tx>
            <c:strRef>
              <c:f>Sheet1!$A$108</c:f>
              <c:strCache>
                <c:ptCount val="1"/>
                <c:pt idx="0">
                  <c:v>Short_Term Market TN HR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Sheet1!$B$108:$CS$108</c:f>
              <c:numCache>
                <c:formatCode>General</c:formatCode>
                <c:ptCount val="96"/>
                <c:pt idx="0">
                  <c:v>0</c:v>
                </c:pt>
                <c:pt idx="1">
                  <c:v>23.176095126645901</c:v>
                </c:pt>
                <c:pt idx="2">
                  <c:v>0</c:v>
                </c:pt>
                <c:pt idx="3">
                  <c:v>2.8950778332085298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71.348159136377106</c:v>
                </c:pt>
                <c:pt idx="13">
                  <c:v>0</c:v>
                </c:pt>
                <c:pt idx="14">
                  <c:v>33.872072123671501</c:v>
                </c:pt>
                <c:pt idx="15">
                  <c:v>178.91046948525101</c:v>
                </c:pt>
                <c:pt idx="16">
                  <c:v>541.16250721230301</c:v>
                </c:pt>
                <c:pt idx="17">
                  <c:v>768.53165451302402</c:v>
                </c:pt>
                <c:pt idx="18">
                  <c:v>913.26041650734703</c:v>
                </c:pt>
                <c:pt idx="19">
                  <c:v>556.35663200778095</c:v>
                </c:pt>
                <c:pt idx="20">
                  <c:v>713.15127858310598</c:v>
                </c:pt>
                <c:pt idx="21">
                  <c:v>1005.96533273864</c:v>
                </c:pt>
                <c:pt idx="22">
                  <c:v>1147.97313531343</c:v>
                </c:pt>
                <c:pt idx="23">
                  <c:v>1325.4008949064</c:v>
                </c:pt>
                <c:pt idx="24">
                  <c:v>1860.7841509468799</c:v>
                </c:pt>
                <c:pt idx="25">
                  <c:v>1877.6833567527899</c:v>
                </c:pt>
                <c:pt idx="26">
                  <c:v>1832.28958977957</c:v>
                </c:pt>
                <c:pt idx="27">
                  <c:v>1687.93310080741</c:v>
                </c:pt>
                <c:pt idx="28">
                  <c:v>1452.6453020885699</c:v>
                </c:pt>
                <c:pt idx="29">
                  <c:v>1203.0464443026201</c:v>
                </c:pt>
                <c:pt idx="30">
                  <c:v>1119.7820327218601</c:v>
                </c:pt>
                <c:pt idx="31">
                  <c:v>938.48272044977</c:v>
                </c:pt>
                <c:pt idx="32">
                  <c:v>699.04836966730704</c:v>
                </c:pt>
                <c:pt idx="33">
                  <c:v>401.37364521622101</c:v>
                </c:pt>
                <c:pt idx="34">
                  <c:v>164.87290725148401</c:v>
                </c:pt>
                <c:pt idx="35">
                  <c:v>125.33310442173899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73.933012491004305</c:v>
                </c:pt>
                <c:pt idx="71">
                  <c:v>483.60440081787402</c:v>
                </c:pt>
                <c:pt idx="72">
                  <c:v>826.21526619952203</c:v>
                </c:pt>
                <c:pt idx="73">
                  <c:v>1237.8923779209099</c:v>
                </c:pt>
                <c:pt idx="74">
                  <c:v>1573.89758336216</c:v>
                </c:pt>
                <c:pt idx="75">
                  <c:v>1983.01586999813</c:v>
                </c:pt>
                <c:pt idx="76">
                  <c:v>2306.2740359382601</c:v>
                </c:pt>
                <c:pt idx="77">
                  <c:v>2458.4702484757499</c:v>
                </c:pt>
                <c:pt idx="78">
                  <c:v>2708.7306530391102</c:v>
                </c:pt>
                <c:pt idx="79">
                  <c:v>3080.8032166620701</c:v>
                </c:pt>
                <c:pt idx="80">
                  <c:v>3020.0216336631502</c:v>
                </c:pt>
                <c:pt idx="81">
                  <c:v>3180.3586973635502</c:v>
                </c:pt>
                <c:pt idx="82">
                  <c:v>3306.5776432207199</c:v>
                </c:pt>
                <c:pt idx="83">
                  <c:v>3408.0913760410999</c:v>
                </c:pt>
                <c:pt idx="84">
                  <c:v>3168.4705312178598</c:v>
                </c:pt>
                <c:pt idx="85">
                  <c:v>3062.7903440088999</c:v>
                </c:pt>
                <c:pt idx="86">
                  <c:v>3099.8968153195901</c:v>
                </c:pt>
                <c:pt idx="87">
                  <c:v>2830.7669772066401</c:v>
                </c:pt>
                <c:pt idx="88">
                  <c:v>2325.0852448202099</c:v>
                </c:pt>
                <c:pt idx="89">
                  <c:v>2079.6492398365399</c:v>
                </c:pt>
                <c:pt idx="90">
                  <c:v>2166.0328415579902</c:v>
                </c:pt>
                <c:pt idx="91">
                  <c:v>1758.87029963225</c:v>
                </c:pt>
                <c:pt idx="92">
                  <c:v>1321.4556164691301</c:v>
                </c:pt>
                <c:pt idx="93">
                  <c:v>1112.9235492560499</c:v>
                </c:pt>
                <c:pt idx="94">
                  <c:v>877.22692056987501</c:v>
                </c:pt>
                <c:pt idx="95">
                  <c:v>359.51286615184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9A-415B-8F85-DE5454910696}"/>
            </c:ext>
          </c:extLst>
        </c:ser>
        <c:ser>
          <c:idx val="3"/>
          <c:order val="2"/>
          <c:tx>
            <c:strRef>
              <c:f>Sheet1!$A$109</c:f>
              <c:strCache>
                <c:ptCount val="1"/>
                <c:pt idx="0">
                  <c:v>Short_Term Market TN LR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Sheet1!$B$109:$CS$109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266.785371060383</c:v>
                </c:pt>
                <c:pt idx="17">
                  <c:v>401.35451836110428</c:v>
                </c:pt>
                <c:pt idx="18">
                  <c:v>454.68328035542879</c:v>
                </c:pt>
                <c:pt idx="19">
                  <c:v>8.8987077020361198</c:v>
                </c:pt>
                <c:pt idx="20">
                  <c:v>76.386687610695603</c:v>
                </c:pt>
                <c:pt idx="21">
                  <c:v>277.094075099571</c:v>
                </c:pt>
                <c:pt idx="22">
                  <c:v>326.99521100768902</c:v>
                </c:pt>
                <c:pt idx="23">
                  <c:v>397.91630393398998</c:v>
                </c:pt>
                <c:pt idx="24">
                  <c:v>866.73955997447297</c:v>
                </c:pt>
                <c:pt idx="25">
                  <c:v>935.67448150182599</c:v>
                </c:pt>
                <c:pt idx="26">
                  <c:v>930.52071452861003</c:v>
                </c:pt>
                <c:pt idx="27">
                  <c:v>821.07089222311697</c:v>
                </c:pt>
                <c:pt idx="28">
                  <c:v>613.14309350428402</c:v>
                </c:pt>
                <c:pt idx="29">
                  <c:v>388.10423571832803</c:v>
                </c:pt>
                <c:pt idx="30">
                  <c:v>329.39982413757298</c:v>
                </c:pt>
                <c:pt idx="31">
                  <c:v>171.32717853214501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265.91827055978968</c:v>
                </c:pt>
                <c:pt idx="76">
                  <c:v>561.81643649992714</c:v>
                </c:pt>
                <c:pt idx="77">
                  <c:v>686.65264903741695</c:v>
                </c:pt>
                <c:pt idx="78">
                  <c:v>909.55305360077</c:v>
                </c:pt>
                <c:pt idx="79">
                  <c:v>1254.26561722373</c:v>
                </c:pt>
                <c:pt idx="80">
                  <c:v>1166.12403422482</c:v>
                </c:pt>
                <c:pt idx="81">
                  <c:v>1299.1010979252101</c:v>
                </c:pt>
                <c:pt idx="82">
                  <c:v>1396.19645888167</c:v>
                </c:pt>
                <c:pt idx="83">
                  <c:v>1468.3501917020501</c:v>
                </c:pt>
                <c:pt idx="84">
                  <c:v>1199.8693468788099</c:v>
                </c:pt>
                <c:pt idx="85">
                  <c:v>1066.8291596698607</c:v>
                </c:pt>
                <c:pt idx="86">
                  <c:v>1078.5256309805422</c:v>
                </c:pt>
                <c:pt idx="87">
                  <c:v>801.96912620092803</c:v>
                </c:pt>
                <c:pt idx="88">
                  <c:v>287.2007271478268</c:v>
                </c:pt>
                <c:pt idx="89">
                  <c:v>81.825532616866496</c:v>
                </c:pt>
                <c:pt idx="90">
                  <c:v>255.56913433832398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9A-415B-8F85-DE5454910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680512"/>
        <c:axId val="648703808"/>
      </c:lineChart>
      <c:catAx>
        <c:axId val="64868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(Hrs.)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48703808"/>
        <c:crosses val="autoZero"/>
        <c:auto val="1"/>
        <c:lblAlgn val="ctr"/>
        <c:lblOffset val="100"/>
        <c:noMultiLvlLbl val="0"/>
      </c:catAx>
      <c:valAx>
        <c:axId val="648703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sz="900" dirty="0"/>
                  <a:t>Power Quantum (MW)</a:t>
                </a:r>
              </a:p>
            </c:rich>
          </c:tx>
          <c:layout>
            <c:manualLayout>
              <c:xMode val="edge"/>
              <c:yMode val="edge"/>
              <c:x val="4.2608585217170439E-3"/>
              <c:y val="0.30646325459317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4868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8387096774193547E-2"/>
          <c:y val="6.5798386906322989E-2"/>
          <c:w val="0.94902790377009327"/>
          <c:h val="0.11376828527073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Green</a:t>
            </a:r>
            <a:r>
              <a:rPr lang="en-IN" sz="1200" baseline="0" dirty="0"/>
              <a:t> DAM Procurement</a:t>
            </a:r>
            <a:endParaRPr lang="en-IN" sz="1200" dirty="0"/>
          </a:p>
        </c:rich>
      </c:tx>
      <c:layout>
        <c:manualLayout>
          <c:xMode val="edge"/>
          <c:yMode val="edge"/>
          <c:x val="0.38705443885348612"/>
          <c:y val="7.89269906692138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97009482781735E-2"/>
          <c:y val="0.16242428912883247"/>
          <c:w val="0.87705828201667757"/>
          <c:h val="0.658641697564201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Sheet1!$A$107</c:f>
              <c:strCache>
                <c:ptCount val="1"/>
                <c:pt idx="0">
                  <c:v>G_DAM Raj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Sheet1!$B$107:$CS$107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86.256879402665305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321.09169535959097</c:v>
                </c:pt>
                <c:pt idx="24">
                  <c:v>149.42735967979701</c:v>
                </c:pt>
                <c:pt idx="25">
                  <c:v>500</c:v>
                </c:pt>
                <c:pt idx="26">
                  <c:v>473.64208181813598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346.08189022408698</c:v>
                </c:pt>
                <c:pt idx="34">
                  <c:v>331.20912544273102</c:v>
                </c:pt>
                <c:pt idx="35">
                  <c:v>256.08076255047899</c:v>
                </c:pt>
                <c:pt idx="36">
                  <c:v>202.27424536205001</c:v>
                </c:pt>
                <c:pt idx="37">
                  <c:v>500</c:v>
                </c:pt>
                <c:pt idx="38">
                  <c:v>0</c:v>
                </c:pt>
                <c:pt idx="39">
                  <c:v>300.89479625903601</c:v>
                </c:pt>
                <c:pt idx="40">
                  <c:v>58.671853324978699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176.38401145072299</c:v>
                </c:pt>
                <c:pt idx="56">
                  <c:v>0</c:v>
                </c:pt>
                <c:pt idx="57">
                  <c:v>372.59824426851497</c:v>
                </c:pt>
                <c:pt idx="58">
                  <c:v>0</c:v>
                </c:pt>
                <c:pt idx="59">
                  <c:v>418.13633407706197</c:v>
                </c:pt>
                <c:pt idx="60">
                  <c:v>0</c:v>
                </c:pt>
                <c:pt idx="61">
                  <c:v>468.68830148394699</c:v>
                </c:pt>
                <c:pt idx="62">
                  <c:v>34.690982908888799</c:v>
                </c:pt>
                <c:pt idx="63">
                  <c:v>446.16833930663302</c:v>
                </c:pt>
                <c:pt idx="64">
                  <c:v>0</c:v>
                </c:pt>
                <c:pt idx="65">
                  <c:v>0</c:v>
                </c:pt>
                <c:pt idx="66">
                  <c:v>429.25345592086398</c:v>
                </c:pt>
                <c:pt idx="67">
                  <c:v>374.38955403555298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500</c:v>
                </c:pt>
                <c:pt idx="72">
                  <c:v>500</c:v>
                </c:pt>
                <c:pt idx="73">
                  <c:v>70.357268805782596</c:v>
                </c:pt>
                <c:pt idx="74">
                  <c:v>196.84567242504301</c:v>
                </c:pt>
                <c:pt idx="75">
                  <c:v>103.223450711491</c:v>
                </c:pt>
                <c:pt idx="76">
                  <c:v>103.488883011317</c:v>
                </c:pt>
                <c:pt idx="77">
                  <c:v>79.409184193706594</c:v>
                </c:pt>
                <c:pt idx="78">
                  <c:v>53.7887205516855</c:v>
                </c:pt>
                <c:pt idx="79">
                  <c:v>85.865303514378397</c:v>
                </c:pt>
                <c:pt idx="80">
                  <c:v>71.635822460583995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69.122387229203497</c:v>
                </c:pt>
                <c:pt idx="90">
                  <c:v>0</c:v>
                </c:pt>
                <c:pt idx="91">
                  <c:v>171.19223872292699</c:v>
                </c:pt>
                <c:pt idx="92">
                  <c:v>0</c:v>
                </c:pt>
                <c:pt idx="93">
                  <c:v>151.67892498037199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D8-48A6-99E1-3323F7260A24}"/>
            </c:ext>
          </c:extLst>
        </c:ser>
        <c:ser>
          <c:idx val="1"/>
          <c:order val="1"/>
          <c:tx>
            <c:strRef>
              <c:f>Sheet1!$A$110</c:f>
              <c:strCache>
                <c:ptCount val="1"/>
                <c:pt idx="0">
                  <c:v>G_DAM TN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Sheet1!$B$110:$CS$110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180.30337084252301</c:v>
                </c:pt>
                <c:pt idx="25">
                  <c:v>0</c:v>
                </c:pt>
                <c:pt idx="26">
                  <c:v>65.258707251497299</c:v>
                </c:pt>
                <c:pt idx="27">
                  <c:v>0</c:v>
                </c:pt>
                <c:pt idx="28">
                  <c:v>0</c:v>
                </c:pt>
                <c:pt idx="29">
                  <c:v>500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500</c:v>
                </c:pt>
                <c:pt idx="80">
                  <c:v>0</c:v>
                </c:pt>
                <c:pt idx="81">
                  <c:v>500</c:v>
                </c:pt>
                <c:pt idx="82">
                  <c:v>500</c:v>
                </c:pt>
                <c:pt idx="83">
                  <c:v>165.87544309772599</c:v>
                </c:pt>
                <c:pt idx="84">
                  <c:v>500</c:v>
                </c:pt>
                <c:pt idx="85">
                  <c:v>500</c:v>
                </c:pt>
                <c:pt idx="86">
                  <c:v>145.34213942044599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D8-48A6-99E1-3323F7260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9037664"/>
        <c:axId val="1199041824"/>
      </c:lineChart>
      <c:catAx>
        <c:axId val="1199037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(Hrs.)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99041824"/>
        <c:crosses val="autoZero"/>
        <c:auto val="1"/>
        <c:lblAlgn val="ctr"/>
        <c:lblOffset val="100"/>
        <c:noMultiLvlLbl val="0"/>
      </c:catAx>
      <c:valAx>
        <c:axId val="1199041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9903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0947956420316924"/>
          <c:y val="7.1428926555638553E-2"/>
          <c:w val="0.45368541474880908"/>
          <c:h val="7.12636149058904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DSM drawl – Tamil Nadu</a:t>
            </a:r>
          </a:p>
        </c:rich>
      </c:tx>
      <c:layout>
        <c:manualLayout>
          <c:xMode val="edge"/>
          <c:yMode val="edge"/>
          <c:x val="0.36644149901239642"/>
          <c:y val="3.94635075973466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64546372679578"/>
          <c:y val="0.16177862960950082"/>
          <c:w val="0.87138291311769911"/>
          <c:h val="0.67559660588975745"/>
        </c:manualLayout>
      </c:layout>
      <c:lineChart>
        <c:grouping val="standard"/>
        <c:varyColors val="0"/>
        <c:ser>
          <c:idx val="2"/>
          <c:order val="0"/>
          <c:tx>
            <c:strRef>
              <c:f>Sheet1!$A$115</c:f>
              <c:strCache>
                <c:ptCount val="1"/>
                <c:pt idx="0">
                  <c:v>DSM High RE HR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Sheet1!$B$115:$CS$115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233.91052410731601</c:v>
                </c:pt>
                <c:pt idx="3">
                  <c:v>493.10078811568201</c:v>
                </c:pt>
                <c:pt idx="4">
                  <c:v>478.56595838101498</c:v>
                </c:pt>
                <c:pt idx="5">
                  <c:v>486.41813956522702</c:v>
                </c:pt>
                <c:pt idx="6">
                  <c:v>483.82279853804903</c:v>
                </c:pt>
                <c:pt idx="7">
                  <c:v>482.79620075338698</c:v>
                </c:pt>
                <c:pt idx="8">
                  <c:v>481.10847806651299</c:v>
                </c:pt>
                <c:pt idx="9">
                  <c:v>478.89144282738499</c:v>
                </c:pt>
                <c:pt idx="10">
                  <c:v>477.27908450262498</c:v>
                </c:pt>
                <c:pt idx="11">
                  <c:v>474.81495543124203</c:v>
                </c:pt>
                <c:pt idx="12">
                  <c:v>479.83518367083002</c:v>
                </c:pt>
                <c:pt idx="13">
                  <c:v>475.14504540580702</c:v>
                </c:pt>
                <c:pt idx="14">
                  <c:v>476.23954864375401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594.01838722402999</c:v>
                </c:pt>
                <c:pt idx="33">
                  <c:v>587.34284646939</c:v>
                </c:pt>
                <c:pt idx="34">
                  <c:v>581.92191987419994</c:v>
                </c:pt>
                <c:pt idx="35">
                  <c:v>584.46837900000003</c:v>
                </c:pt>
                <c:pt idx="36">
                  <c:v>582.29492080831994</c:v>
                </c:pt>
                <c:pt idx="37">
                  <c:v>512.43503255441101</c:v>
                </c:pt>
                <c:pt idx="38">
                  <c:v>403.59889947765402</c:v>
                </c:pt>
                <c:pt idx="39">
                  <c:v>337.90327314646601</c:v>
                </c:pt>
                <c:pt idx="40">
                  <c:v>188.48327363268999</c:v>
                </c:pt>
                <c:pt idx="41">
                  <c:v>106.998669481394</c:v>
                </c:pt>
                <c:pt idx="42">
                  <c:v>1.1244170494266601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252.11392584740801</c:v>
                </c:pt>
                <c:pt idx="70">
                  <c:v>616.38692058545496</c:v>
                </c:pt>
                <c:pt idx="71">
                  <c:v>627.28619926270505</c:v>
                </c:pt>
                <c:pt idx="72">
                  <c:v>631.87298582614005</c:v>
                </c:pt>
                <c:pt idx="73">
                  <c:v>642.31428604404505</c:v>
                </c:pt>
                <c:pt idx="74">
                  <c:v>645.63568807603497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621.06694862032498</c:v>
                </c:pt>
                <c:pt idx="92">
                  <c:v>597.86542377071999</c:v>
                </c:pt>
                <c:pt idx="93">
                  <c:v>587.32396175841996</c:v>
                </c:pt>
                <c:pt idx="94">
                  <c:v>574.91887603809505</c:v>
                </c:pt>
                <c:pt idx="95">
                  <c:v>547.67076791083002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A-47D3-AF5C-7E65488C254C}"/>
            </c:ext>
          </c:extLst>
        </c:ser>
        <c:ser>
          <c:idx val="3"/>
          <c:order val="1"/>
          <c:tx>
            <c:strRef>
              <c:f>Sheet1!$A$116</c:f>
              <c:strCache>
                <c:ptCount val="1"/>
                <c:pt idx="0">
                  <c:v>DSM High RE LR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Sheet1!$B$116:$CS$116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215.986134764794</c:v>
                </c:pt>
                <c:pt idx="3">
                  <c:v>493.10078811568201</c:v>
                </c:pt>
                <c:pt idx="4">
                  <c:v>458.89727357725201</c:v>
                </c:pt>
                <c:pt idx="5">
                  <c:v>444.722788094799</c:v>
                </c:pt>
                <c:pt idx="6">
                  <c:v>433.50454551001098</c:v>
                </c:pt>
                <c:pt idx="7">
                  <c:v>450.04974573429803</c:v>
                </c:pt>
                <c:pt idx="8">
                  <c:v>453.87244791434898</c:v>
                </c:pt>
                <c:pt idx="9">
                  <c:v>422.86461006994</c:v>
                </c:pt>
                <c:pt idx="10">
                  <c:v>416.83888847166003</c:v>
                </c:pt>
                <c:pt idx="11">
                  <c:v>375.000129628195</c:v>
                </c:pt>
                <c:pt idx="12">
                  <c:v>479.83518367083002</c:v>
                </c:pt>
                <c:pt idx="13">
                  <c:v>379.56528530850801</c:v>
                </c:pt>
                <c:pt idx="14">
                  <c:v>387.50346163104598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549.13788164037999</c:v>
                </c:pt>
                <c:pt idx="33">
                  <c:v>268.01428310131797</c:v>
                </c:pt>
                <c:pt idx="34">
                  <c:v>27.4615955569327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217.82906452661899</c:v>
                </c:pt>
                <c:pt idx="74">
                  <c:v>529.79567199985797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572.386874366234</c:v>
                </c:pt>
                <c:pt idx="92">
                  <c:v>205.57399968684601</c:v>
                </c:pt>
                <c:pt idx="93">
                  <c:v>75.473803794798101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EA-47D3-AF5C-7E65488C254C}"/>
            </c:ext>
          </c:extLst>
        </c:ser>
        <c:ser>
          <c:idx val="4"/>
          <c:order val="2"/>
          <c:tx>
            <c:strRef>
              <c:f>Sheet1!$A$117</c:f>
              <c:strCache>
                <c:ptCount val="1"/>
                <c:pt idx="0">
                  <c:v>DSM Low 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Sheet1!$B$117:$CS$117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144.61301092967901</c:v>
                </c:pt>
                <c:pt idx="24">
                  <c:v>0</c:v>
                </c:pt>
                <c:pt idx="25">
                  <c:v>148.754795933395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120.440148409738</c:v>
                </c:pt>
                <c:pt idx="30">
                  <c:v>922.96268499621601</c:v>
                </c:pt>
                <c:pt idx="31">
                  <c:v>480.987192446753</c:v>
                </c:pt>
                <c:pt idx="32">
                  <c:v>606.54069692189603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92.004163328874498</c:v>
                </c:pt>
                <c:pt idx="73">
                  <c:v>0</c:v>
                </c:pt>
                <c:pt idx="74">
                  <c:v>58.102623835823103</c:v>
                </c:pt>
                <c:pt idx="75">
                  <c:v>214.776046804289</c:v>
                </c:pt>
                <c:pt idx="76">
                  <c:v>66.007975245252197</c:v>
                </c:pt>
                <c:pt idx="77">
                  <c:v>274.00196894434202</c:v>
                </c:pt>
                <c:pt idx="78">
                  <c:v>0</c:v>
                </c:pt>
                <c:pt idx="79">
                  <c:v>1479.3667724228101</c:v>
                </c:pt>
                <c:pt idx="80">
                  <c:v>895.860528026059</c:v>
                </c:pt>
                <c:pt idx="81">
                  <c:v>1499.4903336611901</c:v>
                </c:pt>
                <c:pt idx="82">
                  <c:v>1488.23932283984</c:v>
                </c:pt>
                <c:pt idx="83">
                  <c:v>1443.1249571870901</c:v>
                </c:pt>
                <c:pt idx="84">
                  <c:v>1521.0976053368599</c:v>
                </c:pt>
                <c:pt idx="85">
                  <c:v>1519.5626328763101</c:v>
                </c:pt>
                <c:pt idx="86">
                  <c:v>1425.4393004639101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EA-47D3-AF5C-7E65488C2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366768"/>
        <c:axId val="1148197520"/>
      </c:lineChart>
      <c:catAx>
        <c:axId val="116136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48197520"/>
        <c:crosses val="autoZero"/>
        <c:auto val="1"/>
        <c:lblAlgn val="ctr"/>
        <c:lblOffset val="100"/>
        <c:noMultiLvlLbl val="0"/>
      </c:catAx>
      <c:valAx>
        <c:axId val="1148197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6136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345303743955961E-2"/>
          <c:y val="7.813774504274644E-2"/>
          <c:w val="0.82864970794394555"/>
          <c:h val="7.7662742181761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DSM</a:t>
            </a:r>
            <a:r>
              <a:rPr lang="en-IN" sz="1200" baseline="0" dirty="0"/>
              <a:t> drawl - Rajasthan</a:t>
            </a:r>
            <a:endParaRPr lang="en-IN" sz="1200" dirty="0"/>
          </a:p>
        </c:rich>
      </c:tx>
      <c:layout>
        <c:manualLayout>
          <c:xMode val="edge"/>
          <c:yMode val="edge"/>
          <c:x val="0.374027545648734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836361686344"/>
          <c:y val="0.14654380572276615"/>
          <c:w val="0.86196001322763149"/>
          <c:h val="0.6824922533469394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Sheet1!$A$113</c:f>
              <c:strCache>
                <c:ptCount val="1"/>
                <c:pt idx="0">
                  <c:v>DSM High RE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Sheet1!$B$113:$CS$113</c:f>
              <c:numCache>
                <c:formatCode>General</c:formatCode>
                <c:ptCount val="96"/>
                <c:pt idx="0">
                  <c:v>400.67500000000001</c:v>
                </c:pt>
                <c:pt idx="1">
                  <c:v>397.47500000000002</c:v>
                </c:pt>
                <c:pt idx="2">
                  <c:v>341.43758690921999</c:v>
                </c:pt>
                <c:pt idx="3">
                  <c:v>380.00476656248401</c:v>
                </c:pt>
                <c:pt idx="4">
                  <c:v>388.82499999999999</c:v>
                </c:pt>
                <c:pt idx="5">
                  <c:v>386.02499999999998</c:v>
                </c:pt>
                <c:pt idx="6">
                  <c:v>304.47713887124797</c:v>
                </c:pt>
                <c:pt idx="7">
                  <c:v>346.79999999999899</c:v>
                </c:pt>
                <c:pt idx="8">
                  <c:v>378.8</c:v>
                </c:pt>
                <c:pt idx="9">
                  <c:v>376.55</c:v>
                </c:pt>
                <c:pt idx="10">
                  <c:v>367.20154572915999</c:v>
                </c:pt>
                <c:pt idx="11">
                  <c:v>356.08821239582602</c:v>
                </c:pt>
                <c:pt idx="12">
                  <c:v>300.06995415111402</c:v>
                </c:pt>
                <c:pt idx="13">
                  <c:v>160.32338865415201</c:v>
                </c:pt>
                <c:pt idx="14">
                  <c:v>101.84995274486199</c:v>
                </c:pt>
                <c:pt idx="15">
                  <c:v>2.0099527448615402</c:v>
                </c:pt>
                <c:pt idx="16">
                  <c:v>17.615226528948899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62.140495371232603</c:v>
                </c:pt>
                <c:pt idx="23">
                  <c:v>178.75160295511799</c:v>
                </c:pt>
                <c:pt idx="24">
                  <c:v>416.32499999999999</c:v>
                </c:pt>
                <c:pt idx="25">
                  <c:v>261.36703525487098</c:v>
                </c:pt>
                <c:pt idx="26">
                  <c:v>456.3</c:v>
                </c:pt>
                <c:pt idx="27">
                  <c:v>471.6</c:v>
                </c:pt>
                <c:pt idx="28">
                  <c:v>483.4</c:v>
                </c:pt>
                <c:pt idx="29">
                  <c:v>492.4</c:v>
                </c:pt>
                <c:pt idx="30">
                  <c:v>499.2</c:v>
                </c:pt>
                <c:pt idx="31">
                  <c:v>503.82499999999999</c:v>
                </c:pt>
                <c:pt idx="32">
                  <c:v>506.17500000000001</c:v>
                </c:pt>
                <c:pt idx="33">
                  <c:v>506.22500000000002</c:v>
                </c:pt>
                <c:pt idx="34">
                  <c:v>504.45</c:v>
                </c:pt>
                <c:pt idx="35">
                  <c:v>501.35</c:v>
                </c:pt>
                <c:pt idx="36">
                  <c:v>497.8</c:v>
                </c:pt>
                <c:pt idx="37">
                  <c:v>387.72538306565201</c:v>
                </c:pt>
                <c:pt idx="38">
                  <c:v>274.97175987391199</c:v>
                </c:pt>
                <c:pt idx="39">
                  <c:v>231.37377845357599</c:v>
                </c:pt>
                <c:pt idx="40">
                  <c:v>20.992405067695099</c:v>
                </c:pt>
                <c:pt idx="41">
                  <c:v>18.9562282451069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41.740697409516201</c:v>
                </c:pt>
                <c:pt idx="64">
                  <c:v>77.382445275528198</c:v>
                </c:pt>
                <c:pt idx="65">
                  <c:v>48.0183607339888</c:v>
                </c:pt>
                <c:pt idx="66">
                  <c:v>237.08472517225599</c:v>
                </c:pt>
                <c:pt idx="67">
                  <c:v>216.03522012803001</c:v>
                </c:pt>
                <c:pt idx="68">
                  <c:v>455.2</c:v>
                </c:pt>
                <c:pt idx="69">
                  <c:v>443.625</c:v>
                </c:pt>
                <c:pt idx="70">
                  <c:v>432.35</c:v>
                </c:pt>
                <c:pt idx="71">
                  <c:v>422.5</c:v>
                </c:pt>
                <c:pt idx="72">
                  <c:v>415.47500000000002</c:v>
                </c:pt>
                <c:pt idx="73">
                  <c:v>412.35</c:v>
                </c:pt>
                <c:pt idx="74">
                  <c:v>414.22500000000002</c:v>
                </c:pt>
                <c:pt idx="75">
                  <c:v>420.15</c:v>
                </c:pt>
                <c:pt idx="76">
                  <c:v>427.47500000000002</c:v>
                </c:pt>
                <c:pt idx="77">
                  <c:v>432.75</c:v>
                </c:pt>
                <c:pt idx="78">
                  <c:v>433.75</c:v>
                </c:pt>
                <c:pt idx="79">
                  <c:v>430.1</c:v>
                </c:pt>
                <c:pt idx="80">
                  <c:v>423.32499999999999</c:v>
                </c:pt>
                <c:pt idx="81">
                  <c:v>415.35</c:v>
                </c:pt>
                <c:pt idx="82">
                  <c:v>408.2</c:v>
                </c:pt>
                <c:pt idx="83">
                  <c:v>393.49014765625998</c:v>
                </c:pt>
                <c:pt idx="84">
                  <c:v>303.89681151042703</c:v>
                </c:pt>
                <c:pt idx="85">
                  <c:v>223.00335583333799</c:v>
                </c:pt>
                <c:pt idx="86">
                  <c:v>172.496565416663</c:v>
                </c:pt>
                <c:pt idx="87">
                  <c:v>115.963227864578</c:v>
                </c:pt>
                <c:pt idx="88">
                  <c:v>174.816562604159</c:v>
                </c:pt>
                <c:pt idx="89">
                  <c:v>366.38345005208703</c:v>
                </c:pt>
                <c:pt idx="90">
                  <c:v>415.05</c:v>
                </c:pt>
                <c:pt idx="91">
                  <c:v>417.47500000000002</c:v>
                </c:pt>
                <c:pt idx="92">
                  <c:v>416.6</c:v>
                </c:pt>
                <c:pt idx="93">
                  <c:v>404.09345145834197</c:v>
                </c:pt>
                <c:pt idx="94">
                  <c:v>409.5</c:v>
                </c:pt>
                <c:pt idx="95">
                  <c:v>405.17500000000001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C2-417F-90B7-59A3F3CBFA82}"/>
            </c:ext>
          </c:extLst>
        </c:ser>
        <c:ser>
          <c:idx val="1"/>
          <c:order val="1"/>
          <c:tx>
            <c:strRef>
              <c:f>Sheet1!$A$114</c:f>
              <c:strCache>
                <c:ptCount val="1"/>
                <c:pt idx="0">
                  <c:v>DSM Low 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Sheet1!$B$114:$CS$114</c:f>
              <c:numCache>
                <c:formatCode>General</c:formatCode>
                <c:ptCount val="96"/>
                <c:pt idx="0">
                  <c:v>370.6</c:v>
                </c:pt>
                <c:pt idx="1">
                  <c:v>368.15</c:v>
                </c:pt>
                <c:pt idx="2">
                  <c:v>365.65</c:v>
                </c:pt>
                <c:pt idx="3">
                  <c:v>329.95686606612901</c:v>
                </c:pt>
                <c:pt idx="4">
                  <c:v>285.817642193837</c:v>
                </c:pt>
                <c:pt idx="5">
                  <c:v>243.12488558875</c:v>
                </c:pt>
                <c:pt idx="6">
                  <c:v>167.85252778258601</c:v>
                </c:pt>
                <c:pt idx="7">
                  <c:v>0</c:v>
                </c:pt>
                <c:pt idx="8">
                  <c:v>73.2104121354607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124.453013791172</c:v>
                </c:pt>
                <c:pt idx="23">
                  <c:v>0</c:v>
                </c:pt>
                <c:pt idx="24">
                  <c:v>440.32499999999999</c:v>
                </c:pt>
                <c:pt idx="25">
                  <c:v>298.45635505893102</c:v>
                </c:pt>
                <c:pt idx="26">
                  <c:v>483.3</c:v>
                </c:pt>
                <c:pt idx="27">
                  <c:v>500.625</c:v>
                </c:pt>
                <c:pt idx="28">
                  <c:v>514.79999999999995</c:v>
                </c:pt>
                <c:pt idx="29">
                  <c:v>525.52499999999998</c:v>
                </c:pt>
                <c:pt idx="30">
                  <c:v>533.79999999999995</c:v>
                </c:pt>
                <c:pt idx="31">
                  <c:v>538.9</c:v>
                </c:pt>
                <c:pt idx="32">
                  <c:v>541.72500000000002</c:v>
                </c:pt>
                <c:pt idx="33">
                  <c:v>542.4</c:v>
                </c:pt>
                <c:pt idx="34">
                  <c:v>543.15</c:v>
                </c:pt>
                <c:pt idx="35">
                  <c:v>543.75</c:v>
                </c:pt>
                <c:pt idx="36">
                  <c:v>544.29999999999995</c:v>
                </c:pt>
                <c:pt idx="37">
                  <c:v>90.594268569950799</c:v>
                </c:pt>
                <c:pt idx="38">
                  <c:v>411.00577996247102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14.387664456751001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33.643698939738798</c:v>
                </c:pt>
                <c:pt idx="53">
                  <c:v>0</c:v>
                </c:pt>
                <c:pt idx="54">
                  <c:v>66.076843235965399</c:v>
                </c:pt>
                <c:pt idx="55">
                  <c:v>0</c:v>
                </c:pt>
                <c:pt idx="56">
                  <c:v>343.71250005820099</c:v>
                </c:pt>
                <c:pt idx="57">
                  <c:v>0</c:v>
                </c:pt>
                <c:pt idx="58">
                  <c:v>363.00907236846899</c:v>
                </c:pt>
                <c:pt idx="59">
                  <c:v>0</c:v>
                </c:pt>
                <c:pt idx="60">
                  <c:v>462.681049912763</c:v>
                </c:pt>
                <c:pt idx="61">
                  <c:v>0</c:v>
                </c:pt>
                <c:pt idx="62">
                  <c:v>483.65</c:v>
                </c:pt>
                <c:pt idx="63">
                  <c:v>0</c:v>
                </c:pt>
                <c:pt idx="64">
                  <c:v>429.28197370953001</c:v>
                </c:pt>
                <c:pt idx="65">
                  <c:v>479.27499999999998</c:v>
                </c:pt>
                <c:pt idx="66">
                  <c:v>0</c:v>
                </c:pt>
                <c:pt idx="67">
                  <c:v>0</c:v>
                </c:pt>
                <c:pt idx="68">
                  <c:v>378.42558656731802</c:v>
                </c:pt>
                <c:pt idx="69">
                  <c:v>465.47500000000002</c:v>
                </c:pt>
                <c:pt idx="70">
                  <c:v>440.88992556262798</c:v>
                </c:pt>
                <c:pt idx="71">
                  <c:v>0</c:v>
                </c:pt>
                <c:pt idx="72">
                  <c:v>52.602764781356001</c:v>
                </c:pt>
                <c:pt idx="73">
                  <c:v>464.65</c:v>
                </c:pt>
                <c:pt idx="74">
                  <c:v>461.17500000000001</c:v>
                </c:pt>
                <c:pt idx="75">
                  <c:v>455.05</c:v>
                </c:pt>
                <c:pt idx="76">
                  <c:v>446.97500000000002</c:v>
                </c:pt>
                <c:pt idx="77">
                  <c:v>437.97500000000002</c:v>
                </c:pt>
                <c:pt idx="78">
                  <c:v>428.57499999999999</c:v>
                </c:pt>
                <c:pt idx="79">
                  <c:v>418.875</c:v>
                </c:pt>
                <c:pt idx="80">
                  <c:v>408.65</c:v>
                </c:pt>
                <c:pt idx="81">
                  <c:v>325.57427264541002</c:v>
                </c:pt>
                <c:pt idx="82">
                  <c:v>390</c:v>
                </c:pt>
                <c:pt idx="83">
                  <c:v>123.41053747294799</c:v>
                </c:pt>
                <c:pt idx="84">
                  <c:v>75.208985217532202</c:v>
                </c:pt>
                <c:pt idx="85">
                  <c:v>6.5708179711387604</c:v>
                </c:pt>
                <c:pt idx="86">
                  <c:v>0</c:v>
                </c:pt>
                <c:pt idx="87">
                  <c:v>0</c:v>
                </c:pt>
                <c:pt idx="88">
                  <c:v>3.0298300235804199</c:v>
                </c:pt>
                <c:pt idx="89">
                  <c:v>0</c:v>
                </c:pt>
                <c:pt idx="90">
                  <c:v>178.21263752184501</c:v>
                </c:pt>
                <c:pt idx="91">
                  <c:v>0</c:v>
                </c:pt>
                <c:pt idx="92">
                  <c:v>228.58831882908601</c:v>
                </c:pt>
                <c:pt idx="93">
                  <c:v>0</c:v>
                </c:pt>
                <c:pt idx="94">
                  <c:v>169.19757212441701</c:v>
                </c:pt>
                <c:pt idx="95">
                  <c:v>96.490706058285497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C2-417F-90B7-59A3F3CBF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366768"/>
        <c:axId val="1148197520"/>
      </c:lineChart>
      <c:catAx>
        <c:axId val="116136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(Hrs.)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48197520"/>
        <c:crosses val="autoZero"/>
        <c:auto val="1"/>
        <c:lblAlgn val="ctr"/>
        <c:lblOffset val="100"/>
        <c:noMultiLvlLbl val="0"/>
      </c:catAx>
      <c:valAx>
        <c:axId val="1148197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</a:t>
                </a:r>
                <a:r>
                  <a:rPr lang="en-IN" baseline="0" dirty="0"/>
                  <a:t> Quantum (MW)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16136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629063251316059"/>
          <c:y val="5.7516024664995322E-2"/>
          <c:w val="0.81797419072615929"/>
          <c:h val="0.111865881848357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en-I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27700735881299"/>
          <c:y val="8.1526228179193042E-2"/>
          <c:w val="0.86453988098815893"/>
          <c:h val="0.62470881949993518"/>
        </c:manualLayout>
      </c:layout>
      <c:lineChart>
        <c:grouping val="standard"/>
        <c:varyColors val="0"/>
        <c:ser>
          <c:idx val="0"/>
          <c:order val="0"/>
          <c:tx>
            <c:strRef>
              <c:f>Wind!$B$2</c:f>
              <c:strCache>
                <c:ptCount val="1"/>
                <c:pt idx="0">
                  <c:v>January (17)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Wind!$B$3:$B$26</c:f>
              <c:numCache>
                <c:formatCode>General</c:formatCode>
                <c:ptCount val="24"/>
                <c:pt idx="0">
                  <c:v>2997555.6</c:v>
                </c:pt>
                <c:pt idx="1">
                  <c:v>2966710.6570000001</c:v>
                </c:pt>
                <c:pt idx="2">
                  <c:v>2781796.1639999999</c:v>
                </c:pt>
                <c:pt idx="3">
                  <c:v>2389824.0610000002</c:v>
                </c:pt>
                <c:pt idx="4">
                  <c:v>1978872.584</c:v>
                </c:pt>
                <c:pt idx="5">
                  <c:v>1688157.0160000001</c:v>
                </c:pt>
                <c:pt idx="6">
                  <c:v>1350772.578</c:v>
                </c:pt>
                <c:pt idx="7">
                  <c:v>1254145.9709999999</c:v>
                </c:pt>
                <c:pt idx="8">
                  <c:v>2704218.335</c:v>
                </c:pt>
                <c:pt idx="9">
                  <c:v>2553870.0989999999</c:v>
                </c:pt>
                <c:pt idx="10">
                  <c:v>2289795.8939999999</c:v>
                </c:pt>
                <c:pt idx="11">
                  <c:v>2103579.3730000001</c:v>
                </c:pt>
                <c:pt idx="12">
                  <c:v>1970599.213</c:v>
                </c:pt>
                <c:pt idx="13">
                  <c:v>1894240.1629999999</c:v>
                </c:pt>
                <c:pt idx="14">
                  <c:v>2092964.523</c:v>
                </c:pt>
                <c:pt idx="15">
                  <c:v>2660202.0809999998</c:v>
                </c:pt>
                <c:pt idx="16">
                  <c:v>3443164.0789999999</c:v>
                </c:pt>
                <c:pt idx="17">
                  <c:v>4839056.62</c:v>
                </c:pt>
                <c:pt idx="18">
                  <c:v>5351197.8569999998</c:v>
                </c:pt>
                <c:pt idx="19">
                  <c:v>4843183.3049999997</c:v>
                </c:pt>
                <c:pt idx="20">
                  <c:v>4351735.807</c:v>
                </c:pt>
                <c:pt idx="21">
                  <c:v>3662353.6749999998</c:v>
                </c:pt>
                <c:pt idx="22">
                  <c:v>2962914.361</c:v>
                </c:pt>
                <c:pt idx="23">
                  <c:v>2476515.0860000001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E8-4186-B3ED-22C27311369D}"/>
            </c:ext>
          </c:extLst>
        </c:ser>
        <c:ser>
          <c:idx val="1"/>
          <c:order val="1"/>
          <c:tx>
            <c:strRef>
              <c:f>Wind!$C$2</c:f>
              <c:strCache>
                <c:ptCount val="1"/>
                <c:pt idx="0">
                  <c:v>February (16)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Wind!$C$3:$C$26</c:f>
              <c:numCache>
                <c:formatCode>General</c:formatCode>
                <c:ptCount val="24"/>
                <c:pt idx="0">
                  <c:v>417915.49200000003</c:v>
                </c:pt>
                <c:pt idx="1">
                  <c:v>113977.083</c:v>
                </c:pt>
                <c:pt idx="2">
                  <c:v>29431.010999999999</c:v>
                </c:pt>
                <c:pt idx="3">
                  <c:v>69545.626000000004</c:v>
                </c:pt>
                <c:pt idx="4">
                  <c:v>156824.96100000001</c:v>
                </c:pt>
                <c:pt idx="5">
                  <c:v>178180.97200000001</c:v>
                </c:pt>
                <c:pt idx="6">
                  <c:v>62474.402000000002</c:v>
                </c:pt>
                <c:pt idx="7">
                  <c:v>7725.6989999999996</c:v>
                </c:pt>
                <c:pt idx="8">
                  <c:v>5123.1400000000003</c:v>
                </c:pt>
                <c:pt idx="9">
                  <c:v>4829.5309999999999</c:v>
                </c:pt>
                <c:pt idx="10">
                  <c:v>9805.473</c:v>
                </c:pt>
                <c:pt idx="11">
                  <c:v>28390.046999999999</c:v>
                </c:pt>
                <c:pt idx="12">
                  <c:v>67876.998000000007</c:v>
                </c:pt>
                <c:pt idx="13">
                  <c:v>137863.693</c:v>
                </c:pt>
                <c:pt idx="14">
                  <c:v>244521.72500000001</c:v>
                </c:pt>
                <c:pt idx="15">
                  <c:v>485000.68099999998</c:v>
                </c:pt>
                <c:pt idx="16">
                  <c:v>1230486.338</c:v>
                </c:pt>
                <c:pt idx="17">
                  <c:v>3771484.943</c:v>
                </c:pt>
                <c:pt idx="18">
                  <c:v>5457756.9040000001</c:v>
                </c:pt>
                <c:pt idx="19">
                  <c:v>5675039.6030000001</c:v>
                </c:pt>
                <c:pt idx="20">
                  <c:v>4403596.318</c:v>
                </c:pt>
                <c:pt idx="21">
                  <c:v>2300503.4589999998</c:v>
                </c:pt>
                <c:pt idx="22">
                  <c:v>899912.64300000004</c:v>
                </c:pt>
                <c:pt idx="23">
                  <c:v>258637.33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E8-4186-B3ED-22C27311369D}"/>
            </c:ext>
          </c:extLst>
        </c:ser>
        <c:ser>
          <c:idx val="2"/>
          <c:order val="2"/>
          <c:tx>
            <c:strRef>
              <c:f>Wind!$D$2</c:f>
              <c:strCache>
                <c:ptCount val="1"/>
                <c:pt idx="0">
                  <c:v>March (16)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Wind!$D$3:$D$26</c:f>
              <c:numCache>
                <c:formatCode>General</c:formatCode>
                <c:ptCount val="24"/>
                <c:pt idx="0">
                  <c:v>980392.71400000004</c:v>
                </c:pt>
                <c:pt idx="1">
                  <c:v>575302.47</c:v>
                </c:pt>
                <c:pt idx="2">
                  <c:v>350072.09</c:v>
                </c:pt>
                <c:pt idx="3">
                  <c:v>283753.41200000001</c:v>
                </c:pt>
                <c:pt idx="4">
                  <c:v>289625.05499999999</c:v>
                </c:pt>
                <c:pt idx="5">
                  <c:v>267089.28600000002</c:v>
                </c:pt>
                <c:pt idx="6">
                  <c:v>236697.43799999999</c:v>
                </c:pt>
                <c:pt idx="7">
                  <c:v>375103.14500000002</c:v>
                </c:pt>
                <c:pt idx="8">
                  <c:v>632506.72499999998</c:v>
                </c:pt>
                <c:pt idx="9">
                  <c:v>899815.32900000003</c:v>
                </c:pt>
                <c:pt idx="10">
                  <c:v>1051341.189</c:v>
                </c:pt>
                <c:pt idx="11">
                  <c:v>1246362.1170000001</c:v>
                </c:pt>
                <c:pt idx="12">
                  <c:v>1544233.5930000001</c:v>
                </c:pt>
                <c:pt idx="13">
                  <c:v>1964607.287</c:v>
                </c:pt>
                <c:pt idx="14">
                  <c:v>2426103.0129999998</c:v>
                </c:pt>
                <c:pt idx="15">
                  <c:v>2997444.665</c:v>
                </c:pt>
                <c:pt idx="16">
                  <c:v>3886280.358</c:v>
                </c:pt>
                <c:pt idx="17">
                  <c:v>4996747.7379999999</c:v>
                </c:pt>
                <c:pt idx="18">
                  <c:v>5214697.3140000002</c:v>
                </c:pt>
                <c:pt idx="19">
                  <c:v>4542520.5520000001</c:v>
                </c:pt>
                <c:pt idx="20">
                  <c:v>3746649.9739999999</c:v>
                </c:pt>
                <c:pt idx="21">
                  <c:v>2962845.105</c:v>
                </c:pt>
                <c:pt idx="22">
                  <c:v>2413694.841</c:v>
                </c:pt>
                <c:pt idx="23">
                  <c:v>1932852.5009999999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E8-4186-B3ED-22C27311369D}"/>
            </c:ext>
          </c:extLst>
        </c:ser>
        <c:ser>
          <c:idx val="3"/>
          <c:order val="3"/>
          <c:tx>
            <c:strRef>
              <c:f>Wind!$E$2</c:f>
              <c:strCache>
                <c:ptCount val="1"/>
                <c:pt idx="0">
                  <c:v>April (15)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Wind!$E$3:$E$26</c:f>
              <c:numCache>
                <c:formatCode>General</c:formatCode>
                <c:ptCount val="24"/>
                <c:pt idx="0">
                  <c:v>821431.571</c:v>
                </c:pt>
                <c:pt idx="1">
                  <c:v>522696.36</c:v>
                </c:pt>
                <c:pt idx="2">
                  <c:v>277160.48800000001</c:v>
                </c:pt>
                <c:pt idx="3">
                  <c:v>122000.52</c:v>
                </c:pt>
                <c:pt idx="4">
                  <c:v>42514.667000000001</c:v>
                </c:pt>
                <c:pt idx="5">
                  <c:v>9253.5480000000007</c:v>
                </c:pt>
                <c:pt idx="6">
                  <c:v>13622.174000000001</c:v>
                </c:pt>
                <c:pt idx="7">
                  <c:v>122046.629</c:v>
                </c:pt>
                <c:pt idx="8">
                  <c:v>96174.392000000007</c:v>
                </c:pt>
                <c:pt idx="9">
                  <c:v>81524.316000000006</c:v>
                </c:pt>
                <c:pt idx="10">
                  <c:v>97156.486999999994</c:v>
                </c:pt>
                <c:pt idx="11">
                  <c:v>124826.973</c:v>
                </c:pt>
                <c:pt idx="12">
                  <c:v>173833.19200000001</c:v>
                </c:pt>
                <c:pt idx="13">
                  <c:v>267068.35100000002</c:v>
                </c:pt>
                <c:pt idx="14">
                  <c:v>445616.82799999998</c:v>
                </c:pt>
                <c:pt idx="15">
                  <c:v>746095.91899999999</c:v>
                </c:pt>
                <c:pt idx="16">
                  <c:v>1403730.9979999999</c:v>
                </c:pt>
                <c:pt idx="17">
                  <c:v>3311978.0419999999</c:v>
                </c:pt>
                <c:pt idx="18">
                  <c:v>5680552.4890000001</c:v>
                </c:pt>
                <c:pt idx="19">
                  <c:v>5296984.909</c:v>
                </c:pt>
                <c:pt idx="20">
                  <c:v>4357104.2249999996</c:v>
                </c:pt>
                <c:pt idx="21">
                  <c:v>2637873.5290000001</c:v>
                </c:pt>
                <c:pt idx="22">
                  <c:v>1758489.057</c:v>
                </c:pt>
                <c:pt idx="23">
                  <c:v>1478256.28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E8-4186-B3ED-22C27311369D}"/>
            </c:ext>
          </c:extLst>
        </c:ser>
        <c:ser>
          <c:idx val="4"/>
          <c:order val="4"/>
          <c:tx>
            <c:strRef>
              <c:f>Wind!$F$2</c:f>
              <c:strCache>
                <c:ptCount val="1"/>
                <c:pt idx="0">
                  <c:v>May (15)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Wind!$F$3:$F$26</c:f>
              <c:numCache>
                <c:formatCode>General</c:formatCode>
                <c:ptCount val="24"/>
                <c:pt idx="0">
                  <c:v>259121.351</c:v>
                </c:pt>
                <c:pt idx="1">
                  <c:v>40385.881999999998</c:v>
                </c:pt>
                <c:pt idx="2">
                  <c:v>2134.154</c:v>
                </c:pt>
                <c:pt idx="3">
                  <c:v>580.154</c:v>
                </c:pt>
                <c:pt idx="4">
                  <c:v>75.123999999999995</c:v>
                </c:pt>
                <c:pt idx="5">
                  <c:v>1861.4449999999999</c:v>
                </c:pt>
                <c:pt idx="6">
                  <c:v>58184.432999999997</c:v>
                </c:pt>
                <c:pt idx="7">
                  <c:v>275698.33899999998</c:v>
                </c:pt>
                <c:pt idx="8">
                  <c:v>217898.742</c:v>
                </c:pt>
                <c:pt idx="9">
                  <c:v>115490.425</c:v>
                </c:pt>
                <c:pt idx="10">
                  <c:v>74807.17</c:v>
                </c:pt>
                <c:pt idx="11">
                  <c:v>81441.014999999999</c:v>
                </c:pt>
                <c:pt idx="12">
                  <c:v>99963.351999999999</c:v>
                </c:pt>
                <c:pt idx="13">
                  <c:v>111006.53599999999</c:v>
                </c:pt>
                <c:pt idx="14">
                  <c:v>94565.585000000006</c:v>
                </c:pt>
                <c:pt idx="15">
                  <c:v>59289.245999999999</c:v>
                </c:pt>
                <c:pt idx="16">
                  <c:v>20671.147000000001</c:v>
                </c:pt>
                <c:pt idx="17">
                  <c:v>9300.3109999999997</c:v>
                </c:pt>
                <c:pt idx="18">
                  <c:v>29710.522000000001</c:v>
                </c:pt>
                <c:pt idx="19">
                  <c:v>331469.87</c:v>
                </c:pt>
                <c:pt idx="20">
                  <c:v>811550.86800000002</c:v>
                </c:pt>
                <c:pt idx="21">
                  <c:v>1076303.9909999999</c:v>
                </c:pt>
                <c:pt idx="22">
                  <c:v>1006175.772</c:v>
                </c:pt>
                <c:pt idx="23">
                  <c:v>811122.451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E8-4186-B3ED-22C27311369D}"/>
            </c:ext>
          </c:extLst>
        </c:ser>
        <c:ser>
          <c:idx val="5"/>
          <c:order val="5"/>
          <c:tx>
            <c:strRef>
              <c:f>Wind!$G$2</c:f>
              <c:strCache>
                <c:ptCount val="1"/>
                <c:pt idx="0">
                  <c:v>June (11)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Wind!$G$3:$G$26</c:f>
              <c:numCache>
                <c:formatCode>General</c:formatCode>
                <c:ptCount val="24"/>
                <c:pt idx="0">
                  <c:v>1790973.93</c:v>
                </c:pt>
                <c:pt idx="1">
                  <c:v>1811003.7560000001</c:v>
                </c:pt>
                <c:pt idx="2">
                  <c:v>1786188.62</c:v>
                </c:pt>
                <c:pt idx="3">
                  <c:v>1562830.702</c:v>
                </c:pt>
                <c:pt idx="4">
                  <c:v>1355346.754</c:v>
                </c:pt>
                <c:pt idx="5">
                  <c:v>1274919.3089999999</c:v>
                </c:pt>
                <c:pt idx="6">
                  <c:v>1646050.267</c:v>
                </c:pt>
                <c:pt idx="7">
                  <c:v>2955252.906</c:v>
                </c:pt>
                <c:pt idx="8">
                  <c:v>3955234.2650000001</c:v>
                </c:pt>
                <c:pt idx="9">
                  <c:v>4256989.5269999998</c:v>
                </c:pt>
                <c:pt idx="10">
                  <c:v>4421922.4000000004</c:v>
                </c:pt>
                <c:pt idx="11">
                  <c:v>4739561.0549999997</c:v>
                </c:pt>
                <c:pt idx="12">
                  <c:v>5284786.2920000004</c:v>
                </c:pt>
                <c:pt idx="13">
                  <c:v>5928789.04</c:v>
                </c:pt>
                <c:pt idx="14">
                  <c:v>6641887.2939999998</c:v>
                </c:pt>
                <c:pt idx="15">
                  <c:v>7234242.841</c:v>
                </c:pt>
                <c:pt idx="16">
                  <c:v>7448421.5530000003</c:v>
                </c:pt>
                <c:pt idx="17">
                  <c:v>7238081.9189999998</c:v>
                </c:pt>
                <c:pt idx="18">
                  <c:v>6739743.6670000004</c:v>
                </c:pt>
                <c:pt idx="19">
                  <c:v>5505064.8459999999</c:v>
                </c:pt>
                <c:pt idx="20">
                  <c:v>4698043.3150000004</c:v>
                </c:pt>
                <c:pt idx="21">
                  <c:v>3996615.5129999998</c:v>
                </c:pt>
                <c:pt idx="22">
                  <c:v>3151263.0860000001</c:v>
                </c:pt>
                <c:pt idx="23">
                  <c:v>2561581.0279999999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E8-4186-B3ED-22C27311369D}"/>
            </c:ext>
          </c:extLst>
        </c:ser>
        <c:ser>
          <c:idx val="6"/>
          <c:order val="6"/>
          <c:tx>
            <c:strRef>
              <c:f>Wind!$H$2</c:f>
              <c:strCache>
                <c:ptCount val="1"/>
                <c:pt idx="0">
                  <c:v>July (17)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Wind!$H$3:$H$26</c:f>
              <c:numCache>
                <c:formatCode>General</c:formatCode>
                <c:ptCount val="24"/>
                <c:pt idx="0">
                  <c:v>2758178.15</c:v>
                </c:pt>
                <c:pt idx="1">
                  <c:v>2682164.8110000002</c:v>
                </c:pt>
                <c:pt idx="2">
                  <c:v>2536593.7489999998</c:v>
                </c:pt>
                <c:pt idx="3">
                  <c:v>2437353.52</c:v>
                </c:pt>
                <c:pt idx="4">
                  <c:v>2370144.9909999999</c:v>
                </c:pt>
                <c:pt idx="5">
                  <c:v>2135454.2549999999</c:v>
                </c:pt>
                <c:pt idx="6">
                  <c:v>3229857.0410000002</c:v>
                </c:pt>
                <c:pt idx="7">
                  <c:v>4581054.1220000004</c:v>
                </c:pt>
                <c:pt idx="8">
                  <c:v>3826055.6159999999</c:v>
                </c:pt>
                <c:pt idx="9">
                  <c:v>2454330.1919999998</c:v>
                </c:pt>
                <c:pt idx="10">
                  <c:v>1401475.041</c:v>
                </c:pt>
                <c:pt idx="11">
                  <c:v>843965.59400000004</c:v>
                </c:pt>
                <c:pt idx="12">
                  <c:v>585282.58900000004</c:v>
                </c:pt>
                <c:pt idx="13">
                  <c:v>435302.88500000001</c:v>
                </c:pt>
                <c:pt idx="14">
                  <c:v>428412.81</c:v>
                </c:pt>
                <c:pt idx="15">
                  <c:v>566935.13</c:v>
                </c:pt>
                <c:pt idx="16">
                  <c:v>843278.19700000004</c:v>
                </c:pt>
                <c:pt idx="17">
                  <c:v>1240978.0049999999</c:v>
                </c:pt>
                <c:pt idx="18">
                  <c:v>1625402.9639999999</c:v>
                </c:pt>
                <c:pt idx="19">
                  <c:v>1851841.35</c:v>
                </c:pt>
                <c:pt idx="20">
                  <c:v>1888268.4920000001</c:v>
                </c:pt>
                <c:pt idx="21">
                  <c:v>3031798.4470000002</c:v>
                </c:pt>
                <c:pt idx="22">
                  <c:v>3175602.7250000001</c:v>
                </c:pt>
                <c:pt idx="23">
                  <c:v>3335667.7710000002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CE8-4186-B3ED-22C27311369D}"/>
            </c:ext>
          </c:extLst>
        </c:ser>
        <c:ser>
          <c:idx val="7"/>
          <c:order val="7"/>
          <c:tx>
            <c:strRef>
              <c:f>Wind!$I$2</c:f>
              <c:strCache>
                <c:ptCount val="1"/>
                <c:pt idx="0">
                  <c:v>August (16)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Wind!$I$3:$I$26</c:f>
              <c:numCache>
                <c:formatCode>General</c:formatCode>
                <c:ptCount val="24"/>
                <c:pt idx="0">
                  <c:v>2846958.8650000002</c:v>
                </c:pt>
                <c:pt idx="1">
                  <c:v>2576203.7519999999</c:v>
                </c:pt>
                <c:pt idx="2">
                  <c:v>1875538.713</c:v>
                </c:pt>
                <c:pt idx="3">
                  <c:v>1407772.281</c:v>
                </c:pt>
                <c:pt idx="4">
                  <c:v>1155648.483</c:v>
                </c:pt>
                <c:pt idx="5">
                  <c:v>958939.33299999998</c:v>
                </c:pt>
                <c:pt idx="6">
                  <c:v>1217965.3559999999</c:v>
                </c:pt>
                <c:pt idx="7">
                  <c:v>3210804.594</c:v>
                </c:pt>
                <c:pt idx="8">
                  <c:v>4251803.5690000001</c:v>
                </c:pt>
                <c:pt idx="9">
                  <c:v>4067328.872</c:v>
                </c:pt>
                <c:pt idx="10">
                  <c:v>3722777.0839999998</c:v>
                </c:pt>
                <c:pt idx="11">
                  <c:v>3568815.7349999999</c:v>
                </c:pt>
                <c:pt idx="12">
                  <c:v>3527564.625</c:v>
                </c:pt>
                <c:pt idx="13">
                  <c:v>3161858.6230000001</c:v>
                </c:pt>
                <c:pt idx="14">
                  <c:v>2509034.9210000001</c:v>
                </c:pt>
                <c:pt idx="15">
                  <c:v>2135079.838</c:v>
                </c:pt>
                <c:pt idx="16">
                  <c:v>1979095.0009999999</c:v>
                </c:pt>
                <c:pt idx="17">
                  <c:v>1979131.666</c:v>
                </c:pt>
                <c:pt idx="18">
                  <c:v>2077295.469</c:v>
                </c:pt>
                <c:pt idx="19">
                  <c:v>1998417.1529999999</c:v>
                </c:pt>
                <c:pt idx="20">
                  <c:v>2084315.76</c:v>
                </c:pt>
                <c:pt idx="21">
                  <c:v>1894252.0020000001</c:v>
                </c:pt>
                <c:pt idx="22">
                  <c:v>1499126.682</c:v>
                </c:pt>
                <c:pt idx="23">
                  <c:v>1242399.702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CE8-4186-B3ED-22C27311369D}"/>
            </c:ext>
          </c:extLst>
        </c:ser>
        <c:ser>
          <c:idx val="8"/>
          <c:order val="8"/>
          <c:tx>
            <c:strRef>
              <c:f>Wind!$J$2</c:f>
              <c:strCache>
                <c:ptCount val="1"/>
                <c:pt idx="0">
                  <c:v>September (15)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Wind!$J$3:$J$26</c:f>
              <c:numCache>
                <c:formatCode>General</c:formatCode>
                <c:ptCount val="24"/>
                <c:pt idx="0">
                  <c:v>2510553.7510000002</c:v>
                </c:pt>
                <c:pt idx="1">
                  <c:v>2552757.6519999998</c:v>
                </c:pt>
                <c:pt idx="2">
                  <c:v>2320362.1850000001</c:v>
                </c:pt>
                <c:pt idx="3">
                  <c:v>1981495.3259999999</c:v>
                </c:pt>
                <c:pt idx="4">
                  <c:v>1662356.6950000001</c:v>
                </c:pt>
                <c:pt idx="5">
                  <c:v>1533403.3230000001</c:v>
                </c:pt>
                <c:pt idx="6">
                  <c:v>1179098.3489999999</c:v>
                </c:pt>
                <c:pt idx="7">
                  <c:v>899738.63500000001</c:v>
                </c:pt>
                <c:pt idx="8">
                  <c:v>1485824.2390000001</c:v>
                </c:pt>
                <c:pt idx="9">
                  <c:v>1386515.344</c:v>
                </c:pt>
                <c:pt idx="10">
                  <c:v>1086388.9920000001</c:v>
                </c:pt>
                <c:pt idx="11">
                  <c:v>855247.88600000006</c:v>
                </c:pt>
                <c:pt idx="12">
                  <c:v>668884.99800000002</c:v>
                </c:pt>
                <c:pt idx="13">
                  <c:v>551837.27800000005</c:v>
                </c:pt>
                <c:pt idx="14">
                  <c:v>554897.97199999995</c:v>
                </c:pt>
                <c:pt idx="15">
                  <c:v>681332.62399999995</c:v>
                </c:pt>
                <c:pt idx="16">
                  <c:v>744895.36100000003</c:v>
                </c:pt>
                <c:pt idx="17">
                  <c:v>817895.32799999998</c:v>
                </c:pt>
                <c:pt idx="18">
                  <c:v>1074240.07</c:v>
                </c:pt>
                <c:pt idx="19">
                  <c:v>1249596.2590000001</c:v>
                </c:pt>
                <c:pt idx="20">
                  <c:v>1282442.047</c:v>
                </c:pt>
                <c:pt idx="21">
                  <c:v>1520753.8540000001</c:v>
                </c:pt>
                <c:pt idx="22">
                  <c:v>1855891.21</c:v>
                </c:pt>
                <c:pt idx="23">
                  <c:v>2190217.6860000002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CE8-4186-B3ED-22C27311369D}"/>
            </c:ext>
          </c:extLst>
        </c:ser>
        <c:ser>
          <c:idx val="9"/>
          <c:order val="9"/>
          <c:tx>
            <c:strRef>
              <c:f>Wind!$K$2</c:f>
              <c:strCache>
                <c:ptCount val="1"/>
                <c:pt idx="0">
                  <c:v>October (15)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Wind!$K$3:$K$26</c:f>
              <c:numCache>
                <c:formatCode>General</c:formatCode>
                <c:ptCount val="24"/>
                <c:pt idx="0">
                  <c:v>573564.52500000002</c:v>
                </c:pt>
                <c:pt idx="1">
                  <c:v>478390.84899999999</c:v>
                </c:pt>
                <c:pt idx="2">
                  <c:v>387475.06199999998</c:v>
                </c:pt>
                <c:pt idx="3">
                  <c:v>266902.75400000002</c:v>
                </c:pt>
                <c:pt idx="4">
                  <c:v>203670.89499999999</c:v>
                </c:pt>
                <c:pt idx="5">
                  <c:v>228872.99</c:v>
                </c:pt>
                <c:pt idx="6">
                  <c:v>346183.56099999999</c:v>
                </c:pt>
                <c:pt idx="7">
                  <c:v>302710.68800000002</c:v>
                </c:pt>
                <c:pt idx="8">
                  <c:v>461815.3</c:v>
                </c:pt>
                <c:pt idx="9">
                  <c:v>613785.80799999996</c:v>
                </c:pt>
                <c:pt idx="10">
                  <c:v>605076.18099999998</c:v>
                </c:pt>
                <c:pt idx="11">
                  <c:v>588893.52599999995</c:v>
                </c:pt>
                <c:pt idx="12">
                  <c:v>628739.67200000002</c:v>
                </c:pt>
                <c:pt idx="13">
                  <c:v>601697.48100000003</c:v>
                </c:pt>
                <c:pt idx="14">
                  <c:v>573684.73100000003</c:v>
                </c:pt>
                <c:pt idx="15">
                  <c:v>523689.96799999999</c:v>
                </c:pt>
                <c:pt idx="16">
                  <c:v>540063.07900000003</c:v>
                </c:pt>
                <c:pt idx="17">
                  <c:v>702870.42299999995</c:v>
                </c:pt>
                <c:pt idx="18">
                  <c:v>942964.99800000002</c:v>
                </c:pt>
                <c:pt idx="19">
                  <c:v>1195621.7120000001</c:v>
                </c:pt>
                <c:pt idx="20">
                  <c:v>1308198.8629999999</c:v>
                </c:pt>
                <c:pt idx="21">
                  <c:v>1259367.808</c:v>
                </c:pt>
                <c:pt idx="22">
                  <c:v>1104197.6810000001</c:v>
                </c:pt>
                <c:pt idx="23">
                  <c:v>990185.44799999997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CE8-4186-B3ED-22C27311369D}"/>
            </c:ext>
          </c:extLst>
        </c:ser>
        <c:ser>
          <c:idx val="10"/>
          <c:order val="10"/>
          <c:tx>
            <c:strRef>
              <c:f>Wind!$L$2</c:f>
              <c:strCache>
                <c:ptCount val="1"/>
                <c:pt idx="0">
                  <c:v>November (14)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Wind!$L$3:$L$26</c:f>
              <c:numCache>
                <c:formatCode>General</c:formatCode>
                <c:ptCount val="24"/>
                <c:pt idx="0">
                  <c:v>1506872.9010000001</c:v>
                </c:pt>
                <c:pt idx="1">
                  <c:v>1666071.6629999999</c:v>
                </c:pt>
                <c:pt idx="2">
                  <c:v>1662151.3929999999</c:v>
                </c:pt>
                <c:pt idx="3">
                  <c:v>1705084.5589999999</c:v>
                </c:pt>
                <c:pt idx="4">
                  <c:v>1686426.81</c:v>
                </c:pt>
                <c:pt idx="5">
                  <c:v>1593662.922</c:v>
                </c:pt>
                <c:pt idx="6">
                  <c:v>1089531.8060000001</c:v>
                </c:pt>
                <c:pt idx="7">
                  <c:v>773080.09600000002</c:v>
                </c:pt>
                <c:pt idx="8">
                  <c:v>1520166.433</c:v>
                </c:pt>
                <c:pt idx="9">
                  <c:v>1790449.713</c:v>
                </c:pt>
                <c:pt idx="10">
                  <c:v>1866743.7379999999</c:v>
                </c:pt>
                <c:pt idx="11">
                  <c:v>1912788.8419999999</c:v>
                </c:pt>
                <c:pt idx="12">
                  <c:v>1998238.321</c:v>
                </c:pt>
                <c:pt idx="13">
                  <c:v>2135082.8569999998</c:v>
                </c:pt>
                <c:pt idx="14">
                  <c:v>2155533.9739999999</c:v>
                </c:pt>
                <c:pt idx="15">
                  <c:v>2142266.1310000001</c:v>
                </c:pt>
                <c:pt idx="16">
                  <c:v>1979933.996</c:v>
                </c:pt>
                <c:pt idx="17">
                  <c:v>1947828.828</c:v>
                </c:pt>
                <c:pt idx="18">
                  <c:v>2131311.1379999998</c:v>
                </c:pt>
                <c:pt idx="19">
                  <c:v>2027415.5889999999</c:v>
                </c:pt>
                <c:pt idx="20">
                  <c:v>1864454.625</c:v>
                </c:pt>
                <c:pt idx="21">
                  <c:v>1654174.246</c:v>
                </c:pt>
                <c:pt idx="22">
                  <c:v>1412554.246</c:v>
                </c:pt>
                <c:pt idx="23">
                  <c:v>1215796.7409999999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CE8-4186-B3ED-22C27311369D}"/>
            </c:ext>
          </c:extLst>
        </c:ser>
        <c:ser>
          <c:idx val="11"/>
          <c:order val="11"/>
          <c:tx>
            <c:strRef>
              <c:f>Wind!$M$2</c:f>
              <c:strCache>
                <c:ptCount val="1"/>
                <c:pt idx="0">
                  <c:v>December (10)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Wind!$A$3:$A$26</c:f>
              <c:strCache>
                <c:ptCount val="24"/>
                <c:pt idx="0">
                  <c:v>  00:30:00</c:v>
                </c:pt>
                <c:pt idx="1">
                  <c:v>  01:30:00</c:v>
                </c:pt>
                <c:pt idx="2">
                  <c:v>  02:30:00</c:v>
                </c:pt>
                <c:pt idx="3">
                  <c:v>  03:30:00</c:v>
                </c:pt>
                <c:pt idx="4">
                  <c:v>  04:30:00</c:v>
                </c:pt>
                <c:pt idx="5">
                  <c:v> 05:30:00</c:v>
                </c:pt>
                <c:pt idx="6">
                  <c:v> 06:30:00</c:v>
                </c:pt>
                <c:pt idx="7">
                  <c:v> 07:30:00</c:v>
                </c:pt>
                <c:pt idx="8">
                  <c:v> 08:30:00</c:v>
                </c:pt>
                <c:pt idx="9">
                  <c:v> 09:30:00</c:v>
                </c:pt>
                <c:pt idx="10">
                  <c:v> 10:30:00</c:v>
                </c:pt>
                <c:pt idx="11">
                  <c:v> 11:30:00</c:v>
                </c:pt>
                <c:pt idx="12">
                  <c:v> 12:30:00</c:v>
                </c:pt>
                <c:pt idx="13">
                  <c:v> 13:30:00</c:v>
                </c:pt>
                <c:pt idx="14">
                  <c:v> 14:30:00</c:v>
                </c:pt>
                <c:pt idx="15">
                  <c:v> 15:30:00</c:v>
                </c:pt>
                <c:pt idx="16">
                  <c:v> 16:30:00</c:v>
                </c:pt>
                <c:pt idx="17">
                  <c:v> 17:30:00</c:v>
                </c:pt>
                <c:pt idx="18">
                  <c:v> 18:30:00</c:v>
                </c:pt>
                <c:pt idx="19">
                  <c:v>  19:30:00</c:v>
                </c:pt>
                <c:pt idx="20">
                  <c:v> 20:30:00</c:v>
                </c:pt>
                <c:pt idx="21">
                  <c:v> 21:30:00</c:v>
                </c:pt>
                <c:pt idx="22">
                  <c:v> 22:30:00</c:v>
                </c:pt>
                <c:pt idx="23">
                  <c:v> 23:30:00</c:v>
                </c:pt>
              </c:strCache>
            </c:strRef>
          </c:cat>
          <c:val>
            <c:numRef>
              <c:f>Wind!$M$3:$M$26</c:f>
              <c:numCache>
                <c:formatCode>General</c:formatCode>
                <c:ptCount val="24"/>
                <c:pt idx="0">
                  <c:v>2634535.6839999999</c:v>
                </c:pt>
                <c:pt idx="1">
                  <c:v>2674269.969</c:v>
                </c:pt>
                <c:pt idx="2">
                  <c:v>2711995.1850000001</c:v>
                </c:pt>
                <c:pt idx="3">
                  <c:v>2566046.11</c:v>
                </c:pt>
                <c:pt idx="4">
                  <c:v>2308881.7319999998</c:v>
                </c:pt>
                <c:pt idx="5">
                  <c:v>2276977.8020000001</c:v>
                </c:pt>
                <c:pt idx="6">
                  <c:v>2154944.2889999999</c:v>
                </c:pt>
                <c:pt idx="7">
                  <c:v>1061354.4779999999</c:v>
                </c:pt>
                <c:pt idx="8">
                  <c:v>2183452.747</c:v>
                </c:pt>
                <c:pt idx="9">
                  <c:v>3063897.0279999999</c:v>
                </c:pt>
                <c:pt idx="10">
                  <c:v>2838184.57</c:v>
                </c:pt>
                <c:pt idx="11">
                  <c:v>2431523.3190000001</c:v>
                </c:pt>
                <c:pt idx="12">
                  <c:v>2155288.25</c:v>
                </c:pt>
                <c:pt idx="13">
                  <c:v>2048167.138</c:v>
                </c:pt>
                <c:pt idx="14">
                  <c:v>2123308.0589999999</c:v>
                </c:pt>
                <c:pt idx="15">
                  <c:v>2319265.0410000002</c:v>
                </c:pt>
                <c:pt idx="16">
                  <c:v>2373850.7859999998</c:v>
                </c:pt>
                <c:pt idx="17">
                  <c:v>2917321.8339999998</c:v>
                </c:pt>
                <c:pt idx="18">
                  <c:v>3581440.054</c:v>
                </c:pt>
                <c:pt idx="19">
                  <c:v>3476669.483</c:v>
                </c:pt>
                <c:pt idx="20">
                  <c:v>3448976.284</c:v>
                </c:pt>
                <c:pt idx="21">
                  <c:v>3386192.2220000001</c:v>
                </c:pt>
                <c:pt idx="22">
                  <c:v>3270706.2710000002</c:v>
                </c:pt>
                <c:pt idx="23">
                  <c:v>3312083.84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CE8-4186-B3ED-22C273113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157056"/>
        <c:axId val="425157888"/>
      </c:lineChart>
      <c:catAx>
        <c:axId val="42515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day</a:t>
                </a:r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8682175701319769"/>
              <c:y val="0.804752436159366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5157888"/>
        <c:crosses val="autoZero"/>
        <c:auto val="1"/>
        <c:lblAlgn val="ctr"/>
        <c:lblOffset val="100"/>
        <c:noMultiLvlLbl val="0"/>
      </c:catAx>
      <c:valAx>
        <c:axId val="425157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</a:t>
                </a:r>
                <a:r>
                  <a:rPr lang="en-IN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Generation Available (MW)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515705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539949681862277E-2"/>
          <c:y val="0.85122590547706178"/>
          <c:w val="0.90178823800871044"/>
          <c:h val="0.11038230977675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/>
              <a:t>Procurement Cost – Per Day</a:t>
            </a:r>
          </a:p>
        </c:rich>
      </c:tx>
      <c:layout>
        <c:manualLayout>
          <c:xMode val="edge"/>
          <c:yMode val="edge"/>
          <c:x val="0.33136405193871787"/>
          <c:y val="2.8539316680797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81353746637566"/>
          <c:y val="0.30376523153604124"/>
          <c:w val="0.85457705106320758"/>
          <c:h val="0.66274906492806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Sheet1!$A$3:$C$3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165.7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2-4257-A856-33F5679C7472}"/>
            </c:ext>
          </c:extLst>
        </c:ser>
        <c:ser>
          <c:idx val="1"/>
          <c:order val="1"/>
          <c:tx>
            <c:strRef>
              <c:f>Sheet1!$A$4:$C$4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175.7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2-4257-A856-33F5679C7472}"/>
            </c:ext>
          </c:extLst>
        </c:ser>
        <c:ser>
          <c:idx val="2"/>
          <c:order val="2"/>
          <c:tx>
            <c:strRef>
              <c:f>Sheet1!$A$5:$C$5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176.93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2-4257-A856-33F5679C7472}"/>
            </c:ext>
          </c:extLst>
        </c:ser>
        <c:ser>
          <c:idx val="3"/>
          <c:order val="3"/>
          <c:tx>
            <c:strRef>
              <c:f>Sheet1!$A$6:$C$6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Sheet1!$D$6</c:f>
              <c:numCache>
                <c:formatCode>General</c:formatCode>
                <c:ptCount val="1"/>
                <c:pt idx="0">
                  <c:v>183.2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62-4257-A856-33F5679C7472}"/>
            </c:ext>
          </c:extLst>
        </c:ser>
        <c:ser>
          <c:idx val="4"/>
          <c:order val="4"/>
          <c:tx>
            <c:strRef>
              <c:f>Sheet1!$A$7:$C$7</c:f>
              <c:strCache>
                <c:ptCount val="3"/>
                <c:pt idx="0">
                  <c:v>Rajasthan</c:v>
                </c:pt>
                <c:pt idx="1">
                  <c:v>High</c:v>
                </c:pt>
                <c:pt idx="2">
                  <c:v>-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Sheet1!$D$7</c:f>
              <c:numCache>
                <c:formatCode>General</c:formatCode>
                <c:ptCount val="1"/>
                <c:pt idx="0">
                  <c:v>108.62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62-4257-A856-33F5679C7472}"/>
            </c:ext>
          </c:extLst>
        </c:ser>
        <c:ser>
          <c:idx val="5"/>
          <c:order val="5"/>
          <c:tx>
            <c:strRef>
              <c:f>Sheet1!$A$8:$C$8</c:f>
              <c:strCache>
                <c:ptCount val="3"/>
                <c:pt idx="0">
                  <c:v>Rajasthan</c:v>
                </c:pt>
                <c:pt idx="1">
                  <c:v>Low</c:v>
                </c:pt>
                <c:pt idx="2">
                  <c:v>-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Sheet1!$D$2</c:f>
              <c:strCache>
                <c:ptCount val="1"/>
                <c:pt idx="0">
                  <c:v>Procurement Cost per day (Crores)</c:v>
                </c:pt>
              </c:strCache>
            </c:strRef>
          </c:cat>
          <c:val>
            <c:numRef>
              <c:f>Sheet1!$D$8</c:f>
              <c:numCache>
                <c:formatCode>General</c:formatCode>
                <c:ptCount val="1"/>
                <c:pt idx="0">
                  <c:v>142.08000000000001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62-4257-A856-33F5679C7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7202704"/>
        <c:axId val="1797204368"/>
      </c:barChart>
      <c:catAx>
        <c:axId val="1797202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7204368"/>
        <c:crosses val="autoZero"/>
        <c:auto val="1"/>
        <c:lblAlgn val="ctr"/>
        <c:lblOffset val="100"/>
        <c:noMultiLvlLbl val="0"/>
      </c:catAx>
      <c:valAx>
        <c:axId val="1797204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Procurement cost (Crores)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7972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1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/>
              <a:t>Procurement Cost – Per Annum</a:t>
            </a:r>
          </a:p>
        </c:rich>
      </c:tx>
      <c:layout>
        <c:manualLayout>
          <c:xMode val="edge"/>
          <c:yMode val="edge"/>
          <c:x val="0.30985297943924711"/>
          <c:y val="1.630818096045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33709826273731"/>
          <c:y val="0.27114886961513013"/>
          <c:w val="0.79305348593167602"/>
          <c:h val="0.704021924872576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Sheet1!$A$3:$C$3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Sheet1!$E$3</c:f>
              <c:numCache>
                <c:formatCode>#,##0.00</c:formatCode>
                <c:ptCount val="1"/>
                <c:pt idx="0">
                  <c:v>72462.399999999994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3-4C43-A3F2-A7E6D9F32CD0}"/>
            </c:ext>
          </c:extLst>
        </c:ser>
        <c:ser>
          <c:idx val="1"/>
          <c:order val="1"/>
          <c:tx>
            <c:strRef>
              <c:f>Sheet1!$A$4:$C$4</c:f>
              <c:strCache>
                <c:ptCount val="3"/>
                <c:pt idx="0">
                  <c:v>Tamil Nadu</c:v>
                </c:pt>
                <c:pt idx="1">
                  <c:v>High</c:v>
                </c:pt>
                <c:pt idx="2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Sheet1!$E$4</c:f>
              <c:numCache>
                <c:formatCode>#,##0.00</c:formatCode>
                <c:ptCount val="1"/>
                <c:pt idx="0">
                  <c:v>76118.3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B3-4C43-A3F2-A7E6D9F32CD0}"/>
            </c:ext>
          </c:extLst>
        </c:ser>
        <c:ser>
          <c:idx val="2"/>
          <c:order val="2"/>
          <c:tx>
            <c:strRef>
              <c:f>Sheet1!$A$5:$C$5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Sheet1!$E$5</c:f>
              <c:numCache>
                <c:formatCode>#,##0.00</c:formatCode>
                <c:ptCount val="1"/>
                <c:pt idx="0">
                  <c:v>77857.7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B3-4C43-A3F2-A7E6D9F32CD0}"/>
            </c:ext>
          </c:extLst>
        </c:ser>
        <c:ser>
          <c:idx val="3"/>
          <c:order val="3"/>
          <c:tx>
            <c:strRef>
              <c:f>Sheet1!$A$6:$C$6</c:f>
              <c:strCache>
                <c:ptCount val="3"/>
                <c:pt idx="0">
                  <c:v>Tamil Nadu</c:v>
                </c:pt>
                <c:pt idx="1">
                  <c:v>Low</c:v>
                </c:pt>
                <c:pt idx="2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Sheet1!$E$6</c:f>
              <c:numCache>
                <c:formatCode>#,##0.00</c:formatCode>
                <c:ptCount val="1"/>
                <c:pt idx="0">
                  <c:v>79060.2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B3-4C43-A3F2-A7E6D9F32CD0}"/>
            </c:ext>
          </c:extLst>
        </c:ser>
        <c:ser>
          <c:idx val="4"/>
          <c:order val="4"/>
          <c:tx>
            <c:strRef>
              <c:f>Sheet1!$A$7:$C$7</c:f>
              <c:strCache>
                <c:ptCount val="3"/>
                <c:pt idx="0">
                  <c:v>Rajasthan</c:v>
                </c:pt>
                <c:pt idx="1">
                  <c:v>High</c:v>
                </c:pt>
                <c:pt idx="2">
                  <c:v>-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Sheet1!$E$7</c:f>
              <c:numCache>
                <c:formatCode>#,##0.00</c:formatCode>
                <c:ptCount val="1"/>
                <c:pt idx="0">
                  <c:v>57957.88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B3-4C43-A3F2-A7E6D9F32CD0}"/>
            </c:ext>
          </c:extLst>
        </c:ser>
        <c:ser>
          <c:idx val="5"/>
          <c:order val="5"/>
          <c:tx>
            <c:strRef>
              <c:f>Sheet1!$A$8:$C$8</c:f>
              <c:strCache>
                <c:ptCount val="3"/>
                <c:pt idx="0">
                  <c:v>Rajasthan</c:v>
                </c:pt>
                <c:pt idx="1">
                  <c:v>Low</c:v>
                </c:pt>
                <c:pt idx="2">
                  <c:v>-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Sheet1!$E$2</c:f>
              <c:strCache>
                <c:ptCount val="1"/>
                <c:pt idx="0">
                  <c:v>Annual Procurement Cost (Crores)</c:v>
                </c:pt>
              </c:strCache>
            </c:strRef>
          </c:cat>
          <c:val>
            <c:numRef>
              <c:f>Sheet1!$E$8</c:f>
              <c:numCache>
                <c:formatCode>#,##0.00</c:formatCode>
                <c:ptCount val="1"/>
                <c:pt idx="0">
                  <c:v>70407.56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B3-4C43-A3F2-A7E6D9F32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071824"/>
        <c:axId val="1239070576"/>
      </c:barChart>
      <c:catAx>
        <c:axId val="1239071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9070576"/>
        <c:crosses val="autoZero"/>
        <c:auto val="1"/>
        <c:lblAlgn val="ctr"/>
        <c:lblOffset val="100"/>
        <c:noMultiLvlLbl val="0"/>
      </c:catAx>
      <c:valAx>
        <c:axId val="1239070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Procurement cost (Crores)</a:t>
                </a:r>
              </a:p>
            </c:rich>
          </c:tx>
          <c:layout>
            <c:manualLayout>
              <c:xMode val="edge"/>
              <c:yMode val="edge"/>
              <c:x val="1.3423317712138184E-2"/>
              <c:y val="0.28973794871975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3907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100"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/>
              <a:t>Inputs - July</a:t>
            </a:r>
          </a:p>
        </c:rich>
      </c:tx>
      <c:layout>
        <c:manualLayout>
          <c:xMode val="edge"/>
          <c:yMode val="edge"/>
          <c:x val="0.402140896441020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019327129563355E-2"/>
          <c:y val="9.5576485259784516E-2"/>
          <c:w val="0.81995101379030799"/>
          <c:h val="0.75044206872514918"/>
        </c:manualLayout>
      </c:layout>
      <c:area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Demand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GRAPHS!$A$2:$A$98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GRAPHS!$B$2:$B$98</c:f>
              <c:numCache>
                <c:formatCode>General</c:formatCode>
                <c:ptCount val="97"/>
                <c:pt idx="0">
                  <c:v>9931.1826755656293</c:v>
                </c:pt>
                <c:pt idx="1">
                  <c:v>9949.5153016324894</c:v>
                </c:pt>
                <c:pt idx="2">
                  <c:v>9605.7606321982003</c:v>
                </c:pt>
                <c:pt idx="3">
                  <c:v>9862.0157623136402</c:v>
                </c:pt>
                <c:pt idx="4">
                  <c:v>9787.5725214124304</c:v>
                </c:pt>
                <c:pt idx="5">
                  <c:v>9728.3627913045402</c:v>
                </c:pt>
                <c:pt idx="6">
                  <c:v>9676.4559707609806</c:v>
                </c:pt>
                <c:pt idx="7">
                  <c:v>9655.9240150677397</c:v>
                </c:pt>
                <c:pt idx="8">
                  <c:v>9622.16956133026</c:v>
                </c:pt>
                <c:pt idx="9">
                  <c:v>9577.8288565476905</c:v>
                </c:pt>
                <c:pt idx="10">
                  <c:v>9545.5816900525006</c:v>
                </c:pt>
                <c:pt idx="11">
                  <c:v>9496.2991086248294</c:v>
                </c:pt>
                <c:pt idx="12">
                  <c:v>9596.7036734165995</c:v>
                </c:pt>
                <c:pt idx="13">
                  <c:v>9502.9009081161294</c:v>
                </c:pt>
                <c:pt idx="14">
                  <c:v>9524.7909728750801</c:v>
                </c:pt>
                <c:pt idx="15">
                  <c:v>9649.7817533425005</c:v>
                </c:pt>
                <c:pt idx="16">
                  <c:v>9976.5227282514097</c:v>
                </c:pt>
                <c:pt idx="17">
                  <c:v>10172.766929707401</c:v>
                </c:pt>
                <c:pt idx="18">
                  <c:v>10287.9626087139</c:v>
                </c:pt>
                <c:pt idx="19">
                  <c:v>10019.6536695296</c:v>
                </c:pt>
                <c:pt idx="20">
                  <c:v>10225.484973889401</c:v>
                </c:pt>
                <c:pt idx="21">
                  <c:v>10530.105640865</c:v>
                </c:pt>
                <c:pt idx="22">
                  <c:v>10685.659050574201</c:v>
                </c:pt>
                <c:pt idx="23">
                  <c:v>10840.0974128611</c:v>
                </c:pt>
                <c:pt idx="24">
                  <c:v>11399.659926890399</c:v>
                </c:pt>
                <c:pt idx="25">
                  <c:v>11490.8939026187</c:v>
                </c:pt>
                <c:pt idx="26">
                  <c:v>11567.074293465699</c:v>
                </c:pt>
                <c:pt idx="27">
                  <c:v>11698.056780000001</c:v>
                </c:pt>
                <c:pt idx="28">
                  <c:v>11748.120573436299</c:v>
                </c:pt>
                <c:pt idx="29">
                  <c:v>11826.511088798699</c:v>
                </c:pt>
                <c:pt idx="30">
                  <c:v>11904.132220843099</c:v>
                </c:pt>
                <c:pt idx="31">
                  <c:v>11921.450731946899</c:v>
                </c:pt>
                <c:pt idx="32">
                  <c:v>11880.3677444806</c:v>
                </c:pt>
                <c:pt idx="33">
                  <c:v>11746.856929387801</c:v>
                </c:pt>
                <c:pt idx="34">
                  <c:v>11638.438397484</c:v>
                </c:pt>
                <c:pt idx="35">
                  <c:v>11689.36758</c:v>
                </c:pt>
                <c:pt idx="36">
                  <c:v>11645.898416166399</c:v>
                </c:pt>
                <c:pt idx="37">
                  <c:v>11632.590702576499</c:v>
                </c:pt>
                <c:pt idx="38">
                  <c:v>11575.395788517701</c:v>
                </c:pt>
                <c:pt idx="39">
                  <c:v>11577.957883521</c:v>
                </c:pt>
                <c:pt idx="40">
                  <c:v>11467.7035768643</c:v>
                </c:pt>
                <c:pt idx="41">
                  <c:v>11435.967058678099</c:v>
                </c:pt>
                <c:pt idx="42">
                  <c:v>11352.9571447364</c:v>
                </c:pt>
                <c:pt idx="43">
                  <c:v>11327.144109197199</c:v>
                </c:pt>
                <c:pt idx="44">
                  <c:v>11300.8618708842</c:v>
                </c:pt>
                <c:pt idx="45">
                  <c:v>11223.5558215009</c:v>
                </c:pt>
                <c:pt idx="46">
                  <c:v>11080.4544836799</c:v>
                </c:pt>
                <c:pt idx="47">
                  <c:v>11055.4348498462</c:v>
                </c:pt>
                <c:pt idx="48">
                  <c:v>11043.2179113164</c:v>
                </c:pt>
                <c:pt idx="49">
                  <c:v>11079.5781609189</c:v>
                </c:pt>
                <c:pt idx="50">
                  <c:v>10990.750909074801</c:v>
                </c:pt>
                <c:pt idx="51">
                  <c:v>10997.569350383301</c:v>
                </c:pt>
                <c:pt idx="52">
                  <c:v>10937.5301385434</c:v>
                </c:pt>
                <c:pt idx="53">
                  <c:v>10881.4680219968</c:v>
                </c:pt>
                <c:pt idx="54">
                  <c:v>10932.079424567401</c:v>
                </c:pt>
                <c:pt idx="55">
                  <c:v>11015.327307002201</c:v>
                </c:pt>
                <c:pt idx="56">
                  <c:v>11095.2439494932</c:v>
                </c:pt>
                <c:pt idx="57">
                  <c:v>11113.213629303</c:v>
                </c:pt>
                <c:pt idx="58">
                  <c:v>11187.865701140599</c:v>
                </c:pt>
                <c:pt idx="59">
                  <c:v>11207.1415163251</c:v>
                </c:pt>
                <c:pt idx="60">
                  <c:v>11327.512671967999</c:v>
                </c:pt>
                <c:pt idx="61">
                  <c:v>11513.921378700101</c:v>
                </c:pt>
                <c:pt idx="62">
                  <c:v>11468.385356888301</c:v>
                </c:pt>
                <c:pt idx="63">
                  <c:v>11523.6851355853</c:v>
                </c:pt>
                <c:pt idx="64">
                  <c:v>11676.051474530799</c:v>
                </c:pt>
                <c:pt idx="65">
                  <c:v>11759.898199023401</c:v>
                </c:pt>
                <c:pt idx="66">
                  <c:v>11807.395940811301</c:v>
                </c:pt>
                <c:pt idx="67">
                  <c:v>11917.693552585501</c:v>
                </c:pt>
                <c:pt idx="68">
                  <c:v>12044.7682463205</c:v>
                </c:pt>
                <c:pt idx="69">
                  <c:v>12099.887752819401</c:v>
                </c:pt>
                <c:pt idx="70">
                  <c:v>12327.738411709101</c:v>
                </c:pt>
                <c:pt idx="71">
                  <c:v>12545.723985254101</c:v>
                </c:pt>
                <c:pt idx="72">
                  <c:v>12637.459716522801</c:v>
                </c:pt>
                <c:pt idx="73">
                  <c:v>12846.2857208809</c:v>
                </c:pt>
                <c:pt idx="74">
                  <c:v>12912.713761520699</c:v>
                </c:pt>
                <c:pt idx="75">
                  <c:v>13105.080492507001</c:v>
                </c:pt>
                <c:pt idx="76">
                  <c:v>13278.2890527667</c:v>
                </c:pt>
                <c:pt idx="77">
                  <c:v>13359.911958726099</c:v>
                </c:pt>
                <c:pt idx="78">
                  <c:v>13511.082347453001</c:v>
                </c:pt>
                <c:pt idx="79">
                  <c:v>13798.157133630801</c:v>
                </c:pt>
                <c:pt idx="80">
                  <c:v>13679.080753103801</c:v>
                </c:pt>
                <c:pt idx="81">
                  <c:v>13823.45049067</c:v>
                </c:pt>
                <c:pt idx="82">
                  <c:v>13949.8866827276</c:v>
                </c:pt>
                <c:pt idx="83">
                  <c:v>14024.0339326018</c:v>
                </c:pt>
                <c:pt idx="84">
                  <c:v>13808.517744782799</c:v>
                </c:pt>
                <c:pt idx="85">
                  <c:v>13699.278927170901</c:v>
                </c:pt>
                <c:pt idx="86">
                  <c:v>13748.3358437685</c:v>
                </c:pt>
                <c:pt idx="87">
                  <c:v>13481.6643177932</c:v>
                </c:pt>
                <c:pt idx="88">
                  <c:v>12974.2359209386</c:v>
                </c:pt>
                <c:pt idx="89">
                  <c:v>12736.504780999199</c:v>
                </c:pt>
                <c:pt idx="90">
                  <c:v>12835.257437591499</c:v>
                </c:pt>
                <c:pt idx="91">
                  <c:v>12421.3389724065</c:v>
                </c:pt>
                <c:pt idx="92">
                  <c:v>11957.3084754144</c:v>
                </c:pt>
                <c:pt idx="93">
                  <c:v>11746.479235168399</c:v>
                </c:pt>
                <c:pt idx="94">
                  <c:v>11498.3775207619</c:v>
                </c:pt>
                <c:pt idx="95" formatCode="0.00">
                  <c:v>10953.4153582166</c:v>
                </c:pt>
                <c:pt idx="96" formatCode="0.00">
                  <c:v>10553.4153582166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5-4DFD-AFBB-B7CB1CC89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345247"/>
        <c:axId val="1415368543"/>
      </c:areaChart>
      <c:lineChart>
        <c:grouping val="standard"/>
        <c:varyColors val="0"/>
        <c:ser>
          <c:idx val="1"/>
          <c:order val="1"/>
          <c:tx>
            <c:strRef>
              <c:f>GRAPHS!$C$1</c:f>
              <c:strCache>
                <c:ptCount val="1"/>
                <c:pt idx="0">
                  <c:v>PV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GRAPHS!$A$2:$A$98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GRAPHS!$C$2:$C$98</c:f>
              <c:numCache>
                <c:formatCode>General</c:formatCode>
                <c:ptCount val="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130.832203566586</c:v>
                </c:pt>
                <c:pt idx="20">
                  <c:v>198.39920742517401</c:v>
                </c:pt>
                <c:pt idx="21">
                  <c:v>248.52956512670701</c:v>
                </c:pt>
                <c:pt idx="22">
                  <c:v>316.09656898529499</c:v>
                </c:pt>
                <c:pt idx="23">
                  <c:v>394.56147669204302</c:v>
                </c:pt>
                <c:pt idx="24">
                  <c:v>475.20596516842102</c:v>
                </c:pt>
                <c:pt idx="25">
                  <c:v>555.85045364480095</c:v>
                </c:pt>
                <c:pt idx="26">
                  <c:v>623.41745750338896</c:v>
                </c:pt>
                <c:pt idx="27">
                  <c:v>723.67817290645496</c:v>
                </c:pt>
                <c:pt idx="28">
                  <c:v>804.32266138283399</c:v>
                </c:pt>
                <c:pt idx="29">
                  <c:v>884.96714985921301</c:v>
                </c:pt>
                <c:pt idx="30">
                  <c:v>963.43205756596001</c:v>
                </c:pt>
                <c:pt idx="31">
                  <c:v>1033.1786421941799</c:v>
                </c:pt>
                <c:pt idx="32">
                  <c:v>1113.82313067055</c:v>
                </c:pt>
                <c:pt idx="33">
                  <c:v>1181.3901345291399</c:v>
                </c:pt>
                <c:pt idx="34">
                  <c:v>1244.5979768484699</c:v>
                </c:pt>
                <c:pt idx="35">
                  <c:v>1303.4466576285299</c:v>
                </c:pt>
                <c:pt idx="36">
                  <c:v>1366.6544999478499</c:v>
                </c:pt>
                <c:pt idx="37">
                  <c:v>1412.42569611012</c:v>
                </c:pt>
                <c:pt idx="38">
                  <c:v>1458.19689227239</c:v>
                </c:pt>
                <c:pt idx="39">
                  <c:v>1497.42934612576</c:v>
                </c:pt>
                <c:pt idx="40">
                  <c:v>1532.30263843987</c:v>
                </c:pt>
                <c:pt idx="41">
                  <c:v>1571.53509229325</c:v>
                </c:pt>
                <c:pt idx="42">
                  <c:v>1591.15131921993</c:v>
                </c:pt>
                <c:pt idx="43">
                  <c:v>1612.94712691625</c:v>
                </c:pt>
                <c:pt idx="44">
                  <c:v>1630.3837730733101</c:v>
                </c:pt>
                <c:pt idx="45">
                  <c:v>1643.4612576910999</c:v>
                </c:pt>
                <c:pt idx="46">
                  <c:v>1643.4612576910999</c:v>
                </c:pt>
                <c:pt idx="47">
                  <c:v>1647.8204192303599</c:v>
                </c:pt>
                <c:pt idx="48">
                  <c:v>1647.8204192303599</c:v>
                </c:pt>
                <c:pt idx="49">
                  <c:v>1645.64083846073</c:v>
                </c:pt>
                <c:pt idx="50">
                  <c:v>1639.10209615184</c:v>
                </c:pt>
                <c:pt idx="51">
                  <c:v>1623.84503076441</c:v>
                </c:pt>
                <c:pt idx="52">
                  <c:v>1610.7675461466199</c:v>
                </c:pt>
                <c:pt idx="53">
                  <c:v>1580.25341537178</c:v>
                </c:pt>
                <c:pt idx="54">
                  <c:v>1554.09844613619</c:v>
                </c:pt>
                <c:pt idx="55">
                  <c:v>1523.58431536135</c:v>
                </c:pt>
                <c:pt idx="56">
                  <c:v>1484.3518615079699</c:v>
                </c:pt>
                <c:pt idx="57">
                  <c:v>1445.1194076546001</c:v>
                </c:pt>
                <c:pt idx="58">
                  <c:v>1399.3482114923299</c:v>
                </c:pt>
                <c:pt idx="59">
                  <c:v>1349.2178537908001</c:v>
                </c:pt>
                <c:pt idx="60">
                  <c:v>1294.72833455</c:v>
                </c:pt>
                <c:pt idx="61">
                  <c:v>1231.52049223068</c:v>
                </c:pt>
                <c:pt idx="62">
                  <c:v>1161.77390760246</c:v>
                </c:pt>
                <c:pt idx="63">
                  <c:v>1109.46396913129</c:v>
                </c:pt>
                <c:pt idx="64">
                  <c:v>1039.71738450307</c:v>
                </c:pt>
                <c:pt idx="65">
                  <c:v>965.61163833559203</c:v>
                </c:pt>
                <c:pt idx="66">
                  <c:v>887.14673062884503</c:v>
                </c:pt>
                <c:pt idx="67">
                  <c:v>795.60433830430702</c:v>
                </c:pt>
                <c:pt idx="68">
                  <c:v>758.55146522056498</c:v>
                </c:pt>
                <c:pt idx="69">
                  <c:v>664.82949212639403</c:v>
                </c:pt>
                <c:pt idx="70">
                  <c:v>590.72374595891097</c:v>
                </c:pt>
                <c:pt idx="71">
                  <c:v>507.89967671289901</c:v>
                </c:pt>
                <c:pt idx="72">
                  <c:v>438.15309208468</c:v>
                </c:pt>
                <c:pt idx="73">
                  <c:v>385.84315361351503</c:v>
                </c:pt>
                <c:pt idx="74">
                  <c:v>298.65992282823998</c:v>
                </c:pt>
                <c:pt idx="75">
                  <c:v>233.272499739284</c:v>
                </c:pt>
                <c:pt idx="76">
                  <c:v>161.346334341432</c:v>
                </c:pt>
                <c:pt idx="77">
                  <c:v>156.987172802168</c:v>
                </c:pt>
                <c:pt idx="78">
                  <c:v>95.901060928024506</c:v>
                </c:pt>
                <c:pt idx="79">
                  <c:v>58.600545531393202</c:v>
                </c:pt>
                <c:pt idx="80">
                  <c:v>10.6005455313932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D5-4DFD-AFBB-B7CB1CC89BC8}"/>
            </c:ext>
          </c:extLst>
        </c:ser>
        <c:ser>
          <c:idx val="2"/>
          <c:order val="2"/>
          <c:tx>
            <c:strRef>
              <c:f>GRAPHS!$D$1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GRAPHS!$A$2:$A$98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GRAPHS!$D$2:$D$98</c:f>
              <c:numCache>
                <c:formatCode>General</c:formatCode>
                <c:ptCount val="97"/>
                <c:pt idx="0">
                  <c:v>3396.94174700961</c:v>
                </c:pt>
                <c:pt idx="1">
                  <c:v>3405.1860359890002</c:v>
                </c:pt>
                <c:pt idx="2">
                  <c:v>3405.1860359890002</c:v>
                </c:pt>
                <c:pt idx="3">
                  <c:v>3405.1860359890002</c:v>
                </c:pt>
                <c:pt idx="4">
                  <c:v>3405.1860359890002</c:v>
                </c:pt>
                <c:pt idx="5">
                  <c:v>3388.6974580302299</c:v>
                </c:pt>
                <c:pt idx="6">
                  <c:v>3372.20888007146</c:v>
                </c:pt>
                <c:pt idx="7">
                  <c:v>3339.2317241539299</c:v>
                </c:pt>
                <c:pt idx="8">
                  <c:v>3306.2545682363998</c:v>
                </c:pt>
                <c:pt idx="9">
                  <c:v>3281.5217012982398</c:v>
                </c:pt>
                <c:pt idx="10">
                  <c:v>3240.30025640133</c:v>
                </c:pt>
                <c:pt idx="11">
                  <c:v>3207.3231004837899</c:v>
                </c:pt>
                <c:pt idx="12">
                  <c:v>3174.3459445662602</c:v>
                </c:pt>
                <c:pt idx="13">
                  <c:v>3149.6130776281102</c:v>
                </c:pt>
                <c:pt idx="14">
                  <c:v>3108.3916327311899</c:v>
                </c:pt>
                <c:pt idx="15">
                  <c:v>3075.4144768136598</c:v>
                </c:pt>
                <c:pt idx="16">
                  <c:v>3034.19303191674</c:v>
                </c:pt>
                <c:pt idx="17">
                  <c:v>3001.2158759992099</c:v>
                </c:pt>
                <c:pt idx="18">
                  <c:v>2976.4830090610599</c:v>
                </c:pt>
                <c:pt idx="19">
                  <c:v>2959.99443110229</c:v>
                </c:pt>
                <c:pt idx="20">
                  <c:v>2943.5058531435202</c:v>
                </c:pt>
                <c:pt idx="21">
                  <c:v>2902.2844082465999</c:v>
                </c:pt>
                <c:pt idx="22">
                  <c:v>2852.8186743703</c:v>
                </c:pt>
                <c:pt idx="23">
                  <c:v>2770.3757845764699</c:v>
                </c:pt>
                <c:pt idx="24">
                  <c:v>2712.6657617207802</c:v>
                </c:pt>
                <c:pt idx="25">
                  <c:v>2737.3986286589302</c:v>
                </c:pt>
                <c:pt idx="26">
                  <c:v>2836.3300964115401</c:v>
                </c:pt>
                <c:pt idx="27">
                  <c:v>3058.92589885489</c:v>
                </c:pt>
                <c:pt idx="28">
                  <c:v>3322.7431461951601</c:v>
                </c:pt>
                <c:pt idx="29">
                  <c:v>3627.78183843235</c:v>
                </c:pt>
                <c:pt idx="30">
                  <c:v>3767.9347510818702</c:v>
                </c:pt>
                <c:pt idx="31">
                  <c:v>3957.5533976076899</c:v>
                </c:pt>
                <c:pt idx="32">
                  <c:v>4138.92775515413</c:v>
                </c:pt>
                <c:pt idx="33">
                  <c:v>4303.8135347418001</c:v>
                </c:pt>
                <c:pt idx="34">
                  <c:v>4435.7221584119297</c:v>
                </c:pt>
                <c:pt idx="35">
                  <c:v>4526.4093371851504</c:v>
                </c:pt>
                <c:pt idx="36">
                  <c:v>4608.8522269789801</c:v>
                </c:pt>
                <c:pt idx="37">
                  <c:v>4674.8065388140503</c:v>
                </c:pt>
                <c:pt idx="38">
                  <c:v>4732.5165616697404</c:v>
                </c:pt>
                <c:pt idx="39">
                  <c:v>4806.7151624841899</c:v>
                </c:pt>
                <c:pt idx="40">
                  <c:v>4856.1808963604899</c:v>
                </c:pt>
                <c:pt idx="41">
                  <c:v>4905.6466302367899</c:v>
                </c:pt>
                <c:pt idx="42">
                  <c:v>4946.8680751337097</c:v>
                </c:pt>
                <c:pt idx="43">
                  <c:v>5004.5780979893898</c:v>
                </c:pt>
                <c:pt idx="44">
                  <c:v>5054.0438318656898</c:v>
                </c:pt>
                <c:pt idx="45">
                  <c:v>5103.5095657419897</c:v>
                </c:pt>
                <c:pt idx="46">
                  <c:v>5144.7310106389104</c:v>
                </c:pt>
                <c:pt idx="47">
                  <c:v>5202.4410334945997</c:v>
                </c:pt>
                <c:pt idx="48">
                  <c:v>5260.1510563502798</c:v>
                </c:pt>
                <c:pt idx="49">
                  <c:v>5317.8610792059599</c:v>
                </c:pt>
                <c:pt idx="50">
                  <c:v>5392.0596800204103</c:v>
                </c:pt>
                <c:pt idx="51">
                  <c:v>5433.2811249173301</c:v>
                </c:pt>
                <c:pt idx="52">
                  <c:v>5499.2354367524003</c:v>
                </c:pt>
                <c:pt idx="53">
                  <c:v>5548.7011706287003</c:v>
                </c:pt>
                <c:pt idx="54">
                  <c:v>5639.3883494019201</c:v>
                </c:pt>
                <c:pt idx="55">
                  <c:v>5680.6097942988399</c:v>
                </c:pt>
                <c:pt idx="56">
                  <c:v>5738.31981715452</c:v>
                </c:pt>
                <c:pt idx="57">
                  <c:v>5796.0298400102001</c:v>
                </c:pt>
                <c:pt idx="58">
                  <c:v>5853.7398628658902</c:v>
                </c:pt>
                <c:pt idx="59">
                  <c:v>5919.6941747009596</c:v>
                </c:pt>
                <c:pt idx="60">
                  <c:v>5977.4041975566397</c:v>
                </c:pt>
                <c:pt idx="61">
                  <c:v>6026.8699314329397</c:v>
                </c:pt>
                <c:pt idx="62">
                  <c:v>6076.3356653092396</c:v>
                </c:pt>
                <c:pt idx="63">
                  <c:v>6084.5799542886298</c:v>
                </c:pt>
                <c:pt idx="64">
                  <c:v>6109.3128212267802</c:v>
                </c:pt>
                <c:pt idx="65">
                  <c:v>6109.3128212267802</c:v>
                </c:pt>
                <c:pt idx="66">
                  <c:v>6059.8470873504803</c:v>
                </c:pt>
                <c:pt idx="67">
                  <c:v>6018.6256424535604</c:v>
                </c:pt>
                <c:pt idx="68">
                  <c:v>5853.7398628658902</c:v>
                </c:pt>
                <c:pt idx="69">
                  <c:v>5688.8540832782201</c:v>
                </c:pt>
                <c:pt idx="70">
                  <c:v>5490.9911477730202</c:v>
                </c:pt>
                <c:pt idx="71">
                  <c:v>5309.6167902265797</c:v>
                </c:pt>
                <c:pt idx="72">
                  <c:v>5062.2881208450799</c:v>
                </c:pt>
                <c:pt idx="73">
                  <c:v>4839.6923184017196</c:v>
                </c:pt>
                <c:pt idx="74">
                  <c:v>4592.3636490202198</c:v>
                </c:pt>
                <c:pt idx="75">
                  <c:v>4369.7678465768604</c:v>
                </c:pt>
                <c:pt idx="76">
                  <c:v>4221.3706449479596</c:v>
                </c:pt>
                <c:pt idx="77">
                  <c:v>4089.46202127783</c:v>
                </c:pt>
                <c:pt idx="78">
                  <c:v>3982.2862645458399</c:v>
                </c:pt>
                <c:pt idx="79">
                  <c:v>3858.62192985509</c:v>
                </c:pt>
                <c:pt idx="80">
                  <c:v>3792.6676180200202</c:v>
                </c:pt>
                <c:pt idx="81">
                  <c:v>3718.4690172055698</c:v>
                </c:pt>
                <c:pt idx="82">
                  <c:v>3652.5147053705</c:v>
                </c:pt>
                <c:pt idx="83">
                  <c:v>3561.8275265972802</c:v>
                </c:pt>
                <c:pt idx="84">
                  <c:v>3537.0946596591298</c:v>
                </c:pt>
                <c:pt idx="85">
                  <c:v>3479.3846368034501</c:v>
                </c:pt>
                <c:pt idx="86">
                  <c:v>3429.9189029271502</c:v>
                </c:pt>
                <c:pt idx="87">
                  <c:v>3388.6974580302299</c:v>
                </c:pt>
                <c:pt idx="88">
                  <c:v>3372.20888007146</c:v>
                </c:pt>
                <c:pt idx="89">
                  <c:v>3355.7203021127002</c:v>
                </c:pt>
                <c:pt idx="90">
                  <c:v>3339.2317241539299</c:v>
                </c:pt>
                <c:pt idx="91">
                  <c:v>3339.2317241539299</c:v>
                </c:pt>
                <c:pt idx="92">
                  <c:v>3330.9874351745498</c:v>
                </c:pt>
                <c:pt idx="93">
                  <c:v>3339.2317241539299</c:v>
                </c:pt>
                <c:pt idx="94">
                  <c:v>3339.2317241539299</c:v>
                </c:pt>
                <c:pt idx="95">
                  <c:v>3339.2317241539299</c:v>
                </c:pt>
                <c:pt idx="96">
                  <c:v>3396.94174700961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D5-4DFD-AFBB-B7CB1CC89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5415967"/>
        <c:axId val="1415398911"/>
      </c:lineChart>
      <c:catAx>
        <c:axId val="141541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5398911"/>
        <c:crosses val="autoZero"/>
        <c:auto val="1"/>
        <c:lblAlgn val="ctr"/>
        <c:lblOffset val="100"/>
        <c:noMultiLvlLbl val="0"/>
      </c:catAx>
      <c:valAx>
        <c:axId val="14153989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RES Generation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5415967"/>
        <c:crosses val="autoZero"/>
        <c:crossBetween val="between"/>
      </c:valAx>
      <c:valAx>
        <c:axId val="14153685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Demand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5345247"/>
        <c:crosses val="max"/>
        <c:crossBetween val="between"/>
        <c:majorUnit val="2000"/>
      </c:valAx>
      <c:catAx>
        <c:axId val="1415345247"/>
        <c:scaling>
          <c:orientation val="minMax"/>
        </c:scaling>
        <c:delete val="1"/>
        <c:axPos val="b"/>
        <c:numFmt formatCode="h:mm" sourceLinked="1"/>
        <c:majorTickMark val="out"/>
        <c:minorTickMark val="none"/>
        <c:tickLblPos val="nextTo"/>
        <c:crossAx val="14153685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677102032933463"/>
          <c:y val="9.1160220994475155E-2"/>
          <c:w val="0.53037432443984311"/>
          <c:h val="0.105705398703615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/>
              <a:t>Inputs - March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107941886169628E-2"/>
          <c:y val="0.16503957760825694"/>
          <c:w val="0.82492083238099556"/>
          <c:h val="0.67191070696659283"/>
        </c:manualLayout>
      </c:layout>
      <c:area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Demand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GRAPHS!$A$2:$A$98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GRAPHS!$B$2:$B$98</c:f>
              <c:numCache>
                <c:formatCode>General</c:formatCode>
                <c:ptCount val="97"/>
                <c:pt idx="0">
                  <c:v>8013.5</c:v>
                </c:pt>
                <c:pt idx="1">
                  <c:v>7949.5</c:v>
                </c:pt>
                <c:pt idx="2">
                  <c:v>7889.5</c:v>
                </c:pt>
                <c:pt idx="3">
                  <c:v>7832</c:v>
                </c:pt>
                <c:pt idx="4">
                  <c:v>7776.5</c:v>
                </c:pt>
                <c:pt idx="5">
                  <c:v>7720.5</c:v>
                </c:pt>
                <c:pt idx="6">
                  <c:v>7667.5</c:v>
                </c:pt>
                <c:pt idx="7">
                  <c:v>7619</c:v>
                </c:pt>
                <c:pt idx="8">
                  <c:v>7576</c:v>
                </c:pt>
                <c:pt idx="9">
                  <c:v>7531</c:v>
                </c:pt>
                <c:pt idx="10">
                  <c:v>7473.5</c:v>
                </c:pt>
                <c:pt idx="11">
                  <c:v>7396.5</c:v>
                </c:pt>
                <c:pt idx="12">
                  <c:v>7300.5</c:v>
                </c:pt>
                <c:pt idx="13">
                  <c:v>7185.5</c:v>
                </c:pt>
                <c:pt idx="14">
                  <c:v>7057</c:v>
                </c:pt>
                <c:pt idx="15">
                  <c:v>6923</c:v>
                </c:pt>
                <c:pt idx="16">
                  <c:v>6819</c:v>
                </c:pt>
                <c:pt idx="17">
                  <c:v>6767.5</c:v>
                </c:pt>
                <c:pt idx="18">
                  <c:v>6791</c:v>
                </c:pt>
                <c:pt idx="19">
                  <c:v>6877</c:v>
                </c:pt>
                <c:pt idx="20">
                  <c:v>7033</c:v>
                </c:pt>
                <c:pt idx="21">
                  <c:v>7255</c:v>
                </c:pt>
                <c:pt idx="22">
                  <c:v>7552.5</c:v>
                </c:pt>
                <c:pt idx="23">
                  <c:v>7914</c:v>
                </c:pt>
                <c:pt idx="24">
                  <c:v>8326.5</c:v>
                </c:pt>
                <c:pt idx="25">
                  <c:v>8745.5</c:v>
                </c:pt>
                <c:pt idx="26">
                  <c:v>9126</c:v>
                </c:pt>
                <c:pt idx="27">
                  <c:v>9432</c:v>
                </c:pt>
                <c:pt idx="28">
                  <c:v>9668</c:v>
                </c:pt>
                <c:pt idx="29">
                  <c:v>9848</c:v>
                </c:pt>
                <c:pt idx="30">
                  <c:v>9984</c:v>
                </c:pt>
                <c:pt idx="31">
                  <c:v>10076.5</c:v>
                </c:pt>
                <c:pt idx="32">
                  <c:v>10123.5</c:v>
                </c:pt>
                <c:pt idx="33">
                  <c:v>10124.5</c:v>
                </c:pt>
                <c:pt idx="34">
                  <c:v>10089</c:v>
                </c:pt>
                <c:pt idx="35">
                  <c:v>10027</c:v>
                </c:pt>
                <c:pt idx="36">
                  <c:v>9956</c:v>
                </c:pt>
                <c:pt idx="37">
                  <c:v>9881.5</c:v>
                </c:pt>
                <c:pt idx="38">
                  <c:v>9812</c:v>
                </c:pt>
                <c:pt idx="39">
                  <c:v>9746.5</c:v>
                </c:pt>
                <c:pt idx="40">
                  <c:v>9698.5</c:v>
                </c:pt>
                <c:pt idx="41">
                  <c:v>9669.5</c:v>
                </c:pt>
                <c:pt idx="42">
                  <c:v>9675</c:v>
                </c:pt>
                <c:pt idx="43">
                  <c:v>9715.5</c:v>
                </c:pt>
                <c:pt idx="44">
                  <c:v>9801.5</c:v>
                </c:pt>
                <c:pt idx="45">
                  <c:v>9898.5</c:v>
                </c:pt>
                <c:pt idx="46">
                  <c:v>9975.5</c:v>
                </c:pt>
                <c:pt idx="47">
                  <c:v>9998.5</c:v>
                </c:pt>
                <c:pt idx="48">
                  <c:v>9988</c:v>
                </c:pt>
                <c:pt idx="49">
                  <c:v>9960</c:v>
                </c:pt>
                <c:pt idx="50">
                  <c:v>9928.5</c:v>
                </c:pt>
                <c:pt idx="51">
                  <c:v>9884</c:v>
                </c:pt>
                <c:pt idx="52">
                  <c:v>9832.5</c:v>
                </c:pt>
                <c:pt idx="53">
                  <c:v>9781</c:v>
                </c:pt>
                <c:pt idx="54">
                  <c:v>9742</c:v>
                </c:pt>
                <c:pt idx="55">
                  <c:v>9713</c:v>
                </c:pt>
                <c:pt idx="56">
                  <c:v>9697</c:v>
                </c:pt>
                <c:pt idx="57">
                  <c:v>9695</c:v>
                </c:pt>
                <c:pt idx="58">
                  <c:v>9711.5</c:v>
                </c:pt>
                <c:pt idx="59">
                  <c:v>9734.5</c:v>
                </c:pt>
                <c:pt idx="60">
                  <c:v>9754</c:v>
                </c:pt>
                <c:pt idx="61">
                  <c:v>9754</c:v>
                </c:pt>
                <c:pt idx="62">
                  <c:v>9735.5</c:v>
                </c:pt>
                <c:pt idx="63">
                  <c:v>9694</c:v>
                </c:pt>
                <c:pt idx="64">
                  <c:v>9637.5</c:v>
                </c:pt>
                <c:pt idx="65">
                  <c:v>9561</c:v>
                </c:pt>
                <c:pt idx="66">
                  <c:v>9457.5</c:v>
                </c:pt>
                <c:pt idx="67">
                  <c:v>9305</c:v>
                </c:pt>
                <c:pt idx="68">
                  <c:v>9104</c:v>
                </c:pt>
                <c:pt idx="69">
                  <c:v>8872.5</c:v>
                </c:pt>
                <c:pt idx="70">
                  <c:v>8647</c:v>
                </c:pt>
                <c:pt idx="71">
                  <c:v>8450</c:v>
                </c:pt>
                <c:pt idx="72">
                  <c:v>8309.5</c:v>
                </c:pt>
                <c:pt idx="73">
                  <c:v>8247</c:v>
                </c:pt>
                <c:pt idx="74">
                  <c:v>8284.5</c:v>
                </c:pt>
                <c:pt idx="75">
                  <c:v>8403</c:v>
                </c:pt>
                <c:pt idx="76">
                  <c:v>8549.5</c:v>
                </c:pt>
                <c:pt idx="77">
                  <c:v>8655</c:v>
                </c:pt>
                <c:pt idx="78">
                  <c:v>8675</c:v>
                </c:pt>
                <c:pt idx="79">
                  <c:v>8602</c:v>
                </c:pt>
                <c:pt idx="80">
                  <c:v>8466.5</c:v>
                </c:pt>
                <c:pt idx="81">
                  <c:v>8307</c:v>
                </c:pt>
                <c:pt idx="82">
                  <c:v>8164</c:v>
                </c:pt>
                <c:pt idx="83">
                  <c:v>8054</c:v>
                </c:pt>
                <c:pt idx="84">
                  <c:v>7978.5</c:v>
                </c:pt>
                <c:pt idx="85">
                  <c:v>7921.5</c:v>
                </c:pt>
                <c:pt idx="86">
                  <c:v>7895.5</c:v>
                </c:pt>
                <c:pt idx="87">
                  <c:v>7924.5</c:v>
                </c:pt>
                <c:pt idx="88">
                  <c:v>8032.5</c:v>
                </c:pt>
                <c:pt idx="89">
                  <c:v>8177</c:v>
                </c:pt>
                <c:pt idx="90">
                  <c:v>8301</c:v>
                </c:pt>
                <c:pt idx="91">
                  <c:v>8349.5</c:v>
                </c:pt>
                <c:pt idx="92">
                  <c:v>8332</c:v>
                </c:pt>
                <c:pt idx="93">
                  <c:v>8269.5</c:v>
                </c:pt>
                <c:pt idx="94">
                  <c:v>8190</c:v>
                </c:pt>
                <c:pt idx="95" formatCode="0.00">
                  <c:v>8103.5</c:v>
                </c:pt>
                <c:pt idx="96" formatCode="0.00">
                  <c:v>8013.45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A-49F7-B755-BDF0D2CF9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345247"/>
        <c:axId val="1415368543"/>
      </c:areaChart>
      <c:lineChart>
        <c:grouping val="standard"/>
        <c:varyColors val="0"/>
        <c:ser>
          <c:idx val="1"/>
          <c:order val="1"/>
          <c:tx>
            <c:strRef>
              <c:f>GRAPHS!$C$1</c:f>
              <c:strCache>
                <c:ptCount val="1"/>
                <c:pt idx="0">
                  <c:v>PV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GRAPHS!$A$2:$A$98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GRAPHS!$C$2:$C$98</c:f>
              <c:numCache>
                <c:formatCode>General</c:formatCode>
                <c:ptCount val="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76.634344653548396</c:v>
                </c:pt>
                <c:pt idx="17">
                  <c:v>134.11098016756699</c:v>
                </c:pt>
                <c:pt idx="18">
                  <c:v>210.74707886882999</c:v>
                </c:pt>
                <c:pt idx="19">
                  <c:v>210.74707886882999</c:v>
                </c:pt>
                <c:pt idx="20">
                  <c:v>229.90654205607399</c:v>
                </c:pt>
                <c:pt idx="21">
                  <c:v>325.70034989686701</c:v>
                </c:pt>
                <c:pt idx="22">
                  <c:v>440.653620924905</c:v>
                </c:pt>
                <c:pt idx="23">
                  <c:v>613.08352746696096</c:v>
                </c:pt>
                <c:pt idx="24">
                  <c:v>728.03679849499804</c:v>
                </c:pt>
                <c:pt idx="25">
                  <c:v>1015.4199760650901</c:v>
                </c:pt>
                <c:pt idx="26">
                  <c:v>1226.16793195777</c:v>
                </c:pt>
                <c:pt idx="27">
                  <c:v>1456.07447401385</c:v>
                </c:pt>
                <c:pt idx="28">
                  <c:v>1685.9810160699201</c:v>
                </c:pt>
                <c:pt idx="29">
                  <c:v>1954.2056074766299</c:v>
                </c:pt>
                <c:pt idx="30">
                  <c:v>2164.9526863454598</c:v>
                </c:pt>
                <c:pt idx="31">
                  <c:v>2433.1772777521701</c:v>
                </c:pt>
                <c:pt idx="32">
                  <c:v>2643.9252336448599</c:v>
                </c:pt>
                <c:pt idx="33">
                  <c:v>2835.5137263503002</c:v>
                </c:pt>
                <c:pt idx="34">
                  <c:v>2950.4669973783398</c:v>
                </c:pt>
                <c:pt idx="35">
                  <c:v>3103.738317757</c:v>
                </c:pt>
                <c:pt idx="36">
                  <c:v>3352.8034459764699</c:v>
                </c:pt>
                <c:pt idx="37">
                  <c:v>3563.5514018691501</c:v>
                </c:pt>
                <c:pt idx="38">
                  <c:v>3774.2984807379798</c:v>
                </c:pt>
                <c:pt idx="39">
                  <c:v>3927.5698011166501</c:v>
                </c:pt>
                <c:pt idx="40">
                  <c:v>4195.7943925233603</c:v>
                </c:pt>
                <c:pt idx="41">
                  <c:v>4444.8595207428198</c:v>
                </c:pt>
                <c:pt idx="42">
                  <c:v>4617.2894272848798</c:v>
                </c:pt>
                <c:pt idx="43">
                  <c:v>4904.6726048549699</c:v>
                </c:pt>
                <c:pt idx="44">
                  <c:v>5077.10251139703</c:v>
                </c:pt>
                <c:pt idx="45">
                  <c:v>5230.3738317756997</c:v>
                </c:pt>
                <c:pt idx="46">
                  <c:v>5421.9623244811401</c:v>
                </c:pt>
                <c:pt idx="47">
                  <c:v>5517.7570093457898</c:v>
                </c:pt>
                <c:pt idx="48">
                  <c:v>5690.1869158878499</c:v>
                </c:pt>
                <c:pt idx="49">
                  <c:v>5862.6168224298999</c:v>
                </c:pt>
                <c:pt idx="50">
                  <c:v>5977.5700934579399</c:v>
                </c:pt>
                <c:pt idx="51">
                  <c:v>6015.8872657847096</c:v>
                </c:pt>
                <c:pt idx="52">
                  <c:v>6092.52336448598</c:v>
                </c:pt>
                <c:pt idx="53">
                  <c:v>6169.1585861633803</c:v>
                </c:pt>
                <c:pt idx="54">
                  <c:v>5881.7754085932902</c:v>
                </c:pt>
                <c:pt idx="55">
                  <c:v>5766.8221375652502</c:v>
                </c:pt>
                <c:pt idx="56">
                  <c:v>5613.5508171865804</c:v>
                </c:pt>
                <c:pt idx="57">
                  <c:v>5536.9155955091801</c:v>
                </c:pt>
                <c:pt idx="58">
                  <c:v>5402.8037383177498</c:v>
                </c:pt>
                <c:pt idx="59">
                  <c:v>5287.8504672897197</c:v>
                </c:pt>
                <c:pt idx="60">
                  <c:v>5211.2143685884503</c:v>
                </c:pt>
                <c:pt idx="61">
                  <c:v>4942.9906542055996</c:v>
                </c:pt>
                <c:pt idx="62">
                  <c:v>4693.9246489622801</c:v>
                </c:pt>
                <c:pt idx="63">
                  <c:v>4310.7476635514004</c:v>
                </c:pt>
                <c:pt idx="64">
                  <c:v>4080.8411214953198</c:v>
                </c:pt>
                <c:pt idx="65">
                  <c:v>3889.2517517660199</c:v>
                </c:pt>
                <c:pt idx="66">
                  <c:v>3544.3919386819098</c:v>
                </c:pt>
                <c:pt idx="67">
                  <c:v>3276.1682242990601</c:v>
                </c:pt>
                <c:pt idx="68">
                  <c:v>2528.9719626168198</c:v>
                </c:pt>
                <c:pt idx="69">
                  <c:v>2260.74737121011</c:v>
                </c:pt>
                <c:pt idx="70">
                  <c:v>1954.2056074766299</c:v>
                </c:pt>
                <c:pt idx="71">
                  <c:v>1724.2990654205601</c:v>
                </c:pt>
                <c:pt idx="72">
                  <c:v>1130.37324709312</c:v>
                </c:pt>
                <c:pt idx="73">
                  <c:v>823.83148335964802</c:v>
                </c:pt>
                <c:pt idx="74">
                  <c:v>613.08352746696096</c:v>
                </c:pt>
                <c:pt idx="75">
                  <c:v>134.11098016756699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BA-49F7-B755-BDF0D2CF9461}"/>
            </c:ext>
          </c:extLst>
        </c:ser>
        <c:ser>
          <c:idx val="2"/>
          <c:order val="2"/>
          <c:tx>
            <c:strRef>
              <c:f>GRAPHS!$D$1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GRAPHS!$A$2:$A$98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GRAPHS!$D$2:$D$98</c:f>
              <c:numCache>
                <c:formatCode>General</c:formatCode>
                <c:ptCount val="97"/>
                <c:pt idx="0">
                  <c:v>2004.799992968748</c:v>
                </c:pt>
                <c:pt idx="1">
                  <c:v>2004.799992968748</c:v>
                </c:pt>
                <c:pt idx="2">
                  <c:v>2020.1601110937561</c:v>
                </c:pt>
                <c:pt idx="3">
                  <c:v>2020.1601110937561</c:v>
                </c:pt>
                <c:pt idx="4">
                  <c:v>2035.5198776562399</c:v>
                </c:pt>
                <c:pt idx="5">
                  <c:v>2035.5198776562399</c:v>
                </c:pt>
                <c:pt idx="6">
                  <c:v>2035.5198776562399</c:v>
                </c:pt>
                <c:pt idx="7">
                  <c:v>2050.879995781248</c:v>
                </c:pt>
                <c:pt idx="8">
                  <c:v>2050.879995781248</c:v>
                </c:pt>
                <c:pt idx="9">
                  <c:v>2058.5598790624922</c:v>
                </c:pt>
                <c:pt idx="10">
                  <c:v>2096.959998593748</c:v>
                </c:pt>
                <c:pt idx="11">
                  <c:v>2096.959998593748</c:v>
                </c:pt>
                <c:pt idx="12">
                  <c:v>2096.959998593748</c:v>
                </c:pt>
                <c:pt idx="13">
                  <c:v>2104.6398818749922</c:v>
                </c:pt>
                <c:pt idx="14">
                  <c:v>2120</c:v>
                </c:pt>
                <c:pt idx="15">
                  <c:v>2120</c:v>
                </c:pt>
                <c:pt idx="16">
                  <c:v>2135.3601181250042</c:v>
                </c:pt>
                <c:pt idx="17">
                  <c:v>2096.959998593748</c:v>
                </c:pt>
                <c:pt idx="18">
                  <c:v>2089.2801153125042</c:v>
                </c:pt>
                <c:pt idx="19">
                  <c:v>2089.2801153125042</c:v>
                </c:pt>
                <c:pt idx="20">
                  <c:v>2073.9199971874959</c:v>
                </c:pt>
                <c:pt idx="21">
                  <c:v>2066.2401139062558</c:v>
                </c:pt>
                <c:pt idx="22">
                  <c:v>2058.5598790624922</c:v>
                </c:pt>
                <c:pt idx="23">
                  <c:v>2020.1601110937561</c:v>
                </c:pt>
                <c:pt idx="24">
                  <c:v>1997.1201096875041</c:v>
                </c:pt>
                <c:pt idx="25">
                  <c:v>1904.9601040625039</c:v>
                </c:pt>
                <c:pt idx="26">
                  <c:v>1858.8801012500039</c:v>
                </c:pt>
                <c:pt idx="27">
                  <c:v>1812.8000984375039</c:v>
                </c:pt>
                <c:pt idx="28">
                  <c:v>1728.319976093748</c:v>
                </c:pt>
                <c:pt idx="29">
                  <c:v>1659.199971874996</c:v>
                </c:pt>
                <c:pt idx="30">
                  <c:v>1605.440085781252</c:v>
                </c:pt>
                <c:pt idx="31">
                  <c:v>1490.2400787500039</c:v>
                </c:pt>
                <c:pt idx="32">
                  <c:v>1382.7199549999959</c:v>
                </c:pt>
                <c:pt idx="33">
                  <c:v>1313.5999507812439</c:v>
                </c:pt>
                <c:pt idx="34">
                  <c:v>1244.479946562496</c:v>
                </c:pt>
                <c:pt idx="35">
                  <c:v>1121.6000562500001</c:v>
                </c:pt>
                <c:pt idx="36">
                  <c:v>1029.4400506249999</c:v>
                </c:pt>
                <c:pt idx="37">
                  <c:v>937.28004499999997</c:v>
                </c:pt>
                <c:pt idx="38">
                  <c:v>852.79992265624401</c:v>
                </c:pt>
                <c:pt idx="39">
                  <c:v>760.63991703124395</c:v>
                </c:pt>
                <c:pt idx="40">
                  <c:v>729.92003234374795</c:v>
                </c:pt>
                <c:pt idx="41">
                  <c:v>683.84002953124798</c:v>
                </c:pt>
                <c:pt idx="42">
                  <c:v>653.11979328123596</c:v>
                </c:pt>
                <c:pt idx="43">
                  <c:v>583.99978906248396</c:v>
                </c:pt>
                <c:pt idx="44">
                  <c:v>560.95978765623602</c:v>
                </c:pt>
                <c:pt idx="45">
                  <c:v>545.60002109374796</c:v>
                </c:pt>
                <c:pt idx="46">
                  <c:v>514.87978484373605</c:v>
                </c:pt>
                <c:pt idx="47">
                  <c:v>484.15990015623998</c:v>
                </c:pt>
                <c:pt idx="48">
                  <c:v>415.03989593749202</c:v>
                </c:pt>
                <c:pt idx="49">
                  <c:v>384.32001125000039</c:v>
                </c:pt>
                <c:pt idx="50">
                  <c:v>368.95989312499319</c:v>
                </c:pt>
                <c:pt idx="51">
                  <c:v>353.59977499998598</c:v>
                </c:pt>
                <c:pt idx="52">
                  <c:v>322.87989031249322</c:v>
                </c:pt>
                <c:pt idx="53">
                  <c:v>299.83988890624317</c:v>
                </c:pt>
                <c:pt idx="54">
                  <c:v>284.47977078123557</c:v>
                </c:pt>
                <c:pt idx="55">
                  <c:v>276.79988749999279</c:v>
                </c:pt>
                <c:pt idx="56">
                  <c:v>276.79988749999279</c:v>
                </c:pt>
                <c:pt idx="57">
                  <c:v>253.75988609374281</c:v>
                </c:pt>
                <c:pt idx="58">
                  <c:v>230.71988468749279</c:v>
                </c:pt>
                <c:pt idx="59">
                  <c:v>223.04000140625001</c:v>
                </c:pt>
                <c:pt idx="60">
                  <c:v>223.04000140625001</c:v>
                </c:pt>
                <c:pt idx="61">
                  <c:v>207.67988328124281</c:v>
                </c:pt>
                <c:pt idx="62">
                  <c:v>215.35976656248559</c:v>
                </c:pt>
                <c:pt idx="63">
                  <c:v>215.35976656248559</c:v>
                </c:pt>
                <c:pt idx="64">
                  <c:v>215.35976656248559</c:v>
                </c:pt>
                <c:pt idx="65">
                  <c:v>276.79988749999279</c:v>
                </c:pt>
                <c:pt idx="66">
                  <c:v>246.0800028125</c:v>
                </c:pt>
                <c:pt idx="67">
                  <c:v>299.83988890624317</c:v>
                </c:pt>
                <c:pt idx="68">
                  <c:v>368.95989312499319</c:v>
                </c:pt>
                <c:pt idx="69">
                  <c:v>384.32001125000039</c:v>
                </c:pt>
                <c:pt idx="70">
                  <c:v>438.07989734374002</c:v>
                </c:pt>
                <c:pt idx="71">
                  <c:v>514.87978484373605</c:v>
                </c:pt>
                <c:pt idx="72">
                  <c:v>622.39990859374404</c:v>
                </c:pt>
                <c:pt idx="73">
                  <c:v>699.19979609373604</c:v>
                </c:pt>
                <c:pt idx="74">
                  <c:v>806.71991984374404</c:v>
                </c:pt>
                <c:pt idx="75">
                  <c:v>898.87992546874398</c:v>
                </c:pt>
                <c:pt idx="76">
                  <c:v>975.67981296873597</c:v>
                </c:pt>
                <c:pt idx="77">
                  <c:v>1121.6000562500001</c:v>
                </c:pt>
                <c:pt idx="78">
                  <c:v>1229.119828437488</c:v>
                </c:pt>
                <c:pt idx="79">
                  <c:v>1321.2798340624879</c:v>
                </c:pt>
                <c:pt idx="80">
                  <c:v>1398.080073125004</c:v>
                </c:pt>
                <c:pt idx="81">
                  <c:v>1405.7599564062441</c:v>
                </c:pt>
                <c:pt idx="82">
                  <c:v>1536.3200815625039</c:v>
                </c:pt>
                <c:pt idx="83">
                  <c:v>1620.79985234374</c:v>
                </c:pt>
                <c:pt idx="84">
                  <c:v>1666.87985515624</c:v>
                </c:pt>
                <c:pt idx="85">
                  <c:v>1751.3599774999959</c:v>
                </c:pt>
                <c:pt idx="86">
                  <c:v>1858.8801012500039</c:v>
                </c:pt>
                <c:pt idx="87">
                  <c:v>1928.0001054687559</c:v>
                </c:pt>
                <c:pt idx="88">
                  <c:v>1928.0001054687559</c:v>
                </c:pt>
                <c:pt idx="89">
                  <c:v>1943.35987203124</c:v>
                </c:pt>
                <c:pt idx="90">
                  <c:v>1935.679988749996</c:v>
                </c:pt>
                <c:pt idx="91">
                  <c:v>1920.3198706249921</c:v>
                </c:pt>
                <c:pt idx="92">
                  <c:v>1912.6399873437481</c:v>
                </c:pt>
                <c:pt idx="93">
                  <c:v>1897.27986921874</c:v>
                </c:pt>
                <c:pt idx="94">
                  <c:v>1858.8801012500039</c:v>
                </c:pt>
                <c:pt idx="95">
                  <c:v>1812.8000984375039</c:v>
                </c:pt>
                <c:pt idx="96">
                  <c:v>1923.2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BA-49F7-B755-BDF0D2CF9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5415967"/>
        <c:axId val="1415398911"/>
      </c:lineChart>
      <c:catAx>
        <c:axId val="141541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5398911"/>
        <c:crosses val="autoZero"/>
        <c:auto val="1"/>
        <c:lblAlgn val="ctr"/>
        <c:lblOffset val="100"/>
        <c:noMultiLvlLbl val="0"/>
      </c:catAx>
      <c:valAx>
        <c:axId val="14153989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RES Generation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5415967"/>
        <c:crosses val="autoZero"/>
        <c:crossBetween val="between"/>
      </c:valAx>
      <c:valAx>
        <c:axId val="14153685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Demand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5345247"/>
        <c:crosses val="max"/>
        <c:crossBetween val="between"/>
      </c:valAx>
      <c:catAx>
        <c:axId val="1415345247"/>
        <c:scaling>
          <c:orientation val="minMax"/>
        </c:scaling>
        <c:delete val="1"/>
        <c:axPos val="b"/>
        <c:numFmt formatCode="h:mm" sourceLinked="1"/>
        <c:majorTickMark val="out"/>
        <c:minorTickMark val="none"/>
        <c:tickLblPos val="nextTo"/>
        <c:crossAx val="14153685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/>
              <a:t>Uncertainties - November</a:t>
            </a:r>
          </a:p>
        </c:rich>
      </c:tx>
      <c:layout>
        <c:manualLayout>
          <c:xMode val="edge"/>
          <c:yMode val="edge"/>
          <c:x val="0.3585717973777868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47406232923956"/>
          <c:y val="0.21400179407953754"/>
          <c:w val="0.81268083810342817"/>
          <c:h val="0.61926777010016609"/>
        </c:manualLayout>
      </c:layout>
      <c:lineChart>
        <c:grouping val="standard"/>
        <c:varyColors val="0"/>
        <c:ser>
          <c:idx val="0"/>
          <c:order val="0"/>
          <c:tx>
            <c:strRef>
              <c:f>GRAPHS!$B$105</c:f>
              <c:strCache>
                <c:ptCount val="1"/>
                <c:pt idx="0">
                  <c:v>DSM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GRAPHS!$A$106:$A$202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GRAPHS!$B$106:$B$202</c:f>
              <c:numCache>
                <c:formatCode>General</c:formatCode>
                <c:ptCount val="97"/>
                <c:pt idx="0">
                  <c:v>4490</c:v>
                </c:pt>
                <c:pt idx="1">
                  <c:v>5740</c:v>
                </c:pt>
                <c:pt idx="2">
                  <c:v>3860</c:v>
                </c:pt>
                <c:pt idx="3">
                  <c:v>3240</c:v>
                </c:pt>
                <c:pt idx="4">
                  <c:v>4280</c:v>
                </c:pt>
                <c:pt idx="5">
                  <c:v>4700</c:v>
                </c:pt>
                <c:pt idx="6">
                  <c:v>8029.9999999999991</c:v>
                </c:pt>
                <c:pt idx="7">
                  <c:v>1420</c:v>
                </c:pt>
                <c:pt idx="8">
                  <c:v>3860</c:v>
                </c:pt>
                <c:pt idx="9">
                  <c:v>1780</c:v>
                </c:pt>
                <c:pt idx="10">
                  <c:v>3860</c:v>
                </c:pt>
                <c:pt idx="11">
                  <c:v>3240</c:v>
                </c:pt>
                <c:pt idx="12">
                  <c:v>4490</c:v>
                </c:pt>
                <c:pt idx="13">
                  <c:v>1420</c:v>
                </c:pt>
                <c:pt idx="14">
                  <c:v>3030</c:v>
                </c:pt>
                <c:pt idx="15">
                  <c:v>0</c:v>
                </c:pt>
                <c:pt idx="16">
                  <c:v>1420</c:v>
                </c:pt>
                <c:pt idx="17">
                  <c:v>2820</c:v>
                </c:pt>
                <c:pt idx="18">
                  <c:v>1990</c:v>
                </c:pt>
                <c:pt idx="19">
                  <c:v>356</c:v>
                </c:pt>
                <c:pt idx="20">
                  <c:v>4700</c:v>
                </c:pt>
                <c:pt idx="21">
                  <c:v>712</c:v>
                </c:pt>
                <c:pt idx="22">
                  <c:v>4280</c:v>
                </c:pt>
                <c:pt idx="23">
                  <c:v>0</c:v>
                </c:pt>
                <c:pt idx="24">
                  <c:v>3660</c:v>
                </c:pt>
                <c:pt idx="25">
                  <c:v>0</c:v>
                </c:pt>
                <c:pt idx="26">
                  <c:v>3860</c:v>
                </c:pt>
                <c:pt idx="27">
                  <c:v>3860</c:v>
                </c:pt>
                <c:pt idx="28">
                  <c:v>712</c:v>
                </c:pt>
                <c:pt idx="29">
                  <c:v>3660</c:v>
                </c:pt>
                <c:pt idx="30">
                  <c:v>1780</c:v>
                </c:pt>
                <c:pt idx="31">
                  <c:v>0</c:v>
                </c:pt>
                <c:pt idx="32">
                  <c:v>1060</c:v>
                </c:pt>
                <c:pt idx="33">
                  <c:v>2200</c:v>
                </c:pt>
                <c:pt idx="34">
                  <c:v>3860</c:v>
                </c:pt>
                <c:pt idx="35">
                  <c:v>3860</c:v>
                </c:pt>
                <c:pt idx="36">
                  <c:v>0</c:v>
                </c:pt>
                <c:pt idx="37">
                  <c:v>356</c:v>
                </c:pt>
                <c:pt idx="38">
                  <c:v>5110</c:v>
                </c:pt>
                <c:pt idx="39">
                  <c:v>6780</c:v>
                </c:pt>
                <c:pt idx="40">
                  <c:v>2610</c:v>
                </c:pt>
                <c:pt idx="41">
                  <c:v>356</c:v>
                </c:pt>
                <c:pt idx="42">
                  <c:v>356</c:v>
                </c:pt>
                <c:pt idx="43">
                  <c:v>2820</c:v>
                </c:pt>
                <c:pt idx="44">
                  <c:v>1420</c:v>
                </c:pt>
                <c:pt idx="45">
                  <c:v>2820</c:v>
                </c:pt>
                <c:pt idx="46">
                  <c:v>0</c:v>
                </c:pt>
                <c:pt idx="47">
                  <c:v>2200</c:v>
                </c:pt>
                <c:pt idx="48">
                  <c:v>712</c:v>
                </c:pt>
                <c:pt idx="49">
                  <c:v>0</c:v>
                </c:pt>
                <c:pt idx="50">
                  <c:v>0</c:v>
                </c:pt>
                <c:pt idx="51">
                  <c:v>2610</c:v>
                </c:pt>
                <c:pt idx="52">
                  <c:v>3450</c:v>
                </c:pt>
                <c:pt idx="53">
                  <c:v>1060</c:v>
                </c:pt>
                <c:pt idx="54">
                  <c:v>0</c:v>
                </c:pt>
                <c:pt idx="55">
                  <c:v>3860</c:v>
                </c:pt>
                <c:pt idx="56">
                  <c:v>1420</c:v>
                </c:pt>
                <c:pt idx="57">
                  <c:v>5110</c:v>
                </c:pt>
                <c:pt idx="58">
                  <c:v>5320</c:v>
                </c:pt>
                <c:pt idx="59">
                  <c:v>2410</c:v>
                </c:pt>
                <c:pt idx="60">
                  <c:v>6570</c:v>
                </c:pt>
                <c:pt idx="61">
                  <c:v>4490</c:v>
                </c:pt>
                <c:pt idx="62">
                  <c:v>6990</c:v>
                </c:pt>
                <c:pt idx="63">
                  <c:v>0</c:v>
                </c:pt>
                <c:pt idx="64">
                  <c:v>5530</c:v>
                </c:pt>
                <c:pt idx="65">
                  <c:v>1060</c:v>
                </c:pt>
                <c:pt idx="66">
                  <c:v>3860</c:v>
                </c:pt>
                <c:pt idx="67">
                  <c:v>1420</c:v>
                </c:pt>
                <c:pt idx="68">
                  <c:v>6160</c:v>
                </c:pt>
                <c:pt idx="69">
                  <c:v>6160</c:v>
                </c:pt>
                <c:pt idx="70">
                  <c:v>356</c:v>
                </c:pt>
                <c:pt idx="71">
                  <c:v>4070.0000000000005</c:v>
                </c:pt>
                <c:pt idx="72">
                  <c:v>0</c:v>
                </c:pt>
                <c:pt idx="73">
                  <c:v>4070.0000000000005</c:v>
                </c:pt>
                <c:pt idx="74">
                  <c:v>0</c:v>
                </c:pt>
                <c:pt idx="75">
                  <c:v>2200</c:v>
                </c:pt>
                <c:pt idx="76">
                  <c:v>0</c:v>
                </c:pt>
                <c:pt idx="77">
                  <c:v>0</c:v>
                </c:pt>
                <c:pt idx="78">
                  <c:v>2410</c:v>
                </c:pt>
                <c:pt idx="79">
                  <c:v>0</c:v>
                </c:pt>
                <c:pt idx="80">
                  <c:v>1060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712</c:v>
                </c:pt>
                <c:pt idx="85">
                  <c:v>0</c:v>
                </c:pt>
                <c:pt idx="86">
                  <c:v>2200</c:v>
                </c:pt>
                <c:pt idx="87">
                  <c:v>2820</c:v>
                </c:pt>
                <c:pt idx="88">
                  <c:v>356</c:v>
                </c:pt>
                <c:pt idx="89">
                  <c:v>3660</c:v>
                </c:pt>
                <c:pt idx="90">
                  <c:v>0</c:v>
                </c:pt>
                <c:pt idx="91">
                  <c:v>2610</c:v>
                </c:pt>
                <c:pt idx="92">
                  <c:v>0</c:v>
                </c:pt>
                <c:pt idx="93">
                  <c:v>1990</c:v>
                </c:pt>
                <c:pt idx="94">
                  <c:v>0</c:v>
                </c:pt>
                <c:pt idx="95">
                  <c:v>356</c:v>
                </c:pt>
                <c:pt idx="96">
                  <c:v>4490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29-4237-A1B5-F4DAA351C2C6}"/>
            </c:ext>
          </c:extLst>
        </c:ser>
        <c:ser>
          <c:idx val="1"/>
          <c:order val="1"/>
          <c:tx>
            <c:strRef>
              <c:f>GRAPHS!$C$105</c:f>
              <c:strCache>
                <c:ptCount val="1"/>
                <c:pt idx="0">
                  <c:v>DAM MCP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GRAPHS!$A$106:$A$202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GRAPHS!$C$106:$C$202</c:f>
              <c:numCache>
                <c:formatCode>General</c:formatCode>
                <c:ptCount val="97"/>
                <c:pt idx="0">
                  <c:v>9349.0265625000029</c:v>
                </c:pt>
                <c:pt idx="1">
                  <c:v>9299.1640625000018</c:v>
                </c:pt>
                <c:pt idx="2">
                  <c:v>9381.3168750000004</c:v>
                </c:pt>
                <c:pt idx="3">
                  <c:v>8884.430937500003</c:v>
                </c:pt>
                <c:pt idx="4">
                  <c:v>9050.5956250000017</c:v>
                </c:pt>
                <c:pt idx="5">
                  <c:v>8629.3724999999995</c:v>
                </c:pt>
                <c:pt idx="6">
                  <c:v>8430.0353125000001</c:v>
                </c:pt>
                <c:pt idx="7">
                  <c:v>8033.0509374999992</c:v>
                </c:pt>
                <c:pt idx="8">
                  <c:v>7768.7249999999976</c:v>
                </c:pt>
                <c:pt idx="9">
                  <c:v>7733.5384374999985</c:v>
                </c:pt>
                <c:pt idx="10">
                  <c:v>7733.5609375000013</c:v>
                </c:pt>
                <c:pt idx="11">
                  <c:v>7669.9268750000001</c:v>
                </c:pt>
                <c:pt idx="12">
                  <c:v>7127.88</c:v>
                </c:pt>
                <c:pt idx="13">
                  <c:v>7080.3978125000012</c:v>
                </c:pt>
                <c:pt idx="14">
                  <c:v>7069.9756250000009</c:v>
                </c:pt>
                <c:pt idx="15">
                  <c:v>6917.5334374999993</c:v>
                </c:pt>
                <c:pt idx="16">
                  <c:v>5944.5353125000011</c:v>
                </c:pt>
                <c:pt idx="17">
                  <c:v>6407.9646874999989</c:v>
                </c:pt>
                <c:pt idx="18">
                  <c:v>6507.6212499999983</c:v>
                </c:pt>
                <c:pt idx="19">
                  <c:v>6883.3675000000012</c:v>
                </c:pt>
                <c:pt idx="20">
                  <c:v>7134.5790624999972</c:v>
                </c:pt>
                <c:pt idx="21">
                  <c:v>7450.3315624999996</c:v>
                </c:pt>
                <c:pt idx="22">
                  <c:v>7503.5568750000011</c:v>
                </c:pt>
                <c:pt idx="23">
                  <c:v>7647.9865625000011</c:v>
                </c:pt>
                <c:pt idx="24">
                  <c:v>7642.486249999999</c:v>
                </c:pt>
                <c:pt idx="25">
                  <c:v>8035.4724999999999</c:v>
                </c:pt>
                <c:pt idx="26">
                  <c:v>8433.1825000000008</c:v>
                </c:pt>
                <c:pt idx="27">
                  <c:v>8473.3040625000012</c:v>
                </c:pt>
                <c:pt idx="28">
                  <c:v>7901.0456250000007</c:v>
                </c:pt>
                <c:pt idx="29">
                  <c:v>7730.4921875000009</c:v>
                </c:pt>
                <c:pt idx="30">
                  <c:v>7190.4253125000005</c:v>
                </c:pt>
                <c:pt idx="31">
                  <c:v>7148.4681250000003</c:v>
                </c:pt>
                <c:pt idx="32">
                  <c:v>6550.9481250000008</c:v>
                </c:pt>
                <c:pt idx="33">
                  <c:v>6281.8821875000003</c:v>
                </c:pt>
                <c:pt idx="34">
                  <c:v>6191.6837499999983</c:v>
                </c:pt>
                <c:pt idx="35">
                  <c:v>6144.2434375000012</c:v>
                </c:pt>
                <c:pt idx="36">
                  <c:v>5715.0131250000004</c:v>
                </c:pt>
                <c:pt idx="37">
                  <c:v>5637.0337500000014</c:v>
                </c:pt>
                <c:pt idx="38">
                  <c:v>5583.0762499999992</c:v>
                </c:pt>
                <c:pt idx="39">
                  <c:v>5506.5278124999995</c:v>
                </c:pt>
                <c:pt idx="40">
                  <c:v>5307.2893749999994</c:v>
                </c:pt>
                <c:pt idx="41">
                  <c:v>5157.5818750000008</c:v>
                </c:pt>
                <c:pt idx="42">
                  <c:v>5208.4556250000005</c:v>
                </c:pt>
                <c:pt idx="43">
                  <c:v>5121.2071875000001</c:v>
                </c:pt>
                <c:pt idx="44">
                  <c:v>5008.0540625000012</c:v>
                </c:pt>
                <c:pt idx="45">
                  <c:v>4896.6884375000009</c:v>
                </c:pt>
                <c:pt idx="46">
                  <c:v>5036.0374999999976</c:v>
                </c:pt>
                <c:pt idx="47">
                  <c:v>5022.1131249999999</c:v>
                </c:pt>
                <c:pt idx="48">
                  <c:v>4617.9840624999997</c:v>
                </c:pt>
                <c:pt idx="49">
                  <c:v>4549.8521874999997</c:v>
                </c:pt>
                <c:pt idx="50">
                  <c:v>4492.7709374999995</c:v>
                </c:pt>
                <c:pt idx="51">
                  <c:v>4468.8284374999994</c:v>
                </c:pt>
                <c:pt idx="52">
                  <c:v>4223.6231249999992</c:v>
                </c:pt>
                <c:pt idx="53">
                  <c:v>4329.9387499999984</c:v>
                </c:pt>
                <c:pt idx="54">
                  <c:v>4677.4525000000003</c:v>
                </c:pt>
                <c:pt idx="55">
                  <c:v>5063.1190624999999</c:v>
                </c:pt>
                <c:pt idx="56">
                  <c:v>5102.0846874999997</c:v>
                </c:pt>
                <c:pt idx="57">
                  <c:v>5727.1184374999993</c:v>
                </c:pt>
                <c:pt idx="58">
                  <c:v>6337.6268750000008</c:v>
                </c:pt>
                <c:pt idx="59">
                  <c:v>6601.6243749999985</c:v>
                </c:pt>
                <c:pt idx="60">
                  <c:v>7312.7156250000007</c:v>
                </c:pt>
                <c:pt idx="61">
                  <c:v>7230.6959374999997</c:v>
                </c:pt>
                <c:pt idx="62">
                  <c:v>7591.2959374999991</c:v>
                </c:pt>
                <c:pt idx="63">
                  <c:v>7734.1003124999988</c:v>
                </c:pt>
                <c:pt idx="64">
                  <c:v>7636.1824999999981</c:v>
                </c:pt>
                <c:pt idx="65">
                  <c:v>7857.9784374999999</c:v>
                </c:pt>
                <c:pt idx="66">
                  <c:v>7466.7309374999986</c:v>
                </c:pt>
                <c:pt idx="67">
                  <c:v>7592.1706249999988</c:v>
                </c:pt>
                <c:pt idx="68">
                  <c:v>8153.5478125</c:v>
                </c:pt>
                <c:pt idx="69">
                  <c:v>8818.6181249999972</c:v>
                </c:pt>
                <c:pt idx="70">
                  <c:v>10156.920312499999</c:v>
                </c:pt>
                <c:pt idx="71">
                  <c:v>11074.350937499999</c:v>
                </c:pt>
                <c:pt idx="72">
                  <c:v>11796.209687499997</c:v>
                </c:pt>
                <c:pt idx="73">
                  <c:v>13503.986250000004</c:v>
                </c:pt>
                <c:pt idx="74">
                  <c:v>14728.94875</c:v>
                </c:pt>
                <c:pt idx="75">
                  <c:v>14256.840312499999</c:v>
                </c:pt>
                <c:pt idx="76">
                  <c:v>14068.436249999999</c:v>
                </c:pt>
                <c:pt idx="77">
                  <c:v>13644.627499999997</c:v>
                </c:pt>
                <c:pt idx="78">
                  <c:v>13362.595625</c:v>
                </c:pt>
                <c:pt idx="79">
                  <c:v>12543.511250000001</c:v>
                </c:pt>
                <c:pt idx="80">
                  <c:v>11270.749062499999</c:v>
                </c:pt>
                <c:pt idx="81">
                  <c:v>10043.92375</c:v>
                </c:pt>
                <c:pt idx="82">
                  <c:v>9850.6521874999999</c:v>
                </c:pt>
                <c:pt idx="83">
                  <c:v>9681.9799999999959</c:v>
                </c:pt>
                <c:pt idx="84">
                  <c:v>9338.089687499998</c:v>
                </c:pt>
                <c:pt idx="85">
                  <c:v>9147.5790625000027</c:v>
                </c:pt>
                <c:pt idx="86">
                  <c:v>9236.1018749999985</c:v>
                </c:pt>
                <c:pt idx="87">
                  <c:v>9091.9234374999978</c:v>
                </c:pt>
                <c:pt idx="88">
                  <c:v>9717.0431249999983</c:v>
                </c:pt>
                <c:pt idx="89">
                  <c:v>9593.4199999999983</c:v>
                </c:pt>
                <c:pt idx="90">
                  <c:v>9155.6650000000009</c:v>
                </c:pt>
                <c:pt idx="91">
                  <c:v>9031.6368750000001</c:v>
                </c:pt>
                <c:pt idx="92">
                  <c:v>9419.9187500000007</c:v>
                </c:pt>
                <c:pt idx="93">
                  <c:v>9190.1090624999979</c:v>
                </c:pt>
                <c:pt idx="94">
                  <c:v>8930.3428124999991</c:v>
                </c:pt>
                <c:pt idx="95">
                  <c:v>8526.2553124999995</c:v>
                </c:pt>
                <c:pt idx="96">
                  <c:v>9349.0265625000029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29-4237-A1B5-F4DAA351C2C6}"/>
            </c:ext>
          </c:extLst>
        </c:ser>
        <c:ser>
          <c:idx val="2"/>
          <c:order val="2"/>
          <c:tx>
            <c:strRef>
              <c:f>GRAPHS!$D$105</c:f>
              <c:strCache>
                <c:ptCount val="1"/>
                <c:pt idx="0">
                  <c:v>RTM MCP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GRAPHS!$A$106:$A$202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GRAPHS!$D$106:$D$202</c:f>
              <c:numCache>
                <c:formatCode>General</c:formatCode>
                <c:ptCount val="97"/>
                <c:pt idx="0">
                  <c:v>8383.2174999999988</c:v>
                </c:pt>
                <c:pt idx="1">
                  <c:v>8388.2246875000001</c:v>
                </c:pt>
                <c:pt idx="2">
                  <c:v>8476.9449999999997</c:v>
                </c:pt>
                <c:pt idx="3">
                  <c:v>8307.4915624999994</c:v>
                </c:pt>
                <c:pt idx="4">
                  <c:v>7851.8293749999993</c:v>
                </c:pt>
                <c:pt idx="5">
                  <c:v>7820.1884374999981</c:v>
                </c:pt>
                <c:pt idx="6">
                  <c:v>7340.4143749999994</c:v>
                </c:pt>
                <c:pt idx="7">
                  <c:v>7070.3921875000005</c:v>
                </c:pt>
                <c:pt idx="8">
                  <c:v>6511.8687499999996</c:v>
                </c:pt>
                <c:pt idx="9">
                  <c:v>6333.2803125000009</c:v>
                </c:pt>
                <c:pt idx="10">
                  <c:v>6378.784062499999</c:v>
                </c:pt>
                <c:pt idx="11">
                  <c:v>6024.3575000000001</c:v>
                </c:pt>
                <c:pt idx="12">
                  <c:v>5494.8434374999997</c:v>
                </c:pt>
                <c:pt idx="13">
                  <c:v>5401.4362499999997</c:v>
                </c:pt>
                <c:pt idx="14">
                  <c:v>5061.0240624999988</c:v>
                </c:pt>
                <c:pt idx="15">
                  <c:v>5018.0465625000006</c:v>
                </c:pt>
                <c:pt idx="16">
                  <c:v>4865.6171875</c:v>
                </c:pt>
                <c:pt idx="17">
                  <c:v>5253.7765624999975</c:v>
                </c:pt>
                <c:pt idx="18">
                  <c:v>5246.5990625000013</c:v>
                </c:pt>
                <c:pt idx="19">
                  <c:v>5395.7103125000003</c:v>
                </c:pt>
                <c:pt idx="20">
                  <c:v>5575.7631249999995</c:v>
                </c:pt>
                <c:pt idx="21">
                  <c:v>6062.1028124999993</c:v>
                </c:pt>
                <c:pt idx="22">
                  <c:v>6708.6306250000007</c:v>
                </c:pt>
                <c:pt idx="23">
                  <c:v>6868.9212500000003</c:v>
                </c:pt>
                <c:pt idx="24">
                  <c:v>7204.4749999999995</c:v>
                </c:pt>
                <c:pt idx="25">
                  <c:v>7952.3753124999994</c:v>
                </c:pt>
                <c:pt idx="26">
                  <c:v>8526.5074999999997</c:v>
                </c:pt>
                <c:pt idx="27">
                  <c:v>8457.549687499999</c:v>
                </c:pt>
                <c:pt idx="28">
                  <c:v>8614.1328124999982</c:v>
                </c:pt>
                <c:pt idx="29">
                  <c:v>8392.0531250000004</c:v>
                </c:pt>
                <c:pt idx="30">
                  <c:v>7253.0631249999979</c:v>
                </c:pt>
                <c:pt idx="31">
                  <c:v>6983.2759374999987</c:v>
                </c:pt>
                <c:pt idx="32">
                  <c:v>6387.8259375000007</c:v>
                </c:pt>
                <c:pt idx="33">
                  <c:v>6321.6587500000005</c:v>
                </c:pt>
                <c:pt idx="34">
                  <c:v>5716.1671875000002</c:v>
                </c:pt>
                <c:pt idx="35">
                  <c:v>5526.11</c:v>
                </c:pt>
                <c:pt idx="36">
                  <c:v>5133.987500000002</c:v>
                </c:pt>
                <c:pt idx="37">
                  <c:v>5346.4337499999992</c:v>
                </c:pt>
                <c:pt idx="38">
                  <c:v>5244.1050000000014</c:v>
                </c:pt>
                <c:pt idx="39">
                  <c:v>4963.681562499999</c:v>
                </c:pt>
                <c:pt idx="40">
                  <c:v>4434.8718749999998</c:v>
                </c:pt>
                <c:pt idx="41">
                  <c:v>4469.165</c:v>
                </c:pt>
                <c:pt idx="42">
                  <c:v>4589.7709374999995</c:v>
                </c:pt>
                <c:pt idx="43">
                  <c:v>4440.927812500001</c:v>
                </c:pt>
                <c:pt idx="44">
                  <c:v>4239.8356250000015</c:v>
                </c:pt>
                <c:pt idx="45">
                  <c:v>4288.9999999999991</c:v>
                </c:pt>
                <c:pt idx="46">
                  <c:v>4552.4668750000001</c:v>
                </c:pt>
                <c:pt idx="47">
                  <c:v>4555.8340625000001</c:v>
                </c:pt>
                <c:pt idx="48">
                  <c:v>4057.3128125000007</c:v>
                </c:pt>
                <c:pt idx="49">
                  <c:v>4055.8990625000006</c:v>
                </c:pt>
                <c:pt idx="50">
                  <c:v>4067.8559375000009</c:v>
                </c:pt>
                <c:pt idx="51">
                  <c:v>4082.5968750000002</c:v>
                </c:pt>
                <c:pt idx="52">
                  <c:v>3646.2021875000005</c:v>
                </c:pt>
                <c:pt idx="53">
                  <c:v>3731.6596875000009</c:v>
                </c:pt>
                <c:pt idx="54">
                  <c:v>4526.4640624999993</c:v>
                </c:pt>
                <c:pt idx="55">
                  <c:v>4824.1612500000001</c:v>
                </c:pt>
                <c:pt idx="56">
                  <c:v>5213.7150000000029</c:v>
                </c:pt>
                <c:pt idx="57">
                  <c:v>5374.3762499999993</c:v>
                </c:pt>
                <c:pt idx="58">
                  <c:v>5478.2609375000002</c:v>
                </c:pt>
                <c:pt idx="59">
                  <c:v>5526.5437500000007</c:v>
                </c:pt>
                <c:pt idx="60">
                  <c:v>5522.5959374999993</c:v>
                </c:pt>
                <c:pt idx="61">
                  <c:v>5537.2815624999994</c:v>
                </c:pt>
                <c:pt idx="62">
                  <c:v>6287.3171875000007</c:v>
                </c:pt>
                <c:pt idx="63">
                  <c:v>6270.768437499999</c:v>
                </c:pt>
                <c:pt idx="64">
                  <c:v>6580.9387500000012</c:v>
                </c:pt>
                <c:pt idx="65">
                  <c:v>6780.0437499999962</c:v>
                </c:pt>
                <c:pt idx="66">
                  <c:v>7072.7453125000011</c:v>
                </c:pt>
                <c:pt idx="67">
                  <c:v>7164.5743750000001</c:v>
                </c:pt>
                <c:pt idx="68">
                  <c:v>7236.6665624999978</c:v>
                </c:pt>
                <c:pt idx="69">
                  <c:v>7529.1003124999997</c:v>
                </c:pt>
                <c:pt idx="70">
                  <c:v>8473.4059374999979</c:v>
                </c:pt>
                <c:pt idx="71">
                  <c:v>8651.6331250000003</c:v>
                </c:pt>
                <c:pt idx="72">
                  <c:v>9343.097812500002</c:v>
                </c:pt>
                <c:pt idx="73">
                  <c:v>10020.137812499999</c:v>
                </c:pt>
                <c:pt idx="74">
                  <c:v>11076.753437499996</c:v>
                </c:pt>
                <c:pt idx="75">
                  <c:v>11205.868437499999</c:v>
                </c:pt>
                <c:pt idx="76">
                  <c:v>10933.797499999999</c:v>
                </c:pt>
                <c:pt idx="77">
                  <c:v>10765.132499999998</c:v>
                </c:pt>
                <c:pt idx="78">
                  <c:v>10433.018750000001</c:v>
                </c:pt>
                <c:pt idx="79">
                  <c:v>10200.731250000003</c:v>
                </c:pt>
                <c:pt idx="80">
                  <c:v>8909.6865624999991</c:v>
                </c:pt>
                <c:pt idx="81">
                  <c:v>8786.6737500000036</c:v>
                </c:pt>
                <c:pt idx="82">
                  <c:v>7903.2346875000003</c:v>
                </c:pt>
                <c:pt idx="83">
                  <c:v>7836.1925000000001</c:v>
                </c:pt>
                <c:pt idx="84">
                  <c:v>8160.4768750000003</c:v>
                </c:pt>
                <c:pt idx="85">
                  <c:v>8057.3853125000005</c:v>
                </c:pt>
                <c:pt idx="86">
                  <c:v>7998.1081249999988</c:v>
                </c:pt>
                <c:pt idx="87">
                  <c:v>7999.207187500002</c:v>
                </c:pt>
                <c:pt idx="88">
                  <c:v>8332.8103124999998</c:v>
                </c:pt>
                <c:pt idx="89">
                  <c:v>8514.5718750000033</c:v>
                </c:pt>
                <c:pt idx="90">
                  <c:v>8287.6725000000006</c:v>
                </c:pt>
                <c:pt idx="91">
                  <c:v>8238.104374999999</c:v>
                </c:pt>
                <c:pt idx="92">
                  <c:v>7116.9406249999993</c:v>
                </c:pt>
                <c:pt idx="93">
                  <c:v>7115.9231250000021</c:v>
                </c:pt>
                <c:pt idx="94">
                  <c:v>7549.0140625000013</c:v>
                </c:pt>
                <c:pt idx="95">
                  <c:v>7262.6803125000006</c:v>
                </c:pt>
                <c:pt idx="96">
                  <c:v>8383.2174999999988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29-4237-A1B5-F4DAA351C2C6}"/>
            </c:ext>
          </c:extLst>
        </c:ser>
        <c:ser>
          <c:idx val="4"/>
          <c:order val="4"/>
          <c:tx>
            <c:strRef>
              <c:f>GRAPHS!$F$105</c:f>
              <c:strCache>
                <c:ptCount val="1"/>
                <c:pt idx="0">
                  <c:v>GDAM MCP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GRAPHS!$A$106:$A$202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GRAPHS!$F$106:$F$202</c:f>
              <c:numCache>
                <c:formatCode>General</c:formatCode>
                <c:ptCount val="97"/>
                <c:pt idx="0">
                  <c:v>4567.1500000000005</c:v>
                </c:pt>
                <c:pt idx="1">
                  <c:v>4567.1500000000005</c:v>
                </c:pt>
                <c:pt idx="2">
                  <c:v>4567.1850000000004</c:v>
                </c:pt>
                <c:pt idx="3">
                  <c:v>4567.1566666666668</c:v>
                </c:pt>
                <c:pt idx="4">
                  <c:v>4567.1583333333338</c:v>
                </c:pt>
                <c:pt idx="5">
                  <c:v>4550.3900000000003</c:v>
                </c:pt>
                <c:pt idx="6">
                  <c:v>4550.3900000000003</c:v>
                </c:pt>
                <c:pt idx="7">
                  <c:v>4550.3550000000005</c:v>
                </c:pt>
                <c:pt idx="8">
                  <c:v>4550.3666666666659</c:v>
                </c:pt>
                <c:pt idx="9">
                  <c:v>4550.3450000000003</c:v>
                </c:pt>
                <c:pt idx="10">
                  <c:v>4550.3450000000003</c:v>
                </c:pt>
                <c:pt idx="11">
                  <c:v>4550.336666666667</c:v>
                </c:pt>
                <c:pt idx="12">
                  <c:v>4550.3316666666669</c:v>
                </c:pt>
                <c:pt idx="13">
                  <c:v>4550.3399999999992</c:v>
                </c:pt>
                <c:pt idx="14">
                  <c:v>4550.3550000000005</c:v>
                </c:pt>
                <c:pt idx="15">
                  <c:v>4550.33</c:v>
                </c:pt>
                <c:pt idx="16">
                  <c:v>4466.8016666666672</c:v>
                </c:pt>
                <c:pt idx="17">
                  <c:v>4466.8200000000006</c:v>
                </c:pt>
                <c:pt idx="18">
                  <c:v>4466.84</c:v>
                </c:pt>
                <c:pt idx="19">
                  <c:v>4466.8949999999995</c:v>
                </c:pt>
                <c:pt idx="20">
                  <c:v>5800.4350000000004</c:v>
                </c:pt>
                <c:pt idx="21">
                  <c:v>5800.45</c:v>
                </c:pt>
                <c:pt idx="22">
                  <c:v>5800.4083333333328</c:v>
                </c:pt>
                <c:pt idx="23">
                  <c:v>5833.8433333333332</c:v>
                </c:pt>
                <c:pt idx="24">
                  <c:v>5834.0583333333334</c:v>
                </c:pt>
                <c:pt idx="25">
                  <c:v>5783.9783333333326</c:v>
                </c:pt>
                <c:pt idx="26">
                  <c:v>5725.376666666667</c:v>
                </c:pt>
                <c:pt idx="27">
                  <c:v>5500.3633333333337</c:v>
                </c:pt>
                <c:pt idx="28">
                  <c:v>5431.2833333333338</c:v>
                </c:pt>
                <c:pt idx="29">
                  <c:v>5430.413333333333</c:v>
                </c:pt>
                <c:pt idx="30">
                  <c:v>5429.6183333333329</c:v>
                </c:pt>
                <c:pt idx="31">
                  <c:v>5429.2599999999993</c:v>
                </c:pt>
                <c:pt idx="32">
                  <c:v>5249.3649999999998</c:v>
                </c:pt>
                <c:pt idx="33">
                  <c:v>5248.911666666666</c:v>
                </c:pt>
                <c:pt idx="34">
                  <c:v>3827.1133333333332</c:v>
                </c:pt>
                <c:pt idx="35">
                  <c:v>3661.9083333333333</c:v>
                </c:pt>
                <c:pt idx="36">
                  <c:v>3534.2750000000001</c:v>
                </c:pt>
                <c:pt idx="37">
                  <c:v>3534.16</c:v>
                </c:pt>
                <c:pt idx="38">
                  <c:v>3534.375</c:v>
                </c:pt>
                <c:pt idx="39">
                  <c:v>3534.3000000000006</c:v>
                </c:pt>
                <c:pt idx="40">
                  <c:v>3533.8433333333337</c:v>
                </c:pt>
                <c:pt idx="41">
                  <c:v>3533.8316666666665</c:v>
                </c:pt>
                <c:pt idx="42">
                  <c:v>3533.8000000000006</c:v>
                </c:pt>
                <c:pt idx="43">
                  <c:v>3519.9633333333331</c:v>
                </c:pt>
                <c:pt idx="44">
                  <c:v>3519.688333333333</c:v>
                </c:pt>
                <c:pt idx="45">
                  <c:v>3514.375</c:v>
                </c:pt>
                <c:pt idx="46">
                  <c:v>3514.2749999999996</c:v>
                </c:pt>
                <c:pt idx="47">
                  <c:v>3514.3166666666671</c:v>
                </c:pt>
                <c:pt idx="48">
                  <c:v>3498.9249999999997</c:v>
                </c:pt>
                <c:pt idx="49">
                  <c:v>3496.0283333333332</c:v>
                </c:pt>
                <c:pt idx="50">
                  <c:v>3527.7833333333328</c:v>
                </c:pt>
                <c:pt idx="51">
                  <c:v>3501.3116666666665</c:v>
                </c:pt>
                <c:pt idx="52">
                  <c:v>3485.625</c:v>
                </c:pt>
                <c:pt idx="53">
                  <c:v>3500.7883333333339</c:v>
                </c:pt>
                <c:pt idx="54">
                  <c:v>3492.4050000000002</c:v>
                </c:pt>
                <c:pt idx="55">
                  <c:v>3500.6350000000002</c:v>
                </c:pt>
                <c:pt idx="56">
                  <c:v>3509.1049999999996</c:v>
                </c:pt>
                <c:pt idx="57">
                  <c:v>3501.0316666666672</c:v>
                </c:pt>
                <c:pt idx="58">
                  <c:v>3542.9316666666668</c:v>
                </c:pt>
                <c:pt idx="59">
                  <c:v>3543.0616666666665</c:v>
                </c:pt>
                <c:pt idx="60">
                  <c:v>3543.4949999999994</c:v>
                </c:pt>
                <c:pt idx="61">
                  <c:v>3543.82</c:v>
                </c:pt>
                <c:pt idx="62">
                  <c:v>4737.8416666666662</c:v>
                </c:pt>
                <c:pt idx="63">
                  <c:v>5387.7266666666665</c:v>
                </c:pt>
                <c:pt idx="64">
                  <c:v>5397.9316666666664</c:v>
                </c:pt>
                <c:pt idx="65">
                  <c:v>5404.9333333333334</c:v>
                </c:pt>
                <c:pt idx="66">
                  <c:v>5456.6916666666666</c:v>
                </c:pt>
                <c:pt idx="67">
                  <c:v>5597.9633333333331</c:v>
                </c:pt>
                <c:pt idx="68">
                  <c:v>6569.7933333333322</c:v>
                </c:pt>
                <c:pt idx="69">
                  <c:v>7665.1466666666665</c:v>
                </c:pt>
                <c:pt idx="70">
                  <c:v>7698.8666666666677</c:v>
                </c:pt>
                <c:pt idx="71">
                  <c:v>7950.4016666666657</c:v>
                </c:pt>
                <c:pt idx="72">
                  <c:v>8896.9516666666659</c:v>
                </c:pt>
                <c:pt idx="73">
                  <c:v>8896.4566666666669</c:v>
                </c:pt>
                <c:pt idx="74">
                  <c:v>7781.2899999999981</c:v>
                </c:pt>
                <c:pt idx="75">
                  <c:v>7781.2966666666662</c:v>
                </c:pt>
                <c:pt idx="76">
                  <c:v>7781.2900000000009</c:v>
                </c:pt>
                <c:pt idx="77">
                  <c:v>7781.31</c:v>
                </c:pt>
                <c:pt idx="78">
                  <c:v>7781.32</c:v>
                </c:pt>
                <c:pt idx="79">
                  <c:v>7781.2933333333322</c:v>
                </c:pt>
                <c:pt idx="80">
                  <c:v>7781.2566666666653</c:v>
                </c:pt>
                <c:pt idx="81">
                  <c:v>7781.2333333333336</c:v>
                </c:pt>
                <c:pt idx="82">
                  <c:v>7087.954999999999</c:v>
                </c:pt>
                <c:pt idx="83">
                  <c:v>7087.9533333333338</c:v>
                </c:pt>
                <c:pt idx="84">
                  <c:v>7087.9449999999997</c:v>
                </c:pt>
                <c:pt idx="85">
                  <c:v>7087.9050000000016</c:v>
                </c:pt>
                <c:pt idx="86">
                  <c:v>6927.4666666666662</c:v>
                </c:pt>
                <c:pt idx="87">
                  <c:v>6980.9016666666648</c:v>
                </c:pt>
                <c:pt idx="88">
                  <c:v>5834.1916666666666</c:v>
                </c:pt>
                <c:pt idx="89">
                  <c:v>5834.1850000000004</c:v>
                </c:pt>
                <c:pt idx="90">
                  <c:v>5834.1783333333333</c:v>
                </c:pt>
                <c:pt idx="91">
                  <c:v>5834.1716666666662</c:v>
                </c:pt>
                <c:pt idx="92">
                  <c:v>5834.1733333333332</c:v>
                </c:pt>
                <c:pt idx="93">
                  <c:v>5834.1699999999992</c:v>
                </c:pt>
                <c:pt idx="94">
                  <c:v>5834.1616666666669</c:v>
                </c:pt>
                <c:pt idx="95">
                  <c:v>5834.1350000000011</c:v>
                </c:pt>
                <c:pt idx="96">
                  <c:v>4567.1500000000005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29-4237-A1B5-F4DAA351C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446896"/>
        <c:axId val="1761443984"/>
      </c:lineChart>
      <c:lineChart>
        <c:grouping val="standard"/>
        <c:varyColors val="0"/>
        <c:ser>
          <c:idx val="3"/>
          <c:order val="3"/>
          <c:tx>
            <c:strRef>
              <c:f>GRAPHS!$E$105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GRAPHS!$A$106:$A$202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  <c:pt idx="96">
                  <c:v>1</c:v>
                </c:pt>
              </c:numCache>
            </c:numRef>
          </c:cat>
          <c:val>
            <c:numRef>
              <c:f>GRAPHS!$E$106:$E$202</c:f>
              <c:numCache>
                <c:formatCode>0.00</c:formatCode>
                <c:ptCount val="97"/>
                <c:pt idx="0">
                  <c:v>50.04</c:v>
                </c:pt>
                <c:pt idx="1">
                  <c:v>49.87</c:v>
                </c:pt>
                <c:pt idx="2">
                  <c:v>49.81</c:v>
                </c:pt>
                <c:pt idx="3">
                  <c:v>49.9</c:v>
                </c:pt>
                <c:pt idx="4">
                  <c:v>49.93</c:v>
                </c:pt>
                <c:pt idx="5">
                  <c:v>49.88</c:v>
                </c:pt>
                <c:pt idx="6">
                  <c:v>49.86</c:v>
                </c:pt>
                <c:pt idx="7">
                  <c:v>49.71</c:v>
                </c:pt>
                <c:pt idx="8">
                  <c:v>50.01</c:v>
                </c:pt>
                <c:pt idx="9">
                  <c:v>49.9</c:v>
                </c:pt>
                <c:pt idx="10">
                  <c:v>50</c:v>
                </c:pt>
                <c:pt idx="11">
                  <c:v>49.9</c:v>
                </c:pt>
                <c:pt idx="12">
                  <c:v>49.93</c:v>
                </c:pt>
                <c:pt idx="13">
                  <c:v>49.87</c:v>
                </c:pt>
                <c:pt idx="14">
                  <c:v>50.01</c:v>
                </c:pt>
                <c:pt idx="15">
                  <c:v>49.94</c:v>
                </c:pt>
                <c:pt idx="16">
                  <c:v>50.05</c:v>
                </c:pt>
                <c:pt idx="17">
                  <c:v>50.01</c:v>
                </c:pt>
                <c:pt idx="18">
                  <c:v>49.95</c:v>
                </c:pt>
                <c:pt idx="19">
                  <c:v>49.99</c:v>
                </c:pt>
                <c:pt idx="20">
                  <c:v>50.04</c:v>
                </c:pt>
                <c:pt idx="21">
                  <c:v>49.86</c:v>
                </c:pt>
                <c:pt idx="22">
                  <c:v>50.03</c:v>
                </c:pt>
                <c:pt idx="23">
                  <c:v>49.88</c:v>
                </c:pt>
                <c:pt idx="24">
                  <c:v>50.09</c:v>
                </c:pt>
                <c:pt idx="25">
                  <c:v>49.91</c:v>
                </c:pt>
                <c:pt idx="26">
                  <c:v>50.06</c:v>
                </c:pt>
                <c:pt idx="27">
                  <c:v>49.9</c:v>
                </c:pt>
                <c:pt idx="28">
                  <c:v>49.9</c:v>
                </c:pt>
                <c:pt idx="29">
                  <c:v>50.03</c:v>
                </c:pt>
                <c:pt idx="30">
                  <c:v>49.91</c:v>
                </c:pt>
                <c:pt idx="31">
                  <c:v>50</c:v>
                </c:pt>
                <c:pt idx="32">
                  <c:v>50.07</c:v>
                </c:pt>
                <c:pt idx="33">
                  <c:v>50.02</c:v>
                </c:pt>
                <c:pt idx="34">
                  <c:v>49.98</c:v>
                </c:pt>
                <c:pt idx="35">
                  <c:v>49.9</c:v>
                </c:pt>
                <c:pt idx="36">
                  <c:v>49.9</c:v>
                </c:pt>
                <c:pt idx="37">
                  <c:v>50.05</c:v>
                </c:pt>
                <c:pt idx="38">
                  <c:v>50.04</c:v>
                </c:pt>
                <c:pt idx="39">
                  <c:v>49.84</c:v>
                </c:pt>
                <c:pt idx="40">
                  <c:v>49.77</c:v>
                </c:pt>
                <c:pt idx="41">
                  <c:v>49.96</c:v>
                </c:pt>
                <c:pt idx="42">
                  <c:v>50.04</c:v>
                </c:pt>
                <c:pt idx="43">
                  <c:v>50.04</c:v>
                </c:pt>
                <c:pt idx="44">
                  <c:v>49.95</c:v>
                </c:pt>
                <c:pt idx="45">
                  <c:v>50.01</c:v>
                </c:pt>
                <c:pt idx="46">
                  <c:v>49.95</c:v>
                </c:pt>
                <c:pt idx="47">
                  <c:v>50.1</c:v>
                </c:pt>
                <c:pt idx="48">
                  <c:v>49.98</c:v>
                </c:pt>
                <c:pt idx="49">
                  <c:v>50.03</c:v>
                </c:pt>
                <c:pt idx="50">
                  <c:v>50.1</c:v>
                </c:pt>
                <c:pt idx="51">
                  <c:v>50.09</c:v>
                </c:pt>
                <c:pt idx="52">
                  <c:v>49.96</c:v>
                </c:pt>
                <c:pt idx="53">
                  <c:v>49.92</c:v>
                </c:pt>
                <c:pt idx="54">
                  <c:v>50.02</c:v>
                </c:pt>
                <c:pt idx="55">
                  <c:v>50.2</c:v>
                </c:pt>
                <c:pt idx="56">
                  <c:v>49.9</c:v>
                </c:pt>
                <c:pt idx="57">
                  <c:v>50.01</c:v>
                </c:pt>
                <c:pt idx="58">
                  <c:v>49.84</c:v>
                </c:pt>
                <c:pt idx="59">
                  <c:v>49.83</c:v>
                </c:pt>
                <c:pt idx="60">
                  <c:v>49.97</c:v>
                </c:pt>
                <c:pt idx="61">
                  <c:v>49.78</c:v>
                </c:pt>
                <c:pt idx="62">
                  <c:v>49.87</c:v>
                </c:pt>
                <c:pt idx="63">
                  <c:v>49.76</c:v>
                </c:pt>
                <c:pt idx="64">
                  <c:v>50.06</c:v>
                </c:pt>
                <c:pt idx="65">
                  <c:v>49.82</c:v>
                </c:pt>
                <c:pt idx="66">
                  <c:v>50.02</c:v>
                </c:pt>
                <c:pt idx="67">
                  <c:v>49.9</c:v>
                </c:pt>
                <c:pt idx="68">
                  <c:v>50.01</c:v>
                </c:pt>
                <c:pt idx="69">
                  <c:v>49.79</c:v>
                </c:pt>
                <c:pt idx="70">
                  <c:v>49.79</c:v>
                </c:pt>
                <c:pt idx="71">
                  <c:v>50.04</c:v>
                </c:pt>
                <c:pt idx="72">
                  <c:v>49.89</c:v>
                </c:pt>
                <c:pt idx="73">
                  <c:v>50.14</c:v>
                </c:pt>
                <c:pt idx="74">
                  <c:v>49.89</c:v>
                </c:pt>
                <c:pt idx="75">
                  <c:v>50.1</c:v>
                </c:pt>
                <c:pt idx="76">
                  <c:v>49.98</c:v>
                </c:pt>
                <c:pt idx="77">
                  <c:v>50.14</c:v>
                </c:pt>
                <c:pt idx="78">
                  <c:v>50.14</c:v>
                </c:pt>
                <c:pt idx="79">
                  <c:v>49.97</c:v>
                </c:pt>
                <c:pt idx="80">
                  <c:v>50.09</c:v>
                </c:pt>
                <c:pt idx="81">
                  <c:v>50.02</c:v>
                </c:pt>
                <c:pt idx="82">
                  <c:v>50.14</c:v>
                </c:pt>
                <c:pt idx="83">
                  <c:v>50.09</c:v>
                </c:pt>
                <c:pt idx="84">
                  <c:v>50.09</c:v>
                </c:pt>
                <c:pt idx="85">
                  <c:v>50.03</c:v>
                </c:pt>
                <c:pt idx="86">
                  <c:v>50.09</c:v>
                </c:pt>
                <c:pt idx="87">
                  <c:v>49.98</c:v>
                </c:pt>
                <c:pt idx="88">
                  <c:v>49.95</c:v>
                </c:pt>
                <c:pt idx="89">
                  <c:v>50.04</c:v>
                </c:pt>
                <c:pt idx="90">
                  <c:v>49.91</c:v>
                </c:pt>
                <c:pt idx="91">
                  <c:v>50.05</c:v>
                </c:pt>
                <c:pt idx="92">
                  <c:v>49.96</c:v>
                </c:pt>
                <c:pt idx="93">
                  <c:v>50.06</c:v>
                </c:pt>
                <c:pt idx="94">
                  <c:v>49.99</c:v>
                </c:pt>
                <c:pt idx="95">
                  <c:v>50.05</c:v>
                </c:pt>
                <c:pt idx="96">
                  <c:v>50.04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29-4237-A1B5-F4DAA351C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0019119"/>
        <c:axId val="1300029935"/>
      </c:lineChart>
      <c:catAx>
        <c:axId val="176144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1443984"/>
        <c:crosses val="autoZero"/>
        <c:auto val="1"/>
        <c:lblAlgn val="ctr"/>
        <c:lblOffset val="100"/>
        <c:noMultiLvlLbl val="0"/>
      </c:catAx>
      <c:valAx>
        <c:axId val="1761443984"/>
        <c:scaling>
          <c:orientation val="minMax"/>
          <c:max val="15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Price of Uncertain Quantum (Rs./MWh)</a:t>
                </a:r>
              </a:p>
            </c:rich>
          </c:tx>
          <c:layout>
            <c:manualLayout>
              <c:xMode val="edge"/>
              <c:yMode val="edge"/>
              <c:x val="1.2062726176115802E-2"/>
              <c:y val="0.16061331619261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1446896"/>
        <c:crosses val="autoZero"/>
        <c:crossBetween val="between"/>
        <c:majorUnit val="2500"/>
      </c:valAx>
      <c:valAx>
        <c:axId val="13000299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Grid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00019119"/>
        <c:crosses val="max"/>
        <c:crossBetween val="between"/>
      </c:valAx>
      <c:catAx>
        <c:axId val="1300019119"/>
        <c:scaling>
          <c:orientation val="minMax"/>
        </c:scaling>
        <c:delete val="1"/>
        <c:axPos val="b"/>
        <c:numFmt formatCode="h:mm" sourceLinked="1"/>
        <c:majorTickMark val="out"/>
        <c:minorTickMark val="none"/>
        <c:tickLblPos val="nextTo"/>
        <c:crossAx val="130002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6853401467156781E-2"/>
          <c:y val="7.2199740855177899E-2"/>
          <c:w val="0.9263977406925461"/>
          <c:h val="0.15413237701722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200"/>
              <a:t>Uncertainties - March</a:t>
            </a:r>
          </a:p>
        </c:rich>
      </c:tx>
      <c:layout>
        <c:manualLayout>
          <c:xMode val="edge"/>
          <c:yMode val="edge"/>
          <c:x val="0.36957824763533687"/>
          <c:y val="9.036914014830501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11632288295253E-2"/>
          <c:y val="0.20178637873698718"/>
          <c:w val="0.8393458374869901"/>
          <c:h val="0.63450489931533116"/>
        </c:manualLayout>
      </c:layout>
      <c:lineChart>
        <c:grouping val="standard"/>
        <c:varyColors val="0"/>
        <c:ser>
          <c:idx val="0"/>
          <c:order val="0"/>
          <c:tx>
            <c:strRef>
              <c:f>GRAPHS!$B$102</c:f>
              <c:strCache>
                <c:ptCount val="1"/>
                <c:pt idx="0">
                  <c:v>DSM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GRAPHS!$A$103:$A$199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GRAPHS!$B$103:$B$199</c:f>
              <c:numCache>
                <c:formatCode>General</c:formatCode>
                <c:ptCount val="97"/>
                <c:pt idx="0">
                  <c:v>0</c:v>
                </c:pt>
                <c:pt idx="1">
                  <c:v>0</c:v>
                </c:pt>
                <c:pt idx="2">
                  <c:v>3860</c:v>
                </c:pt>
                <c:pt idx="3">
                  <c:v>1990</c:v>
                </c:pt>
                <c:pt idx="4">
                  <c:v>0</c:v>
                </c:pt>
                <c:pt idx="5">
                  <c:v>1420</c:v>
                </c:pt>
                <c:pt idx="6">
                  <c:v>3450</c:v>
                </c:pt>
                <c:pt idx="7">
                  <c:v>1780</c:v>
                </c:pt>
                <c:pt idx="8">
                  <c:v>0</c:v>
                </c:pt>
                <c:pt idx="9">
                  <c:v>712</c:v>
                </c:pt>
                <c:pt idx="10">
                  <c:v>2200</c:v>
                </c:pt>
                <c:pt idx="11">
                  <c:v>356</c:v>
                </c:pt>
                <c:pt idx="12">
                  <c:v>0</c:v>
                </c:pt>
                <c:pt idx="13">
                  <c:v>2820</c:v>
                </c:pt>
                <c:pt idx="14">
                  <c:v>0</c:v>
                </c:pt>
                <c:pt idx="15">
                  <c:v>1990</c:v>
                </c:pt>
                <c:pt idx="16">
                  <c:v>0</c:v>
                </c:pt>
                <c:pt idx="17">
                  <c:v>2610</c:v>
                </c:pt>
                <c:pt idx="18">
                  <c:v>712</c:v>
                </c:pt>
                <c:pt idx="19">
                  <c:v>0</c:v>
                </c:pt>
                <c:pt idx="20">
                  <c:v>3860</c:v>
                </c:pt>
                <c:pt idx="21">
                  <c:v>0</c:v>
                </c:pt>
                <c:pt idx="22">
                  <c:v>0</c:v>
                </c:pt>
                <c:pt idx="23">
                  <c:v>1780</c:v>
                </c:pt>
                <c:pt idx="24">
                  <c:v>0</c:v>
                </c:pt>
                <c:pt idx="25">
                  <c:v>4280</c:v>
                </c:pt>
                <c:pt idx="26">
                  <c:v>2200</c:v>
                </c:pt>
                <c:pt idx="27">
                  <c:v>2200</c:v>
                </c:pt>
                <c:pt idx="28">
                  <c:v>0</c:v>
                </c:pt>
                <c:pt idx="29">
                  <c:v>3450</c:v>
                </c:pt>
                <c:pt idx="30">
                  <c:v>0</c:v>
                </c:pt>
                <c:pt idx="31">
                  <c:v>1990</c:v>
                </c:pt>
                <c:pt idx="32">
                  <c:v>1990</c:v>
                </c:pt>
                <c:pt idx="33">
                  <c:v>0</c:v>
                </c:pt>
                <c:pt idx="34">
                  <c:v>1060</c:v>
                </c:pt>
                <c:pt idx="35">
                  <c:v>0</c:v>
                </c:pt>
                <c:pt idx="36">
                  <c:v>356</c:v>
                </c:pt>
                <c:pt idx="37">
                  <c:v>2200</c:v>
                </c:pt>
                <c:pt idx="38">
                  <c:v>0</c:v>
                </c:pt>
                <c:pt idx="39">
                  <c:v>1780</c:v>
                </c:pt>
                <c:pt idx="40">
                  <c:v>1780</c:v>
                </c:pt>
                <c:pt idx="41">
                  <c:v>0</c:v>
                </c:pt>
                <c:pt idx="42">
                  <c:v>0</c:v>
                </c:pt>
                <c:pt idx="43">
                  <c:v>2200</c:v>
                </c:pt>
                <c:pt idx="44">
                  <c:v>2200</c:v>
                </c:pt>
                <c:pt idx="45">
                  <c:v>0</c:v>
                </c:pt>
                <c:pt idx="46">
                  <c:v>0</c:v>
                </c:pt>
                <c:pt idx="47">
                  <c:v>3030</c:v>
                </c:pt>
                <c:pt idx="48">
                  <c:v>3030</c:v>
                </c:pt>
                <c:pt idx="49">
                  <c:v>0</c:v>
                </c:pt>
                <c:pt idx="50">
                  <c:v>0</c:v>
                </c:pt>
                <c:pt idx="51">
                  <c:v>2410</c:v>
                </c:pt>
                <c:pt idx="52">
                  <c:v>2410</c:v>
                </c:pt>
                <c:pt idx="53">
                  <c:v>0</c:v>
                </c:pt>
                <c:pt idx="54">
                  <c:v>0</c:v>
                </c:pt>
                <c:pt idx="55">
                  <c:v>2610</c:v>
                </c:pt>
                <c:pt idx="56">
                  <c:v>2610</c:v>
                </c:pt>
                <c:pt idx="57">
                  <c:v>1060</c:v>
                </c:pt>
                <c:pt idx="58">
                  <c:v>1060</c:v>
                </c:pt>
                <c:pt idx="59">
                  <c:v>2410</c:v>
                </c:pt>
                <c:pt idx="60">
                  <c:v>2410</c:v>
                </c:pt>
                <c:pt idx="61">
                  <c:v>1060</c:v>
                </c:pt>
                <c:pt idx="62">
                  <c:v>1060</c:v>
                </c:pt>
                <c:pt idx="63">
                  <c:v>0</c:v>
                </c:pt>
                <c:pt idx="64">
                  <c:v>0</c:v>
                </c:pt>
                <c:pt idx="65">
                  <c:v>2200</c:v>
                </c:pt>
                <c:pt idx="66">
                  <c:v>1060</c:v>
                </c:pt>
                <c:pt idx="67">
                  <c:v>1780</c:v>
                </c:pt>
                <c:pt idx="68">
                  <c:v>0</c:v>
                </c:pt>
                <c:pt idx="69">
                  <c:v>1990</c:v>
                </c:pt>
                <c:pt idx="70">
                  <c:v>0</c:v>
                </c:pt>
                <c:pt idx="71">
                  <c:v>1780</c:v>
                </c:pt>
                <c:pt idx="72">
                  <c:v>0</c:v>
                </c:pt>
                <c:pt idx="73">
                  <c:v>3240</c:v>
                </c:pt>
                <c:pt idx="74">
                  <c:v>1420</c:v>
                </c:pt>
                <c:pt idx="75">
                  <c:v>2200</c:v>
                </c:pt>
                <c:pt idx="76">
                  <c:v>3030</c:v>
                </c:pt>
                <c:pt idx="77">
                  <c:v>356</c:v>
                </c:pt>
                <c:pt idx="78">
                  <c:v>3860</c:v>
                </c:pt>
                <c:pt idx="79">
                  <c:v>2820</c:v>
                </c:pt>
                <c:pt idx="80">
                  <c:v>6360</c:v>
                </c:pt>
                <c:pt idx="81">
                  <c:v>0</c:v>
                </c:pt>
                <c:pt idx="82">
                  <c:v>712</c:v>
                </c:pt>
                <c:pt idx="83">
                  <c:v>1780</c:v>
                </c:pt>
                <c:pt idx="84">
                  <c:v>2610</c:v>
                </c:pt>
                <c:pt idx="85">
                  <c:v>3240</c:v>
                </c:pt>
                <c:pt idx="86">
                  <c:v>0</c:v>
                </c:pt>
                <c:pt idx="87">
                  <c:v>1990</c:v>
                </c:pt>
                <c:pt idx="88">
                  <c:v>2820</c:v>
                </c:pt>
                <c:pt idx="89">
                  <c:v>0</c:v>
                </c:pt>
                <c:pt idx="90">
                  <c:v>2410</c:v>
                </c:pt>
                <c:pt idx="91">
                  <c:v>0</c:v>
                </c:pt>
                <c:pt idx="92">
                  <c:v>0</c:v>
                </c:pt>
                <c:pt idx="93">
                  <c:v>3030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51-4089-9548-297333E7842D}"/>
            </c:ext>
          </c:extLst>
        </c:ser>
        <c:ser>
          <c:idx val="1"/>
          <c:order val="1"/>
          <c:tx>
            <c:strRef>
              <c:f>GRAPHS!$C$102</c:f>
              <c:strCache>
                <c:ptCount val="1"/>
                <c:pt idx="0">
                  <c:v>DAM MCP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GRAPHS!$A$103:$A$199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GRAPHS!$C$103:$C$199</c:f>
              <c:numCache>
                <c:formatCode>General</c:formatCode>
                <c:ptCount val="97"/>
                <c:pt idx="0">
                  <c:v>3199.84</c:v>
                </c:pt>
                <c:pt idx="1">
                  <c:v>3199.79</c:v>
                </c:pt>
                <c:pt idx="2">
                  <c:v>3099.98</c:v>
                </c:pt>
                <c:pt idx="3">
                  <c:v>3070.97</c:v>
                </c:pt>
                <c:pt idx="4">
                  <c:v>3059.69</c:v>
                </c:pt>
                <c:pt idx="5">
                  <c:v>3059.14</c:v>
                </c:pt>
                <c:pt idx="6">
                  <c:v>3059.15</c:v>
                </c:pt>
                <c:pt idx="7">
                  <c:v>3000.35</c:v>
                </c:pt>
                <c:pt idx="8">
                  <c:v>3000.85</c:v>
                </c:pt>
                <c:pt idx="9">
                  <c:v>2998.78</c:v>
                </c:pt>
                <c:pt idx="10">
                  <c:v>2949.54</c:v>
                </c:pt>
                <c:pt idx="11">
                  <c:v>2987.84</c:v>
                </c:pt>
                <c:pt idx="12">
                  <c:v>2925.16</c:v>
                </c:pt>
                <c:pt idx="13">
                  <c:v>2925.47</c:v>
                </c:pt>
                <c:pt idx="14">
                  <c:v>2914.34</c:v>
                </c:pt>
                <c:pt idx="15">
                  <c:v>2850.82</c:v>
                </c:pt>
                <c:pt idx="16">
                  <c:v>2844.34</c:v>
                </c:pt>
                <c:pt idx="17">
                  <c:v>2911.61</c:v>
                </c:pt>
                <c:pt idx="18">
                  <c:v>2937.92</c:v>
                </c:pt>
                <c:pt idx="19">
                  <c:v>3000.5</c:v>
                </c:pt>
                <c:pt idx="20">
                  <c:v>3059.6</c:v>
                </c:pt>
                <c:pt idx="21">
                  <c:v>3127.68</c:v>
                </c:pt>
                <c:pt idx="22">
                  <c:v>3199.95</c:v>
                </c:pt>
                <c:pt idx="23">
                  <c:v>3199.59</c:v>
                </c:pt>
                <c:pt idx="24">
                  <c:v>3227.41</c:v>
                </c:pt>
                <c:pt idx="25">
                  <c:v>3469.28</c:v>
                </c:pt>
                <c:pt idx="26">
                  <c:v>3820.86</c:v>
                </c:pt>
                <c:pt idx="27">
                  <c:v>3999.44</c:v>
                </c:pt>
                <c:pt idx="28">
                  <c:v>3980.32</c:v>
                </c:pt>
                <c:pt idx="29">
                  <c:v>3692.86</c:v>
                </c:pt>
                <c:pt idx="30">
                  <c:v>3500.38</c:v>
                </c:pt>
                <c:pt idx="31">
                  <c:v>3500.6</c:v>
                </c:pt>
                <c:pt idx="32">
                  <c:v>3398.67</c:v>
                </c:pt>
                <c:pt idx="33">
                  <c:v>3279.9</c:v>
                </c:pt>
                <c:pt idx="34">
                  <c:v>3450.23</c:v>
                </c:pt>
                <c:pt idx="35">
                  <c:v>3550.28</c:v>
                </c:pt>
                <c:pt idx="36">
                  <c:v>3469.59</c:v>
                </c:pt>
                <c:pt idx="37">
                  <c:v>4012.01</c:v>
                </c:pt>
                <c:pt idx="38">
                  <c:v>4279.2299999999996</c:v>
                </c:pt>
                <c:pt idx="39">
                  <c:v>4279.22</c:v>
                </c:pt>
                <c:pt idx="40">
                  <c:v>3999.98</c:v>
                </c:pt>
                <c:pt idx="41">
                  <c:v>3734.5</c:v>
                </c:pt>
                <c:pt idx="42">
                  <c:v>3700.74</c:v>
                </c:pt>
                <c:pt idx="43">
                  <c:v>3598.09</c:v>
                </c:pt>
                <c:pt idx="44">
                  <c:v>4030.73</c:v>
                </c:pt>
                <c:pt idx="45">
                  <c:v>4000.43</c:v>
                </c:pt>
                <c:pt idx="46">
                  <c:v>3559.93</c:v>
                </c:pt>
                <c:pt idx="47">
                  <c:v>3499.16</c:v>
                </c:pt>
                <c:pt idx="48">
                  <c:v>3650.8</c:v>
                </c:pt>
                <c:pt idx="49">
                  <c:v>3700.45</c:v>
                </c:pt>
                <c:pt idx="50">
                  <c:v>3469.22</c:v>
                </c:pt>
                <c:pt idx="51">
                  <c:v>3450.76</c:v>
                </c:pt>
                <c:pt idx="52">
                  <c:v>3394.04</c:v>
                </c:pt>
                <c:pt idx="53">
                  <c:v>3200.71</c:v>
                </c:pt>
                <c:pt idx="54">
                  <c:v>3199.64</c:v>
                </c:pt>
                <c:pt idx="55">
                  <c:v>3151.81</c:v>
                </c:pt>
                <c:pt idx="56">
                  <c:v>3200.15</c:v>
                </c:pt>
                <c:pt idx="57">
                  <c:v>3229.94</c:v>
                </c:pt>
                <c:pt idx="58">
                  <c:v>3374.81</c:v>
                </c:pt>
                <c:pt idx="59">
                  <c:v>3450.05</c:v>
                </c:pt>
                <c:pt idx="60">
                  <c:v>3450.65</c:v>
                </c:pt>
                <c:pt idx="61">
                  <c:v>3800.18</c:v>
                </c:pt>
                <c:pt idx="62">
                  <c:v>4000.07</c:v>
                </c:pt>
                <c:pt idx="63">
                  <c:v>4279.13</c:v>
                </c:pt>
                <c:pt idx="64">
                  <c:v>4399.03</c:v>
                </c:pt>
                <c:pt idx="65">
                  <c:v>4999.9799999999996</c:v>
                </c:pt>
                <c:pt idx="66">
                  <c:v>6000.62</c:v>
                </c:pt>
                <c:pt idx="67">
                  <c:v>6300.04</c:v>
                </c:pt>
                <c:pt idx="68">
                  <c:v>4999.87</c:v>
                </c:pt>
                <c:pt idx="69">
                  <c:v>5649.12</c:v>
                </c:pt>
                <c:pt idx="70">
                  <c:v>6000.7</c:v>
                </c:pt>
                <c:pt idx="71">
                  <c:v>6550.74</c:v>
                </c:pt>
                <c:pt idx="72">
                  <c:v>4700.21</c:v>
                </c:pt>
                <c:pt idx="73">
                  <c:v>4489.8</c:v>
                </c:pt>
                <c:pt idx="74">
                  <c:v>4800.1499999999996</c:v>
                </c:pt>
                <c:pt idx="75">
                  <c:v>5500.69</c:v>
                </c:pt>
                <c:pt idx="76">
                  <c:v>6499.42</c:v>
                </c:pt>
                <c:pt idx="77">
                  <c:v>6578.75</c:v>
                </c:pt>
                <c:pt idx="78">
                  <c:v>5999.81</c:v>
                </c:pt>
                <c:pt idx="79">
                  <c:v>5350.24</c:v>
                </c:pt>
                <c:pt idx="80">
                  <c:v>4999.79</c:v>
                </c:pt>
                <c:pt idx="81">
                  <c:v>5000.3900000000003</c:v>
                </c:pt>
                <c:pt idx="82">
                  <c:v>5010.33</c:v>
                </c:pt>
                <c:pt idx="83">
                  <c:v>4700.96</c:v>
                </c:pt>
                <c:pt idx="84">
                  <c:v>4700.43</c:v>
                </c:pt>
                <c:pt idx="85">
                  <c:v>4279.47</c:v>
                </c:pt>
                <c:pt idx="86">
                  <c:v>4249.4799999999996</c:v>
                </c:pt>
                <c:pt idx="87">
                  <c:v>4093.13</c:v>
                </c:pt>
                <c:pt idx="88">
                  <c:v>4200.32</c:v>
                </c:pt>
                <c:pt idx="89">
                  <c:v>4000</c:v>
                </c:pt>
                <c:pt idx="90">
                  <c:v>3500.26</c:v>
                </c:pt>
                <c:pt idx="91">
                  <c:v>4093.1</c:v>
                </c:pt>
                <c:pt idx="92">
                  <c:v>4279.3100000000004</c:v>
                </c:pt>
                <c:pt idx="93">
                  <c:v>4279.6899999999996</c:v>
                </c:pt>
                <c:pt idx="94">
                  <c:v>4250.2</c:v>
                </c:pt>
                <c:pt idx="95">
                  <c:v>4279.55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51-4089-9548-297333E7842D}"/>
            </c:ext>
          </c:extLst>
        </c:ser>
        <c:ser>
          <c:idx val="2"/>
          <c:order val="2"/>
          <c:tx>
            <c:strRef>
              <c:f>GRAPHS!$D$102</c:f>
              <c:strCache>
                <c:ptCount val="1"/>
                <c:pt idx="0">
                  <c:v>RTM MCP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GRAPHS!$A$103:$A$199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GRAPHS!$D$103:$D$199</c:f>
              <c:numCache>
                <c:formatCode>General</c:formatCode>
                <c:ptCount val="97"/>
                <c:pt idx="0">
                  <c:v>3374.48</c:v>
                </c:pt>
                <c:pt idx="1">
                  <c:v>3350.89</c:v>
                </c:pt>
                <c:pt idx="2">
                  <c:v>3123.96</c:v>
                </c:pt>
                <c:pt idx="3">
                  <c:v>2860.12</c:v>
                </c:pt>
                <c:pt idx="4">
                  <c:v>2894.9</c:v>
                </c:pt>
                <c:pt idx="5">
                  <c:v>2809.37</c:v>
                </c:pt>
                <c:pt idx="6">
                  <c:v>2801.35</c:v>
                </c:pt>
                <c:pt idx="7">
                  <c:v>2800.99</c:v>
                </c:pt>
                <c:pt idx="8">
                  <c:v>2801.93</c:v>
                </c:pt>
                <c:pt idx="9">
                  <c:v>2801.27</c:v>
                </c:pt>
                <c:pt idx="10">
                  <c:v>2801.55</c:v>
                </c:pt>
                <c:pt idx="11">
                  <c:v>2750.95</c:v>
                </c:pt>
                <c:pt idx="12">
                  <c:v>2801.78</c:v>
                </c:pt>
                <c:pt idx="13">
                  <c:v>2801.77</c:v>
                </c:pt>
                <c:pt idx="14">
                  <c:v>2801.85</c:v>
                </c:pt>
                <c:pt idx="15">
                  <c:v>2956.88</c:v>
                </c:pt>
                <c:pt idx="16">
                  <c:v>2801.12</c:v>
                </c:pt>
                <c:pt idx="17">
                  <c:v>2900.93</c:v>
                </c:pt>
                <c:pt idx="18">
                  <c:v>3099.84</c:v>
                </c:pt>
                <c:pt idx="19">
                  <c:v>3099.97</c:v>
                </c:pt>
                <c:pt idx="20">
                  <c:v>3202.96</c:v>
                </c:pt>
                <c:pt idx="21">
                  <c:v>3299.09</c:v>
                </c:pt>
                <c:pt idx="22">
                  <c:v>3150.8</c:v>
                </c:pt>
                <c:pt idx="23">
                  <c:v>3219.23</c:v>
                </c:pt>
                <c:pt idx="24">
                  <c:v>3298.46</c:v>
                </c:pt>
                <c:pt idx="25">
                  <c:v>3477.62</c:v>
                </c:pt>
                <c:pt idx="26">
                  <c:v>3400.4</c:v>
                </c:pt>
                <c:pt idx="27">
                  <c:v>3477.45</c:v>
                </c:pt>
                <c:pt idx="28">
                  <c:v>3477.99</c:v>
                </c:pt>
                <c:pt idx="29">
                  <c:v>3477.31</c:v>
                </c:pt>
                <c:pt idx="30">
                  <c:v>3998.7</c:v>
                </c:pt>
                <c:pt idx="31">
                  <c:v>3612.52</c:v>
                </c:pt>
                <c:pt idx="32">
                  <c:v>3369.46</c:v>
                </c:pt>
                <c:pt idx="33">
                  <c:v>3400.23</c:v>
                </c:pt>
                <c:pt idx="34">
                  <c:v>3688.86</c:v>
                </c:pt>
                <c:pt idx="35">
                  <c:v>3999.23</c:v>
                </c:pt>
                <c:pt idx="36">
                  <c:v>4079.72</c:v>
                </c:pt>
                <c:pt idx="37">
                  <c:v>4093.4</c:v>
                </c:pt>
                <c:pt idx="38">
                  <c:v>4000.06</c:v>
                </c:pt>
                <c:pt idx="39">
                  <c:v>3999.48</c:v>
                </c:pt>
                <c:pt idx="40">
                  <c:v>3700.16</c:v>
                </c:pt>
                <c:pt idx="41">
                  <c:v>3400.87</c:v>
                </c:pt>
                <c:pt idx="42">
                  <c:v>3999.4</c:v>
                </c:pt>
                <c:pt idx="43">
                  <c:v>3999.62</c:v>
                </c:pt>
                <c:pt idx="44">
                  <c:v>3999.82</c:v>
                </c:pt>
                <c:pt idx="45">
                  <c:v>4000.17</c:v>
                </c:pt>
                <c:pt idx="46">
                  <c:v>3999.81</c:v>
                </c:pt>
                <c:pt idx="47">
                  <c:v>3999.22</c:v>
                </c:pt>
                <c:pt idx="48">
                  <c:v>3400.6</c:v>
                </c:pt>
                <c:pt idx="49">
                  <c:v>3379.93</c:v>
                </c:pt>
                <c:pt idx="50">
                  <c:v>3071.2</c:v>
                </c:pt>
                <c:pt idx="51">
                  <c:v>2900.24</c:v>
                </c:pt>
                <c:pt idx="52">
                  <c:v>2739.36</c:v>
                </c:pt>
                <c:pt idx="53">
                  <c:v>2729.89</c:v>
                </c:pt>
                <c:pt idx="54">
                  <c:v>2800.15</c:v>
                </c:pt>
                <c:pt idx="55">
                  <c:v>2699.97</c:v>
                </c:pt>
                <c:pt idx="56">
                  <c:v>2798.4</c:v>
                </c:pt>
                <c:pt idx="57">
                  <c:v>2956.53</c:v>
                </c:pt>
                <c:pt idx="58">
                  <c:v>2740</c:v>
                </c:pt>
                <c:pt idx="59">
                  <c:v>2739.72</c:v>
                </c:pt>
                <c:pt idx="60">
                  <c:v>2801.21</c:v>
                </c:pt>
                <c:pt idx="61">
                  <c:v>2779.9</c:v>
                </c:pt>
                <c:pt idx="62">
                  <c:v>3257.59</c:v>
                </c:pt>
                <c:pt idx="63">
                  <c:v>3255.56</c:v>
                </c:pt>
                <c:pt idx="64">
                  <c:v>3379.27</c:v>
                </c:pt>
                <c:pt idx="65">
                  <c:v>3799.24</c:v>
                </c:pt>
                <c:pt idx="66">
                  <c:v>4607.67</c:v>
                </c:pt>
                <c:pt idx="67">
                  <c:v>5000.5</c:v>
                </c:pt>
                <c:pt idx="68">
                  <c:v>3999.17</c:v>
                </c:pt>
                <c:pt idx="69">
                  <c:v>4489.72</c:v>
                </c:pt>
                <c:pt idx="70">
                  <c:v>4999.08</c:v>
                </c:pt>
                <c:pt idx="71">
                  <c:v>4999.3</c:v>
                </c:pt>
                <c:pt idx="72">
                  <c:v>3936.92</c:v>
                </c:pt>
                <c:pt idx="73">
                  <c:v>4999.91</c:v>
                </c:pt>
                <c:pt idx="74">
                  <c:v>4999.71</c:v>
                </c:pt>
                <c:pt idx="75">
                  <c:v>6000.72</c:v>
                </c:pt>
                <c:pt idx="76">
                  <c:v>6000.71</c:v>
                </c:pt>
                <c:pt idx="77">
                  <c:v>6000.57</c:v>
                </c:pt>
                <c:pt idx="78">
                  <c:v>4499.22</c:v>
                </c:pt>
                <c:pt idx="79">
                  <c:v>4499.87</c:v>
                </c:pt>
                <c:pt idx="80">
                  <c:v>5011.07</c:v>
                </c:pt>
                <c:pt idx="81">
                  <c:v>4999.87</c:v>
                </c:pt>
                <c:pt idx="82">
                  <c:v>5016.2299999999996</c:v>
                </c:pt>
                <c:pt idx="83">
                  <c:v>5013.95</c:v>
                </c:pt>
                <c:pt idx="84">
                  <c:v>4999.34</c:v>
                </c:pt>
                <c:pt idx="85">
                  <c:v>4489.37</c:v>
                </c:pt>
                <c:pt idx="86">
                  <c:v>3952</c:v>
                </c:pt>
                <c:pt idx="87">
                  <c:v>3860.8</c:v>
                </c:pt>
                <c:pt idx="88">
                  <c:v>3808.63</c:v>
                </c:pt>
                <c:pt idx="89">
                  <c:v>4123.22</c:v>
                </c:pt>
                <c:pt idx="90">
                  <c:v>4305.41</c:v>
                </c:pt>
                <c:pt idx="91">
                  <c:v>4199.3999999999996</c:v>
                </c:pt>
                <c:pt idx="92">
                  <c:v>4341.01</c:v>
                </c:pt>
                <c:pt idx="93">
                  <c:v>3999.33</c:v>
                </c:pt>
                <c:pt idx="94">
                  <c:v>4199.3900000000003</c:v>
                </c:pt>
                <c:pt idx="95">
                  <c:v>3273.27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51-4089-9548-297333E78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1791695"/>
        <c:axId val="991780879"/>
      </c:lineChart>
      <c:lineChart>
        <c:grouping val="standard"/>
        <c:varyColors val="0"/>
        <c:ser>
          <c:idx val="3"/>
          <c:order val="3"/>
          <c:tx>
            <c:strRef>
              <c:f>GRAPHS!$E$102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GRAPHS!$A$103:$A$199</c:f>
              <c:numCache>
                <c:formatCode>h:mm</c:formatCode>
                <c:ptCount val="97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GRAPHS!$E$103:$E$199</c:f>
              <c:numCache>
                <c:formatCode>0.00</c:formatCode>
                <c:ptCount val="97"/>
                <c:pt idx="0">
                  <c:v>50.1375000103926</c:v>
                </c:pt>
                <c:pt idx="1">
                  <c:v>50.071153859791202</c:v>
                </c:pt>
                <c:pt idx="2">
                  <c:v>49.907692314652003</c:v>
                </c:pt>
                <c:pt idx="3">
                  <c:v>49.999038478702701</c:v>
                </c:pt>
                <c:pt idx="4">
                  <c:v>50.056730783573499</c:v>
                </c:pt>
                <c:pt idx="5">
                  <c:v>50.015384602405597</c:v>
                </c:pt>
                <c:pt idx="6">
                  <c:v>49.9269230976142</c:v>
                </c:pt>
                <c:pt idx="7">
                  <c:v>50.0096153719185</c:v>
                </c:pt>
                <c:pt idx="8">
                  <c:v>50.087499983494098</c:v>
                </c:pt>
                <c:pt idx="9">
                  <c:v>50.039423092112202</c:v>
                </c:pt>
                <c:pt idx="10">
                  <c:v>49.981730787241403</c:v>
                </c:pt>
                <c:pt idx="11">
                  <c:v>50.044230754841003</c:v>
                </c:pt>
                <c:pt idx="12">
                  <c:v>50.056730783573499</c:v>
                </c:pt>
                <c:pt idx="13">
                  <c:v>49.957692297534798</c:v>
                </c:pt>
                <c:pt idx="14">
                  <c:v>50.066346153046702</c:v>
                </c:pt>
                <c:pt idx="15">
                  <c:v>49.996153863459099</c:v>
                </c:pt>
                <c:pt idx="16">
                  <c:v>50.168269232321002</c:v>
                </c:pt>
                <c:pt idx="17">
                  <c:v>49.9692307585089</c:v>
                </c:pt>
                <c:pt idx="18">
                  <c:v>50.031730770124199</c:v>
                </c:pt>
                <c:pt idx="19">
                  <c:v>50.095192305482101</c:v>
                </c:pt>
                <c:pt idx="20">
                  <c:v>49.9067307909094</c:v>
                </c:pt>
                <c:pt idx="21">
                  <c:v>50.056730783573499</c:v>
                </c:pt>
                <c:pt idx="22">
                  <c:v>50.096153829224697</c:v>
                </c:pt>
                <c:pt idx="23">
                  <c:v>50.000961526187901</c:v>
                </c:pt>
                <c:pt idx="24">
                  <c:v>50.1653846170775</c:v>
                </c:pt>
                <c:pt idx="25">
                  <c:v>49.8865384842046</c:v>
                </c:pt>
                <c:pt idx="26">
                  <c:v>49.982692310984</c:v>
                </c:pt>
                <c:pt idx="27">
                  <c:v>49.982692310984</c:v>
                </c:pt>
                <c:pt idx="28">
                  <c:v>50.104807674955303</c:v>
                </c:pt>
                <c:pt idx="29">
                  <c:v>49.925961529855897</c:v>
                </c:pt>
                <c:pt idx="30">
                  <c:v>50.095192305482101</c:v>
                </c:pt>
                <c:pt idx="31">
                  <c:v>49.997115387201703</c:v>
                </c:pt>
                <c:pt idx="32">
                  <c:v>49.997115387201703</c:v>
                </c:pt>
                <c:pt idx="33">
                  <c:v>50.174038462808099</c:v>
                </c:pt>
                <c:pt idx="34">
                  <c:v>50.022115400651003</c:v>
                </c:pt>
                <c:pt idx="35">
                  <c:v>50.097115396983</c:v>
                </c:pt>
                <c:pt idx="36">
                  <c:v>50.048076937842801</c:v>
                </c:pt>
                <c:pt idx="37">
                  <c:v>49.984615402484998</c:v>
                </c:pt>
                <c:pt idx="38">
                  <c:v>50.062500014060497</c:v>
                </c:pt>
                <c:pt idx="39">
                  <c:v>50.008653848175904</c:v>
                </c:pt>
                <c:pt idx="40">
                  <c:v>50.008653848175904</c:v>
                </c:pt>
                <c:pt idx="41">
                  <c:v>50.068269244547601</c:v>
                </c:pt>
                <c:pt idx="42">
                  <c:v>50.068269244547601</c:v>
                </c:pt>
                <c:pt idx="43">
                  <c:v>49.984615402484998</c:v>
                </c:pt>
                <c:pt idx="44">
                  <c:v>49.984615402484998</c:v>
                </c:pt>
                <c:pt idx="45">
                  <c:v>50.064423061545703</c:v>
                </c:pt>
                <c:pt idx="46">
                  <c:v>50.064423061545703</c:v>
                </c:pt>
                <c:pt idx="47">
                  <c:v>49.949038451804199</c:v>
                </c:pt>
                <c:pt idx="48">
                  <c:v>49.949038451804199</c:v>
                </c:pt>
                <c:pt idx="49">
                  <c:v>50.069230768290197</c:v>
                </c:pt>
                <c:pt idx="50">
                  <c:v>50.069230768290197</c:v>
                </c:pt>
                <c:pt idx="51">
                  <c:v>49.979807695740497</c:v>
                </c:pt>
                <c:pt idx="52">
                  <c:v>49.979807695740497</c:v>
                </c:pt>
                <c:pt idx="53">
                  <c:v>50.069230768290197</c:v>
                </c:pt>
                <c:pt idx="54">
                  <c:v>50.069230768290197</c:v>
                </c:pt>
                <c:pt idx="55">
                  <c:v>49.9692307585089</c:v>
                </c:pt>
                <c:pt idx="56">
                  <c:v>49.9692307585089</c:v>
                </c:pt>
                <c:pt idx="57">
                  <c:v>50.028846154880704</c:v>
                </c:pt>
                <c:pt idx="58">
                  <c:v>50.028846154880704</c:v>
                </c:pt>
                <c:pt idx="59">
                  <c:v>49.973076941510797</c:v>
                </c:pt>
                <c:pt idx="60">
                  <c:v>49.973076941510797</c:v>
                </c:pt>
                <c:pt idx="61">
                  <c:v>50.0278846311381</c:v>
                </c:pt>
                <c:pt idx="62">
                  <c:v>50.0278846311381</c:v>
                </c:pt>
                <c:pt idx="63">
                  <c:v>50.142307695129197</c:v>
                </c:pt>
                <c:pt idx="64">
                  <c:v>50.142307695129197</c:v>
                </c:pt>
                <c:pt idx="65">
                  <c:v>49.984615402484998</c:v>
                </c:pt>
                <c:pt idx="66">
                  <c:v>50.026923063379698</c:v>
                </c:pt>
                <c:pt idx="67">
                  <c:v>50.004807709189798</c:v>
                </c:pt>
                <c:pt idx="68">
                  <c:v>50.194230769512899</c:v>
                </c:pt>
                <c:pt idx="69">
                  <c:v>49.996153863459099</c:v>
                </c:pt>
                <c:pt idx="70">
                  <c:v>50.0836538445079</c:v>
                </c:pt>
                <c:pt idx="71">
                  <c:v>50.0076923244333</c:v>
                </c:pt>
                <c:pt idx="72">
                  <c:v>50.072115383533799</c:v>
                </c:pt>
                <c:pt idx="73">
                  <c:v>49.938461558588301</c:v>
                </c:pt>
                <c:pt idx="74">
                  <c:v>50.018269217649099</c:v>
                </c:pt>
                <c:pt idx="75">
                  <c:v>49.981730787241403</c:v>
                </c:pt>
                <c:pt idx="76">
                  <c:v>49.946153836560597</c:v>
                </c:pt>
                <c:pt idx="77">
                  <c:v>50.049038461585397</c:v>
                </c:pt>
                <c:pt idx="78">
                  <c:v>49.903846175665898</c:v>
                </c:pt>
                <c:pt idx="79">
                  <c:v>49.957692297534798</c:v>
                </c:pt>
                <c:pt idx="80">
                  <c:v>49.789423089666897</c:v>
                </c:pt>
                <c:pt idx="81">
                  <c:v>50.064423061545703</c:v>
                </c:pt>
                <c:pt idx="82">
                  <c:v>50.036538476868699</c:v>
                </c:pt>
                <c:pt idx="83">
                  <c:v>50.004807709189798</c:v>
                </c:pt>
                <c:pt idx="84">
                  <c:v>49.960576912778301</c:v>
                </c:pt>
                <c:pt idx="85">
                  <c:v>49.9336538518439</c:v>
                </c:pt>
                <c:pt idx="86">
                  <c:v>50.108653857957201</c:v>
                </c:pt>
                <c:pt idx="87">
                  <c:v>49.992307680457301</c:v>
                </c:pt>
                <c:pt idx="88">
                  <c:v>49.955769250049599</c:v>
                </c:pt>
                <c:pt idx="89">
                  <c:v>50.099038444468199</c:v>
                </c:pt>
                <c:pt idx="90">
                  <c:v>49.973076941510797</c:v>
                </c:pt>
                <c:pt idx="91">
                  <c:v>50.155769225596401</c:v>
                </c:pt>
                <c:pt idx="92">
                  <c:v>50.155769225596401</c:v>
                </c:pt>
                <c:pt idx="93">
                  <c:v>49.940384606073501</c:v>
                </c:pt>
                <c:pt idx="94">
                  <c:v>50.0634615378031</c:v>
                </c:pt>
                <c:pt idx="95">
                  <c:v>50.0634615378031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51-4089-9548-297333E78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3626783"/>
        <c:axId val="1383630111"/>
      </c:lineChart>
      <c:catAx>
        <c:axId val="991791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91780879"/>
        <c:crosses val="autoZero"/>
        <c:auto val="1"/>
        <c:lblAlgn val="ctr"/>
        <c:lblOffset val="100"/>
        <c:noMultiLvlLbl val="0"/>
      </c:catAx>
      <c:valAx>
        <c:axId val="9917808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Price of Uncertain Quantum (Rs./MWh)</a:t>
                </a:r>
              </a:p>
            </c:rich>
          </c:tx>
          <c:layout>
            <c:manualLayout>
              <c:xMode val="edge"/>
              <c:yMode val="edge"/>
              <c:x val="0"/>
              <c:y val="0.157245917177019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91791695"/>
        <c:crosses val="autoZero"/>
        <c:crossBetween val="between"/>
      </c:valAx>
      <c:valAx>
        <c:axId val="138363011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Grid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83626783"/>
        <c:crosses val="max"/>
        <c:crossBetween val="between"/>
      </c:valAx>
      <c:catAx>
        <c:axId val="1383626783"/>
        <c:scaling>
          <c:orientation val="minMax"/>
        </c:scaling>
        <c:delete val="1"/>
        <c:axPos val="b"/>
        <c:numFmt formatCode="h:mm" sourceLinked="1"/>
        <c:majorTickMark val="out"/>
        <c:minorTickMark val="none"/>
        <c:tickLblPos val="nextTo"/>
        <c:crossAx val="1383630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200827970578602"/>
          <c:y val="0.11657619079131346"/>
          <c:w val="0.79598344058842796"/>
          <c:h val="8.1594794737527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>
      <a:softEdge rad="0"/>
    </a:effectLst>
  </c:spPr>
  <c:txPr>
    <a:bodyPr/>
    <a:lstStyle/>
    <a:p>
      <a:pPr>
        <a:defRPr sz="8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Power</a:t>
            </a:r>
            <a:r>
              <a:rPr lang="en-IN" sz="1200" baseline="0" dirty="0"/>
              <a:t> Procurement Portfolio – July (Low Risk)</a:t>
            </a:r>
            <a:endParaRPr lang="en-IN" sz="1200" dirty="0"/>
          </a:p>
        </c:rich>
      </c:tx>
      <c:layout>
        <c:manualLayout>
          <c:xMode val="edge"/>
          <c:yMode val="edge"/>
          <c:x val="0.20349007273251657"/>
          <c:y val="6.579725637529649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78500562658519"/>
          <c:y val="7.9438011990297944E-2"/>
          <c:w val="0.86545509273795507"/>
          <c:h val="0.82646517624080074"/>
        </c:manualLayout>
      </c:layout>
      <c:areaChart>
        <c:grouping val="stack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CGS_Thermal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Sheet1!$B$14:$CS$14</c:f>
              <c:numCache>
                <c:formatCode>General</c:formatCode>
                <c:ptCount val="96"/>
                <c:pt idx="0">
                  <c:v>1828.3459162648955</c:v>
                </c:pt>
                <c:pt idx="1">
                  <c:v>1834.7042887156856</c:v>
                </c:pt>
                <c:pt idx="2">
                  <c:v>1814.905916264895</c:v>
                </c:pt>
                <c:pt idx="3">
                  <c:v>1806.8333333333333</c:v>
                </c:pt>
                <c:pt idx="4">
                  <c:v>1793.4599999999998</c:v>
                </c:pt>
                <c:pt idx="5">
                  <c:v>1786.7400000000002</c:v>
                </c:pt>
                <c:pt idx="6">
                  <c:v>1783.0333333333333</c:v>
                </c:pt>
                <c:pt idx="7">
                  <c:v>1782.9266666666667</c:v>
                </c:pt>
                <c:pt idx="8">
                  <c:v>1782.8200000000002</c:v>
                </c:pt>
                <c:pt idx="9">
                  <c:v>1782.7133333333336</c:v>
                </c:pt>
                <c:pt idx="10">
                  <c:v>1786.2066666666665</c:v>
                </c:pt>
                <c:pt idx="11">
                  <c:v>1789.9133333333334</c:v>
                </c:pt>
                <c:pt idx="12">
                  <c:v>1796.633333333333</c:v>
                </c:pt>
                <c:pt idx="13">
                  <c:v>1810.0066666666669</c:v>
                </c:pt>
                <c:pt idx="14">
                  <c:v>1823.38</c:v>
                </c:pt>
                <c:pt idx="15">
                  <c:v>1841.8956436822064</c:v>
                </c:pt>
                <c:pt idx="16">
                  <c:v>1882.2689770155398</c:v>
                </c:pt>
                <c:pt idx="17">
                  <c:v>1922.6423103488735</c:v>
                </c:pt>
                <c:pt idx="18">
                  <c:v>1963.0156436822058</c:v>
                </c:pt>
                <c:pt idx="19">
                  <c:v>2003.1756436822072</c:v>
                </c:pt>
                <c:pt idx="20">
                  <c:v>2043.3356436822066</c:v>
                </c:pt>
                <c:pt idx="21">
                  <c:v>2086.295643682206</c:v>
                </c:pt>
                <c:pt idx="22">
                  <c:v>2129.2556436822074</c:v>
                </c:pt>
                <c:pt idx="23">
                  <c:v>2172.2156436822056</c:v>
                </c:pt>
                <c:pt idx="24">
                  <c:v>2208.5623103488729</c:v>
                </c:pt>
                <c:pt idx="25">
                  <c:v>2165.3889770155397</c:v>
                </c:pt>
                <c:pt idx="26">
                  <c:v>2122.2156436822065</c:v>
                </c:pt>
                <c:pt idx="27">
                  <c:v>2079.0423103488729</c:v>
                </c:pt>
                <c:pt idx="28">
                  <c:v>2035.8689770155402</c:v>
                </c:pt>
                <c:pt idx="29">
                  <c:v>1995.4956436822065</c:v>
                </c:pt>
                <c:pt idx="30">
                  <c:v>1955.1223103488733</c:v>
                </c:pt>
                <c:pt idx="31">
                  <c:v>1914.7489770155403</c:v>
                </c:pt>
                <c:pt idx="32">
                  <c:v>1874.3756436822057</c:v>
                </c:pt>
                <c:pt idx="33">
                  <c:v>1834.0023103488729</c:v>
                </c:pt>
                <c:pt idx="34">
                  <c:v>1815.4866666666671</c:v>
                </c:pt>
                <c:pt idx="35">
                  <c:v>1802.1133333333328</c:v>
                </c:pt>
                <c:pt idx="36">
                  <c:v>1788.7399999999998</c:v>
                </c:pt>
                <c:pt idx="37">
                  <c:v>1785.0333333333333</c:v>
                </c:pt>
                <c:pt idx="38">
                  <c:v>1781.3266666666668</c:v>
                </c:pt>
                <c:pt idx="39">
                  <c:v>1781.2200000000003</c:v>
                </c:pt>
                <c:pt idx="40">
                  <c:v>1781.1133333333332</c:v>
                </c:pt>
                <c:pt idx="41">
                  <c:v>1781.0066666666667</c:v>
                </c:pt>
                <c:pt idx="42">
                  <c:v>1780.9</c:v>
                </c:pt>
                <c:pt idx="43">
                  <c:v>1780.9</c:v>
                </c:pt>
                <c:pt idx="44">
                  <c:v>1780.9</c:v>
                </c:pt>
                <c:pt idx="45">
                  <c:v>1780.9</c:v>
                </c:pt>
                <c:pt idx="46">
                  <c:v>1780.9</c:v>
                </c:pt>
                <c:pt idx="47">
                  <c:v>1780.9</c:v>
                </c:pt>
                <c:pt idx="48">
                  <c:v>1780.9</c:v>
                </c:pt>
                <c:pt idx="49">
                  <c:v>1780.9</c:v>
                </c:pt>
                <c:pt idx="50">
                  <c:v>1780.9</c:v>
                </c:pt>
                <c:pt idx="51">
                  <c:v>1780.9</c:v>
                </c:pt>
                <c:pt idx="52">
                  <c:v>1780.98</c:v>
                </c:pt>
                <c:pt idx="53">
                  <c:v>1783.7866666666664</c:v>
                </c:pt>
                <c:pt idx="54">
                  <c:v>1794.7433333333342</c:v>
                </c:pt>
                <c:pt idx="55">
                  <c:v>1808.1166666666677</c:v>
                </c:pt>
                <c:pt idx="56">
                  <c:v>1824.3200000000006</c:v>
                </c:pt>
                <c:pt idx="57">
                  <c:v>1850.4800000000002</c:v>
                </c:pt>
                <c:pt idx="58">
                  <c:v>1883.8345176723831</c:v>
                </c:pt>
                <c:pt idx="59">
                  <c:v>1924.2078510057147</c:v>
                </c:pt>
                <c:pt idx="60">
                  <c:v>1964.5811843390484</c:v>
                </c:pt>
                <c:pt idx="61">
                  <c:v>2004.954517672383</c:v>
                </c:pt>
                <c:pt idx="62">
                  <c:v>2048.1278510057155</c:v>
                </c:pt>
                <c:pt idx="63">
                  <c:v>2091.3011843390486</c:v>
                </c:pt>
                <c:pt idx="64">
                  <c:v>2134.4745176723832</c:v>
                </c:pt>
                <c:pt idx="65">
                  <c:v>2177.6478510057159</c:v>
                </c:pt>
                <c:pt idx="66">
                  <c:v>2220.8211843390486</c:v>
                </c:pt>
                <c:pt idx="67">
                  <c:v>2263.9945176723827</c:v>
                </c:pt>
                <c:pt idx="68">
                  <c:v>2307.1678510057159</c:v>
                </c:pt>
                <c:pt idx="69">
                  <c:v>2350.3411843390472</c:v>
                </c:pt>
                <c:pt idx="70">
                  <c:v>2393.514517672384</c:v>
                </c:pt>
                <c:pt idx="71">
                  <c:v>2436.6878510057159</c:v>
                </c:pt>
                <c:pt idx="72">
                  <c:v>2479.8611843390472</c:v>
                </c:pt>
                <c:pt idx="73">
                  <c:v>2523.034517672384</c:v>
                </c:pt>
                <c:pt idx="74">
                  <c:v>2566.2078510057158</c:v>
                </c:pt>
                <c:pt idx="75">
                  <c:v>2609.3811843390472</c:v>
                </c:pt>
                <c:pt idx="76">
                  <c:v>2652.5545176723831</c:v>
                </c:pt>
                <c:pt idx="77">
                  <c:v>2695.7278510057154</c:v>
                </c:pt>
                <c:pt idx="78">
                  <c:v>2738.9011843390476</c:v>
                </c:pt>
                <c:pt idx="79">
                  <c:v>2782.0745176723826</c:v>
                </c:pt>
                <c:pt idx="80">
                  <c:v>2825.2478510057158</c:v>
                </c:pt>
                <c:pt idx="81">
                  <c:v>2868.421184339049</c:v>
                </c:pt>
                <c:pt idx="82">
                  <c:v>2911.5945176723822</c:v>
                </c:pt>
                <c:pt idx="83">
                  <c:v>2954.7678510057158</c:v>
                </c:pt>
                <c:pt idx="84">
                  <c:v>2997.9411843390494</c:v>
                </c:pt>
                <c:pt idx="85">
                  <c:v>3041.1145176723821</c:v>
                </c:pt>
                <c:pt idx="86">
                  <c:v>3084.1811843390492</c:v>
                </c:pt>
                <c:pt idx="87">
                  <c:v>3123.6478510057168</c:v>
                </c:pt>
                <c:pt idx="88">
                  <c:v>3153.4478510057143</c:v>
                </c:pt>
                <c:pt idx="89">
                  <c:v>3148.8003738863381</c:v>
                </c:pt>
                <c:pt idx="90">
                  <c:v>3109.3337072196709</c:v>
                </c:pt>
                <c:pt idx="91">
                  <c:v>3066.1603738863364</c:v>
                </c:pt>
                <c:pt idx="92">
                  <c:v>3022.9870405530037</c:v>
                </c:pt>
                <c:pt idx="93">
                  <c:v>2979.8137072196714</c:v>
                </c:pt>
                <c:pt idx="94">
                  <c:v>2936.6403738863364</c:v>
                </c:pt>
                <c:pt idx="95">
                  <c:v>2893.4670405530037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D-4D18-BA0B-375C111EE295}"/>
            </c:ext>
          </c:extLst>
        </c:ser>
        <c:ser>
          <c:idx val="1"/>
          <c:order val="1"/>
          <c:tx>
            <c:v>CGS_Nuclear</c:v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Sheet1!$B$21:$CS$21</c:f>
              <c:numCache>
                <c:formatCode>General</c:formatCode>
                <c:ptCount val="96"/>
                <c:pt idx="0">
                  <c:v>1686</c:v>
                </c:pt>
                <c:pt idx="1">
                  <c:v>1686</c:v>
                </c:pt>
                <c:pt idx="2">
                  <c:v>1686</c:v>
                </c:pt>
                <c:pt idx="3">
                  <c:v>1686</c:v>
                </c:pt>
                <c:pt idx="4">
                  <c:v>1686</c:v>
                </c:pt>
                <c:pt idx="5">
                  <c:v>1686</c:v>
                </c:pt>
                <c:pt idx="6">
                  <c:v>1686</c:v>
                </c:pt>
                <c:pt idx="7">
                  <c:v>1686</c:v>
                </c:pt>
                <c:pt idx="8">
                  <c:v>1686</c:v>
                </c:pt>
                <c:pt idx="9">
                  <c:v>1686</c:v>
                </c:pt>
                <c:pt idx="10">
                  <c:v>1686</c:v>
                </c:pt>
                <c:pt idx="11">
                  <c:v>1686</c:v>
                </c:pt>
                <c:pt idx="12">
                  <c:v>1686</c:v>
                </c:pt>
                <c:pt idx="13">
                  <c:v>1686</c:v>
                </c:pt>
                <c:pt idx="14">
                  <c:v>1686</c:v>
                </c:pt>
                <c:pt idx="15">
                  <c:v>1686</c:v>
                </c:pt>
                <c:pt idx="16">
                  <c:v>1686</c:v>
                </c:pt>
                <c:pt idx="17">
                  <c:v>1686</c:v>
                </c:pt>
                <c:pt idx="18">
                  <c:v>1686</c:v>
                </c:pt>
                <c:pt idx="19">
                  <c:v>1686</c:v>
                </c:pt>
                <c:pt idx="20">
                  <c:v>1686</c:v>
                </c:pt>
                <c:pt idx="21">
                  <c:v>1686</c:v>
                </c:pt>
                <c:pt idx="22">
                  <c:v>1686</c:v>
                </c:pt>
                <c:pt idx="23">
                  <c:v>1686</c:v>
                </c:pt>
                <c:pt idx="24">
                  <c:v>1686</c:v>
                </c:pt>
                <c:pt idx="25">
                  <c:v>1686</c:v>
                </c:pt>
                <c:pt idx="26">
                  <c:v>1686</c:v>
                </c:pt>
                <c:pt idx="27">
                  <c:v>1686</c:v>
                </c:pt>
                <c:pt idx="28">
                  <c:v>1686</c:v>
                </c:pt>
                <c:pt idx="29">
                  <c:v>1686</c:v>
                </c:pt>
                <c:pt idx="30">
                  <c:v>1686</c:v>
                </c:pt>
                <c:pt idx="31">
                  <c:v>1686</c:v>
                </c:pt>
                <c:pt idx="32">
                  <c:v>1686</c:v>
                </c:pt>
                <c:pt idx="33">
                  <c:v>1686</c:v>
                </c:pt>
                <c:pt idx="34">
                  <c:v>1686</c:v>
                </c:pt>
                <c:pt idx="35">
                  <c:v>1686</c:v>
                </c:pt>
                <c:pt idx="36">
                  <c:v>1686</c:v>
                </c:pt>
                <c:pt idx="37">
                  <c:v>1686</c:v>
                </c:pt>
                <c:pt idx="38">
                  <c:v>1686</c:v>
                </c:pt>
                <c:pt idx="39">
                  <c:v>1686</c:v>
                </c:pt>
                <c:pt idx="40">
                  <c:v>1686</c:v>
                </c:pt>
                <c:pt idx="41">
                  <c:v>1686</c:v>
                </c:pt>
                <c:pt idx="42">
                  <c:v>1686</c:v>
                </c:pt>
                <c:pt idx="43">
                  <c:v>1686</c:v>
                </c:pt>
                <c:pt idx="44">
                  <c:v>1686</c:v>
                </c:pt>
                <c:pt idx="45">
                  <c:v>1686</c:v>
                </c:pt>
                <c:pt idx="46">
                  <c:v>1686</c:v>
                </c:pt>
                <c:pt idx="47">
                  <c:v>1686</c:v>
                </c:pt>
                <c:pt idx="48">
                  <c:v>1686</c:v>
                </c:pt>
                <c:pt idx="49">
                  <c:v>1686</c:v>
                </c:pt>
                <c:pt idx="50">
                  <c:v>1686</c:v>
                </c:pt>
                <c:pt idx="51">
                  <c:v>1686</c:v>
                </c:pt>
                <c:pt idx="52">
                  <c:v>1686</c:v>
                </c:pt>
                <c:pt idx="53">
                  <c:v>1686</c:v>
                </c:pt>
                <c:pt idx="54">
                  <c:v>1686</c:v>
                </c:pt>
                <c:pt idx="55">
                  <c:v>1686</c:v>
                </c:pt>
                <c:pt idx="56">
                  <c:v>1686</c:v>
                </c:pt>
                <c:pt idx="57">
                  <c:v>1686</c:v>
                </c:pt>
                <c:pt idx="58">
                  <c:v>1686</c:v>
                </c:pt>
                <c:pt idx="59">
                  <c:v>1686</c:v>
                </c:pt>
                <c:pt idx="60">
                  <c:v>1686</c:v>
                </c:pt>
                <c:pt idx="61">
                  <c:v>1686</c:v>
                </c:pt>
                <c:pt idx="62">
                  <c:v>1686</c:v>
                </c:pt>
                <c:pt idx="63">
                  <c:v>1686</c:v>
                </c:pt>
                <c:pt idx="64">
                  <c:v>1686</c:v>
                </c:pt>
                <c:pt idx="65">
                  <c:v>1686</c:v>
                </c:pt>
                <c:pt idx="66">
                  <c:v>1686</c:v>
                </c:pt>
                <c:pt idx="67">
                  <c:v>1686</c:v>
                </c:pt>
                <c:pt idx="68">
                  <c:v>1686</c:v>
                </c:pt>
                <c:pt idx="69">
                  <c:v>1686</c:v>
                </c:pt>
                <c:pt idx="70">
                  <c:v>1686</c:v>
                </c:pt>
                <c:pt idx="71">
                  <c:v>1686</c:v>
                </c:pt>
                <c:pt idx="72">
                  <c:v>1686</c:v>
                </c:pt>
                <c:pt idx="73">
                  <c:v>1686</c:v>
                </c:pt>
                <c:pt idx="74">
                  <c:v>1686</c:v>
                </c:pt>
                <c:pt idx="75">
                  <c:v>1686</c:v>
                </c:pt>
                <c:pt idx="76">
                  <c:v>1686</c:v>
                </c:pt>
                <c:pt idx="77">
                  <c:v>1686</c:v>
                </c:pt>
                <c:pt idx="78">
                  <c:v>1686</c:v>
                </c:pt>
                <c:pt idx="79">
                  <c:v>1686</c:v>
                </c:pt>
                <c:pt idx="80">
                  <c:v>1686</c:v>
                </c:pt>
                <c:pt idx="81">
                  <c:v>1686</c:v>
                </c:pt>
                <c:pt idx="82">
                  <c:v>1686</c:v>
                </c:pt>
                <c:pt idx="83">
                  <c:v>1686</c:v>
                </c:pt>
                <c:pt idx="84">
                  <c:v>1686</c:v>
                </c:pt>
                <c:pt idx="85">
                  <c:v>1686</c:v>
                </c:pt>
                <c:pt idx="86">
                  <c:v>1686</c:v>
                </c:pt>
                <c:pt idx="87">
                  <c:v>1686</c:v>
                </c:pt>
                <c:pt idx="88">
                  <c:v>1686</c:v>
                </c:pt>
                <c:pt idx="89">
                  <c:v>1686</c:v>
                </c:pt>
                <c:pt idx="90">
                  <c:v>1686</c:v>
                </c:pt>
                <c:pt idx="91">
                  <c:v>1686</c:v>
                </c:pt>
                <c:pt idx="92">
                  <c:v>1686</c:v>
                </c:pt>
                <c:pt idx="93">
                  <c:v>1686</c:v>
                </c:pt>
                <c:pt idx="94">
                  <c:v>1686</c:v>
                </c:pt>
                <c:pt idx="95">
                  <c:v>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D-4D18-BA0B-375C111EE295}"/>
            </c:ext>
          </c:extLst>
        </c:ser>
        <c:ser>
          <c:idx val="2"/>
          <c:order val="2"/>
          <c:tx>
            <c:v>Traders_PPA</c:v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Sheet1!$B$33:$CS$33</c:f>
              <c:numCache>
                <c:formatCode>General</c:formatCode>
                <c:ptCount val="96"/>
                <c:pt idx="0">
                  <c:v>1200.5666666666668</c:v>
                </c:pt>
                <c:pt idx="1">
                  <c:v>1221.8733333333332</c:v>
                </c:pt>
                <c:pt idx="2">
                  <c:v>1197.9000000000001</c:v>
                </c:pt>
                <c:pt idx="3">
                  <c:v>1203.6063930294465</c:v>
                </c:pt>
                <c:pt idx="4">
                  <c:v>1195.2333333333333</c:v>
                </c:pt>
                <c:pt idx="5">
                  <c:v>1191.9000000000001</c:v>
                </c:pt>
                <c:pt idx="6">
                  <c:v>1189.9000000000001</c:v>
                </c:pt>
                <c:pt idx="7">
                  <c:v>1188.4000000000001</c:v>
                </c:pt>
                <c:pt idx="8">
                  <c:v>1186.4000000000001</c:v>
                </c:pt>
                <c:pt idx="9">
                  <c:v>1184.4000000000001</c:v>
                </c:pt>
                <c:pt idx="10">
                  <c:v>1182.4000000000001</c:v>
                </c:pt>
                <c:pt idx="11">
                  <c:v>1185.7333333333333</c:v>
                </c:pt>
                <c:pt idx="12">
                  <c:v>1189.0666666666668</c:v>
                </c:pt>
                <c:pt idx="13">
                  <c:v>1188.4000000000001</c:v>
                </c:pt>
                <c:pt idx="14">
                  <c:v>1211.7066666666663</c:v>
                </c:pt>
                <c:pt idx="15">
                  <c:v>1237.6800000000005</c:v>
                </c:pt>
                <c:pt idx="16">
                  <c:v>1263.653333333333</c:v>
                </c:pt>
                <c:pt idx="17">
                  <c:v>1289.6266666666666</c:v>
                </c:pt>
                <c:pt idx="18">
                  <c:v>1311.6000000000008</c:v>
                </c:pt>
                <c:pt idx="19">
                  <c:v>1333.5733333333328</c:v>
                </c:pt>
                <c:pt idx="20">
                  <c:v>1356.8799999999997</c:v>
                </c:pt>
                <c:pt idx="21">
                  <c:v>1380.1866666666674</c:v>
                </c:pt>
                <c:pt idx="22">
                  <c:v>1403.4933333333329</c:v>
                </c:pt>
                <c:pt idx="23">
                  <c:v>1426.7999999999997</c:v>
                </c:pt>
                <c:pt idx="24">
                  <c:v>1448.7733333333349</c:v>
                </c:pt>
                <c:pt idx="25">
                  <c:v>1422.7999999999997</c:v>
                </c:pt>
                <c:pt idx="26">
                  <c:v>1395.4933333333329</c:v>
                </c:pt>
                <c:pt idx="27">
                  <c:v>1368.1866666666674</c:v>
                </c:pt>
                <c:pt idx="28">
                  <c:v>1340.8799999999997</c:v>
                </c:pt>
                <c:pt idx="29">
                  <c:v>1313.5733333333328</c:v>
                </c:pt>
                <c:pt idx="30">
                  <c:v>1286.2666666666673</c:v>
                </c:pt>
                <c:pt idx="31">
                  <c:v>1260.2933333333331</c:v>
                </c:pt>
                <c:pt idx="32">
                  <c:v>1234.3199999999997</c:v>
                </c:pt>
                <c:pt idx="33">
                  <c:v>1208.3466666666673</c:v>
                </c:pt>
                <c:pt idx="34">
                  <c:v>1182.373333333333</c:v>
                </c:pt>
                <c:pt idx="35">
                  <c:v>1159.0666666666668</c:v>
                </c:pt>
                <c:pt idx="36">
                  <c:v>1155.7333333333333</c:v>
                </c:pt>
                <c:pt idx="37">
                  <c:v>1152.4000000000001</c:v>
                </c:pt>
                <c:pt idx="38">
                  <c:v>1150.4000000000001</c:v>
                </c:pt>
                <c:pt idx="39">
                  <c:v>1148.4000000000001</c:v>
                </c:pt>
                <c:pt idx="40">
                  <c:v>1146.4000000000001</c:v>
                </c:pt>
                <c:pt idx="41">
                  <c:v>1144.4000000000001</c:v>
                </c:pt>
                <c:pt idx="42">
                  <c:v>1142.4000000000001</c:v>
                </c:pt>
                <c:pt idx="43">
                  <c:v>1140.4000000000001</c:v>
                </c:pt>
                <c:pt idx="44">
                  <c:v>1138.4000000000001</c:v>
                </c:pt>
                <c:pt idx="45">
                  <c:v>1136.4000000000001</c:v>
                </c:pt>
                <c:pt idx="46">
                  <c:v>1134.4000000000001</c:v>
                </c:pt>
                <c:pt idx="47">
                  <c:v>1132.4000000000001</c:v>
                </c:pt>
                <c:pt idx="48">
                  <c:v>1130.4000000000001</c:v>
                </c:pt>
                <c:pt idx="49">
                  <c:v>1128.4000000000001</c:v>
                </c:pt>
                <c:pt idx="50">
                  <c:v>1126.4000000000001</c:v>
                </c:pt>
                <c:pt idx="51">
                  <c:v>1128.4000000000001</c:v>
                </c:pt>
                <c:pt idx="52">
                  <c:v>1130.4000000000001</c:v>
                </c:pt>
                <c:pt idx="53">
                  <c:v>1132.4000000000001</c:v>
                </c:pt>
                <c:pt idx="54">
                  <c:v>1137.8133333333333</c:v>
                </c:pt>
                <c:pt idx="55">
                  <c:v>1158.6199999999988</c:v>
                </c:pt>
                <c:pt idx="56">
                  <c:v>1184.5933333333319</c:v>
                </c:pt>
                <c:pt idx="57">
                  <c:v>1210.5666666666652</c:v>
                </c:pt>
                <c:pt idx="58">
                  <c:v>1236.5399999999988</c:v>
                </c:pt>
                <c:pt idx="59">
                  <c:v>1262.513333333332</c:v>
                </c:pt>
                <c:pt idx="60">
                  <c:v>1289.8199999999988</c:v>
                </c:pt>
                <c:pt idx="61">
                  <c:v>1317.1266666666652</c:v>
                </c:pt>
                <c:pt idx="62">
                  <c:v>1344.433333333332</c:v>
                </c:pt>
                <c:pt idx="63">
                  <c:v>1371.7399999999986</c:v>
                </c:pt>
                <c:pt idx="64">
                  <c:v>1399.0466666666664</c:v>
                </c:pt>
                <c:pt idx="65">
                  <c:v>1426.353333333333</c:v>
                </c:pt>
                <c:pt idx="66">
                  <c:v>1453.6599999999987</c:v>
                </c:pt>
                <c:pt idx="67">
                  <c:v>1480.9666666666665</c:v>
                </c:pt>
                <c:pt idx="68">
                  <c:v>1508.2733333333331</c:v>
                </c:pt>
                <c:pt idx="69">
                  <c:v>1535.5799999999986</c:v>
                </c:pt>
                <c:pt idx="70">
                  <c:v>1562.8866666666663</c:v>
                </c:pt>
                <c:pt idx="71">
                  <c:v>1590.1933333333329</c:v>
                </c:pt>
                <c:pt idx="72">
                  <c:v>1617.4999999999998</c:v>
                </c:pt>
                <c:pt idx="73">
                  <c:v>1644.8066666666662</c:v>
                </c:pt>
                <c:pt idx="74">
                  <c:v>1672.113333333333</c:v>
                </c:pt>
                <c:pt idx="75">
                  <c:v>1699.4199999999996</c:v>
                </c:pt>
                <c:pt idx="76">
                  <c:v>1726.726666666666</c:v>
                </c:pt>
                <c:pt idx="77">
                  <c:v>1754.0333333333328</c:v>
                </c:pt>
                <c:pt idx="78">
                  <c:v>1781.3399999999995</c:v>
                </c:pt>
                <c:pt idx="79">
                  <c:v>1808.6466666666663</c:v>
                </c:pt>
                <c:pt idx="80">
                  <c:v>1835.9533333333338</c:v>
                </c:pt>
                <c:pt idx="81">
                  <c:v>1863.2599999999998</c:v>
                </c:pt>
                <c:pt idx="82">
                  <c:v>1890.5666666666662</c:v>
                </c:pt>
                <c:pt idx="83">
                  <c:v>1917.8733333333339</c:v>
                </c:pt>
                <c:pt idx="84">
                  <c:v>1944.6799999999996</c:v>
                </c:pt>
                <c:pt idx="85">
                  <c:v>1969.9866666666662</c:v>
                </c:pt>
                <c:pt idx="86">
                  <c:v>1995.2933333333326</c:v>
                </c:pt>
                <c:pt idx="87">
                  <c:v>2020.2666666666664</c:v>
                </c:pt>
                <c:pt idx="88">
                  <c:v>2039.6666666666665</c:v>
                </c:pt>
                <c:pt idx="89">
                  <c:v>2040.3333333333333</c:v>
                </c:pt>
                <c:pt idx="90">
                  <c:v>2016.3599999999997</c:v>
                </c:pt>
                <c:pt idx="91">
                  <c:v>1989.0533333333333</c:v>
                </c:pt>
                <c:pt idx="92">
                  <c:v>1961.7466666666667</c:v>
                </c:pt>
                <c:pt idx="93">
                  <c:v>1934.4399999999998</c:v>
                </c:pt>
                <c:pt idx="94">
                  <c:v>1907.1333333333332</c:v>
                </c:pt>
                <c:pt idx="95">
                  <c:v>1879.8266666666668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2D-4D18-BA0B-375C111EE295}"/>
            </c:ext>
          </c:extLst>
        </c:ser>
        <c:ser>
          <c:idx val="3"/>
          <c:order val="3"/>
          <c:tx>
            <c:v>Own_Thermal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Sheet1!$B$40:$CS$40</c:f>
              <c:numCache>
                <c:formatCode>General</c:formatCode>
                <c:ptCount val="96"/>
                <c:pt idx="0">
                  <c:v>756</c:v>
                </c:pt>
                <c:pt idx="1">
                  <c:v>740</c:v>
                </c:pt>
                <c:pt idx="2">
                  <c:v>724</c:v>
                </c:pt>
                <c:pt idx="3">
                  <c:v>708</c:v>
                </c:pt>
                <c:pt idx="4">
                  <c:v>692</c:v>
                </c:pt>
                <c:pt idx="5">
                  <c:v>676</c:v>
                </c:pt>
                <c:pt idx="6">
                  <c:v>660</c:v>
                </c:pt>
                <c:pt idx="7">
                  <c:v>660</c:v>
                </c:pt>
                <c:pt idx="8">
                  <c:v>660</c:v>
                </c:pt>
                <c:pt idx="9">
                  <c:v>676</c:v>
                </c:pt>
                <c:pt idx="10">
                  <c:v>692</c:v>
                </c:pt>
                <c:pt idx="11">
                  <c:v>708</c:v>
                </c:pt>
                <c:pt idx="12">
                  <c:v>724</c:v>
                </c:pt>
                <c:pt idx="13">
                  <c:v>740</c:v>
                </c:pt>
                <c:pt idx="14">
                  <c:v>756</c:v>
                </c:pt>
                <c:pt idx="15">
                  <c:v>772</c:v>
                </c:pt>
                <c:pt idx="16">
                  <c:v>788</c:v>
                </c:pt>
                <c:pt idx="17">
                  <c:v>804</c:v>
                </c:pt>
                <c:pt idx="18">
                  <c:v>820</c:v>
                </c:pt>
                <c:pt idx="19">
                  <c:v>836</c:v>
                </c:pt>
                <c:pt idx="20">
                  <c:v>852</c:v>
                </c:pt>
                <c:pt idx="21">
                  <c:v>868</c:v>
                </c:pt>
                <c:pt idx="22">
                  <c:v>884</c:v>
                </c:pt>
                <c:pt idx="23">
                  <c:v>900</c:v>
                </c:pt>
                <c:pt idx="24">
                  <c:v>884</c:v>
                </c:pt>
                <c:pt idx="25">
                  <c:v>868</c:v>
                </c:pt>
                <c:pt idx="26">
                  <c:v>852</c:v>
                </c:pt>
                <c:pt idx="27">
                  <c:v>836</c:v>
                </c:pt>
                <c:pt idx="28">
                  <c:v>820</c:v>
                </c:pt>
                <c:pt idx="29">
                  <c:v>804</c:v>
                </c:pt>
                <c:pt idx="30">
                  <c:v>788</c:v>
                </c:pt>
                <c:pt idx="31">
                  <c:v>772</c:v>
                </c:pt>
                <c:pt idx="32">
                  <c:v>756</c:v>
                </c:pt>
                <c:pt idx="33">
                  <c:v>740</c:v>
                </c:pt>
                <c:pt idx="34">
                  <c:v>724</c:v>
                </c:pt>
                <c:pt idx="35">
                  <c:v>708</c:v>
                </c:pt>
                <c:pt idx="36">
                  <c:v>692</c:v>
                </c:pt>
                <c:pt idx="37">
                  <c:v>676</c:v>
                </c:pt>
                <c:pt idx="38">
                  <c:v>660</c:v>
                </c:pt>
                <c:pt idx="39">
                  <c:v>660</c:v>
                </c:pt>
                <c:pt idx="40">
                  <c:v>660</c:v>
                </c:pt>
                <c:pt idx="41">
                  <c:v>660</c:v>
                </c:pt>
                <c:pt idx="42">
                  <c:v>660</c:v>
                </c:pt>
                <c:pt idx="43">
                  <c:v>660</c:v>
                </c:pt>
                <c:pt idx="44">
                  <c:v>660</c:v>
                </c:pt>
                <c:pt idx="45">
                  <c:v>660</c:v>
                </c:pt>
                <c:pt idx="46">
                  <c:v>660</c:v>
                </c:pt>
                <c:pt idx="47">
                  <c:v>660</c:v>
                </c:pt>
                <c:pt idx="48">
                  <c:v>660</c:v>
                </c:pt>
                <c:pt idx="49">
                  <c:v>660</c:v>
                </c:pt>
                <c:pt idx="50">
                  <c:v>660</c:v>
                </c:pt>
                <c:pt idx="51">
                  <c:v>660</c:v>
                </c:pt>
                <c:pt idx="52">
                  <c:v>660</c:v>
                </c:pt>
                <c:pt idx="53">
                  <c:v>672</c:v>
                </c:pt>
                <c:pt idx="54">
                  <c:v>688</c:v>
                </c:pt>
                <c:pt idx="55">
                  <c:v>704</c:v>
                </c:pt>
                <c:pt idx="56">
                  <c:v>720</c:v>
                </c:pt>
                <c:pt idx="57">
                  <c:v>736</c:v>
                </c:pt>
                <c:pt idx="58">
                  <c:v>752</c:v>
                </c:pt>
                <c:pt idx="59">
                  <c:v>768</c:v>
                </c:pt>
                <c:pt idx="60">
                  <c:v>784</c:v>
                </c:pt>
                <c:pt idx="61">
                  <c:v>800</c:v>
                </c:pt>
                <c:pt idx="62">
                  <c:v>816</c:v>
                </c:pt>
                <c:pt idx="63">
                  <c:v>832</c:v>
                </c:pt>
                <c:pt idx="64">
                  <c:v>848</c:v>
                </c:pt>
                <c:pt idx="65">
                  <c:v>864</c:v>
                </c:pt>
                <c:pt idx="66">
                  <c:v>880</c:v>
                </c:pt>
                <c:pt idx="67">
                  <c:v>896</c:v>
                </c:pt>
                <c:pt idx="68">
                  <c:v>912</c:v>
                </c:pt>
                <c:pt idx="69">
                  <c:v>928</c:v>
                </c:pt>
                <c:pt idx="70">
                  <c:v>944</c:v>
                </c:pt>
                <c:pt idx="71">
                  <c:v>960</c:v>
                </c:pt>
                <c:pt idx="72">
                  <c:v>976</c:v>
                </c:pt>
                <c:pt idx="73">
                  <c:v>992</c:v>
                </c:pt>
                <c:pt idx="74">
                  <c:v>1008</c:v>
                </c:pt>
                <c:pt idx="75">
                  <c:v>1024</c:v>
                </c:pt>
                <c:pt idx="76">
                  <c:v>1040</c:v>
                </c:pt>
                <c:pt idx="77">
                  <c:v>1056</c:v>
                </c:pt>
                <c:pt idx="78">
                  <c:v>1072</c:v>
                </c:pt>
                <c:pt idx="79">
                  <c:v>1088</c:v>
                </c:pt>
                <c:pt idx="80">
                  <c:v>1104</c:v>
                </c:pt>
                <c:pt idx="81">
                  <c:v>1120</c:v>
                </c:pt>
                <c:pt idx="82">
                  <c:v>1136</c:v>
                </c:pt>
                <c:pt idx="83">
                  <c:v>1152</c:v>
                </c:pt>
                <c:pt idx="84">
                  <c:v>1168</c:v>
                </c:pt>
                <c:pt idx="85">
                  <c:v>1184</c:v>
                </c:pt>
                <c:pt idx="86">
                  <c:v>1200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1184</c:v>
                </c:pt>
                <c:pt idx="92">
                  <c:v>1168</c:v>
                </c:pt>
                <c:pt idx="93">
                  <c:v>1152</c:v>
                </c:pt>
                <c:pt idx="94">
                  <c:v>1136</c:v>
                </c:pt>
                <c:pt idx="95">
                  <c:v>1120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2D-4D18-BA0B-375C111EE295}"/>
            </c:ext>
          </c:extLst>
        </c:ser>
        <c:ser>
          <c:idx val="4"/>
          <c:order val="4"/>
          <c:tx>
            <c:v>RES</c:v>
          </c:tx>
          <c:spPr>
            <a:solidFill>
              <a:srgbClr val="92D050"/>
            </a:solidFill>
            <a:ln>
              <a:noFill/>
            </a:ln>
            <a:effectLst/>
          </c:spPr>
          <c:val>
            <c:numRef>
              <c:f>Sheet1!$B$46:$CS$46</c:f>
              <c:numCache>
                <c:formatCode>General</c:formatCode>
                <c:ptCount val="96"/>
                <c:pt idx="0">
                  <c:v>3796.94174700961</c:v>
                </c:pt>
                <c:pt idx="1">
                  <c:v>3805.1860359890002</c:v>
                </c:pt>
                <c:pt idx="2">
                  <c:v>3805.1860359890002</c:v>
                </c:pt>
                <c:pt idx="3">
                  <c:v>3805.1860359890002</c:v>
                </c:pt>
                <c:pt idx="4">
                  <c:v>3805.1860359890002</c:v>
                </c:pt>
                <c:pt idx="5">
                  <c:v>3788.6974580302299</c:v>
                </c:pt>
                <c:pt idx="6">
                  <c:v>3772.20888007146</c:v>
                </c:pt>
                <c:pt idx="7">
                  <c:v>3739.2317241539299</c:v>
                </c:pt>
                <c:pt idx="8">
                  <c:v>3706.2545682363998</c:v>
                </c:pt>
                <c:pt idx="9">
                  <c:v>3681.5217012982398</c:v>
                </c:pt>
                <c:pt idx="10">
                  <c:v>3640.30025640133</c:v>
                </c:pt>
                <c:pt idx="11">
                  <c:v>3607.3231004837899</c:v>
                </c:pt>
                <c:pt idx="12">
                  <c:v>3574.3459445662602</c:v>
                </c:pt>
                <c:pt idx="13">
                  <c:v>3549.6130776281102</c:v>
                </c:pt>
                <c:pt idx="14">
                  <c:v>3508.3916327311899</c:v>
                </c:pt>
                <c:pt idx="15">
                  <c:v>3475.4144768136598</c:v>
                </c:pt>
                <c:pt idx="16">
                  <c:v>3434.19303191674</c:v>
                </c:pt>
                <c:pt idx="17">
                  <c:v>3401.2158759992099</c:v>
                </c:pt>
                <c:pt idx="18">
                  <c:v>3376.4830090610599</c:v>
                </c:pt>
                <c:pt idx="19">
                  <c:v>3490.8266346688761</c:v>
                </c:pt>
                <c:pt idx="20">
                  <c:v>3541.9050605686944</c:v>
                </c:pt>
                <c:pt idx="21">
                  <c:v>3550.8139733733069</c:v>
                </c:pt>
                <c:pt idx="22">
                  <c:v>3568.9152433555951</c:v>
                </c:pt>
                <c:pt idx="23">
                  <c:v>3564.9372612685129</c:v>
                </c:pt>
                <c:pt idx="24">
                  <c:v>3587.8717268892015</c:v>
                </c:pt>
                <c:pt idx="25">
                  <c:v>3693.249082303731</c:v>
                </c:pt>
                <c:pt idx="26">
                  <c:v>3859.7475539149291</c:v>
                </c:pt>
                <c:pt idx="27">
                  <c:v>4182.604071761345</c:v>
                </c:pt>
                <c:pt idx="28">
                  <c:v>4527.0658075779938</c:v>
                </c:pt>
                <c:pt idx="29">
                  <c:v>4912.7489882915634</c:v>
                </c:pt>
                <c:pt idx="30">
                  <c:v>5131.3668086478301</c:v>
                </c:pt>
                <c:pt idx="31">
                  <c:v>5390.7320398018701</c:v>
                </c:pt>
                <c:pt idx="32">
                  <c:v>5652.7508858246802</c:v>
                </c:pt>
                <c:pt idx="33">
                  <c:v>5885.2036692709398</c:v>
                </c:pt>
                <c:pt idx="34">
                  <c:v>6080.3201352603992</c:v>
                </c:pt>
                <c:pt idx="35">
                  <c:v>6229.7331026614593</c:v>
                </c:pt>
                <c:pt idx="36">
                  <c:v>6375.5067269268302</c:v>
                </c:pt>
                <c:pt idx="37">
                  <c:v>6487.2322349241704</c:v>
                </c:pt>
                <c:pt idx="38">
                  <c:v>6590.7134539421304</c:v>
                </c:pt>
                <c:pt idx="39">
                  <c:v>6704.1445086099502</c:v>
                </c:pt>
                <c:pt idx="40">
                  <c:v>6788.4835348003598</c:v>
                </c:pt>
                <c:pt idx="41">
                  <c:v>6877.1817225300401</c:v>
                </c:pt>
                <c:pt idx="42">
                  <c:v>6936.7201250527196</c:v>
                </c:pt>
                <c:pt idx="43">
                  <c:v>7017.5252249056393</c:v>
                </c:pt>
                <c:pt idx="44">
                  <c:v>7084.427604939</c:v>
                </c:pt>
                <c:pt idx="45">
                  <c:v>7146.9708234330901</c:v>
                </c:pt>
                <c:pt idx="46">
                  <c:v>7187.2038907320093</c:v>
                </c:pt>
                <c:pt idx="47">
                  <c:v>7250.2614527249598</c:v>
                </c:pt>
                <c:pt idx="48">
                  <c:v>5907.8185388224601</c:v>
                </c:pt>
                <c:pt idx="49">
                  <c:v>5970.2070720569182</c:v>
                </c:pt>
                <c:pt idx="50">
                  <c:v>5840.6371015715831</c:v>
                </c:pt>
                <c:pt idx="51">
                  <c:v>5845.6167370138473</c:v>
                </c:pt>
                <c:pt idx="52">
                  <c:v>5756.2511934060813</c:v>
                </c:pt>
                <c:pt idx="53">
                  <c:v>5695.4280219035118</c:v>
                </c:pt>
                <c:pt idx="54">
                  <c:v>5743.8250268121546</c:v>
                </c:pt>
                <c:pt idx="55">
                  <c:v>5766.0506403182535</c:v>
                </c:pt>
                <c:pt idx="56">
                  <c:v>5771.2040024111211</c:v>
                </c:pt>
                <c:pt idx="57">
                  <c:v>5711.8907043112704</c:v>
                </c:pt>
                <c:pt idx="58">
                  <c:v>5701.2855763505304</c:v>
                </c:pt>
                <c:pt idx="59">
                  <c:v>5633.6367805934633</c:v>
                </c:pt>
                <c:pt idx="60">
                  <c:v>5665.071487639827</c:v>
                </c:pt>
                <c:pt idx="61">
                  <c:v>5758.1068610484836</c:v>
                </c:pt>
                <c:pt idx="62">
                  <c:v>5616.9308391246923</c:v>
                </c:pt>
                <c:pt idx="63">
                  <c:v>5579.9670097541566</c:v>
                </c:pt>
                <c:pt idx="64">
                  <c:v>5639.7503430782654</c:v>
                </c:pt>
                <c:pt idx="65">
                  <c:v>5633.7236812772799</c:v>
                </c:pt>
                <c:pt idx="66">
                  <c:v>5588.7815014460548</c:v>
                </c:pt>
                <c:pt idx="67">
                  <c:v>7213.6930109347068</c:v>
                </c:pt>
                <c:pt idx="68">
                  <c:v>7012.291328086455</c:v>
                </c:pt>
                <c:pt idx="69">
                  <c:v>6753.6835754046142</c:v>
                </c:pt>
                <c:pt idx="70">
                  <c:v>6481.7148937319307</c:v>
                </c:pt>
                <c:pt idx="71">
                  <c:v>6217.3253428892094</c:v>
                </c:pt>
                <c:pt idx="72">
                  <c:v>5900.4412129297598</c:v>
                </c:pt>
                <c:pt idx="73">
                  <c:v>5625.5354720152345</c:v>
                </c:pt>
                <c:pt idx="74">
                  <c:v>5291.0235718484601</c:v>
                </c:pt>
                <c:pt idx="75">
                  <c:v>5003.0403463161447</c:v>
                </c:pt>
                <c:pt idx="76">
                  <c:v>4782.7169792893919</c:v>
                </c:pt>
                <c:pt idx="77">
                  <c:v>4646.4491940799981</c:v>
                </c:pt>
                <c:pt idx="78">
                  <c:v>4478.1873254738639</c:v>
                </c:pt>
                <c:pt idx="79">
                  <c:v>4317.222475386483</c:v>
                </c:pt>
                <c:pt idx="80">
                  <c:v>4203.2681635514127</c:v>
                </c:pt>
                <c:pt idx="81">
                  <c:v>4118.4690172055698</c:v>
                </c:pt>
                <c:pt idx="82">
                  <c:v>4052.5147053705</c:v>
                </c:pt>
                <c:pt idx="83">
                  <c:v>3961.8275265972802</c:v>
                </c:pt>
                <c:pt idx="84">
                  <c:v>3937.0946596591298</c:v>
                </c:pt>
                <c:pt idx="85">
                  <c:v>3879.3846368034501</c:v>
                </c:pt>
                <c:pt idx="86">
                  <c:v>3829.9189029271502</c:v>
                </c:pt>
                <c:pt idx="87">
                  <c:v>3788.6974580302299</c:v>
                </c:pt>
                <c:pt idx="88">
                  <c:v>3772.20888007146</c:v>
                </c:pt>
                <c:pt idx="89">
                  <c:v>3755.7203021127002</c:v>
                </c:pt>
                <c:pt idx="90">
                  <c:v>3739.2317241539299</c:v>
                </c:pt>
                <c:pt idx="91">
                  <c:v>3739.2317241539299</c:v>
                </c:pt>
                <c:pt idx="92">
                  <c:v>3730.9874351745498</c:v>
                </c:pt>
                <c:pt idx="93">
                  <c:v>3739.2317241539299</c:v>
                </c:pt>
                <c:pt idx="94">
                  <c:v>3739.2317241539299</c:v>
                </c:pt>
                <c:pt idx="95">
                  <c:v>3739.0086834225699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2D-4D18-BA0B-375C111EE295}"/>
            </c:ext>
          </c:extLst>
        </c:ser>
        <c:ser>
          <c:idx val="5"/>
          <c:order val="5"/>
          <c:tx>
            <c:v>Own_Gas</c:v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Sheet1!$B$51:$CS$51</c:f>
              <c:numCache>
                <c:formatCode>General</c:formatCode>
                <c:ptCount val="96"/>
                <c:pt idx="0">
                  <c:v>166.769211846177</c:v>
                </c:pt>
                <c:pt idx="1">
                  <c:v>164.275878512844</c:v>
                </c:pt>
                <c:pt idx="2">
                  <c:v>161.782545179511</c:v>
                </c:pt>
                <c:pt idx="3">
                  <c:v>159.28921184617701</c:v>
                </c:pt>
                <c:pt idx="4">
                  <c:v>156.79587851284401</c:v>
                </c:pt>
                <c:pt idx="5">
                  <c:v>154.30254517951099</c:v>
                </c:pt>
                <c:pt idx="6">
                  <c:v>151.80921184617699</c:v>
                </c:pt>
                <c:pt idx="7">
                  <c:v>149.31587851284399</c:v>
                </c:pt>
                <c:pt idx="8">
                  <c:v>146.822545179511</c:v>
                </c:pt>
                <c:pt idx="9">
                  <c:v>144.329211846177</c:v>
                </c:pt>
                <c:pt idx="10">
                  <c:v>141.835878512844</c:v>
                </c:pt>
                <c:pt idx="11">
                  <c:v>144.329211846177</c:v>
                </c:pt>
                <c:pt idx="12">
                  <c:v>146.822545179511</c:v>
                </c:pt>
                <c:pt idx="13">
                  <c:v>149.31587851284399</c:v>
                </c:pt>
                <c:pt idx="14">
                  <c:v>151.80921184617699</c:v>
                </c:pt>
                <c:pt idx="15">
                  <c:v>154.30254517951099</c:v>
                </c:pt>
                <c:pt idx="16">
                  <c:v>156.79587851284401</c:v>
                </c:pt>
                <c:pt idx="17">
                  <c:v>159.28921184617701</c:v>
                </c:pt>
                <c:pt idx="18">
                  <c:v>161.782545179511</c:v>
                </c:pt>
                <c:pt idx="19">
                  <c:v>160.196666666667</c:v>
                </c:pt>
                <c:pt idx="20">
                  <c:v>157.70333333333301</c:v>
                </c:pt>
                <c:pt idx="21">
                  <c:v>155.21</c:v>
                </c:pt>
                <c:pt idx="22">
                  <c:v>152.71666666666701</c:v>
                </c:pt>
                <c:pt idx="23">
                  <c:v>150.22333333333299</c:v>
                </c:pt>
                <c:pt idx="24">
                  <c:v>147.72999999999999</c:v>
                </c:pt>
                <c:pt idx="25">
                  <c:v>145.23666666666699</c:v>
                </c:pt>
                <c:pt idx="26">
                  <c:v>142.743333333333</c:v>
                </c:pt>
                <c:pt idx="27">
                  <c:v>140.25</c:v>
                </c:pt>
                <c:pt idx="28">
                  <c:v>137.756666666667</c:v>
                </c:pt>
                <c:pt idx="29">
                  <c:v>135.26333333333301</c:v>
                </c:pt>
                <c:pt idx="30">
                  <c:v>132.77000000000001</c:v>
                </c:pt>
                <c:pt idx="31">
                  <c:v>130.27666666666701</c:v>
                </c:pt>
                <c:pt idx="32">
                  <c:v>127.783333333333</c:v>
                </c:pt>
                <c:pt idx="33">
                  <c:v>125.29</c:v>
                </c:pt>
                <c:pt idx="34">
                  <c:v>122.79666666666699</c:v>
                </c:pt>
                <c:pt idx="35">
                  <c:v>120.303333333333</c:v>
                </c:pt>
                <c:pt idx="36">
                  <c:v>117.81</c:v>
                </c:pt>
                <c:pt idx="37">
                  <c:v>115.316666666667</c:v>
                </c:pt>
                <c:pt idx="38">
                  <c:v>112.823333333333</c:v>
                </c:pt>
                <c:pt idx="39">
                  <c:v>110.33</c:v>
                </c:pt>
                <c:pt idx="40">
                  <c:v>107.836666666667</c:v>
                </c:pt>
                <c:pt idx="41">
                  <c:v>105.34333333333301</c:v>
                </c:pt>
                <c:pt idx="42">
                  <c:v>102.85</c:v>
                </c:pt>
                <c:pt idx="43">
                  <c:v>102.85</c:v>
                </c:pt>
                <c:pt idx="44">
                  <c:v>102.85</c:v>
                </c:pt>
                <c:pt idx="45">
                  <c:v>102.85</c:v>
                </c:pt>
                <c:pt idx="46">
                  <c:v>102.85</c:v>
                </c:pt>
                <c:pt idx="47">
                  <c:v>102.85</c:v>
                </c:pt>
                <c:pt idx="48">
                  <c:v>102.85</c:v>
                </c:pt>
                <c:pt idx="49">
                  <c:v>102.85</c:v>
                </c:pt>
                <c:pt idx="50">
                  <c:v>102.85</c:v>
                </c:pt>
                <c:pt idx="51">
                  <c:v>102.85</c:v>
                </c:pt>
                <c:pt idx="52">
                  <c:v>104.72</c:v>
                </c:pt>
                <c:pt idx="53">
                  <c:v>107.213333333333</c:v>
                </c:pt>
                <c:pt idx="54">
                  <c:v>109.706666666666</c:v>
                </c:pt>
                <c:pt idx="55">
                  <c:v>112.2</c:v>
                </c:pt>
                <c:pt idx="56">
                  <c:v>114.693333333333</c:v>
                </c:pt>
                <c:pt idx="57">
                  <c:v>117.186666666666</c:v>
                </c:pt>
                <c:pt idx="58">
                  <c:v>119.68</c:v>
                </c:pt>
                <c:pt idx="59">
                  <c:v>122.17333333333301</c:v>
                </c:pt>
                <c:pt idx="60">
                  <c:v>124.666666666667</c:v>
                </c:pt>
                <c:pt idx="61">
                  <c:v>127.16</c:v>
                </c:pt>
                <c:pt idx="62">
                  <c:v>129.65333333333299</c:v>
                </c:pt>
                <c:pt idx="63">
                  <c:v>132.14666666666699</c:v>
                </c:pt>
                <c:pt idx="64">
                  <c:v>134.63999999999999</c:v>
                </c:pt>
                <c:pt idx="65">
                  <c:v>137.13333333333301</c:v>
                </c:pt>
                <c:pt idx="66">
                  <c:v>139.62666666666701</c:v>
                </c:pt>
                <c:pt idx="67">
                  <c:v>142.12</c:v>
                </c:pt>
                <c:pt idx="68">
                  <c:v>144.613333333333</c:v>
                </c:pt>
                <c:pt idx="69">
                  <c:v>147.106666666667</c:v>
                </c:pt>
                <c:pt idx="70">
                  <c:v>149.6</c:v>
                </c:pt>
                <c:pt idx="71">
                  <c:v>152.09333333333299</c:v>
                </c:pt>
                <c:pt idx="72">
                  <c:v>154.58666666666701</c:v>
                </c:pt>
                <c:pt idx="73">
                  <c:v>157.08000000000001</c:v>
                </c:pt>
                <c:pt idx="74">
                  <c:v>159.57333333333301</c:v>
                </c:pt>
                <c:pt idx="75">
                  <c:v>162.066666666667</c:v>
                </c:pt>
                <c:pt idx="76">
                  <c:v>164.56</c:v>
                </c:pt>
                <c:pt idx="77">
                  <c:v>167.053333333333</c:v>
                </c:pt>
                <c:pt idx="78">
                  <c:v>169.54666666666699</c:v>
                </c:pt>
                <c:pt idx="79">
                  <c:v>172.04</c:v>
                </c:pt>
                <c:pt idx="80">
                  <c:v>174.53333333333299</c:v>
                </c:pt>
                <c:pt idx="81">
                  <c:v>177.02666666666701</c:v>
                </c:pt>
                <c:pt idx="82">
                  <c:v>179.52</c:v>
                </c:pt>
                <c:pt idx="83">
                  <c:v>182.01333333333301</c:v>
                </c:pt>
                <c:pt idx="84">
                  <c:v>184.506666666667</c:v>
                </c:pt>
                <c:pt idx="85">
                  <c:v>187</c:v>
                </c:pt>
                <c:pt idx="86">
                  <c:v>187</c:v>
                </c:pt>
                <c:pt idx="87">
                  <c:v>187</c:v>
                </c:pt>
                <c:pt idx="88">
                  <c:v>187</c:v>
                </c:pt>
                <c:pt idx="89">
                  <c:v>187</c:v>
                </c:pt>
                <c:pt idx="90">
                  <c:v>187</c:v>
                </c:pt>
                <c:pt idx="91">
                  <c:v>184.506666666667</c:v>
                </c:pt>
                <c:pt idx="92">
                  <c:v>182.01333333333301</c:v>
                </c:pt>
                <c:pt idx="93">
                  <c:v>179.52</c:v>
                </c:pt>
                <c:pt idx="94">
                  <c:v>177.02666666666701</c:v>
                </c:pt>
                <c:pt idx="95">
                  <c:v>174.53333333333299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2D-4D18-BA0B-375C111EE295}"/>
            </c:ext>
          </c:extLst>
        </c:ser>
        <c:ser>
          <c:idx val="6"/>
          <c:order val="6"/>
          <c:tx>
            <c:v>Short Term Market (DAM+RTM)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Sheet1!$B$56:$CS$56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266.785371060383</c:v>
                </c:pt>
                <c:pt idx="17">
                  <c:v>401.35451836110428</c:v>
                </c:pt>
                <c:pt idx="18">
                  <c:v>454.68328035542879</c:v>
                </c:pt>
                <c:pt idx="19">
                  <c:v>8.8987077020361198</c:v>
                </c:pt>
                <c:pt idx="20">
                  <c:v>76.386687610695603</c:v>
                </c:pt>
                <c:pt idx="21">
                  <c:v>277.094075099571</c:v>
                </c:pt>
                <c:pt idx="22">
                  <c:v>326.99521100768902</c:v>
                </c:pt>
                <c:pt idx="23">
                  <c:v>397.91630393398998</c:v>
                </c:pt>
                <c:pt idx="24">
                  <c:v>866.73955997447297</c:v>
                </c:pt>
                <c:pt idx="25">
                  <c:v>935.67448150182599</c:v>
                </c:pt>
                <c:pt idx="26">
                  <c:v>930.52071452861003</c:v>
                </c:pt>
                <c:pt idx="27">
                  <c:v>821.07089222311697</c:v>
                </c:pt>
                <c:pt idx="28">
                  <c:v>613.14309350428402</c:v>
                </c:pt>
                <c:pt idx="29">
                  <c:v>388.10423571832803</c:v>
                </c:pt>
                <c:pt idx="30">
                  <c:v>329.39982413757298</c:v>
                </c:pt>
                <c:pt idx="31">
                  <c:v>171.32717853214501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265.91827055978968</c:v>
                </c:pt>
                <c:pt idx="76">
                  <c:v>561.81643649992714</c:v>
                </c:pt>
                <c:pt idx="77">
                  <c:v>686.65264903741695</c:v>
                </c:pt>
                <c:pt idx="78">
                  <c:v>909.55305360077</c:v>
                </c:pt>
                <c:pt idx="79">
                  <c:v>1254.26561722373</c:v>
                </c:pt>
                <c:pt idx="80">
                  <c:v>1166.12403422482</c:v>
                </c:pt>
                <c:pt idx="81">
                  <c:v>1299.1010979252101</c:v>
                </c:pt>
                <c:pt idx="82">
                  <c:v>1396.19645888167</c:v>
                </c:pt>
                <c:pt idx="83">
                  <c:v>1468.3501917020501</c:v>
                </c:pt>
                <c:pt idx="84">
                  <c:v>1199.8693468788099</c:v>
                </c:pt>
                <c:pt idx="85">
                  <c:v>1066.8291596698607</c:v>
                </c:pt>
                <c:pt idx="86">
                  <c:v>1078.5256309805422</c:v>
                </c:pt>
                <c:pt idx="87">
                  <c:v>801.96912620092803</c:v>
                </c:pt>
                <c:pt idx="88">
                  <c:v>287.2007271478268</c:v>
                </c:pt>
                <c:pt idx="89">
                  <c:v>81.825532616866496</c:v>
                </c:pt>
                <c:pt idx="90">
                  <c:v>255.56913433832398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2D-4D18-BA0B-375C111EE295}"/>
            </c:ext>
          </c:extLst>
        </c:ser>
        <c:ser>
          <c:idx val="7"/>
          <c:order val="7"/>
          <c:tx>
            <c:v>DSM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Sheet1!$B$59:$CS$59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215.986134764794</c:v>
                </c:pt>
                <c:pt idx="3">
                  <c:v>493.10078811568201</c:v>
                </c:pt>
                <c:pt idx="4">
                  <c:v>458.89727357725201</c:v>
                </c:pt>
                <c:pt idx="5">
                  <c:v>444.722788094799</c:v>
                </c:pt>
                <c:pt idx="6">
                  <c:v>433.50454551001098</c:v>
                </c:pt>
                <c:pt idx="7">
                  <c:v>450.04974573429803</c:v>
                </c:pt>
                <c:pt idx="8">
                  <c:v>453.87244791434898</c:v>
                </c:pt>
                <c:pt idx="9">
                  <c:v>422.86461006994</c:v>
                </c:pt>
                <c:pt idx="10">
                  <c:v>416.83888847166003</c:v>
                </c:pt>
                <c:pt idx="11">
                  <c:v>375.000129628195</c:v>
                </c:pt>
                <c:pt idx="12">
                  <c:v>479.83518367083002</c:v>
                </c:pt>
                <c:pt idx="13">
                  <c:v>379.56528530850801</c:v>
                </c:pt>
                <c:pt idx="14">
                  <c:v>387.50346163104598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549.13788164037999</c:v>
                </c:pt>
                <c:pt idx="33">
                  <c:v>268.01428310131797</c:v>
                </c:pt>
                <c:pt idx="34">
                  <c:v>27.4615955569327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217.82906452661899</c:v>
                </c:pt>
                <c:pt idx="74">
                  <c:v>529.79567199985797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572.386874366234</c:v>
                </c:pt>
                <c:pt idx="92">
                  <c:v>205.57399968684601</c:v>
                </c:pt>
                <c:pt idx="93">
                  <c:v>75.473803794798101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D2D-4D18-BA0B-375C111EE295}"/>
            </c:ext>
          </c:extLst>
        </c:ser>
        <c:ser>
          <c:idx val="8"/>
          <c:order val="8"/>
          <c:tx>
            <c:v>Wind_Curtailment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Sheet1!$B$47:$CS$47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0.12289215221790099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1.29926930091642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0.988377598005172</c:v>
                </c:pt>
                <c:pt idx="47">
                  <c:v>0</c:v>
                </c:pt>
                <c:pt idx="48">
                  <c:v>1376.15293675818</c:v>
                </c:pt>
                <c:pt idx="49">
                  <c:v>1354.35502884172</c:v>
                </c:pt>
                <c:pt idx="50">
                  <c:v>1539.69987460471</c:v>
                </c:pt>
                <c:pt idx="51">
                  <c:v>1539.73410666887</c:v>
                </c:pt>
                <c:pt idx="52">
                  <c:v>1662.3499112493901</c:v>
                </c:pt>
                <c:pt idx="53">
                  <c:v>1730.66649733847</c:v>
                </c:pt>
                <c:pt idx="54">
                  <c:v>1736.4814961802899</c:v>
                </c:pt>
                <c:pt idx="55">
                  <c:v>1723.77153378809</c:v>
                </c:pt>
                <c:pt idx="56">
                  <c:v>1745.6954018633701</c:v>
                </c:pt>
                <c:pt idx="57">
                  <c:v>1831.6019399911199</c:v>
                </c:pt>
                <c:pt idx="58">
                  <c:v>1863.4194765505699</c:v>
                </c:pt>
                <c:pt idx="59">
                  <c:v>1954.0116614702799</c:v>
                </c:pt>
                <c:pt idx="60">
                  <c:v>1935.31657176571</c:v>
                </c:pt>
                <c:pt idx="61">
                  <c:v>1847.3454367198001</c:v>
                </c:pt>
                <c:pt idx="62">
                  <c:v>1965.62753602717</c:v>
                </c:pt>
                <c:pt idx="63">
                  <c:v>1957.2318096691899</c:v>
                </c:pt>
                <c:pt idx="64">
                  <c:v>1863.3966626542799</c:v>
                </c:pt>
                <c:pt idx="65">
                  <c:v>1817.9207782871599</c:v>
                </c:pt>
                <c:pt idx="66">
                  <c:v>1740.21231653327</c:v>
                </c:pt>
                <c:pt idx="67">
                  <c:v>0.53696982316250796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0.19112405026680801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0.223040731360925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2D-4D18-BA0B-375C111EE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2472223"/>
        <c:axId val="632470143"/>
      </c:areaChart>
      <c:lineChart>
        <c:grouping val="standard"/>
        <c:varyColors val="0"/>
        <c:ser>
          <c:idx val="9"/>
          <c:order val="9"/>
          <c:tx>
            <c:v>Demand</c:v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Sheet1!$B$61:$CS$61</c:f>
              <c:numCache>
                <c:formatCode>General</c:formatCode>
                <c:ptCount val="96"/>
                <c:pt idx="0">
                  <c:v>9931.1826755656293</c:v>
                </c:pt>
                <c:pt idx="1">
                  <c:v>9949.5153016324894</c:v>
                </c:pt>
                <c:pt idx="2">
                  <c:v>9605.7606321982003</c:v>
                </c:pt>
                <c:pt idx="3">
                  <c:v>9862.0157623136402</c:v>
                </c:pt>
                <c:pt idx="4">
                  <c:v>9787.5725214124304</c:v>
                </c:pt>
                <c:pt idx="5">
                  <c:v>9728.3627913045402</c:v>
                </c:pt>
                <c:pt idx="6">
                  <c:v>9676.4559707609806</c:v>
                </c:pt>
                <c:pt idx="7">
                  <c:v>9655.9240150677397</c:v>
                </c:pt>
                <c:pt idx="8">
                  <c:v>9622.16956133026</c:v>
                </c:pt>
                <c:pt idx="9">
                  <c:v>9577.8288565476905</c:v>
                </c:pt>
                <c:pt idx="10">
                  <c:v>9545.5816900525006</c:v>
                </c:pt>
                <c:pt idx="11">
                  <c:v>9496.2991086248294</c:v>
                </c:pt>
                <c:pt idx="12">
                  <c:v>9596.7036734165995</c:v>
                </c:pt>
                <c:pt idx="13">
                  <c:v>9502.9009081161294</c:v>
                </c:pt>
                <c:pt idx="14">
                  <c:v>9524.7909728750801</c:v>
                </c:pt>
                <c:pt idx="15">
                  <c:v>9649.7817533425005</c:v>
                </c:pt>
                <c:pt idx="16">
                  <c:v>9976.5227282514097</c:v>
                </c:pt>
                <c:pt idx="17">
                  <c:v>10172.766929707401</c:v>
                </c:pt>
                <c:pt idx="18">
                  <c:v>10287.9626087139</c:v>
                </c:pt>
                <c:pt idx="19">
                  <c:v>10019.6536695296</c:v>
                </c:pt>
                <c:pt idx="20">
                  <c:v>10225.484973889401</c:v>
                </c:pt>
                <c:pt idx="21">
                  <c:v>10530.105640865</c:v>
                </c:pt>
                <c:pt idx="22">
                  <c:v>10685.659050574201</c:v>
                </c:pt>
                <c:pt idx="23">
                  <c:v>10840.0974128611</c:v>
                </c:pt>
                <c:pt idx="24">
                  <c:v>11399.659926890399</c:v>
                </c:pt>
                <c:pt idx="25">
                  <c:v>11490.8939026187</c:v>
                </c:pt>
                <c:pt idx="26">
                  <c:v>11567.074293465699</c:v>
                </c:pt>
                <c:pt idx="27">
                  <c:v>11698.056780000001</c:v>
                </c:pt>
                <c:pt idx="28">
                  <c:v>11748.120573436299</c:v>
                </c:pt>
                <c:pt idx="29">
                  <c:v>11826.511088798699</c:v>
                </c:pt>
                <c:pt idx="30">
                  <c:v>11904.132220843099</c:v>
                </c:pt>
                <c:pt idx="31">
                  <c:v>11921.450731946899</c:v>
                </c:pt>
                <c:pt idx="32">
                  <c:v>11880.3677444806</c:v>
                </c:pt>
                <c:pt idx="33">
                  <c:v>11746.856929387801</c:v>
                </c:pt>
                <c:pt idx="34">
                  <c:v>11638.438397484</c:v>
                </c:pt>
                <c:pt idx="35">
                  <c:v>11689.36758</c:v>
                </c:pt>
                <c:pt idx="36">
                  <c:v>11645.898416166399</c:v>
                </c:pt>
                <c:pt idx="37">
                  <c:v>11632.590702576499</c:v>
                </c:pt>
                <c:pt idx="38">
                  <c:v>11575.395788517701</c:v>
                </c:pt>
                <c:pt idx="39">
                  <c:v>11577.957883521</c:v>
                </c:pt>
                <c:pt idx="40">
                  <c:v>11467.7035768643</c:v>
                </c:pt>
                <c:pt idx="41">
                  <c:v>11435.967058678099</c:v>
                </c:pt>
                <c:pt idx="42">
                  <c:v>11352.9571447364</c:v>
                </c:pt>
                <c:pt idx="43">
                  <c:v>11327.144109197199</c:v>
                </c:pt>
                <c:pt idx="44">
                  <c:v>11300.8618708842</c:v>
                </c:pt>
                <c:pt idx="45">
                  <c:v>11223.5558215009</c:v>
                </c:pt>
                <c:pt idx="46">
                  <c:v>11080.4544836799</c:v>
                </c:pt>
                <c:pt idx="47">
                  <c:v>11055.4348498462</c:v>
                </c:pt>
                <c:pt idx="48">
                  <c:v>11043.2179113164</c:v>
                </c:pt>
                <c:pt idx="49">
                  <c:v>11079.5781609189</c:v>
                </c:pt>
                <c:pt idx="50">
                  <c:v>10990.750909074801</c:v>
                </c:pt>
                <c:pt idx="51">
                  <c:v>10997.569350383301</c:v>
                </c:pt>
                <c:pt idx="52">
                  <c:v>10937.5301385434</c:v>
                </c:pt>
                <c:pt idx="53">
                  <c:v>10881.4680219968</c:v>
                </c:pt>
                <c:pt idx="54">
                  <c:v>10932.079424567401</c:v>
                </c:pt>
                <c:pt idx="55">
                  <c:v>11015.327307002201</c:v>
                </c:pt>
                <c:pt idx="56">
                  <c:v>11095.2439494932</c:v>
                </c:pt>
                <c:pt idx="57">
                  <c:v>11113.213629303</c:v>
                </c:pt>
                <c:pt idx="58">
                  <c:v>11187.865701140599</c:v>
                </c:pt>
                <c:pt idx="59">
                  <c:v>11207.1415163251</c:v>
                </c:pt>
                <c:pt idx="60">
                  <c:v>11327.512671967999</c:v>
                </c:pt>
                <c:pt idx="61">
                  <c:v>11513.921378700101</c:v>
                </c:pt>
                <c:pt idx="62">
                  <c:v>11468.385356888301</c:v>
                </c:pt>
                <c:pt idx="63">
                  <c:v>11523.6851355853</c:v>
                </c:pt>
                <c:pt idx="64">
                  <c:v>11676.051474530799</c:v>
                </c:pt>
                <c:pt idx="65">
                  <c:v>11759.898199023401</c:v>
                </c:pt>
                <c:pt idx="66">
                  <c:v>11807.395940811301</c:v>
                </c:pt>
                <c:pt idx="67">
                  <c:v>11917.693552585501</c:v>
                </c:pt>
                <c:pt idx="68">
                  <c:v>12044.7682463205</c:v>
                </c:pt>
                <c:pt idx="69">
                  <c:v>12099.887752819401</c:v>
                </c:pt>
                <c:pt idx="70">
                  <c:v>12327.738411709101</c:v>
                </c:pt>
                <c:pt idx="71">
                  <c:v>12545.723985254101</c:v>
                </c:pt>
                <c:pt idx="72">
                  <c:v>12637.459716522801</c:v>
                </c:pt>
                <c:pt idx="73">
                  <c:v>12846.2857208809</c:v>
                </c:pt>
                <c:pt idx="74">
                  <c:v>12912.713761520699</c:v>
                </c:pt>
                <c:pt idx="75">
                  <c:v>13105.080492507001</c:v>
                </c:pt>
                <c:pt idx="76">
                  <c:v>13278.2890527667</c:v>
                </c:pt>
                <c:pt idx="77">
                  <c:v>13359.911958726099</c:v>
                </c:pt>
                <c:pt idx="78">
                  <c:v>13511.082347453001</c:v>
                </c:pt>
                <c:pt idx="79">
                  <c:v>13798.157133630801</c:v>
                </c:pt>
                <c:pt idx="80">
                  <c:v>13679.080753103801</c:v>
                </c:pt>
                <c:pt idx="81">
                  <c:v>13823.45049067</c:v>
                </c:pt>
                <c:pt idx="82">
                  <c:v>13949.8866827276</c:v>
                </c:pt>
                <c:pt idx="83">
                  <c:v>14024.0339326018</c:v>
                </c:pt>
                <c:pt idx="84">
                  <c:v>13808.517744782799</c:v>
                </c:pt>
                <c:pt idx="85">
                  <c:v>13699.278927170901</c:v>
                </c:pt>
                <c:pt idx="86">
                  <c:v>13748.3358437685</c:v>
                </c:pt>
                <c:pt idx="87">
                  <c:v>13481.6643177932</c:v>
                </c:pt>
                <c:pt idx="88">
                  <c:v>12974.2359209386</c:v>
                </c:pt>
                <c:pt idx="89">
                  <c:v>12736.504780999199</c:v>
                </c:pt>
                <c:pt idx="90">
                  <c:v>12835.257437591499</c:v>
                </c:pt>
                <c:pt idx="91">
                  <c:v>12421.3389724065</c:v>
                </c:pt>
                <c:pt idx="92">
                  <c:v>11957.3084754144</c:v>
                </c:pt>
                <c:pt idx="93">
                  <c:v>11746.479235168399</c:v>
                </c:pt>
                <c:pt idx="94">
                  <c:v>11498.3775207619</c:v>
                </c:pt>
                <c:pt idx="95">
                  <c:v>10953.4153582166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D2D-4D18-BA0B-375C111EE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472223"/>
        <c:axId val="632470143"/>
      </c:lineChart>
      <c:catAx>
        <c:axId val="632472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(Hrs.)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32470143"/>
        <c:crosses val="autoZero"/>
        <c:auto val="1"/>
        <c:lblAlgn val="ctr"/>
        <c:lblOffset val="100"/>
        <c:noMultiLvlLbl val="0"/>
      </c:catAx>
      <c:valAx>
        <c:axId val="6324701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63247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94222524239315E-2"/>
          <c:y val="4.7265571369731363E-2"/>
          <c:w val="0.9220499994596949"/>
          <c:h val="0.14202778163945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r>
              <a:rPr lang="en-IN" sz="1200" dirty="0"/>
              <a:t>Power</a:t>
            </a:r>
            <a:r>
              <a:rPr lang="en-IN" sz="1200" baseline="0" dirty="0"/>
              <a:t> Procurement Portfolio – July (High Risk)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07331147191755"/>
          <c:y val="7.8058714314258509E-2"/>
          <c:w val="0.87338215607581238"/>
          <c:h val="0.82688252318922328"/>
        </c:manualLayout>
      </c:layout>
      <c:areaChart>
        <c:grouping val="stack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CGS_Thermal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Sheet1!$B$2:$CS$2</c:f>
              <c:numCache>
                <c:formatCode>h:mm</c:formatCode>
                <c:ptCount val="96"/>
                <c:pt idx="0">
                  <c:v>1</c:v>
                </c:pt>
                <c:pt idx="1">
                  <c:v>1.0416666666666666E-2</c:v>
                </c:pt>
                <c:pt idx="2">
                  <c:v>2.0833333333333332E-2</c:v>
                </c:pt>
                <c:pt idx="3">
                  <c:v>3.125E-2</c:v>
                </c:pt>
                <c:pt idx="4">
                  <c:v>4.1666666666666664E-2</c:v>
                </c:pt>
                <c:pt idx="5">
                  <c:v>5.2083333333333336E-2</c:v>
                </c:pt>
                <c:pt idx="6">
                  <c:v>6.25E-2</c:v>
                </c:pt>
                <c:pt idx="7">
                  <c:v>7.2916666666666671E-2</c:v>
                </c:pt>
                <c:pt idx="8">
                  <c:v>8.3333333333333329E-2</c:v>
                </c:pt>
                <c:pt idx="9">
                  <c:v>9.375E-2</c:v>
                </c:pt>
                <c:pt idx="10">
                  <c:v>0.10416666666666667</c:v>
                </c:pt>
                <c:pt idx="11">
                  <c:v>0.11458333333333333</c:v>
                </c:pt>
                <c:pt idx="12">
                  <c:v>0.125</c:v>
                </c:pt>
                <c:pt idx="13">
                  <c:v>0.13541666666666666</c:v>
                </c:pt>
                <c:pt idx="14">
                  <c:v>0.14583333333333334</c:v>
                </c:pt>
                <c:pt idx="15">
                  <c:v>0.15625</c:v>
                </c:pt>
                <c:pt idx="16">
                  <c:v>0.16666666666666666</c:v>
                </c:pt>
                <c:pt idx="17">
                  <c:v>0.17708333333333334</c:v>
                </c:pt>
                <c:pt idx="18">
                  <c:v>0.1875</c:v>
                </c:pt>
                <c:pt idx="19">
                  <c:v>0.19791666666666666</c:v>
                </c:pt>
                <c:pt idx="20">
                  <c:v>0.20833333333333334</c:v>
                </c:pt>
                <c:pt idx="21">
                  <c:v>0.21875</c:v>
                </c:pt>
                <c:pt idx="22">
                  <c:v>0.22916666666666666</c:v>
                </c:pt>
                <c:pt idx="23">
                  <c:v>0.23958333333333334</c:v>
                </c:pt>
                <c:pt idx="24">
                  <c:v>0.25</c:v>
                </c:pt>
                <c:pt idx="25">
                  <c:v>0.26041666666666669</c:v>
                </c:pt>
                <c:pt idx="26">
                  <c:v>0.27083333333333331</c:v>
                </c:pt>
                <c:pt idx="27">
                  <c:v>0.28125</c:v>
                </c:pt>
                <c:pt idx="28">
                  <c:v>0.29166666666666669</c:v>
                </c:pt>
                <c:pt idx="29">
                  <c:v>0.30208333333333331</c:v>
                </c:pt>
                <c:pt idx="30">
                  <c:v>0.3125</c:v>
                </c:pt>
                <c:pt idx="31">
                  <c:v>0.32291666666666702</c:v>
                </c:pt>
                <c:pt idx="32">
                  <c:v>0.33333333333333398</c:v>
                </c:pt>
                <c:pt idx="33">
                  <c:v>0.34375</c:v>
                </c:pt>
                <c:pt idx="34">
                  <c:v>0.35416666666666702</c:v>
                </c:pt>
                <c:pt idx="35">
                  <c:v>0.36458333333333398</c:v>
                </c:pt>
                <c:pt idx="36">
                  <c:v>0.375</c:v>
                </c:pt>
                <c:pt idx="37">
                  <c:v>0.38541666666666702</c:v>
                </c:pt>
                <c:pt idx="38">
                  <c:v>0.39583333333333398</c:v>
                </c:pt>
                <c:pt idx="39">
                  <c:v>0.40625</c:v>
                </c:pt>
                <c:pt idx="40">
                  <c:v>0.41666666666666702</c:v>
                </c:pt>
                <c:pt idx="41">
                  <c:v>0.42708333333333398</c:v>
                </c:pt>
                <c:pt idx="42">
                  <c:v>0.4375</c:v>
                </c:pt>
                <c:pt idx="43">
                  <c:v>0.44791666666666702</c:v>
                </c:pt>
                <c:pt idx="44">
                  <c:v>0.45833333333333398</c:v>
                </c:pt>
                <c:pt idx="45">
                  <c:v>0.46875</c:v>
                </c:pt>
                <c:pt idx="46">
                  <c:v>0.47916666666666702</c:v>
                </c:pt>
                <c:pt idx="47">
                  <c:v>0.48958333333333398</c:v>
                </c:pt>
                <c:pt idx="48">
                  <c:v>0.5</c:v>
                </c:pt>
                <c:pt idx="49">
                  <c:v>0.51041666666666696</c:v>
                </c:pt>
                <c:pt idx="50">
                  <c:v>0.52083333333333404</c:v>
                </c:pt>
                <c:pt idx="51">
                  <c:v>0.53125</c:v>
                </c:pt>
                <c:pt idx="52">
                  <c:v>0.54166666666666696</c:v>
                </c:pt>
                <c:pt idx="53">
                  <c:v>0.55208333333333404</c:v>
                </c:pt>
                <c:pt idx="54">
                  <c:v>0.5625</c:v>
                </c:pt>
                <c:pt idx="55">
                  <c:v>0.57291666666666696</c:v>
                </c:pt>
                <c:pt idx="56">
                  <c:v>0.58333333333333404</c:v>
                </c:pt>
                <c:pt idx="57">
                  <c:v>0.59375</c:v>
                </c:pt>
                <c:pt idx="58">
                  <c:v>0.60416666666666696</c:v>
                </c:pt>
                <c:pt idx="59">
                  <c:v>0.61458333333333404</c:v>
                </c:pt>
                <c:pt idx="60">
                  <c:v>0.625</c:v>
                </c:pt>
                <c:pt idx="61">
                  <c:v>0.63541666666666696</c:v>
                </c:pt>
                <c:pt idx="62">
                  <c:v>0.64583333333333404</c:v>
                </c:pt>
                <c:pt idx="63">
                  <c:v>0.65625</c:v>
                </c:pt>
                <c:pt idx="64">
                  <c:v>0.66666666666666696</c:v>
                </c:pt>
                <c:pt idx="65">
                  <c:v>0.67708333333333404</c:v>
                </c:pt>
                <c:pt idx="66">
                  <c:v>0.6875</c:v>
                </c:pt>
                <c:pt idx="67">
                  <c:v>0.69791666666666696</c:v>
                </c:pt>
                <c:pt idx="68">
                  <c:v>0.70833333333333404</c:v>
                </c:pt>
                <c:pt idx="69">
                  <c:v>0.71875</c:v>
                </c:pt>
                <c:pt idx="70">
                  <c:v>0.72916666666666696</c:v>
                </c:pt>
                <c:pt idx="71">
                  <c:v>0.73958333333333404</c:v>
                </c:pt>
                <c:pt idx="72">
                  <c:v>0.75</c:v>
                </c:pt>
                <c:pt idx="73">
                  <c:v>0.76041666666666696</c:v>
                </c:pt>
                <c:pt idx="74">
                  <c:v>0.77083333333333404</c:v>
                </c:pt>
                <c:pt idx="75">
                  <c:v>0.78125</c:v>
                </c:pt>
                <c:pt idx="76">
                  <c:v>0.79166666666666696</c:v>
                </c:pt>
                <c:pt idx="77">
                  <c:v>0.80208333333333404</c:v>
                </c:pt>
                <c:pt idx="78">
                  <c:v>0.8125</c:v>
                </c:pt>
                <c:pt idx="79">
                  <c:v>0.82291666666666696</c:v>
                </c:pt>
                <c:pt idx="80">
                  <c:v>0.83333333333333404</c:v>
                </c:pt>
                <c:pt idx="81">
                  <c:v>0.84375</c:v>
                </c:pt>
                <c:pt idx="82">
                  <c:v>0.85416666666666696</c:v>
                </c:pt>
                <c:pt idx="83">
                  <c:v>0.86458333333333404</c:v>
                </c:pt>
                <c:pt idx="84">
                  <c:v>0.875</c:v>
                </c:pt>
                <c:pt idx="85">
                  <c:v>0.88541666666666696</c:v>
                </c:pt>
                <c:pt idx="86">
                  <c:v>0.89583333333333404</c:v>
                </c:pt>
                <c:pt idx="87">
                  <c:v>0.90625</c:v>
                </c:pt>
                <c:pt idx="88">
                  <c:v>0.91666666666666696</c:v>
                </c:pt>
                <c:pt idx="89">
                  <c:v>0.92708333333333404</c:v>
                </c:pt>
                <c:pt idx="90">
                  <c:v>0.9375</c:v>
                </c:pt>
                <c:pt idx="91">
                  <c:v>0.94791666666666696</c:v>
                </c:pt>
                <c:pt idx="92">
                  <c:v>0.95833333333333404</c:v>
                </c:pt>
                <c:pt idx="93">
                  <c:v>0.96875</c:v>
                </c:pt>
                <c:pt idx="94">
                  <c:v>0.97916666666666696</c:v>
                </c:pt>
                <c:pt idx="95">
                  <c:v>0.98958333333333404</c:v>
                </c:pt>
              </c:numCache>
            </c:numRef>
          </c:cat>
          <c:val>
            <c:numRef>
              <c:f>Sheet1!$B$14:$CS$14</c:f>
              <c:numCache>
                <c:formatCode>General</c:formatCode>
                <c:ptCount val="96"/>
                <c:pt idx="0">
                  <c:v>1158.6500000000001</c:v>
                </c:pt>
                <c:pt idx="1">
                  <c:v>1161.952277324147</c:v>
                </c:pt>
                <c:pt idx="2">
                  <c:v>1144.9122773241479</c:v>
                </c:pt>
                <c:pt idx="3">
                  <c:v>1142.6189439908139</c:v>
                </c:pt>
                <c:pt idx="4">
                  <c:v>1125.5789439908149</c:v>
                </c:pt>
                <c:pt idx="5">
                  <c:v>1112.312277324148</c:v>
                </c:pt>
                <c:pt idx="6">
                  <c:v>1102.5389439908145</c:v>
                </c:pt>
                <c:pt idx="7">
                  <c:v>1102.605610657482</c:v>
                </c:pt>
                <c:pt idx="8">
                  <c:v>1096.538943990814</c:v>
                </c:pt>
                <c:pt idx="9">
                  <c:v>1083.272277324148</c:v>
                </c:pt>
                <c:pt idx="10">
                  <c:v>1082.552247383961</c:v>
                </c:pt>
                <c:pt idx="11">
                  <c:v>1075.866666666665</c:v>
                </c:pt>
                <c:pt idx="12">
                  <c:v>1092.9066666666661</c:v>
                </c:pt>
                <c:pt idx="13">
                  <c:v>1090.5683990390789</c:v>
                </c:pt>
                <c:pt idx="14">
                  <c:v>1099.7399999999991</c:v>
                </c:pt>
                <c:pt idx="15">
                  <c:v>1099.7799999999991</c:v>
                </c:pt>
                <c:pt idx="16">
                  <c:v>1086.513333333332</c:v>
                </c:pt>
                <c:pt idx="17">
                  <c:v>1073.246666666666</c:v>
                </c:pt>
                <c:pt idx="18">
                  <c:v>1059.8733333333323</c:v>
                </c:pt>
                <c:pt idx="19">
                  <c:v>1050.2733333333317</c:v>
                </c:pt>
                <c:pt idx="20">
                  <c:v>1040.6733333333329</c:v>
                </c:pt>
                <c:pt idx="21">
                  <c:v>1031.0733333333324</c:v>
                </c:pt>
                <c:pt idx="22">
                  <c:v>1021.4733333333327</c:v>
                </c:pt>
                <c:pt idx="23">
                  <c:v>1011.873333333333</c:v>
                </c:pt>
                <c:pt idx="24">
                  <c:v>1002.2733333333324</c:v>
                </c:pt>
                <c:pt idx="25">
                  <c:v>992.67333333333272</c:v>
                </c:pt>
                <c:pt idx="26">
                  <c:v>983.07333333333304</c:v>
                </c:pt>
                <c:pt idx="27">
                  <c:v>973.47333333333336</c:v>
                </c:pt>
                <c:pt idx="28">
                  <c:v>956.32666666666671</c:v>
                </c:pt>
                <c:pt idx="29">
                  <c:v>939.17999999999904</c:v>
                </c:pt>
                <c:pt idx="30">
                  <c:v>922.0333333333333</c:v>
                </c:pt>
                <c:pt idx="31">
                  <c:v>904.88666666666677</c:v>
                </c:pt>
                <c:pt idx="32">
                  <c:v>887.73999999999899</c:v>
                </c:pt>
                <c:pt idx="33">
                  <c:v>870.59333333333336</c:v>
                </c:pt>
                <c:pt idx="34">
                  <c:v>853.44666666666672</c:v>
                </c:pt>
                <c:pt idx="35">
                  <c:v>836.3</c:v>
                </c:pt>
                <c:pt idx="36">
                  <c:v>819.15333333333342</c:v>
                </c:pt>
                <c:pt idx="37">
                  <c:v>805.77999999999963</c:v>
                </c:pt>
                <c:pt idx="38">
                  <c:v>792.40666666666698</c:v>
                </c:pt>
                <c:pt idx="39">
                  <c:v>779.0333333333333</c:v>
                </c:pt>
                <c:pt idx="40">
                  <c:v>765.65999999999974</c:v>
                </c:pt>
                <c:pt idx="41">
                  <c:v>752.28666666666697</c:v>
                </c:pt>
                <c:pt idx="42">
                  <c:v>738.9133333333333</c:v>
                </c:pt>
                <c:pt idx="43">
                  <c:v>725.53999999999974</c:v>
                </c:pt>
                <c:pt idx="44">
                  <c:v>718.82</c:v>
                </c:pt>
                <c:pt idx="45">
                  <c:v>715.11333333333334</c:v>
                </c:pt>
                <c:pt idx="46">
                  <c:v>711.40666666666675</c:v>
                </c:pt>
                <c:pt idx="47">
                  <c:v>707.7</c:v>
                </c:pt>
                <c:pt idx="48">
                  <c:v>707.59333333333325</c:v>
                </c:pt>
                <c:pt idx="49">
                  <c:v>707.48666666666668</c:v>
                </c:pt>
                <c:pt idx="50">
                  <c:v>707.38</c:v>
                </c:pt>
                <c:pt idx="51">
                  <c:v>707.3</c:v>
                </c:pt>
                <c:pt idx="52">
                  <c:v>707.3</c:v>
                </c:pt>
                <c:pt idx="53">
                  <c:v>707.40666666666664</c:v>
                </c:pt>
                <c:pt idx="54">
                  <c:v>707.51333333333332</c:v>
                </c:pt>
                <c:pt idx="55">
                  <c:v>711.22</c:v>
                </c:pt>
                <c:pt idx="56">
                  <c:v>722.17666666666764</c:v>
                </c:pt>
                <c:pt idx="57">
                  <c:v>735.55000000000132</c:v>
                </c:pt>
                <c:pt idx="58">
                  <c:v>748.92333333333499</c:v>
                </c:pt>
                <c:pt idx="59">
                  <c:v>766.07000000000062</c:v>
                </c:pt>
                <c:pt idx="60">
                  <c:v>783.21666666666829</c:v>
                </c:pt>
                <c:pt idx="61">
                  <c:v>800.36333333333391</c:v>
                </c:pt>
                <c:pt idx="62">
                  <c:v>817.51000000000067</c:v>
                </c:pt>
                <c:pt idx="63">
                  <c:v>834.65666666666834</c:v>
                </c:pt>
                <c:pt idx="64">
                  <c:v>851.80333333333397</c:v>
                </c:pt>
                <c:pt idx="65">
                  <c:v>868.95000000000073</c:v>
                </c:pt>
                <c:pt idx="66">
                  <c:v>886.0966666666684</c:v>
                </c:pt>
                <c:pt idx="67">
                  <c:v>903.24333333333402</c:v>
                </c:pt>
                <c:pt idx="68">
                  <c:v>920.39000000000067</c:v>
                </c:pt>
                <c:pt idx="69">
                  <c:v>937.53666666666822</c:v>
                </c:pt>
                <c:pt idx="70">
                  <c:v>954.68333333333408</c:v>
                </c:pt>
                <c:pt idx="71">
                  <c:v>971.8299999999997</c:v>
                </c:pt>
                <c:pt idx="72">
                  <c:v>988.97666666666828</c:v>
                </c:pt>
                <c:pt idx="73">
                  <c:v>1006.1233333333339</c:v>
                </c:pt>
                <c:pt idx="74">
                  <c:v>1023.2699999999998</c:v>
                </c:pt>
                <c:pt idx="75">
                  <c:v>1040.4166666666683</c:v>
                </c:pt>
                <c:pt idx="76">
                  <c:v>1057.563333333334</c:v>
                </c:pt>
                <c:pt idx="77">
                  <c:v>1074.7099999999996</c:v>
                </c:pt>
                <c:pt idx="78">
                  <c:v>1091.8566666666684</c:v>
                </c:pt>
                <c:pt idx="79">
                  <c:v>1109.003333333334</c:v>
                </c:pt>
                <c:pt idx="80">
                  <c:v>1126.1499999999996</c:v>
                </c:pt>
                <c:pt idx="81">
                  <c:v>1143.2966666666673</c:v>
                </c:pt>
                <c:pt idx="82">
                  <c:v>1160.4433333333341</c:v>
                </c:pt>
                <c:pt idx="83">
                  <c:v>1177.5900000000006</c:v>
                </c:pt>
                <c:pt idx="84">
                  <c:v>1194.7366666666662</c:v>
                </c:pt>
                <c:pt idx="85">
                  <c:v>1211.8833333333339</c:v>
                </c:pt>
                <c:pt idx="86">
                  <c:v>1229.003333333334</c:v>
                </c:pt>
                <c:pt idx="87">
                  <c:v>1246.0433333333331</c:v>
                </c:pt>
                <c:pt idx="88">
                  <c:v>1262.1833333333341</c:v>
                </c:pt>
                <c:pt idx="89">
                  <c:v>1275.623333333333</c:v>
                </c:pt>
                <c:pt idx="90">
                  <c:v>1279.396666666667</c:v>
                </c:pt>
                <c:pt idx="91">
                  <c:v>1283.17</c:v>
                </c:pt>
                <c:pt idx="92">
                  <c:v>1286</c:v>
                </c:pt>
                <c:pt idx="93">
                  <c:v>1286</c:v>
                </c:pt>
                <c:pt idx="94">
                  <c:v>1286</c:v>
                </c:pt>
                <c:pt idx="95">
                  <c:v>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9-4D6B-9208-F42F4ACE6F66}"/>
            </c:ext>
          </c:extLst>
        </c:ser>
        <c:ser>
          <c:idx val="8"/>
          <c:order val="1"/>
          <c:tx>
            <c:v>CGS Nuclear</c:v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Sheet1!$B$21:$CS$21</c:f>
              <c:numCache>
                <c:formatCode>General</c:formatCode>
                <c:ptCount val="96"/>
                <c:pt idx="0">
                  <c:v>1686</c:v>
                </c:pt>
                <c:pt idx="1">
                  <c:v>1686</c:v>
                </c:pt>
                <c:pt idx="2">
                  <c:v>1686</c:v>
                </c:pt>
                <c:pt idx="3">
                  <c:v>1686</c:v>
                </c:pt>
                <c:pt idx="4">
                  <c:v>1686</c:v>
                </c:pt>
                <c:pt idx="5">
                  <c:v>1686</c:v>
                </c:pt>
                <c:pt idx="6">
                  <c:v>1686</c:v>
                </c:pt>
                <c:pt idx="7">
                  <c:v>1686</c:v>
                </c:pt>
                <c:pt idx="8">
                  <c:v>1686</c:v>
                </c:pt>
                <c:pt idx="9">
                  <c:v>1686</c:v>
                </c:pt>
                <c:pt idx="10">
                  <c:v>1686</c:v>
                </c:pt>
                <c:pt idx="11">
                  <c:v>1686</c:v>
                </c:pt>
                <c:pt idx="12">
                  <c:v>1686</c:v>
                </c:pt>
                <c:pt idx="13">
                  <c:v>1686</c:v>
                </c:pt>
                <c:pt idx="14">
                  <c:v>1686</c:v>
                </c:pt>
                <c:pt idx="15">
                  <c:v>1686</c:v>
                </c:pt>
                <c:pt idx="16">
                  <c:v>1686</c:v>
                </c:pt>
                <c:pt idx="17">
                  <c:v>1686</c:v>
                </c:pt>
                <c:pt idx="18">
                  <c:v>1686</c:v>
                </c:pt>
                <c:pt idx="19">
                  <c:v>1686</c:v>
                </c:pt>
                <c:pt idx="20">
                  <c:v>1686</c:v>
                </c:pt>
                <c:pt idx="21">
                  <c:v>1686</c:v>
                </c:pt>
                <c:pt idx="22">
                  <c:v>1686</c:v>
                </c:pt>
                <c:pt idx="23">
                  <c:v>1686</c:v>
                </c:pt>
                <c:pt idx="24">
                  <c:v>1686</c:v>
                </c:pt>
                <c:pt idx="25">
                  <c:v>1686</c:v>
                </c:pt>
                <c:pt idx="26">
                  <c:v>1686</c:v>
                </c:pt>
                <c:pt idx="27">
                  <c:v>1686</c:v>
                </c:pt>
                <c:pt idx="28">
                  <c:v>1686</c:v>
                </c:pt>
                <c:pt idx="29">
                  <c:v>1686</c:v>
                </c:pt>
                <c:pt idx="30">
                  <c:v>1686</c:v>
                </c:pt>
                <c:pt idx="31">
                  <c:v>1686</c:v>
                </c:pt>
                <c:pt idx="32">
                  <c:v>1686</c:v>
                </c:pt>
                <c:pt idx="33">
                  <c:v>1686</c:v>
                </c:pt>
                <c:pt idx="34">
                  <c:v>1686</c:v>
                </c:pt>
                <c:pt idx="35">
                  <c:v>1686</c:v>
                </c:pt>
                <c:pt idx="36">
                  <c:v>1686</c:v>
                </c:pt>
                <c:pt idx="37">
                  <c:v>1686</c:v>
                </c:pt>
                <c:pt idx="38">
                  <c:v>1686</c:v>
                </c:pt>
                <c:pt idx="39">
                  <c:v>1686</c:v>
                </c:pt>
                <c:pt idx="40">
                  <c:v>1686</c:v>
                </c:pt>
                <c:pt idx="41">
                  <c:v>1686</c:v>
                </c:pt>
                <c:pt idx="42">
                  <c:v>1686</c:v>
                </c:pt>
                <c:pt idx="43">
                  <c:v>1686</c:v>
                </c:pt>
                <c:pt idx="44">
                  <c:v>1686</c:v>
                </c:pt>
                <c:pt idx="45">
                  <c:v>1686</c:v>
                </c:pt>
                <c:pt idx="46">
                  <c:v>1686</c:v>
                </c:pt>
                <c:pt idx="47">
                  <c:v>1686</c:v>
                </c:pt>
                <c:pt idx="48">
                  <c:v>1686</c:v>
                </c:pt>
                <c:pt idx="49">
                  <c:v>1686</c:v>
                </c:pt>
                <c:pt idx="50">
                  <c:v>1686</c:v>
                </c:pt>
                <c:pt idx="51">
                  <c:v>1686</c:v>
                </c:pt>
                <c:pt idx="52">
                  <c:v>1686</c:v>
                </c:pt>
                <c:pt idx="53">
                  <c:v>1686</c:v>
                </c:pt>
                <c:pt idx="54">
                  <c:v>1686</c:v>
                </c:pt>
                <c:pt idx="55">
                  <c:v>1686</c:v>
                </c:pt>
                <c:pt idx="56">
                  <c:v>1686</c:v>
                </c:pt>
                <c:pt idx="57">
                  <c:v>1686</c:v>
                </c:pt>
                <c:pt idx="58">
                  <c:v>1686</c:v>
                </c:pt>
                <c:pt idx="59">
                  <c:v>1686</c:v>
                </c:pt>
                <c:pt idx="60">
                  <c:v>1686</c:v>
                </c:pt>
                <c:pt idx="61">
                  <c:v>1686</c:v>
                </c:pt>
                <c:pt idx="62">
                  <c:v>1686</c:v>
                </c:pt>
                <c:pt idx="63">
                  <c:v>1686</c:v>
                </c:pt>
                <c:pt idx="64">
                  <c:v>1686</c:v>
                </c:pt>
                <c:pt idx="65">
                  <c:v>1686</c:v>
                </c:pt>
                <c:pt idx="66">
                  <c:v>1686</c:v>
                </c:pt>
                <c:pt idx="67">
                  <c:v>1686</c:v>
                </c:pt>
                <c:pt idx="68">
                  <c:v>1686</c:v>
                </c:pt>
                <c:pt idx="69">
                  <c:v>1686</c:v>
                </c:pt>
                <c:pt idx="70">
                  <c:v>1686</c:v>
                </c:pt>
                <c:pt idx="71">
                  <c:v>1686</c:v>
                </c:pt>
                <c:pt idx="72">
                  <c:v>1686</c:v>
                </c:pt>
                <c:pt idx="73">
                  <c:v>1686</c:v>
                </c:pt>
                <c:pt idx="74">
                  <c:v>1686</c:v>
                </c:pt>
                <c:pt idx="75">
                  <c:v>1686</c:v>
                </c:pt>
                <c:pt idx="76">
                  <c:v>1686</c:v>
                </c:pt>
                <c:pt idx="77">
                  <c:v>1686</c:v>
                </c:pt>
                <c:pt idx="78">
                  <c:v>1686</c:v>
                </c:pt>
                <c:pt idx="79">
                  <c:v>1686</c:v>
                </c:pt>
                <c:pt idx="80">
                  <c:v>1686</c:v>
                </c:pt>
                <c:pt idx="81">
                  <c:v>1686</c:v>
                </c:pt>
                <c:pt idx="82">
                  <c:v>1686</c:v>
                </c:pt>
                <c:pt idx="83">
                  <c:v>1686</c:v>
                </c:pt>
                <c:pt idx="84">
                  <c:v>1686</c:v>
                </c:pt>
                <c:pt idx="85">
                  <c:v>1686</c:v>
                </c:pt>
                <c:pt idx="86">
                  <c:v>1686</c:v>
                </c:pt>
                <c:pt idx="87">
                  <c:v>1686</c:v>
                </c:pt>
                <c:pt idx="88">
                  <c:v>1686</c:v>
                </c:pt>
                <c:pt idx="89">
                  <c:v>1686</c:v>
                </c:pt>
                <c:pt idx="90">
                  <c:v>1686</c:v>
                </c:pt>
                <c:pt idx="91">
                  <c:v>1686</c:v>
                </c:pt>
                <c:pt idx="92">
                  <c:v>1686</c:v>
                </c:pt>
                <c:pt idx="93">
                  <c:v>1686</c:v>
                </c:pt>
                <c:pt idx="94">
                  <c:v>1686</c:v>
                </c:pt>
                <c:pt idx="95">
                  <c:v>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29-4D6B-9208-F42F4ACE6F66}"/>
            </c:ext>
          </c:extLst>
        </c:ser>
        <c:ser>
          <c:idx val="1"/>
          <c:order val="2"/>
          <c:tx>
            <c:v>Traders_PPA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val>
            <c:numRef>
              <c:f>Sheet1!$B$33:$CS$33</c:f>
              <c:numCache>
                <c:formatCode>General</c:formatCode>
                <c:ptCount val="96"/>
                <c:pt idx="0">
                  <c:v>1406.0317947777392</c:v>
                </c:pt>
                <c:pt idx="1">
                  <c:v>1388.7251281110719</c:v>
                </c:pt>
                <c:pt idx="2">
                  <c:v>1364.7517947777387</c:v>
                </c:pt>
                <c:pt idx="3">
                  <c:v>1345.2149163849358</c:v>
                </c:pt>
                <c:pt idx="4">
                  <c:v>1321.2415830516027</c:v>
                </c:pt>
                <c:pt idx="5">
                  <c:v>1299.9349163849354</c:v>
                </c:pt>
                <c:pt idx="6">
                  <c:v>1278.995773027583</c:v>
                </c:pt>
                <c:pt idx="7">
                  <c:v>1273.9075710365344</c:v>
                </c:pt>
                <c:pt idx="8">
                  <c:v>1265.2675710365338</c:v>
                </c:pt>
                <c:pt idx="9">
                  <c:v>1261.1434350979187</c:v>
                </c:pt>
                <c:pt idx="10">
                  <c:v>1272.450101764585</c:v>
                </c:pt>
                <c:pt idx="11">
                  <c:v>1281.2943860431349</c:v>
                </c:pt>
                <c:pt idx="12">
                  <c:v>1305.2677193764669</c:v>
                </c:pt>
                <c:pt idx="13">
                  <c:v>1314.5743860431337</c:v>
                </c:pt>
                <c:pt idx="14">
                  <c:v>1333.5477193764677</c:v>
                </c:pt>
                <c:pt idx="15">
                  <c:v>1352.1877193764672</c:v>
                </c:pt>
                <c:pt idx="16">
                  <c:v>1370.8277193764668</c:v>
                </c:pt>
                <c:pt idx="17">
                  <c:v>1392.1343860431346</c:v>
                </c:pt>
                <c:pt idx="18">
                  <c:v>1413.4410527098003</c:v>
                </c:pt>
                <c:pt idx="19">
                  <c:v>1429.2010527097998</c:v>
                </c:pt>
                <c:pt idx="20">
                  <c:v>1444.9610527097996</c:v>
                </c:pt>
                <c:pt idx="21">
                  <c:v>1460.7210527098005</c:v>
                </c:pt>
                <c:pt idx="22">
                  <c:v>1476.4810527098</c:v>
                </c:pt>
                <c:pt idx="23">
                  <c:v>1477.8410527097997</c:v>
                </c:pt>
                <c:pt idx="24">
                  <c:v>1479.2010527098003</c:v>
                </c:pt>
                <c:pt idx="25">
                  <c:v>1471.6901017645851</c:v>
                </c:pt>
                <c:pt idx="26">
                  <c:v>1451.0501017645847</c:v>
                </c:pt>
                <c:pt idx="27">
                  <c:v>1425.0767684312523</c:v>
                </c:pt>
                <c:pt idx="28">
                  <c:v>1399.1034350979189</c:v>
                </c:pt>
                <c:pt idx="29">
                  <c:v>1373.1301017645856</c:v>
                </c:pt>
                <c:pt idx="30">
                  <c:v>1347.1567684312515</c:v>
                </c:pt>
                <c:pt idx="31">
                  <c:v>1321.1834350979191</c:v>
                </c:pt>
                <c:pt idx="32">
                  <c:v>1295.2101017645857</c:v>
                </c:pt>
                <c:pt idx="33">
                  <c:v>1269.2367684312512</c:v>
                </c:pt>
                <c:pt idx="34">
                  <c:v>1243.263435097919</c:v>
                </c:pt>
                <c:pt idx="35">
                  <c:v>1217.2901017645859</c:v>
                </c:pt>
                <c:pt idx="36">
                  <c:v>1191.3167684312511</c:v>
                </c:pt>
                <c:pt idx="37">
                  <c:v>1168.0101017645861</c:v>
                </c:pt>
                <c:pt idx="38">
                  <c:v>1148.0367684312519</c:v>
                </c:pt>
                <c:pt idx="39">
                  <c:v>1134.7301017645855</c:v>
                </c:pt>
                <c:pt idx="40">
                  <c:v>1121.4234350979191</c:v>
                </c:pt>
                <c:pt idx="41">
                  <c:v>1114.3399999999997</c:v>
                </c:pt>
                <c:pt idx="42">
                  <c:v>1108.2333333333333</c:v>
                </c:pt>
                <c:pt idx="43">
                  <c:v>1104.9000000000001</c:v>
                </c:pt>
                <c:pt idx="44">
                  <c:v>1101.5666666666668</c:v>
                </c:pt>
                <c:pt idx="45">
                  <c:v>1098.2333333333333</c:v>
                </c:pt>
                <c:pt idx="46">
                  <c:v>1094.9000000000001</c:v>
                </c:pt>
                <c:pt idx="47">
                  <c:v>1092.9000000000001</c:v>
                </c:pt>
                <c:pt idx="48">
                  <c:v>1090.9000000000001</c:v>
                </c:pt>
                <c:pt idx="49">
                  <c:v>1088.9000000000001</c:v>
                </c:pt>
                <c:pt idx="50">
                  <c:v>1086.9000000000001</c:v>
                </c:pt>
                <c:pt idx="51">
                  <c:v>1084.9000000000001</c:v>
                </c:pt>
                <c:pt idx="52">
                  <c:v>1082.9000000000001</c:v>
                </c:pt>
                <c:pt idx="53">
                  <c:v>1082.6635849007114</c:v>
                </c:pt>
                <c:pt idx="54">
                  <c:v>1084.6635849007114</c:v>
                </c:pt>
                <c:pt idx="55">
                  <c:v>1087.6635849007116</c:v>
                </c:pt>
                <c:pt idx="56">
                  <c:v>1090.9969182340451</c:v>
                </c:pt>
                <c:pt idx="57">
                  <c:v>1104.303584900711</c:v>
                </c:pt>
                <c:pt idx="58">
                  <c:v>1127.6102515673783</c:v>
                </c:pt>
                <c:pt idx="59">
                  <c:v>1153.5835849007117</c:v>
                </c:pt>
                <c:pt idx="60">
                  <c:v>1179.5569182340441</c:v>
                </c:pt>
                <c:pt idx="61">
                  <c:v>1205.5302515673784</c:v>
                </c:pt>
                <c:pt idx="62">
                  <c:v>1231.5035849007115</c:v>
                </c:pt>
                <c:pt idx="63">
                  <c:v>1257.476918234044</c:v>
                </c:pt>
                <c:pt idx="64">
                  <c:v>1283.4502515673785</c:v>
                </c:pt>
                <c:pt idx="65">
                  <c:v>1309.4235849007118</c:v>
                </c:pt>
                <c:pt idx="66">
                  <c:v>1335.3969182340441</c:v>
                </c:pt>
                <c:pt idx="67">
                  <c:v>1361.3702515673783</c:v>
                </c:pt>
                <c:pt idx="68">
                  <c:v>1387.3435849007126</c:v>
                </c:pt>
                <c:pt idx="69">
                  <c:v>1413.3169182340439</c:v>
                </c:pt>
                <c:pt idx="70">
                  <c:v>1439.2902515673782</c:v>
                </c:pt>
                <c:pt idx="71">
                  <c:v>1465.2635849007124</c:v>
                </c:pt>
                <c:pt idx="72">
                  <c:v>1491.236918234044</c:v>
                </c:pt>
                <c:pt idx="73">
                  <c:v>1517.2102515673785</c:v>
                </c:pt>
                <c:pt idx="74">
                  <c:v>1543.1835849007125</c:v>
                </c:pt>
                <c:pt idx="75">
                  <c:v>1569.1569182340438</c:v>
                </c:pt>
                <c:pt idx="76">
                  <c:v>1595.1302515673792</c:v>
                </c:pt>
                <c:pt idx="77">
                  <c:v>1621.1035849007126</c:v>
                </c:pt>
                <c:pt idx="78">
                  <c:v>1647.0769182340439</c:v>
                </c:pt>
                <c:pt idx="79">
                  <c:v>1673.0502515673791</c:v>
                </c:pt>
                <c:pt idx="80">
                  <c:v>1699.0235849007124</c:v>
                </c:pt>
                <c:pt idx="81">
                  <c:v>1724.9969182340437</c:v>
                </c:pt>
                <c:pt idx="82">
                  <c:v>1749.2066666666678</c:v>
                </c:pt>
                <c:pt idx="83">
                  <c:v>1773.1800000000012</c:v>
                </c:pt>
                <c:pt idx="84">
                  <c:v>1797.1533333333339</c:v>
                </c:pt>
                <c:pt idx="85">
                  <c:v>1821.1266666666679</c:v>
                </c:pt>
                <c:pt idx="86">
                  <c:v>1845.1000000000013</c:v>
                </c:pt>
                <c:pt idx="87">
                  <c:v>1869.0733333333346</c:v>
                </c:pt>
                <c:pt idx="88">
                  <c:v>1893.046666666668</c:v>
                </c:pt>
                <c:pt idx="89">
                  <c:v>1915.686666666667</c:v>
                </c:pt>
                <c:pt idx="90">
                  <c:v>1935.8333333333339</c:v>
                </c:pt>
                <c:pt idx="91">
                  <c:v>1946</c:v>
                </c:pt>
                <c:pt idx="92">
                  <c:v>1948</c:v>
                </c:pt>
                <c:pt idx="93">
                  <c:v>1948</c:v>
                </c:pt>
                <c:pt idx="94">
                  <c:v>1948</c:v>
                </c:pt>
                <c:pt idx="95">
                  <c:v>1948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29-4D6B-9208-F42F4ACE6F66}"/>
            </c:ext>
          </c:extLst>
        </c:ser>
        <c:ser>
          <c:idx val="2"/>
          <c:order val="3"/>
          <c:tx>
            <c:v>Own_Thermal</c:v>
          </c:tx>
          <c:spPr>
            <a:solidFill>
              <a:srgbClr val="7030A0"/>
            </a:solidFill>
            <a:ln>
              <a:noFill/>
            </a:ln>
            <a:effectLst/>
          </c:spPr>
          <c:val>
            <c:numRef>
              <c:f>Sheet1!$B$40:$CS$40</c:f>
              <c:numCache>
                <c:formatCode>General</c:formatCode>
                <c:ptCount val="96"/>
                <c:pt idx="0">
                  <c:v>1200</c:v>
                </c:pt>
                <c:pt idx="1">
                  <c:v>1200</c:v>
                </c:pt>
                <c:pt idx="2">
                  <c:v>1184</c:v>
                </c:pt>
                <c:pt idx="3">
                  <c:v>1200</c:v>
                </c:pt>
                <c:pt idx="4">
                  <c:v>1184</c:v>
                </c:pt>
                <c:pt idx="5">
                  <c:v>1168</c:v>
                </c:pt>
                <c:pt idx="6">
                  <c:v>1168.3829084664101</c:v>
                </c:pt>
                <c:pt idx="7">
                  <c:v>1184.3829084664101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1184</c:v>
                </c:pt>
                <c:pt idx="12">
                  <c:v>1200</c:v>
                </c:pt>
                <c:pt idx="13">
                  <c:v>1200</c:v>
                </c:pt>
                <c:pt idx="14">
                  <c:v>1200</c:v>
                </c:pt>
                <c:pt idx="15">
                  <c:v>1188</c:v>
                </c:pt>
                <c:pt idx="16">
                  <c:v>1172</c:v>
                </c:pt>
                <c:pt idx="17">
                  <c:v>1156</c:v>
                </c:pt>
                <c:pt idx="18">
                  <c:v>1140</c:v>
                </c:pt>
                <c:pt idx="19">
                  <c:v>1124</c:v>
                </c:pt>
                <c:pt idx="20">
                  <c:v>1108</c:v>
                </c:pt>
                <c:pt idx="21">
                  <c:v>1092</c:v>
                </c:pt>
                <c:pt idx="22">
                  <c:v>1076</c:v>
                </c:pt>
                <c:pt idx="23">
                  <c:v>1060</c:v>
                </c:pt>
                <c:pt idx="24">
                  <c:v>1044</c:v>
                </c:pt>
                <c:pt idx="25">
                  <c:v>1028</c:v>
                </c:pt>
                <c:pt idx="26">
                  <c:v>1012</c:v>
                </c:pt>
                <c:pt idx="27">
                  <c:v>995.99999999999898</c:v>
                </c:pt>
                <c:pt idx="28">
                  <c:v>979.99999999999898</c:v>
                </c:pt>
                <c:pt idx="29">
                  <c:v>963.99999999999898</c:v>
                </c:pt>
                <c:pt idx="30">
                  <c:v>947.99999999999898</c:v>
                </c:pt>
                <c:pt idx="31">
                  <c:v>931.99999999999898</c:v>
                </c:pt>
                <c:pt idx="32">
                  <c:v>915.99999999999898</c:v>
                </c:pt>
                <c:pt idx="33">
                  <c:v>899.99999999999898</c:v>
                </c:pt>
                <c:pt idx="34">
                  <c:v>883.99999999999898</c:v>
                </c:pt>
                <c:pt idx="35">
                  <c:v>867.99999999999898</c:v>
                </c:pt>
                <c:pt idx="36">
                  <c:v>851.99999999999898</c:v>
                </c:pt>
                <c:pt idx="37">
                  <c:v>835.99999999999898</c:v>
                </c:pt>
                <c:pt idx="38">
                  <c:v>819.99999999999898</c:v>
                </c:pt>
                <c:pt idx="39">
                  <c:v>803.99999999999898</c:v>
                </c:pt>
                <c:pt idx="40">
                  <c:v>787.99999999999898</c:v>
                </c:pt>
                <c:pt idx="41">
                  <c:v>771.99999999999898</c:v>
                </c:pt>
                <c:pt idx="42">
                  <c:v>755.99999999999898</c:v>
                </c:pt>
                <c:pt idx="43">
                  <c:v>739.99999999999898</c:v>
                </c:pt>
                <c:pt idx="44">
                  <c:v>723.99999999999898</c:v>
                </c:pt>
                <c:pt idx="45">
                  <c:v>707.99999999999898</c:v>
                </c:pt>
                <c:pt idx="46">
                  <c:v>691.99999999999898</c:v>
                </c:pt>
                <c:pt idx="47">
                  <c:v>676</c:v>
                </c:pt>
                <c:pt idx="48">
                  <c:v>660</c:v>
                </c:pt>
                <c:pt idx="49">
                  <c:v>660</c:v>
                </c:pt>
                <c:pt idx="50">
                  <c:v>660</c:v>
                </c:pt>
                <c:pt idx="51">
                  <c:v>660</c:v>
                </c:pt>
                <c:pt idx="52">
                  <c:v>660</c:v>
                </c:pt>
                <c:pt idx="53">
                  <c:v>660</c:v>
                </c:pt>
                <c:pt idx="54">
                  <c:v>672.00000000000102</c:v>
                </c:pt>
                <c:pt idx="55">
                  <c:v>688.00000000000102</c:v>
                </c:pt>
                <c:pt idx="56">
                  <c:v>704.00000000000102</c:v>
                </c:pt>
                <c:pt idx="57">
                  <c:v>720.00000000000102</c:v>
                </c:pt>
                <c:pt idx="58">
                  <c:v>736.00000000000102</c:v>
                </c:pt>
                <c:pt idx="59">
                  <c:v>752.00000000000102</c:v>
                </c:pt>
                <c:pt idx="60">
                  <c:v>768.00000000000102</c:v>
                </c:pt>
                <c:pt idx="61">
                  <c:v>784.00000000000102</c:v>
                </c:pt>
                <c:pt idx="62">
                  <c:v>800.00000000000102</c:v>
                </c:pt>
                <c:pt idx="63">
                  <c:v>816</c:v>
                </c:pt>
                <c:pt idx="64">
                  <c:v>832</c:v>
                </c:pt>
                <c:pt idx="65">
                  <c:v>848</c:v>
                </c:pt>
                <c:pt idx="66">
                  <c:v>864</c:v>
                </c:pt>
                <c:pt idx="67">
                  <c:v>880</c:v>
                </c:pt>
                <c:pt idx="68">
                  <c:v>896</c:v>
                </c:pt>
                <c:pt idx="69">
                  <c:v>912</c:v>
                </c:pt>
                <c:pt idx="70">
                  <c:v>928</c:v>
                </c:pt>
                <c:pt idx="71">
                  <c:v>944</c:v>
                </c:pt>
                <c:pt idx="72">
                  <c:v>960</c:v>
                </c:pt>
                <c:pt idx="73">
                  <c:v>976</c:v>
                </c:pt>
                <c:pt idx="74">
                  <c:v>992</c:v>
                </c:pt>
                <c:pt idx="75">
                  <c:v>1008</c:v>
                </c:pt>
                <c:pt idx="76">
                  <c:v>1024</c:v>
                </c:pt>
                <c:pt idx="77">
                  <c:v>1040</c:v>
                </c:pt>
                <c:pt idx="78">
                  <c:v>1056</c:v>
                </c:pt>
                <c:pt idx="79">
                  <c:v>1072</c:v>
                </c:pt>
                <c:pt idx="80">
                  <c:v>1088</c:v>
                </c:pt>
                <c:pt idx="81">
                  <c:v>1104</c:v>
                </c:pt>
                <c:pt idx="82">
                  <c:v>1120</c:v>
                </c:pt>
                <c:pt idx="83">
                  <c:v>1136</c:v>
                </c:pt>
                <c:pt idx="84">
                  <c:v>1152</c:v>
                </c:pt>
                <c:pt idx="85">
                  <c:v>1168</c:v>
                </c:pt>
                <c:pt idx="86">
                  <c:v>1184</c:v>
                </c:pt>
                <c:pt idx="87">
                  <c:v>1200</c:v>
                </c:pt>
                <c:pt idx="88">
                  <c:v>1200</c:v>
                </c:pt>
                <c:pt idx="89">
                  <c:v>1200</c:v>
                </c:pt>
                <c:pt idx="90">
                  <c:v>1200</c:v>
                </c:pt>
                <c:pt idx="91">
                  <c:v>1200</c:v>
                </c:pt>
                <c:pt idx="92">
                  <c:v>1200</c:v>
                </c:pt>
                <c:pt idx="93">
                  <c:v>1200</c:v>
                </c:pt>
                <c:pt idx="94">
                  <c:v>1200</c:v>
                </c:pt>
                <c:pt idx="95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29-4D6B-9208-F42F4ACE6F66}"/>
            </c:ext>
          </c:extLst>
        </c:ser>
        <c:ser>
          <c:idx val="3"/>
          <c:order val="4"/>
          <c:tx>
            <c:v>RES</c:v>
          </c:tx>
          <c:spPr>
            <a:solidFill>
              <a:srgbClr val="92D050"/>
            </a:solidFill>
            <a:ln>
              <a:noFill/>
            </a:ln>
            <a:effectLst/>
          </c:spPr>
          <c:val>
            <c:numRef>
              <c:f>Sheet1!$B$46:$CS$46</c:f>
              <c:numCache>
                <c:formatCode>General</c:formatCode>
                <c:ptCount val="96"/>
                <c:pt idx="0">
                  <c:v>3796.94174700961</c:v>
                </c:pt>
                <c:pt idx="1">
                  <c:v>3805.1860359890002</c:v>
                </c:pt>
                <c:pt idx="2">
                  <c:v>3805.1860359890002</c:v>
                </c:pt>
                <c:pt idx="3">
                  <c:v>3805.1860359890002</c:v>
                </c:pt>
                <c:pt idx="4">
                  <c:v>3805.1860359890002</c:v>
                </c:pt>
                <c:pt idx="5">
                  <c:v>3788.6974580302299</c:v>
                </c:pt>
                <c:pt idx="6">
                  <c:v>3772.20888007146</c:v>
                </c:pt>
                <c:pt idx="7">
                  <c:v>3739.2317241539299</c:v>
                </c:pt>
                <c:pt idx="8">
                  <c:v>3706.2545682363998</c:v>
                </c:pt>
                <c:pt idx="9">
                  <c:v>3681.5217012982398</c:v>
                </c:pt>
                <c:pt idx="10">
                  <c:v>3640.30025640133</c:v>
                </c:pt>
                <c:pt idx="11">
                  <c:v>3607.3231004837899</c:v>
                </c:pt>
                <c:pt idx="12">
                  <c:v>3574.3459445662602</c:v>
                </c:pt>
                <c:pt idx="13">
                  <c:v>3549.6130776281102</c:v>
                </c:pt>
                <c:pt idx="14">
                  <c:v>3508.3916327311899</c:v>
                </c:pt>
                <c:pt idx="15">
                  <c:v>3475.4144768136598</c:v>
                </c:pt>
                <c:pt idx="16">
                  <c:v>3434.19303191674</c:v>
                </c:pt>
                <c:pt idx="17">
                  <c:v>3401.2158759992099</c:v>
                </c:pt>
                <c:pt idx="18">
                  <c:v>3376.4830090610599</c:v>
                </c:pt>
                <c:pt idx="19">
                  <c:v>3490.8266346688761</c:v>
                </c:pt>
                <c:pt idx="20">
                  <c:v>3541.9050605686944</c:v>
                </c:pt>
                <c:pt idx="21">
                  <c:v>3550.8139733733069</c:v>
                </c:pt>
                <c:pt idx="22">
                  <c:v>3568.9152433555951</c:v>
                </c:pt>
                <c:pt idx="23">
                  <c:v>3564.9372612685129</c:v>
                </c:pt>
                <c:pt idx="24">
                  <c:v>3587.8717268892015</c:v>
                </c:pt>
                <c:pt idx="25">
                  <c:v>3693.249082303731</c:v>
                </c:pt>
                <c:pt idx="26">
                  <c:v>3859.7475539149291</c:v>
                </c:pt>
                <c:pt idx="27">
                  <c:v>4182.604071761345</c:v>
                </c:pt>
                <c:pt idx="28">
                  <c:v>4527.0658075779938</c:v>
                </c:pt>
                <c:pt idx="29">
                  <c:v>4912.7489882915634</c:v>
                </c:pt>
                <c:pt idx="30">
                  <c:v>5131.3668086478301</c:v>
                </c:pt>
                <c:pt idx="31">
                  <c:v>5390.7320398018701</c:v>
                </c:pt>
                <c:pt idx="32">
                  <c:v>5652.7508858246802</c:v>
                </c:pt>
                <c:pt idx="33">
                  <c:v>5885.2036692709398</c:v>
                </c:pt>
                <c:pt idx="34">
                  <c:v>6080.3201352603992</c:v>
                </c:pt>
                <c:pt idx="35">
                  <c:v>6229.8559948136808</c:v>
                </c:pt>
                <c:pt idx="36">
                  <c:v>6375.5067269268302</c:v>
                </c:pt>
                <c:pt idx="37">
                  <c:v>6487.2322349241704</c:v>
                </c:pt>
                <c:pt idx="38">
                  <c:v>6590.7134539421304</c:v>
                </c:pt>
                <c:pt idx="39">
                  <c:v>6704.1445086099502</c:v>
                </c:pt>
                <c:pt idx="40">
                  <c:v>6788.4835348003598</c:v>
                </c:pt>
                <c:pt idx="41">
                  <c:v>6877.1817225300401</c:v>
                </c:pt>
                <c:pt idx="42">
                  <c:v>6938.0193943536397</c:v>
                </c:pt>
                <c:pt idx="43">
                  <c:v>7017.5252249056393</c:v>
                </c:pt>
                <c:pt idx="44">
                  <c:v>7084.427604939</c:v>
                </c:pt>
                <c:pt idx="45">
                  <c:v>7146.7775432282597</c:v>
                </c:pt>
                <c:pt idx="46">
                  <c:v>7188.1922683300108</c:v>
                </c:pt>
                <c:pt idx="47">
                  <c:v>6817.0481831795305</c:v>
                </c:pt>
                <c:pt idx="48">
                  <c:v>6809.80457798307</c:v>
                </c:pt>
                <c:pt idx="49">
                  <c:v>6850.7648275855754</c:v>
                </c:pt>
                <c:pt idx="50">
                  <c:v>6764.6097379036428</c:v>
                </c:pt>
                <c:pt idx="51">
                  <c:v>6774.4944484225143</c:v>
                </c:pt>
                <c:pt idx="52">
                  <c:v>6710.6415110924199</c:v>
                </c:pt>
                <c:pt idx="53">
                  <c:v>6649.8277704294205</c:v>
                </c:pt>
                <c:pt idx="54">
                  <c:v>6683.8391730000321</c:v>
                </c:pt>
                <c:pt idx="55">
                  <c:v>6751.8603887681702</c:v>
                </c:pt>
                <c:pt idx="56">
                  <c:v>6798.9936979258255</c:v>
                </c:pt>
                <c:pt idx="57">
                  <c:v>6771.7900444022835</c:v>
                </c:pt>
                <c:pt idx="58">
                  <c:v>6791.2687829065571</c:v>
                </c:pt>
                <c:pt idx="59">
                  <c:v>6761.4034537111274</c:v>
                </c:pt>
                <c:pt idx="60">
                  <c:v>6809.7558359129252</c:v>
                </c:pt>
                <c:pt idx="61">
                  <c:v>6939.151127132729</c:v>
                </c:pt>
                <c:pt idx="62">
                  <c:v>6822.5617719876</c:v>
                </c:pt>
                <c:pt idx="63">
                  <c:v>6809.0482173512491</c:v>
                </c:pt>
                <c:pt idx="64">
                  <c:v>6906.4678896300802</c:v>
                </c:pt>
                <c:pt idx="65">
                  <c:v>6922.0346141226919</c:v>
                </c:pt>
                <c:pt idx="66">
                  <c:v>6914.5856892439251</c:v>
                </c:pt>
                <c:pt idx="67">
                  <c:v>7214.2299807578675</c:v>
                </c:pt>
                <c:pt idx="68">
                  <c:v>7012.291328086455</c:v>
                </c:pt>
                <c:pt idx="69">
                  <c:v>6753.6835754046142</c:v>
                </c:pt>
                <c:pt idx="70">
                  <c:v>6481.7148937319307</c:v>
                </c:pt>
                <c:pt idx="71">
                  <c:v>6217.516466939479</c:v>
                </c:pt>
                <c:pt idx="72">
                  <c:v>5900.4412129297598</c:v>
                </c:pt>
                <c:pt idx="73">
                  <c:v>5625.5354720152345</c:v>
                </c:pt>
                <c:pt idx="74">
                  <c:v>5291.0235718484601</c:v>
                </c:pt>
                <c:pt idx="75">
                  <c:v>5003.0403463161447</c:v>
                </c:pt>
                <c:pt idx="76">
                  <c:v>4782.7169792893919</c:v>
                </c:pt>
                <c:pt idx="77">
                  <c:v>4646.4491940799981</c:v>
                </c:pt>
                <c:pt idx="78">
                  <c:v>4478.1873254738639</c:v>
                </c:pt>
                <c:pt idx="79">
                  <c:v>4317.222475386483</c:v>
                </c:pt>
                <c:pt idx="80">
                  <c:v>4203.2681635514127</c:v>
                </c:pt>
                <c:pt idx="81">
                  <c:v>4118.4690172055698</c:v>
                </c:pt>
                <c:pt idx="82">
                  <c:v>4052.5147053705</c:v>
                </c:pt>
                <c:pt idx="83">
                  <c:v>3961.8275265972802</c:v>
                </c:pt>
                <c:pt idx="84">
                  <c:v>3937.0946596591298</c:v>
                </c:pt>
                <c:pt idx="85">
                  <c:v>3879.3846368034501</c:v>
                </c:pt>
                <c:pt idx="86">
                  <c:v>3829.9189029271502</c:v>
                </c:pt>
                <c:pt idx="87">
                  <c:v>3788.6974580302299</c:v>
                </c:pt>
                <c:pt idx="88">
                  <c:v>3772.20888007146</c:v>
                </c:pt>
                <c:pt idx="89">
                  <c:v>3755.7203021127002</c:v>
                </c:pt>
                <c:pt idx="90">
                  <c:v>3739.2317241539299</c:v>
                </c:pt>
                <c:pt idx="91">
                  <c:v>3739.2317241539299</c:v>
                </c:pt>
                <c:pt idx="92">
                  <c:v>3730.9874351745498</c:v>
                </c:pt>
                <c:pt idx="93">
                  <c:v>3739.2317241539299</c:v>
                </c:pt>
                <c:pt idx="94">
                  <c:v>3739.2317241539299</c:v>
                </c:pt>
                <c:pt idx="95">
                  <c:v>3739.2317241539299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29-4D6B-9208-F42F4ACE6F66}"/>
            </c:ext>
          </c:extLst>
        </c:ser>
        <c:ser>
          <c:idx val="4"/>
          <c:order val="5"/>
          <c:tx>
            <c:v>Wind_Curtailment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val>
            <c:numRef>
              <c:f>Sheet1!$B$47:$CS$47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0.19328020482771499</c:v>
                </c:pt>
                <c:pt idx="46">
                  <c:v>0</c:v>
                </c:pt>
                <c:pt idx="47">
                  <c:v>433.213269545429</c:v>
                </c:pt>
                <c:pt idx="48">
                  <c:v>474.16689759756599</c:v>
                </c:pt>
                <c:pt idx="49">
                  <c:v>471.91410953211499</c:v>
                </c:pt>
                <c:pt idx="50">
                  <c:v>623.53186560134395</c:v>
                </c:pt>
                <c:pt idx="51">
                  <c:v>638.78880379271095</c:v>
                </c:pt>
                <c:pt idx="52">
                  <c:v>734.15691332837901</c:v>
                </c:pt>
                <c:pt idx="53">
                  <c:v>793.84279738908799</c:v>
                </c:pt>
                <c:pt idx="54">
                  <c:v>814.03208272261497</c:v>
                </c:pt>
                <c:pt idx="55">
                  <c:v>747.94919434324595</c:v>
                </c:pt>
                <c:pt idx="56">
                  <c:v>708.57497717557203</c:v>
                </c:pt>
                <c:pt idx="57">
                  <c:v>762.31292512579398</c:v>
                </c:pt>
                <c:pt idx="58">
                  <c:v>771.31687006945401</c:v>
                </c:pt>
                <c:pt idx="59">
                  <c:v>825.64740213408504</c:v>
                </c:pt>
                <c:pt idx="60">
                  <c:v>790.30872178286097</c:v>
                </c:pt>
                <c:pt idx="61">
                  <c:v>666.25051449245302</c:v>
                </c:pt>
                <c:pt idx="62">
                  <c:v>771.99660316410097</c:v>
                </c:pt>
                <c:pt idx="63">
                  <c:v>739.43060206867096</c:v>
                </c:pt>
                <c:pt idx="64">
                  <c:v>596.340716099769</c:v>
                </c:pt>
                <c:pt idx="65">
                  <c:v>517.96984543967801</c:v>
                </c:pt>
                <c:pt idx="66">
                  <c:v>408.40812873539801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29-4D6B-9208-F42F4ACE6F66}"/>
            </c:ext>
          </c:extLst>
        </c:ser>
        <c:ser>
          <c:idx val="5"/>
          <c:order val="6"/>
          <c:tx>
            <c:v>Own Gas</c:v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Sheet1!$B$51:$CS$51</c:f>
              <c:numCache>
                <c:formatCode>General</c:formatCode>
                <c:ptCount val="96"/>
                <c:pt idx="0">
                  <c:v>187</c:v>
                </c:pt>
                <c:pt idx="1">
                  <c:v>187</c:v>
                </c:pt>
                <c:pt idx="2">
                  <c:v>187</c:v>
                </c:pt>
                <c:pt idx="3">
                  <c:v>187</c:v>
                </c:pt>
                <c:pt idx="4">
                  <c:v>187</c:v>
                </c:pt>
                <c:pt idx="5">
                  <c:v>187</c:v>
                </c:pt>
                <c:pt idx="6">
                  <c:v>184.506666666667</c:v>
                </c:pt>
                <c:pt idx="7">
                  <c:v>187</c:v>
                </c:pt>
                <c:pt idx="8">
                  <c:v>187</c:v>
                </c:pt>
                <c:pt idx="9">
                  <c:v>187</c:v>
                </c:pt>
                <c:pt idx="10">
                  <c:v>187</c:v>
                </c:pt>
                <c:pt idx="11">
                  <c:v>187</c:v>
                </c:pt>
                <c:pt idx="12">
                  <c:v>187</c:v>
                </c:pt>
                <c:pt idx="13">
                  <c:v>187</c:v>
                </c:pt>
                <c:pt idx="14">
                  <c:v>187</c:v>
                </c:pt>
                <c:pt idx="15">
                  <c:v>187</c:v>
                </c:pt>
                <c:pt idx="16">
                  <c:v>187</c:v>
                </c:pt>
                <c:pt idx="17">
                  <c:v>187</c:v>
                </c:pt>
                <c:pt idx="18">
                  <c:v>184.506666666667</c:v>
                </c:pt>
                <c:pt idx="19">
                  <c:v>182.01333333333301</c:v>
                </c:pt>
                <c:pt idx="20">
                  <c:v>179.52</c:v>
                </c:pt>
                <c:pt idx="21">
                  <c:v>177.02666666666701</c:v>
                </c:pt>
                <c:pt idx="22">
                  <c:v>174.53333333333299</c:v>
                </c:pt>
                <c:pt idx="23">
                  <c:v>172.04</c:v>
                </c:pt>
                <c:pt idx="24">
                  <c:v>169.54666666666699</c:v>
                </c:pt>
                <c:pt idx="25">
                  <c:v>167.053333333333</c:v>
                </c:pt>
                <c:pt idx="26">
                  <c:v>164.56</c:v>
                </c:pt>
                <c:pt idx="27">
                  <c:v>162.066666666667</c:v>
                </c:pt>
                <c:pt idx="28">
                  <c:v>159.57333333333301</c:v>
                </c:pt>
                <c:pt idx="29">
                  <c:v>157.08000000000001</c:v>
                </c:pt>
                <c:pt idx="30">
                  <c:v>154.58666666666701</c:v>
                </c:pt>
                <c:pt idx="31">
                  <c:v>152.09333333333299</c:v>
                </c:pt>
                <c:pt idx="32">
                  <c:v>149.6</c:v>
                </c:pt>
                <c:pt idx="33">
                  <c:v>147.106666666667</c:v>
                </c:pt>
                <c:pt idx="34">
                  <c:v>144.613333333333</c:v>
                </c:pt>
                <c:pt idx="35">
                  <c:v>142.12</c:v>
                </c:pt>
                <c:pt idx="36">
                  <c:v>139.62666666666701</c:v>
                </c:pt>
                <c:pt idx="37">
                  <c:v>137.13333333333301</c:v>
                </c:pt>
                <c:pt idx="38">
                  <c:v>134.63999999999999</c:v>
                </c:pt>
                <c:pt idx="39">
                  <c:v>132.14666666666699</c:v>
                </c:pt>
                <c:pt idx="40">
                  <c:v>129.65333333333299</c:v>
                </c:pt>
                <c:pt idx="41">
                  <c:v>127.16</c:v>
                </c:pt>
                <c:pt idx="42">
                  <c:v>124.666666666667</c:v>
                </c:pt>
                <c:pt idx="43">
                  <c:v>122.17333333333301</c:v>
                </c:pt>
                <c:pt idx="44">
                  <c:v>119.68</c:v>
                </c:pt>
                <c:pt idx="45">
                  <c:v>117.18666666666699</c:v>
                </c:pt>
                <c:pt idx="46">
                  <c:v>114.693333333333</c:v>
                </c:pt>
                <c:pt idx="47">
                  <c:v>112.2</c:v>
                </c:pt>
                <c:pt idx="48">
                  <c:v>109.706666666666</c:v>
                </c:pt>
                <c:pt idx="49">
                  <c:v>107.213333333333</c:v>
                </c:pt>
                <c:pt idx="50">
                  <c:v>104.72</c:v>
                </c:pt>
                <c:pt idx="51">
                  <c:v>102.85</c:v>
                </c:pt>
                <c:pt idx="52">
                  <c:v>102.85</c:v>
                </c:pt>
                <c:pt idx="53">
                  <c:v>105.34333333333301</c:v>
                </c:pt>
                <c:pt idx="54">
                  <c:v>107.836666666667</c:v>
                </c:pt>
                <c:pt idx="55">
                  <c:v>110.33</c:v>
                </c:pt>
                <c:pt idx="56">
                  <c:v>112.823333333333</c:v>
                </c:pt>
                <c:pt idx="57">
                  <c:v>115.316666666667</c:v>
                </c:pt>
                <c:pt idx="58">
                  <c:v>117.81</c:v>
                </c:pt>
                <c:pt idx="59">
                  <c:v>120.303333333333</c:v>
                </c:pt>
                <c:pt idx="60">
                  <c:v>122.79666666666699</c:v>
                </c:pt>
                <c:pt idx="61">
                  <c:v>125.29</c:v>
                </c:pt>
                <c:pt idx="62">
                  <c:v>127.783333333333</c:v>
                </c:pt>
                <c:pt idx="63">
                  <c:v>130.27666666666701</c:v>
                </c:pt>
                <c:pt idx="64">
                  <c:v>132.77000000000001</c:v>
                </c:pt>
                <c:pt idx="65">
                  <c:v>135.26333333333301</c:v>
                </c:pt>
                <c:pt idx="66">
                  <c:v>137.756666666667</c:v>
                </c:pt>
                <c:pt idx="67">
                  <c:v>140.25</c:v>
                </c:pt>
                <c:pt idx="68">
                  <c:v>142.743333333333</c:v>
                </c:pt>
                <c:pt idx="69">
                  <c:v>145.23666666666699</c:v>
                </c:pt>
                <c:pt idx="70">
                  <c:v>147.72999999999999</c:v>
                </c:pt>
                <c:pt idx="71">
                  <c:v>150.22333333333299</c:v>
                </c:pt>
                <c:pt idx="72">
                  <c:v>152.71666666666701</c:v>
                </c:pt>
                <c:pt idx="73">
                  <c:v>155.21</c:v>
                </c:pt>
                <c:pt idx="74">
                  <c:v>157.70333333333301</c:v>
                </c:pt>
                <c:pt idx="75">
                  <c:v>160.196666666667</c:v>
                </c:pt>
                <c:pt idx="76">
                  <c:v>162.69</c:v>
                </c:pt>
                <c:pt idx="77">
                  <c:v>165.18333333333399</c:v>
                </c:pt>
                <c:pt idx="78">
                  <c:v>167.67666666666699</c:v>
                </c:pt>
                <c:pt idx="79">
                  <c:v>170.17</c:v>
                </c:pt>
                <c:pt idx="80">
                  <c:v>172.66333333333401</c:v>
                </c:pt>
                <c:pt idx="81">
                  <c:v>175.15666666666701</c:v>
                </c:pt>
                <c:pt idx="82">
                  <c:v>177.65</c:v>
                </c:pt>
                <c:pt idx="83">
                  <c:v>180.143333333334</c:v>
                </c:pt>
                <c:pt idx="84">
                  <c:v>182.636666666667</c:v>
                </c:pt>
                <c:pt idx="85">
                  <c:v>185.13</c:v>
                </c:pt>
                <c:pt idx="86">
                  <c:v>187</c:v>
                </c:pt>
                <c:pt idx="87">
                  <c:v>187</c:v>
                </c:pt>
                <c:pt idx="88">
                  <c:v>187</c:v>
                </c:pt>
                <c:pt idx="89">
                  <c:v>187</c:v>
                </c:pt>
                <c:pt idx="90">
                  <c:v>187</c:v>
                </c:pt>
                <c:pt idx="91">
                  <c:v>187</c:v>
                </c:pt>
                <c:pt idx="92">
                  <c:v>187</c:v>
                </c:pt>
                <c:pt idx="93">
                  <c:v>187</c:v>
                </c:pt>
                <c:pt idx="94">
                  <c:v>187</c:v>
                </c:pt>
                <c:pt idx="95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29-4D6B-9208-F42F4ACE6F66}"/>
            </c:ext>
          </c:extLst>
        </c:ser>
        <c:ser>
          <c:idx val="6"/>
          <c:order val="7"/>
          <c:tx>
            <c:v>Short Term Market (DAM+RTM)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Sheet1!$B$56:$CS$56</c:f>
              <c:numCache>
                <c:formatCode>General</c:formatCode>
                <c:ptCount val="96"/>
                <c:pt idx="0">
                  <c:v>0</c:v>
                </c:pt>
                <c:pt idx="1">
                  <c:v>23.176095126645901</c:v>
                </c:pt>
                <c:pt idx="2">
                  <c:v>0</c:v>
                </c:pt>
                <c:pt idx="3">
                  <c:v>2.8950778332085298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71.348159136377106</c:v>
                </c:pt>
                <c:pt idx="13">
                  <c:v>0</c:v>
                </c:pt>
                <c:pt idx="14">
                  <c:v>33.872072123671501</c:v>
                </c:pt>
                <c:pt idx="15">
                  <c:v>178.91046948525101</c:v>
                </c:pt>
                <c:pt idx="16">
                  <c:v>541.16250721230301</c:v>
                </c:pt>
                <c:pt idx="17">
                  <c:v>768.53165451302402</c:v>
                </c:pt>
                <c:pt idx="18">
                  <c:v>913.26041650734703</c:v>
                </c:pt>
                <c:pt idx="19">
                  <c:v>556.35663200778095</c:v>
                </c:pt>
                <c:pt idx="20">
                  <c:v>713.15127858310598</c:v>
                </c:pt>
                <c:pt idx="21">
                  <c:v>1005.96533273864</c:v>
                </c:pt>
                <c:pt idx="22">
                  <c:v>1147.97313531343</c:v>
                </c:pt>
                <c:pt idx="23">
                  <c:v>1325.4008949064</c:v>
                </c:pt>
                <c:pt idx="24">
                  <c:v>1860.7841509468799</c:v>
                </c:pt>
                <c:pt idx="25">
                  <c:v>1877.6833567527899</c:v>
                </c:pt>
                <c:pt idx="26">
                  <c:v>1832.28958977957</c:v>
                </c:pt>
                <c:pt idx="27">
                  <c:v>1687.93310080741</c:v>
                </c:pt>
                <c:pt idx="28">
                  <c:v>1452.6453020885699</c:v>
                </c:pt>
                <c:pt idx="29">
                  <c:v>1203.0464443026201</c:v>
                </c:pt>
                <c:pt idx="30">
                  <c:v>1119.7820327218601</c:v>
                </c:pt>
                <c:pt idx="31">
                  <c:v>938.48272044977</c:v>
                </c:pt>
                <c:pt idx="32">
                  <c:v>699.04836966730704</c:v>
                </c:pt>
                <c:pt idx="33">
                  <c:v>401.37364521622101</c:v>
                </c:pt>
                <c:pt idx="34">
                  <c:v>164.87290725148401</c:v>
                </c:pt>
                <c:pt idx="35">
                  <c:v>125.33310442173899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73.933012491004305</c:v>
                </c:pt>
                <c:pt idx="71">
                  <c:v>483.60440081787402</c:v>
                </c:pt>
                <c:pt idx="72">
                  <c:v>826.21526619952203</c:v>
                </c:pt>
                <c:pt idx="73">
                  <c:v>1237.8923779209099</c:v>
                </c:pt>
                <c:pt idx="74">
                  <c:v>1573.89758336216</c:v>
                </c:pt>
                <c:pt idx="75">
                  <c:v>1983.01586999813</c:v>
                </c:pt>
                <c:pt idx="76">
                  <c:v>2306.2740359382601</c:v>
                </c:pt>
                <c:pt idx="77">
                  <c:v>2458.4702484757499</c:v>
                </c:pt>
                <c:pt idx="78">
                  <c:v>2708.7306530391102</c:v>
                </c:pt>
                <c:pt idx="79">
                  <c:v>3080.8032166620701</c:v>
                </c:pt>
                <c:pt idx="80">
                  <c:v>3020.0216336631502</c:v>
                </c:pt>
                <c:pt idx="81">
                  <c:v>3180.3586973635502</c:v>
                </c:pt>
                <c:pt idx="82">
                  <c:v>3306.5776432207199</c:v>
                </c:pt>
                <c:pt idx="83">
                  <c:v>3408.0913760410999</c:v>
                </c:pt>
                <c:pt idx="84">
                  <c:v>3168.4705312178598</c:v>
                </c:pt>
                <c:pt idx="85">
                  <c:v>3062.7903440088999</c:v>
                </c:pt>
                <c:pt idx="86">
                  <c:v>3099.8968153195901</c:v>
                </c:pt>
                <c:pt idx="87">
                  <c:v>2830.7669772066401</c:v>
                </c:pt>
                <c:pt idx="88">
                  <c:v>2325.0852448202099</c:v>
                </c:pt>
                <c:pt idx="89">
                  <c:v>2079.6492398365399</c:v>
                </c:pt>
                <c:pt idx="90">
                  <c:v>2166.0328415579902</c:v>
                </c:pt>
                <c:pt idx="91">
                  <c:v>1758.87029963225</c:v>
                </c:pt>
                <c:pt idx="92">
                  <c:v>1321.4556164691301</c:v>
                </c:pt>
                <c:pt idx="93">
                  <c:v>1112.9235492560499</c:v>
                </c:pt>
                <c:pt idx="94">
                  <c:v>877.22692056987501</c:v>
                </c:pt>
                <c:pt idx="95">
                  <c:v>359.51286615184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29-4D6B-9208-F42F4ACE6F66}"/>
            </c:ext>
          </c:extLst>
        </c:ser>
        <c:ser>
          <c:idx val="7"/>
          <c:order val="8"/>
          <c:tx>
            <c:v>DSM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Sheet1!$B$59:$CS$59</c:f>
              <c:numCache>
                <c:formatCode>General</c:formatCode>
                <c:ptCount val="96"/>
                <c:pt idx="0">
                  <c:v>496.55913377828102</c:v>
                </c:pt>
                <c:pt idx="1">
                  <c:v>497.47576508162501</c:v>
                </c:pt>
                <c:pt idx="2">
                  <c:v>233.91052410731601</c:v>
                </c:pt>
                <c:pt idx="3">
                  <c:v>493.10078811568201</c:v>
                </c:pt>
                <c:pt idx="4">
                  <c:v>478.56595838101498</c:v>
                </c:pt>
                <c:pt idx="5">
                  <c:v>486.41813956522702</c:v>
                </c:pt>
                <c:pt idx="6">
                  <c:v>483.82279853804903</c:v>
                </c:pt>
                <c:pt idx="7">
                  <c:v>482.79620075338698</c:v>
                </c:pt>
                <c:pt idx="8">
                  <c:v>481.10847806651299</c:v>
                </c:pt>
                <c:pt idx="9">
                  <c:v>478.89144282738499</c:v>
                </c:pt>
                <c:pt idx="10">
                  <c:v>477.27908450262498</c:v>
                </c:pt>
                <c:pt idx="11">
                  <c:v>474.81495543124203</c:v>
                </c:pt>
                <c:pt idx="12">
                  <c:v>479.83518367083002</c:v>
                </c:pt>
                <c:pt idx="13">
                  <c:v>475.14504540580702</c:v>
                </c:pt>
                <c:pt idx="14">
                  <c:v>476.23954864375401</c:v>
                </c:pt>
                <c:pt idx="15">
                  <c:v>482.48908766712498</c:v>
                </c:pt>
                <c:pt idx="16">
                  <c:v>498.82613641257097</c:v>
                </c:pt>
                <c:pt idx="17">
                  <c:v>508.63834648536999</c:v>
                </c:pt>
                <c:pt idx="18">
                  <c:v>514.39813043569495</c:v>
                </c:pt>
                <c:pt idx="19">
                  <c:v>500.98268347648002</c:v>
                </c:pt>
                <c:pt idx="20">
                  <c:v>511.27424869446997</c:v>
                </c:pt>
                <c:pt idx="21">
                  <c:v>526.50528204324996</c:v>
                </c:pt>
                <c:pt idx="22">
                  <c:v>534.28295252870998</c:v>
                </c:pt>
                <c:pt idx="23">
                  <c:v>542.00487064305503</c:v>
                </c:pt>
                <c:pt idx="24">
                  <c:v>569.98299634451996</c:v>
                </c:pt>
                <c:pt idx="25">
                  <c:v>574.544695130935</c:v>
                </c:pt>
                <c:pt idx="26">
                  <c:v>578.35371467328503</c:v>
                </c:pt>
                <c:pt idx="27">
                  <c:v>584.90283899999997</c:v>
                </c:pt>
                <c:pt idx="28">
                  <c:v>587.40602867181497</c:v>
                </c:pt>
                <c:pt idx="29">
                  <c:v>591.32555443993499</c:v>
                </c:pt>
                <c:pt idx="30">
                  <c:v>595.20661104215503</c:v>
                </c:pt>
                <c:pt idx="31">
                  <c:v>596.07253659734499</c:v>
                </c:pt>
                <c:pt idx="32">
                  <c:v>594.01838722402999</c:v>
                </c:pt>
                <c:pt idx="33">
                  <c:v>587.34284646939</c:v>
                </c:pt>
                <c:pt idx="34">
                  <c:v>581.92191987419994</c:v>
                </c:pt>
                <c:pt idx="35">
                  <c:v>584.46837900000003</c:v>
                </c:pt>
                <c:pt idx="36">
                  <c:v>582.29492080831994</c:v>
                </c:pt>
                <c:pt idx="37">
                  <c:v>512.43503255441101</c:v>
                </c:pt>
                <c:pt idx="38">
                  <c:v>403.59889947765402</c:v>
                </c:pt>
                <c:pt idx="39">
                  <c:v>337.90327314646601</c:v>
                </c:pt>
                <c:pt idx="40">
                  <c:v>188.48327363268999</c:v>
                </c:pt>
                <c:pt idx="41">
                  <c:v>106.998669481394</c:v>
                </c:pt>
                <c:pt idx="42">
                  <c:v>1.1244170494266601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252.11392584740801</c:v>
                </c:pt>
                <c:pt idx="70">
                  <c:v>616.38692058545496</c:v>
                </c:pt>
                <c:pt idx="71">
                  <c:v>627.28619926270505</c:v>
                </c:pt>
                <c:pt idx="72">
                  <c:v>631.87298582614005</c:v>
                </c:pt>
                <c:pt idx="73">
                  <c:v>642.31428604404505</c:v>
                </c:pt>
                <c:pt idx="74">
                  <c:v>645.63568807603497</c:v>
                </c:pt>
                <c:pt idx="75">
                  <c:v>655.25402462534998</c:v>
                </c:pt>
                <c:pt idx="76">
                  <c:v>663.91445263833498</c:v>
                </c:pt>
                <c:pt idx="77">
                  <c:v>667.99559793630499</c:v>
                </c:pt>
                <c:pt idx="78">
                  <c:v>675.55411737265001</c:v>
                </c:pt>
                <c:pt idx="79">
                  <c:v>689.90785668154001</c:v>
                </c:pt>
                <c:pt idx="80">
                  <c:v>683.95403765518995</c:v>
                </c:pt>
                <c:pt idx="81">
                  <c:v>691.1725245335</c:v>
                </c:pt>
                <c:pt idx="82">
                  <c:v>697.49433413637996</c:v>
                </c:pt>
                <c:pt idx="83">
                  <c:v>701.20169663009005</c:v>
                </c:pt>
                <c:pt idx="84">
                  <c:v>690.42588723914002</c:v>
                </c:pt>
                <c:pt idx="85">
                  <c:v>684.96394635854494</c:v>
                </c:pt>
                <c:pt idx="86">
                  <c:v>687.41679218842501</c:v>
                </c:pt>
                <c:pt idx="87">
                  <c:v>674.08321588965998</c:v>
                </c:pt>
                <c:pt idx="88">
                  <c:v>648.71179604692998</c:v>
                </c:pt>
                <c:pt idx="89">
                  <c:v>636.82523904996003</c:v>
                </c:pt>
                <c:pt idx="90">
                  <c:v>641.76287187957496</c:v>
                </c:pt>
                <c:pt idx="91">
                  <c:v>621.06694862032498</c:v>
                </c:pt>
                <c:pt idx="92">
                  <c:v>597.86542377071999</c:v>
                </c:pt>
                <c:pt idx="93">
                  <c:v>587.32396175841996</c:v>
                </c:pt>
                <c:pt idx="94">
                  <c:v>574.91887603809505</c:v>
                </c:pt>
                <c:pt idx="95">
                  <c:v>547.67076791083002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29-4D6B-9208-F42F4ACE6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3271807"/>
        <c:axId val="1853277215"/>
      </c:areaChart>
      <c:lineChart>
        <c:grouping val="standard"/>
        <c:varyColors val="0"/>
        <c:ser>
          <c:idx val="9"/>
          <c:order val="9"/>
          <c:tx>
            <c:v>Demand</c:v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Sheet1!$B$62:$CS$62</c:f>
              <c:numCache>
                <c:formatCode>General</c:formatCode>
                <c:ptCount val="96"/>
                <c:pt idx="0">
                  <c:v>9931.1826755656293</c:v>
                </c:pt>
                <c:pt idx="1">
                  <c:v>9949.5153016324894</c:v>
                </c:pt>
                <c:pt idx="2">
                  <c:v>9605.7606321982003</c:v>
                </c:pt>
                <c:pt idx="3">
                  <c:v>9862.0157623136402</c:v>
                </c:pt>
                <c:pt idx="4">
                  <c:v>9787.5725214124304</c:v>
                </c:pt>
                <c:pt idx="5">
                  <c:v>9728.3627913045402</c:v>
                </c:pt>
                <c:pt idx="6">
                  <c:v>9676.4559707609806</c:v>
                </c:pt>
                <c:pt idx="7">
                  <c:v>9655.9240150677397</c:v>
                </c:pt>
                <c:pt idx="8">
                  <c:v>9622.16956133026</c:v>
                </c:pt>
                <c:pt idx="9">
                  <c:v>9577.8288565476905</c:v>
                </c:pt>
                <c:pt idx="10">
                  <c:v>9545.5816900525006</c:v>
                </c:pt>
                <c:pt idx="11">
                  <c:v>9496.2991086248294</c:v>
                </c:pt>
                <c:pt idx="12">
                  <c:v>9596.7036734165995</c:v>
                </c:pt>
                <c:pt idx="13">
                  <c:v>9502.9009081161294</c:v>
                </c:pt>
                <c:pt idx="14">
                  <c:v>9524.7909728750801</c:v>
                </c:pt>
                <c:pt idx="15">
                  <c:v>9649.7817533425005</c:v>
                </c:pt>
                <c:pt idx="16">
                  <c:v>9976.5227282514097</c:v>
                </c:pt>
                <c:pt idx="17">
                  <c:v>10172.766929707401</c:v>
                </c:pt>
                <c:pt idx="18">
                  <c:v>10287.9626087139</c:v>
                </c:pt>
                <c:pt idx="19">
                  <c:v>10019.6536695296</c:v>
                </c:pt>
                <c:pt idx="20">
                  <c:v>10225.484973889401</c:v>
                </c:pt>
                <c:pt idx="21">
                  <c:v>10530.105640865</c:v>
                </c:pt>
                <c:pt idx="22">
                  <c:v>10685.659050574201</c:v>
                </c:pt>
                <c:pt idx="23">
                  <c:v>10840.0974128611</c:v>
                </c:pt>
                <c:pt idx="24">
                  <c:v>11399.659926890399</c:v>
                </c:pt>
                <c:pt idx="25">
                  <c:v>11490.8939026187</c:v>
                </c:pt>
                <c:pt idx="26">
                  <c:v>11567.074293465699</c:v>
                </c:pt>
                <c:pt idx="27">
                  <c:v>11698.056780000001</c:v>
                </c:pt>
                <c:pt idx="28">
                  <c:v>11748.120573436299</c:v>
                </c:pt>
                <c:pt idx="29">
                  <c:v>11826.511088798699</c:v>
                </c:pt>
                <c:pt idx="30">
                  <c:v>11904.132220843099</c:v>
                </c:pt>
                <c:pt idx="31">
                  <c:v>11921.450731946899</c:v>
                </c:pt>
                <c:pt idx="32">
                  <c:v>11880.3677444806</c:v>
                </c:pt>
                <c:pt idx="33">
                  <c:v>11746.856929387801</c:v>
                </c:pt>
                <c:pt idx="34">
                  <c:v>11638.438397484</c:v>
                </c:pt>
                <c:pt idx="35">
                  <c:v>11689.36758</c:v>
                </c:pt>
                <c:pt idx="36">
                  <c:v>11645.898416166399</c:v>
                </c:pt>
                <c:pt idx="37">
                  <c:v>11632.590702576499</c:v>
                </c:pt>
                <c:pt idx="38">
                  <c:v>11575.395788517701</c:v>
                </c:pt>
                <c:pt idx="39">
                  <c:v>11577.957883521</c:v>
                </c:pt>
                <c:pt idx="40">
                  <c:v>11467.7035768643</c:v>
                </c:pt>
                <c:pt idx="41">
                  <c:v>11435.967058678099</c:v>
                </c:pt>
                <c:pt idx="42">
                  <c:v>11352.9571447364</c:v>
                </c:pt>
                <c:pt idx="43">
                  <c:v>11327.144109197199</c:v>
                </c:pt>
                <c:pt idx="44">
                  <c:v>11300.8618708842</c:v>
                </c:pt>
                <c:pt idx="45">
                  <c:v>11223.5558215009</c:v>
                </c:pt>
                <c:pt idx="46">
                  <c:v>11080.4544836799</c:v>
                </c:pt>
                <c:pt idx="47">
                  <c:v>11055.4348498462</c:v>
                </c:pt>
                <c:pt idx="48">
                  <c:v>11043.2179113164</c:v>
                </c:pt>
                <c:pt idx="49">
                  <c:v>11079.5781609189</c:v>
                </c:pt>
                <c:pt idx="50">
                  <c:v>10990.750909074801</c:v>
                </c:pt>
                <c:pt idx="51">
                  <c:v>10997.569350383301</c:v>
                </c:pt>
                <c:pt idx="52">
                  <c:v>10937.5301385434</c:v>
                </c:pt>
                <c:pt idx="53">
                  <c:v>10881.4680219968</c:v>
                </c:pt>
                <c:pt idx="54">
                  <c:v>10932.079424567401</c:v>
                </c:pt>
                <c:pt idx="55">
                  <c:v>11015.327307002201</c:v>
                </c:pt>
                <c:pt idx="56">
                  <c:v>11095.2439494932</c:v>
                </c:pt>
                <c:pt idx="57">
                  <c:v>11113.213629303</c:v>
                </c:pt>
                <c:pt idx="58">
                  <c:v>11187.865701140599</c:v>
                </c:pt>
                <c:pt idx="59">
                  <c:v>11207.1415163251</c:v>
                </c:pt>
                <c:pt idx="60">
                  <c:v>11327.512671967999</c:v>
                </c:pt>
                <c:pt idx="61">
                  <c:v>11513.921378700101</c:v>
                </c:pt>
                <c:pt idx="62">
                  <c:v>11468.385356888301</c:v>
                </c:pt>
                <c:pt idx="63">
                  <c:v>11523.6851355853</c:v>
                </c:pt>
                <c:pt idx="64">
                  <c:v>11676.051474530799</c:v>
                </c:pt>
                <c:pt idx="65">
                  <c:v>11759.898199023401</c:v>
                </c:pt>
                <c:pt idx="66">
                  <c:v>11807.395940811301</c:v>
                </c:pt>
                <c:pt idx="67">
                  <c:v>11917.693552585501</c:v>
                </c:pt>
                <c:pt idx="68">
                  <c:v>12044.7682463205</c:v>
                </c:pt>
                <c:pt idx="69">
                  <c:v>12099.887752819401</c:v>
                </c:pt>
                <c:pt idx="70">
                  <c:v>12327.738411709101</c:v>
                </c:pt>
                <c:pt idx="71">
                  <c:v>12545.723985254101</c:v>
                </c:pt>
                <c:pt idx="72">
                  <c:v>12637.459716522801</c:v>
                </c:pt>
                <c:pt idx="73">
                  <c:v>12846.2857208809</c:v>
                </c:pt>
                <c:pt idx="74">
                  <c:v>12912.713761520699</c:v>
                </c:pt>
                <c:pt idx="75">
                  <c:v>13105.080492507001</c:v>
                </c:pt>
                <c:pt idx="76">
                  <c:v>13278.2890527667</c:v>
                </c:pt>
                <c:pt idx="77">
                  <c:v>13359.911958726099</c:v>
                </c:pt>
                <c:pt idx="78">
                  <c:v>13511.082347453001</c:v>
                </c:pt>
                <c:pt idx="79">
                  <c:v>13798.157133630801</c:v>
                </c:pt>
                <c:pt idx="80">
                  <c:v>13679.080753103801</c:v>
                </c:pt>
                <c:pt idx="81">
                  <c:v>13823.45049067</c:v>
                </c:pt>
                <c:pt idx="82">
                  <c:v>13949.8866827276</c:v>
                </c:pt>
                <c:pt idx="83">
                  <c:v>14024.0339326018</c:v>
                </c:pt>
                <c:pt idx="84">
                  <c:v>13808.517744782799</c:v>
                </c:pt>
                <c:pt idx="85">
                  <c:v>13699.278927170901</c:v>
                </c:pt>
                <c:pt idx="86">
                  <c:v>13748.3358437685</c:v>
                </c:pt>
                <c:pt idx="87">
                  <c:v>13481.6643177932</c:v>
                </c:pt>
                <c:pt idx="88">
                  <c:v>12974.2359209386</c:v>
                </c:pt>
                <c:pt idx="89">
                  <c:v>12736.504780999199</c:v>
                </c:pt>
                <c:pt idx="90">
                  <c:v>12835.257437591499</c:v>
                </c:pt>
                <c:pt idx="91">
                  <c:v>12421.3389724065</c:v>
                </c:pt>
                <c:pt idx="92">
                  <c:v>11957.3084754144</c:v>
                </c:pt>
                <c:pt idx="93">
                  <c:v>11746.479235168399</c:v>
                </c:pt>
                <c:pt idx="94">
                  <c:v>11498.3775207619</c:v>
                </c:pt>
                <c:pt idx="95">
                  <c:v>10953.4153582166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729-4D6B-9208-F42F4ACE6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3271807"/>
        <c:axId val="1853277215"/>
      </c:lineChart>
      <c:catAx>
        <c:axId val="1853271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Time (Hrs.)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853277215"/>
        <c:crosses val="autoZero"/>
        <c:auto val="1"/>
        <c:lblAlgn val="ctr"/>
        <c:lblOffset val="100"/>
        <c:noMultiLvlLbl val="0"/>
      </c:catAx>
      <c:valAx>
        <c:axId val="1853277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IN" dirty="0"/>
                  <a:t>Power Quantum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85327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703227488553431"/>
          <c:y val="5.4392417390307216E-2"/>
          <c:w val="0.85509629578943869"/>
          <c:h val="0.12674870084913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Risk Analysis - July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16629295510246"/>
          <c:y val="0.10565519542199031"/>
          <c:w val="0.77401540039283168"/>
          <c:h val="0.7282547899406798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'[risk final.xlsx]Sheet1'!$A$31:$A$37</c:f>
              <c:numCache>
                <c:formatCode>General</c:formatCode>
                <c:ptCount val="7"/>
                <c:pt idx="0">
                  <c:v>165.762</c:v>
                </c:pt>
                <c:pt idx="1">
                  <c:v>165.86699999999999</c:v>
                </c:pt>
                <c:pt idx="2">
                  <c:v>166.041</c:v>
                </c:pt>
                <c:pt idx="3">
                  <c:v>168.804</c:v>
                </c:pt>
                <c:pt idx="4">
                  <c:v>174.28200000000001</c:v>
                </c:pt>
                <c:pt idx="5">
                  <c:v>175.58199999999999</c:v>
                </c:pt>
                <c:pt idx="6">
                  <c:v>175.709</c:v>
                </c:pt>
              </c:numCache>
            </c:numRef>
          </c:xVal>
          <c:yVal>
            <c:numRef>
              <c:f>'[risk final.xlsx]Sheet1'!$C$31:$C$37</c:f>
              <c:numCache>
                <c:formatCode>0.00E+00</c:formatCode>
                <c:ptCount val="7"/>
                <c:pt idx="0">
                  <c:v>69744460</c:v>
                </c:pt>
                <c:pt idx="1">
                  <c:v>69696780</c:v>
                </c:pt>
                <c:pt idx="2">
                  <c:v>69417710</c:v>
                </c:pt>
                <c:pt idx="3">
                  <c:v>24197600</c:v>
                </c:pt>
                <c:pt idx="4" formatCode="General">
                  <c:v>1820791.32</c:v>
                </c:pt>
                <c:pt idx="5" formatCode="General">
                  <c:v>1290766.06</c:v>
                </c:pt>
                <c:pt idx="6" formatCode="General">
                  <c:v>1214819.912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E1-4E85-A778-DE596A828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904143"/>
        <c:axId val="1631917039"/>
      </c:scatterChart>
      <c:valAx>
        <c:axId val="1631904143"/>
        <c:scaling>
          <c:orientation val="minMax"/>
          <c:min val="16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Total Procurement Cost per day (In Crores)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17039"/>
        <c:crosses val="autoZero"/>
        <c:crossBetween val="midCat"/>
      </c:valAx>
      <c:valAx>
        <c:axId val="16319170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Risk of Procurement with Uncertain cost</a:t>
                </a:r>
              </a:p>
            </c:rich>
          </c:tx>
          <c:layout>
            <c:manualLayout>
              <c:xMode val="edge"/>
              <c:yMode val="edge"/>
              <c:x val="1.2096286516658276E-2"/>
              <c:y val="0.15271554291007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904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5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image" Target="../media/image18.jpg"/><Relationship Id="rId1" Type="http://schemas.openxmlformats.org/officeDocument/2006/relationships/image" Target="../media/image17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image" Target="../media/image18.jpg"/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D925D-674C-444A-B273-660EBFBCDD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3E095B-B58A-4B62-8E9B-18EBA24FA310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  <a:sym typeface="Wingdings" panose="05000000000000000000" pitchFamily="2" charset="2"/>
            </a:rPr>
            <a:t>Significance </a:t>
          </a:r>
          <a:endParaRPr lang="en-IN" sz="1800" b="1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9314C781-3151-434C-BA38-BB712395142B}" type="parTrans" cxnId="{3B7B8350-8229-42F4-81CE-C6A18BE1C94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565B1686-DD89-4486-85CA-208857C3AC8A}" type="sibTrans" cxnId="{3B7B8350-8229-42F4-81CE-C6A18BE1C94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78155C1-2D7A-45F1-B378-7E4AD833AF96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Indian DISCOMs Overview</a:t>
          </a:r>
          <a:endParaRPr lang="en-IN" sz="1800" b="1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396F64D6-D90A-46BA-A875-065781E6F8C6}" type="parTrans" cxnId="{41AF4C19-318D-4BCA-88F6-A5AA1625544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D7A4A168-A58C-4B0D-A330-0EAFC223F4C1}" type="sibTrans" cxnId="{41AF4C19-318D-4BCA-88F6-A5AA1625544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3DBA8180-1A9E-4EF6-8848-531F62E521C6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Future Scope</a:t>
          </a:r>
          <a:endParaRPr lang="en-IN" sz="1800" b="1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E2CDE48F-02E3-4017-9CD5-2776914E29A4}" type="parTrans" cxnId="{E1D85856-D2E7-4FED-BD77-0BD5605EEBE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12A8E90E-C69B-4362-B9DF-10A8D8EE8603}" type="sibTrans" cxnId="{E1D85856-D2E7-4FED-BD77-0BD5605EEBE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7D62D06-7CA7-4129-ACA3-7AE5893AA07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Impact Analysis - Methodology </a:t>
          </a:r>
        </a:p>
      </dgm:t>
    </dgm:pt>
    <dgm:pt modelId="{9EEC93C7-9E36-4261-B9FD-B6FCEC9184DE}" type="parTrans" cxnId="{F604921C-2A74-49C2-BD1F-66119BAF3EB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8B6D866E-136F-4D17-86A4-588A9DC80A61}" type="sibTrans" cxnId="{F604921C-2A74-49C2-BD1F-66119BAF3EB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BF388E1-3755-4E14-B8B5-A8B2D93ACA5A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 Integration &amp; Long Term PPAs  </a:t>
          </a:r>
        </a:p>
      </dgm:t>
    </dgm:pt>
    <dgm:pt modelId="{8D880D91-9C2A-4BFB-B707-90D00A19665D}" type="parTrans" cxnId="{82438D8C-71A0-48D1-B2E8-52CD7E31DF9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7D821AE-852A-4529-A10B-0E284155029F}" type="sibTrans" cxnId="{82438D8C-71A0-48D1-B2E8-52CD7E31DF9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B5CC1272-B316-41F9-A115-C785B2584FF9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References	</a:t>
          </a:r>
          <a:endParaRPr lang="en-IN" sz="1800" b="1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5B6765DA-0AA7-4B94-99A2-03F35A09E20B}" type="parTrans" cxnId="{1192BBAC-A412-4F8F-8E0E-B9ADAEAC02D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DA2CB95E-97C5-486E-AB0F-0286D5E95A6E}" type="sibTrans" cxnId="{1192BBAC-A412-4F8F-8E0E-B9ADAEAC02D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216A49A-45AE-4DB4-BC2C-EAF94AFC4210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Indian Power Sector Overview</a:t>
          </a:r>
        </a:p>
      </dgm:t>
    </dgm:pt>
    <dgm:pt modelId="{E074F218-F009-4F8B-9BEB-51D2D803528E}" type="parTrans" cxnId="{09501FA4-87E4-42A2-BE88-A9451458D8F8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66026C62-12D9-49E2-AD99-7188859F58FC}" type="sibTrans" cxnId="{09501FA4-87E4-42A2-BE88-A9451458D8F8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4FC7A0AB-6C61-42AD-A84A-0BA4AA14040C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Short Term Procurement - Market Mechanisms</a:t>
          </a:r>
        </a:p>
      </dgm:t>
    </dgm:pt>
    <dgm:pt modelId="{26D0CF9E-A9A2-41F7-8C0D-A450896EAA68}" type="parTrans" cxnId="{0E135BCB-FE15-471B-A646-10094B6A8904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A51737AA-C2C5-4B17-8A08-CB600F81D848}" type="sibTrans" cxnId="{0E135BCB-FE15-471B-A646-10094B6A8904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E9F86739-7B2B-49C1-B65E-B1B111CBD387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Results and Discussion</a:t>
          </a:r>
        </a:p>
      </dgm:t>
    </dgm:pt>
    <dgm:pt modelId="{6F5407DF-058A-48CE-A6A0-506201E6F7D4}" type="parTrans" cxnId="{9D739226-964A-4757-9482-6CA948C416E0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9508654-8074-4054-9535-075E16E61FE6}" type="sibTrans" cxnId="{9D739226-964A-4757-9482-6CA948C416E0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B60C911F-7AED-437A-BB4A-4D4234E18565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Power Procurement – Indian Scenario</a:t>
          </a:r>
        </a:p>
      </dgm:t>
    </dgm:pt>
    <dgm:pt modelId="{DB804A1D-EBA5-4E87-83E3-DEF3FDA00557}" type="parTrans" cxnId="{C399CD8A-A5EB-4035-B5B7-ADB4549AD7EA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24E987A0-1487-4D4B-9515-18B9D88A12B5}" type="sibTrans" cxnId="{C399CD8A-A5EB-4035-B5B7-ADB4549AD7EA}">
      <dgm:prSet/>
      <dgm:spPr/>
      <dgm:t>
        <a:bodyPr/>
        <a:lstStyle/>
        <a:p>
          <a:endParaRPr lang="en-IN" sz="180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44F00045-4117-4C90-9C82-B8D078EE3D6B}" type="pres">
      <dgm:prSet presAssocID="{0EBD925D-674C-444A-B273-660EBFBCDDA7}" presName="linear" presStyleCnt="0">
        <dgm:presLayoutVars>
          <dgm:dir/>
          <dgm:animLvl val="lvl"/>
          <dgm:resizeHandles val="exact"/>
        </dgm:presLayoutVars>
      </dgm:prSet>
      <dgm:spPr/>
    </dgm:pt>
    <dgm:pt modelId="{E0A28CD2-0F39-4644-869E-EC0306B7FC4B}" type="pres">
      <dgm:prSet presAssocID="{473E095B-B58A-4B62-8E9B-18EBA24FA310}" presName="parentLin" presStyleCnt="0"/>
      <dgm:spPr/>
    </dgm:pt>
    <dgm:pt modelId="{83C0C80E-8E07-4F6D-8D45-BBCBCF954074}" type="pres">
      <dgm:prSet presAssocID="{473E095B-B58A-4B62-8E9B-18EBA24FA310}" presName="parentLeftMargin" presStyleLbl="node1" presStyleIdx="0" presStyleCnt="10"/>
      <dgm:spPr/>
    </dgm:pt>
    <dgm:pt modelId="{B2B06F1B-5935-48F8-B61C-22DEEE02CE7D}" type="pres">
      <dgm:prSet presAssocID="{473E095B-B58A-4B62-8E9B-18EBA24FA310}" presName="parentText" presStyleLbl="node1" presStyleIdx="0" presStyleCnt="10" custScaleX="121916">
        <dgm:presLayoutVars>
          <dgm:chMax val="0"/>
          <dgm:bulletEnabled val="1"/>
        </dgm:presLayoutVars>
      </dgm:prSet>
      <dgm:spPr/>
    </dgm:pt>
    <dgm:pt modelId="{BB31C524-C391-48E9-A8D6-118645B72084}" type="pres">
      <dgm:prSet presAssocID="{473E095B-B58A-4B62-8E9B-18EBA24FA310}" presName="negativeSpace" presStyleCnt="0"/>
      <dgm:spPr/>
    </dgm:pt>
    <dgm:pt modelId="{EBB7851F-F0CA-492A-9BFB-408C9450E3D9}" type="pres">
      <dgm:prSet presAssocID="{473E095B-B58A-4B62-8E9B-18EBA24FA310}" presName="childText" presStyleLbl="conFgAcc1" presStyleIdx="0" presStyleCnt="10">
        <dgm:presLayoutVars>
          <dgm:bulletEnabled val="1"/>
        </dgm:presLayoutVars>
      </dgm:prSet>
      <dgm:spPr/>
    </dgm:pt>
    <dgm:pt modelId="{954A2ACA-470C-44A8-B077-819CC32E1DE7}" type="pres">
      <dgm:prSet presAssocID="{565B1686-DD89-4486-85CA-208857C3AC8A}" presName="spaceBetweenRectangles" presStyleCnt="0"/>
      <dgm:spPr/>
    </dgm:pt>
    <dgm:pt modelId="{06C62C3D-E362-4829-A93F-E3A4ADCB5140}" type="pres">
      <dgm:prSet presAssocID="{C216A49A-45AE-4DB4-BC2C-EAF94AFC4210}" presName="parentLin" presStyleCnt="0"/>
      <dgm:spPr/>
    </dgm:pt>
    <dgm:pt modelId="{CCE04370-49BF-485C-9921-023FC607C2BE}" type="pres">
      <dgm:prSet presAssocID="{C216A49A-45AE-4DB4-BC2C-EAF94AFC4210}" presName="parentLeftMargin" presStyleLbl="node1" presStyleIdx="0" presStyleCnt="10"/>
      <dgm:spPr/>
    </dgm:pt>
    <dgm:pt modelId="{7373B9FB-FF61-4457-A524-CB4CD58F0195}" type="pres">
      <dgm:prSet presAssocID="{C216A49A-45AE-4DB4-BC2C-EAF94AFC4210}" presName="parentText" presStyleLbl="node1" presStyleIdx="1" presStyleCnt="10" custScaleX="120606">
        <dgm:presLayoutVars>
          <dgm:chMax val="0"/>
          <dgm:bulletEnabled val="1"/>
        </dgm:presLayoutVars>
      </dgm:prSet>
      <dgm:spPr/>
    </dgm:pt>
    <dgm:pt modelId="{F7EE5934-3583-47C3-BA9C-DBF045096367}" type="pres">
      <dgm:prSet presAssocID="{C216A49A-45AE-4DB4-BC2C-EAF94AFC4210}" presName="negativeSpace" presStyleCnt="0"/>
      <dgm:spPr/>
    </dgm:pt>
    <dgm:pt modelId="{2C655FAC-95C0-4FA1-A146-C907552FBFFD}" type="pres">
      <dgm:prSet presAssocID="{C216A49A-45AE-4DB4-BC2C-EAF94AFC4210}" presName="childText" presStyleLbl="conFgAcc1" presStyleIdx="1" presStyleCnt="10">
        <dgm:presLayoutVars>
          <dgm:bulletEnabled val="1"/>
        </dgm:presLayoutVars>
      </dgm:prSet>
      <dgm:spPr/>
    </dgm:pt>
    <dgm:pt modelId="{B9D26E7F-DDAA-4590-BB6E-65B085300E39}" type="pres">
      <dgm:prSet presAssocID="{66026C62-12D9-49E2-AD99-7188859F58FC}" presName="spaceBetweenRectangles" presStyleCnt="0"/>
      <dgm:spPr/>
    </dgm:pt>
    <dgm:pt modelId="{A09EE03D-843F-49AB-B724-2D896CE0D199}" type="pres">
      <dgm:prSet presAssocID="{678155C1-2D7A-45F1-B378-7E4AD833AF96}" presName="parentLin" presStyleCnt="0"/>
      <dgm:spPr/>
    </dgm:pt>
    <dgm:pt modelId="{1E6AE6AC-DF44-4AA2-8644-15D3F9A266A4}" type="pres">
      <dgm:prSet presAssocID="{678155C1-2D7A-45F1-B378-7E4AD833AF96}" presName="parentLeftMargin" presStyleLbl="node1" presStyleIdx="1" presStyleCnt="10"/>
      <dgm:spPr/>
    </dgm:pt>
    <dgm:pt modelId="{83BCD300-5A22-401C-809A-A571150C9193}" type="pres">
      <dgm:prSet presAssocID="{678155C1-2D7A-45F1-B378-7E4AD833AF96}" presName="parentText" presStyleLbl="node1" presStyleIdx="2" presStyleCnt="10" custScaleX="121916">
        <dgm:presLayoutVars>
          <dgm:chMax val="0"/>
          <dgm:bulletEnabled val="1"/>
        </dgm:presLayoutVars>
      </dgm:prSet>
      <dgm:spPr/>
    </dgm:pt>
    <dgm:pt modelId="{F69D66F6-507D-4705-A190-E209C79F2E35}" type="pres">
      <dgm:prSet presAssocID="{678155C1-2D7A-45F1-B378-7E4AD833AF96}" presName="negativeSpace" presStyleCnt="0"/>
      <dgm:spPr/>
    </dgm:pt>
    <dgm:pt modelId="{CCCB1690-6F0D-4575-9166-5AE4A7974C6B}" type="pres">
      <dgm:prSet presAssocID="{678155C1-2D7A-45F1-B378-7E4AD833AF96}" presName="childText" presStyleLbl="conFgAcc1" presStyleIdx="2" presStyleCnt="10">
        <dgm:presLayoutVars>
          <dgm:bulletEnabled val="1"/>
        </dgm:presLayoutVars>
      </dgm:prSet>
      <dgm:spPr/>
    </dgm:pt>
    <dgm:pt modelId="{E01C19D9-D131-4AEA-9F40-A2D348F55C6C}" type="pres">
      <dgm:prSet presAssocID="{D7A4A168-A58C-4B0D-A330-0EAFC223F4C1}" presName="spaceBetweenRectangles" presStyleCnt="0"/>
      <dgm:spPr/>
    </dgm:pt>
    <dgm:pt modelId="{2883657C-E021-4F00-84D0-6DFFF86AC5A3}" type="pres">
      <dgm:prSet presAssocID="{B60C911F-7AED-437A-BB4A-4D4234E18565}" presName="parentLin" presStyleCnt="0"/>
      <dgm:spPr/>
    </dgm:pt>
    <dgm:pt modelId="{252C28CB-8082-486D-9696-7790C9699886}" type="pres">
      <dgm:prSet presAssocID="{B60C911F-7AED-437A-BB4A-4D4234E18565}" presName="parentLeftMargin" presStyleLbl="node1" presStyleIdx="2" presStyleCnt="10"/>
      <dgm:spPr/>
    </dgm:pt>
    <dgm:pt modelId="{8C4D9820-3476-495B-91CF-C8F31DE73687}" type="pres">
      <dgm:prSet presAssocID="{B60C911F-7AED-437A-BB4A-4D4234E1856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5FAE1EA-EAD6-49D2-BAE3-5C5EAAEA9AB0}" type="pres">
      <dgm:prSet presAssocID="{B60C911F-7AED-437A-BB4A-4D4234E18565}" presName="negativeSpace" presStyleCnt="0"/>
      <dgm:spPr/>
    </dgm:pt>
    <dgm:pt modelId="{E4992198-477E-40C2-BC48-EA166482E808}" type="pres">
      <dgm:prSet presAssocID="{B60C911F-7AED-437A-BB4A-4D4234E18565}" presName="childText" presStyleLbl="conFgAcc1" presStyleIdx="3" presStyleCnt="10">
        <dgm:presLayoutVars>
          <dgm:bulletEnabled val="1"/>
        </dgm:presLayoutVars>
      </dgm:prSet>
      <dgm:spPr/>
    </dgm:pt>
    <dgm:pt modelId="{A4755F3D-9416-4C17-BA6C-A30DE48CA179}" type="pres">
      <dgm:prSet presAssocID="{24E987A0-1487-4D4B-9515-18B9D88A12B5}" presName="spaceBetweenRectangles" presStyleCnt="0"/>
      <dgm:spPr/>
    </dgm:pt>
    <dgm:pt modelId="{4A78EE04-765A-46AB-8C48-C6894A9DD572}" type="pres">
      <dgm:prSet presAssocID="{6BF388E1-3755-4E14-B8B5-A8B2D93ACA5A}" presName="parentLin" presStyleCnt="0"/>
      <dgm:spPr/>
    </dgm:pt>
    <dgm:pt modelId="{501E031E-C0FB-467B-8DEE-22C29896E1FB}" type="pres">
      <dgm:prSet presAssocID="{6BF388E1-3755-4E14-B8B5-A8B2D93ACA5A}" presName="parentLeftMargin" presStyleLbl="node1" presStyleIdx="3" presStyleCnt="10"/>
      <dgm:spPr/>
    </dgm:pt>
    <dgm:pt modelId="{2727B084-0CE1-44A2-8B17-2B09B017886E}" type="pres">
      <dgm:prSet presAssocID="{6BF388E1-3755-4E14-B8B5-A8B2D93ACA5A}" presName="parentText" presStyleLbl="node1" presStyleIdx="4" presStyleCnt="10" custScaleX="121916">
        <dgm:presLayoutVars>
          <dgm:chMax val="0"/>
          <dgm:bulletEnabled val="1"/>
        </dgm:presLayoutVars>
      </dgm:prSet>
      <dgm:spPr/>
    </dgm:pt>
    <dgm:pt modelId="{E6155335-828C-49FE-AFD6-971C9AF81341}" type="pres">
      <dgm:prSet presAssocID="{6BF388E1-3755-4E14-B8B5-A8B2D93ACA5A}" presName="negativeSpace" presStyleCnt="0"/>
      <dgm:spPr/>
    </dgm:pt>
    <dgm:pt modelId="{E2854037-A243-46A6-833D-F7F18ECB1E52}" type="pres">
      <dgm:prSet presAssocID="{6BF388E1-3755-4E14-B8B5-A8B2D93ACA5A}" presName="childText" presStyleLbl="conFgAcc1" presStyleIdx="4" presStyleCnt="10">
        <dgm:presLayoutVars>
          <dgm:bulletEnabled val="1"/>
        </dgm:presLayoutVars>
      </dgm:prSet>
      <dgm:spPr/>
    </dgm:pt>
    <dgm:pt modelId="{AC5B7D54-0B6B-4B4B-BE85-3920218E4768}" type="pres">
      <dgm:prSet presAssocID="{67D821AE-852A-4529-A10B-0E284155029F}" presName="spaceBetweenRectangles" presStyleCnt="0"/>
      <dgm:spPr/>
    </dgm:pt>
    <dgm:pt modelId="{27064F1C-4469-451D-82AC-999354AC6572}" type="pres">
      <dgm:prSet presAssocID="{4FC7A0AB-6C61-42AD-A84A-0BA4AA14040C}" presName="parentLin" presStyleCnt="0"/>
      <dgm:spPr/>
    </dgm:pt>
    <dgm:pt modelId="{CF0F2CA4-ACC0-4EF8-8303-54113B11EA32}" type="pres">
      <dgm:prSet presAssocID="{4FC7A0AB-6C61-42AD-A84A-0BA4AA14040C}" presName="parentLeftMargin" presStyleLbl="node1" presStyleIdx="4" presStyleCnt="10"/>
      <dgm:spPr/>
    </dgm:pt>
    <dgm:pt modelId="{71C7D41C-211E-4B5E-BBD9-48F3C5E6579A}" type="pres">
      <dgm:prSet presAssocID="{4FC7A0AB-6C61-42AD-A84A-0BA4AA14040C}" presName="parentText" presStyleLbl="node1" presStyleIdx="5" presStyleCnt="10" custScaleX="121056">
        <dgm:presLayoutVars>
          <dgm:chMax val="0"/>
          <dgm:bulletEnabled val="1"/>
        </dgm:presLayoutVars>
      </dgm:prSet>
      <dgm:spPr/>
    </dgm:pt>
    <dgm:pt modelId="{FA70BF6B-038A-4D7D-B441-F247347012CF}" type="pres">
      <dgm:prSet presAssocID="{4FC7A0AB-6C61-42AD-A84A-0BA4AA14040C}" presName="negativeSpace" presStyleCnt="0"/>
      <dgm:spPr/>
    </dgm:pt>
    <dgm:pt modelId="{BC7B7779-D444-403F-9D6F-B7ED58ED7531}" type="pres">
      <dgm:prSet presAssocID="{4FC7A0AB-6C61-42AD-A84A-0BA4AA14040C}" presName="childText" presStyleLbl="conFgAcc1" presStyleIdx="5" presStyleCnt="10">
        <dgm:presLayoutVars>
          <dgm:bulletEnabled val="1"/>
        </dgm:presLayoutVars>
      </dgm:prSet>
      <dgm:spPr/>
    </dgm:pt>
    <dgm:pt modelId="{431BF752-907F-46DF-9DE6-6A87EC8C596B}" type="pres">
      <dgm:prSet presAssocID="{A51737AA-C2C5-4B17-8A08-CB600F81D848}" presName="spaceBetweenRectangles" presStyleCnt="0"/>
      <dgm:spPr/>
    </dgm:pt>
    <dgm:pt modelId="{96859563-9503-494F-BB45-159A4D7B5C9F}" type="pres">
      <dgm:prSet presAssocID="{C7D62D06-7CA7-4129-ACA3-7AE5893AA076}" presName="parentLin" presStyleCnt="0"/>
      <dgm:spPr/>
    </dgm:pt>
    <dgm:pt modelId="{E6EF3224-2083-4907-B560-1C32641BE2A4}" type="pres">
      <dgm:prSet presAssocID="{C7D62D06-7CA7-4129-ACA3-7AE5893AA076}" presName="parentLeftMargin" presStyleLbl="node1" presStyleIdx="5" presStyleCnt="10"/>
      <dgm:spPr/>
    </dgm:pt>
    <dgm:pt modelId="{BC51937D-0C9D-4100-92E8-FE11A2D31909}" type="pres">
      <dgm:prSet presAssocID="{C7D62D06-7CA7-4129-ACA3-7AE5893AA076}" presName="parentText" presStyleLbl="node1" presStyleIdx="6" presStyleCnt="10" custScaleX="121414">
        <dgm:presLayoutVars>
          <dgm:chMax val="0"/>
          <dgm:bulletEnabled val="1"/>
        </dgm:presLayoutVars>
      </dgm:prSet>
      <dgm:spPr/>
    </dgm:pt>
    <dgm:pt modelId="{35BB60C7-1CBC-4521-B59E-9EF197C6511A}" type="pres">
      <dgm:prSet presAssocID="{C7D62D06-7CA7-4129-ACA3-7AE5893AA076}" presName="negativeSpace" presStyleCnt="0"/>
      <dgm:spPr/>
    </dgm:pt>
    <dgm:pt modelId="{2573E26C-BE46-4AD5-93DE-EC229AA6C234}" type="pres">
      <dgm:prSet presAssocID="{C7D62D06-7CA7-4129-ACA3-7AE5893AA076}" presName="childText" presStyleLbl="conFgAcc1" presStyleIdx="6" presStyleCnt="10">
        <dgm:presLayoutVars>
          <dgm:bulletEnabled val="1"/>
        </dgm:presLayoutVars>
      </dgm:prSet>
      <dgm:spPr/>
    </dgm:pt>
    <dgm:pt modelId="{CA2B2FB5-A268-4922-B24C-762F2E7EF596}" type="pres">
      <dgm:prSet presAssocID="{8B6D866E-136F-4D17-86A4-588A9DC80A61}" presName="spaceBetweenRectangles" presStyleCnt="0"/>
      <dgm:spPr/>
    </dgm:pt>
    <dgm:pt modelId="{2C030E2F-172C-4421-BB6C-933581938C81}" type="pres">
      <dgm:prSet presAssocID="{E9F86739-7B2B-49C1-B65E-B1B111CBD387}" presName="parentLin" presStyleCnt="0"/>
      <dgm:spPr/>
    </dgm:pt>
    <dgm:pt modelId="{B4742AFD-7931-42A7-8B64-6FA62D7FC725}" type="pres">
      <dgm:prSet presAssocID="{E9F86739-7B2B-49C1-B65E-B1B111CBD387}" presName="parentLeftMargin" presStyleLbl="node1" presStyleIdx="6" presStyleCnt="10"/>
      <dgm:spPr/>
    </dgm:pt>
    <dgm:pt modelId="{8DD75272-3156-4BC1-A4F3-79D64884EEC1}" type="pres">
      <dgm:prSet presAssocID="{E9F86739-7B2B-49C1-B65E-B1B111CBD387}" presName="parentText" presStyleLbl="node1" presStyleIdx="7" presStyleCnt="10" custScaleX="121412">
        <dgm:presLayoutVars>
          <dgm:chMax val="0"/>
          <dgm:bulletEnabled val="1"/>
        </dgm:presLayoutVars>
      </dgm:prSet>
      <dgm:spPr/>
    </dgm:pt>
    <dgm:pt modelId="{482E12BD-0BDC-44E1-90EF-BA0263B827B2}" type="pres">
      <dgm:prSet presAssocID="{E9F86739-7B2B-49C1-B65E-B1B111CBD387}" presName="negativeSpace" presStyleCnt="0"/>
      <dgm:spPr/>
    </dgm:pt>
    <dgm:pt modelId="{EF0AB406-76EA-4FA6-8158-D9FBB256663C}" type="pres">
      <dgm:prSet presAssocID="{E9F86739-7B2B-49C1-B65E-B1B111CBD387}" presName="childText" presStyleLbl="conFgAcc1" presStyleIdx="7" presStyleCnt="10">
        <dgm:presLayoutVars>
          <dgm:bulletEnabled val="1"/>
        </dgm:presLayoutVars>
      </dgm:prSet>
      <dgm:spPr/>
    </dgm:pt>
    <dgm:pt modelId="{7D8794A4-8469-49CC-ADEF-ACD3A6E71EF1}" type="pres">
      <dgm:prSet presAssocID="{C9508654-8074-4054-9535-075E16E61FE6}" presName="spaceBetweenRectangles" presStyleCnt="0"/>
      <dgm:spPr/>
    </dgm:pt>
    <dgm:pt modelId="{9328CC63-62DE-4B98-9BB1-130AC6A6F276}" type="pres">
      <dgm:prSet presAssocID="{3DBA8180-1A9E-4EF6-8848-531F62E521C6}" presName="parentLin" presStyleCnt="0"/>
      <dgm:spPr/>
    </dgm:pt>
    <dgm:pt modelId="{AB5B5F99-44CA-4136-908D-B4B2F436E0FF}" type="pres">
      <dgm:prSet presAssocID="{3DBA8180-1A9E-4EF6-8848-531F62E521C6}" presName="parentLeftMargin" presStyleLbl="node1" presStyleIdx="7" presStyleCnt="10"/>
      <dgm:spPr/>
    </dgm:pt>
    <dgm:pt modelId="{0BBB5AFE-5231-4A57-810F-5C9B9613A353}" type="pres">
      <dgm:prSet presAssocID="{3DBA8180-1A9E-4EF6-8848-531F62E521C6}" presName="parentText" presStyleLbl="node1" presStyleIdx="8" presStyleCnt="10" custScaleX="121916">
        <dgm:presLayoutVars>
          <dgm:chMax val="0"/>
          <dgm:bulletEnabled val="1"/>
        </dgm:presLayoutVars>
      </dgm:prSet>
      <dgm:spPr/>
    </dgm:pt>
    <dgm:pt modelId="{DEACE899-6437-4619-A304-6519D6818E01}" type="pres">
      <dgm:prSet presAssocID="{3DBA8180-1A9E-4EF6-8848-531F62E521C6}" presName="negativeSpace" presStyleCnt="0"/>
      <dgm:spPr/>
    </dgm:pt>
    <dgm:pt modelId="{49554B1F-D836-4F6D-B143-A1C63E2F2D66}" type="pres">
      <dgm:prSet presAssocID="{3DBA8180-1A9E-4EF6-8848-531F62E521C6}" presName="childText" presStyleLbl="conFgAcc1" presStyleIdx="8" presStyleCnt="10">
        <dgm:presLayoutVars>
          <dgm:bulletEnabled val="1"/>
        </dgm:presLayoutVars>
      </dgm:prSet>
      <dgm:spPr/>
    </dgm:pt>
    <dgm:pt modelId="{2C59D539-E105-458B-B40E-CA7D07FAC432}" type="pres">
      <dgm:prSet presAssocID="{12A8E90E-C69B-4362-B9DF-10A8D8EE8603}" presName="spaceBetweenRectangles" presStyleCnt="0"/>
      <dgm:spPr/>
    </dgm:pt>
    <dgm:pt modelId="{C5AC6876-2B6C-4703-84A8-1B2B97937972}" type="pres">
      <dgm:prSet presAssocID="{B5CC1272-B316-41F9-A115-C785B2584FF9}" presName="parentLin" presStyleCnt="0"/>
      <dgm:spPr/>
    </dgm:pt>
    <dgm:pt modelId="{1AC61B3F-ED26-43B6-8873-E32622ABC75E}" type="pres">
      <dgm:prSet presAssocID="{B5CC1272-B316-41F9-A115-C785B2584FF9}" presName="parentLeftMargin" presStyleLbl="node1" presStyleIdx="8" presStyleCnt="10"/>
      <dgm:spPr/>
    </dgm:pt>
    <dgm:pt modelId="{5AA2C3E3-3A2F-4992-9F88-9507CCDFF770}" type="pres">
      <dgm:prSet presAssocID="{B5CC1272-B316-41F9-A115-C785B2584FF9}" presName="parentText" presStyleLbl="node1" presStyleIdx="9" presStyleCnt="10" custScaleX="121916">
        <dgm:presLayoutVars>
          <dgm:chMax val="0"/>
          <dgm:bulletEnabled val="1"/>
        </dgm:presLayoutVars>
      </dgm:prSet>
      <dgm:spPr/>
    </dgm:pt>
    <dgm:pt modelId="{82A6A4FE-3DDE-4088-921E-7E6353562E89}" type="pres">
      <dgm:prSet presAssocID="{B5CC1272-B316-41F9-A115-C785B2584FF9}" presName="negativeSpace" presStyleCnt="0"/>
      <dgm:spPr/>
    </dgm:pt>
    <dgm:pt modelId="{679262B1-5C5A-475E-82E2-16183682C076}" type="pres">
      <dgm:prSet presAssocID="{B5CC1272-B316-41F9-A115-C785B2584FF9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027ADA06-D7C2-4CAC-A625-33B4ECF9772B}" type="presOf" srcId="{C216A49A-45AE-4DB4-BC2C-EAF94AFC4210}" destId="{7373B9FB-FF61-4457-A524-CB4CD58F0195}" srcOrd="1" destOrd="0" presId="urn:microsoft.com/office/officeart/2005/8/layout/list1"/>
    <dgm:cxn modelId="{A7314E0E-B465-4ABC-9753-DD1DC4713687}" type="presOf" srcId="{B60C911F-7AED-437A-BB4A-4D4234E18565}" destId="{252C28CB-8082-486D-9696-7790C9699886}" srcOrd="0" destOrd="0" presId="urn:microsoft.com/office/officeart/2005/8/layout/list1"/>
    <dgm:cxn modelId="{41AF4C19-318D-4BCA-88F6-A5AA1625544D}" srcId="{0EBD925D-674C-444A-B273-660EBFBCDDA7}" destId="{678155C1-2D7A-45F1-B378-7E4AD833AF96}" srcOrd="2" destOrd="0" parTransId="{396F64D6-D90A-46BA-A875-065781E6F8C6}" sibTransId="{D7A4A168-A58C-4B0D-A330-0EAFC223F4C1}"/>
    <dgm:cxn modelId="{37BDC119-B513-4A5B-B4BA-63DA17572680}" type="presOf" srcId="{C7D62D06-7CA7-4129-ACA3-7AE5893AA076}" destId="{BC51937D-0C9D-4100-92E8-FE11A2D31909}" srcOrd="1" destOrd="0" presId="urn:microsoft.com/office/officeart/2005/8/layout/list1"/>
    <dgm:cxn modelId="{F604921C-2A74-49C2-BD1F-66119BAF3EBE}" srcId="{0EBD925D-674C-444A-B273-660EBFBCDDA7}" destId="{C7D62D06-7CA7-4129-ACA3-7AE5893AA076}" srcOrd="6" destOrd="0" parTransId="{9EEC93C7-9E36-4261-B9FD-B6FCEC9184DE}" sibTransId="{8B6D866E-136F-4D17-86A4-588A9DC80A61}"/>
    <dgm:cxn modelId="{9D739226-964A-4757-9482-6CA948C416E0}" srcId="{0EBD925D-674C-444A-B273-660EBFBCDDA7}" destId="{E9F86739-7B2B-49C1-B65E-B1B111CBD387}" srcOrd="7" destOrd="0" parTransId="{6F5407DF-058A-48CE-A6A0-506201E6F7D4}" sibTransId="{C9508654-8074-4054-9535-075E16E61FE6}"/>
    <dgm:cxn modelId="{5C315831-35C5-42E0-BCF1-168D61717AB8}" type="presOf" srcId="{473E095B-B58A-4B62-8E9B-18EBA24FA310}" destId="{B2B06F1B-5935-48F8-B61C-22DEEE02CE7D}" srcOrd="1" destOrd="0" presId="urn:microsoft.com/office/officeart/2005/8/layout/list1"/>
    <dgm:cxn modelId="{492DBD38-03E4-437A-900A-C40C2000B7EC}" type="presOf" srcId="{E9F86739-7B2B-49C1-B65E-B1B111CBD387}" destId="{8DD75272-3156-4BC1-A4F3-79D64884EEC1}" srcOrd="1" destOrd="0" presId="urn:microsoft.com/office/officeart/2005/8/layout/list1"/>
    <dgm:cxn modelId="{93834E3E-0C3D-4B27-904D-69C346F3DBB8}" type="presOf" srcId="{473E095B-B58A-4B62-8E9B-18EBA24FA310}" destId="{83C0C80E-8E07-4F6D-8D45-BBCBCF954074}" srcOrd="0" destOrd="0" presId="urn:microsoft.com/office/officeart/2005/8/layout/list1"/>
    <dgm:cxn modelId="{3FB6FD3F-E6A1-4E52-B17D-345559D94D7C}" type="presOf" srcId="{C7D62D06-7CA7-4129-ACA3-7AE5893AA076}" destId="{E6EF3224-2083-4907-B560-1C32641BE2A4}" srcOrd="0" destOrd="0" presId="urn:microsoft.com/office/officeart/2005/8/layout/list1"/>
    <dgm:cxn modelId="{BE659D63-207C-4880-8291-F87B4EA42D8B}" type="presOf" srcId="{678155C1-2D7A-45F1-B378-7E4AD833AF96}" destId="{1E6AE6AC-DF44-4AA2-8644-15D3F9A266A4}" srcOrd="0" destOrd="0" presId="urn:microsoft.com/office/officeart/2005/8/layout/list1"/>
    <dgm:cxn modelId="{C0281568-A2E4-408D-B5D9-F719E57E674A}" type="presOf" srcId="{B5CC1272-B316-41F9-A115-C785B2584FF9}" destId="{5AA2C3E3-3A2F-4992-9F88-9507CCDFF770}" srcOrd="1" destOrd="0" presId="urn:microsoft.com/office/officeart/2005/8/layout/list1"/>
    <dgm:cxn modelId="{E2EECB48-1A0D-4BE9-82F1-E55F0A86CB63}" type="presOf" srcId="{0EBD925D-674C-444A-B273-660EBFBCDDA7}" destId="{44F00045-4117-4C90-9C82-B8D078EE3D6B}" srcOrd="0" destOrd="0" presId="urn:microsoft.com/office/officeart/2005/8/layout/list1"/>
    <dgm:cxn modelId="{D547B84E-54D2-444A-9FF8-700419989AB3}" type="presOf" srcId="{B60C911F-7AED-437A-BB4A-4D4234E18565}" destId="{8C4D9820-3476-495B-91CF-C8F31DE73687}" srcOrd="1" destOrd="0" presId="urn:microsoft.com/office/officeart/2005/8/layout/list1"/>
    <dgm:cxn modelId="{3B7B8350-8229-42F4-81CE-C6A18BE1C94B}" srcId="{0EBD925D-674C-444A-B273-660EBFBCDDA7}" destId="{473E095B-B58A-4B62-8E9B-18EBA24FA310}" srcOrd="0" destOrd="0" parTransId="{9314C781-3151-434C-BA38-BB712395142B}" sibTransId="{565B1686-DD89-4486-85CA-208857C3AC8A}"/>
    <dgm:cxn modelId="{9149F674-D6E4-4D22-B30F-CC7EB3EDD536}" type="presOf" srcId="{6BF388E1-3755-4E14-B8B5-A8B2D93ACA5A}" destId="{2727B084-0CE1-44A2-8B17-2B09B017886E}" srcOrd="1" destOrd="0" presId="urn:microsoft.com/office/officeart/2005/8/layout/list1"/>
    <dgm:cxn modelId="{E1D85856-D2E7-4FED-BD77-0BD5605EEBE2}" srcId="{0EBD925D-674C-444A-B273-660EBFBCDDA7}" destId="{3DBA8180-1A9E-4EF6-8848-531F62E521C6}" srcOrd="8" destOrd="0" parTransId="{E2CDE48F-02E3-4017-9CD5-2776914E29A4}" sibTransId="{12A8E90E-C69B-4362-B9DF-10A8D8EE8603}"/>
    <dgm:cxn modelId="{8A812178-15A7-4E85-86DF-40E2B6CA66F3}" type="presOf" srcId="{678155C1-2D7A-45F1-B378-7E4AD833AF96}" destId="{83BCD300-5A22-401C-809A-A571150C9193}" srcOrd="1" destOrd="0" presId="urn:microsoft.com/office/officeart/2005/8/layout/list1"/>
    <dgm:cxn modelId="{C399CD8A-A5EB-4035-B5B7-ADB4549AD7EA}" srcId="{0EBD925D-674C-444A-B273-660EBFBCDDA7}" destId="{B60C911F-7AED-437A-BB4A-4D4234E18565}" srcOrd="3" destOrd="0" parTransId="{DB804A1D-EBA5-4E87-83E3-DEF3FDA00557}" sibTransId="{24E987A0-1487-4D4B-9515-18B9D88A12B5}"/>
    <dgm:cxn modelId="{82438D8C-71A0-48D1-B2E8-52CD7E31DF92}" srcId="{0EBD925D-674C-444A-B273-660EBFBCDDA7}" destId="{6BF388E1-3755-4E14-B8B5-A8B2D93ACA5A}" srcOrd="4" destOrd="0" parTransId="{8D880D91-9C2A-4BFB-B707-90D00A19665D}" sibTransId="{67D821AE-852A-4529-A10B-0E284155029F}"/>
    <dgm:cxn modelId="{D8B45894-4868-4A53-8B9D-FCAB8AA9385F}" type="presOf" srcId="{6BF388E1-3755-4E14-B8B5-A8B2D93ACA5A}" destId="{501E031E-C0FB-467B-8DEE-22C29896E1FB}" srcOrd="0" destOrd="0" presId="urn:microsoft.com/office/officeart/2005/8/layout/list1"/>
    <dgm:cxn modelId="{09501FA4-87E4-42A2-BE88-A9451458D8F8}" srcId="{0EBD925D-674C-444A-B273-660EBFBCDDA7}" destId="{C216A49A-45AE-4DB4-BC2C-EAF94AFC4210}" srcOrd="1" destOrd="0" parTransId="{E074F218-F009-4F8B-9BEB-51D2D803528E}" sibTransId="{66026C62-12D9-49E2-AD99-7188859F58FC}"/>
    <dgm:cxn modelId="{1192BBAC-A412-4F8F-8E0E-B9ADAEAC02D5}" srcId="{0EBD925D-674C-444A-B273-660EBFBCDDA7}" destId="{B5CC1272-B316-41F9-A115-C785B2584FF9}" srcOrd="9" destOrd="0" parTransId="{5B6765DA-0AA7-4B94-99A2-03F35A09E20B}" sibTransId="{DA2CB95E-97C5-486E-AB0F-0286D5E95A6E}"/>
    <dgm:cxn modelId="{C46B37B4-07C3-4AFF-B047-2870B486CDC5}" type="presOf" srcId="{E9F86739-7B2B-49C1-B65E-B1B111CBD387}" destId="{B4742AFD-7931-42A7-8B64-6FA62D7FC725}" srcOrd="0" destOrd="0" presId="urn:microsoft.com/office/officeart/2005/8/layout/list1"/>
    <dgm:cxn modelId="{C858D9B5-C4B5-4438-83F5-305AACEB677A}" type="presOf" srcId="{4FC7A0AB-6C61-42AD-A84A-0BA4AA14040C}" destId="{CF0F2CA4-ACC0-4EF8-8303-54113B11EA32}" srcOrd="0" destOrd="0" presId="urn:microsoft.com/office/officeart/2005/8/layout/list1"/>
    <dgm:cxn modelId="{1292BDC6-3690-4CB1-B1B8-457BC6C73184}" type="presOf" srcId="{3DBA8180-1A9E-4EF6-8848-531F62E521C6}" destId="{AB5B5F99-44CA-4136-908D-B4B2F436E0FF}" srcOrd="0" destOrd="0" presId="urn:microsoft.com/office/officeart/2005/8/layout/list1"/>
    <dgm:cxn modelId="{0AFA62C7-0F73-42F3-B3B5-9D04AB32E0AC}" type="presOf" srcId="{3DBA8180-1A9E-4EF6-8848-531F62E521C6}" destId="{0BBB5AFE-5231-4A57-810F-5C9B9613A353}" srcOrd="1" destOrd="0" presId="urn:microsoft.com/office/officeart/2005/8/layout/list1"/>
    <dgm:cxn modelId="{0E135BCB-FE15-471B-A646-10094B6A8904}" srcId="{0EBD925D-674C-444A-B273-660EBFBCDDA7}" destId="{4FC7A0AB-6C61-42AD-A84A-0BA4AA14040C}" srcOrd="5" destOrd="0" parTransId="{26D0CF9E-A9A2-41F7-8C0D-A450896EAA68}" sibTransId="{A51737AA-C2C5-4B17-8A08-CB600F81D848}"/>
    <dgm:cxn modelId="{A715FAE2-699B-4C1A-AA73-73F8DCCC61B9}" type="presOf" srcId="{C216A49A-45AE-4DB4-BC2C-EAF94AFC4210}" destId="{CCE04370-49BF-485C-9921-023FC607C2BE}" srcOrd="0" destOrd="0" presId="urn:microsoft.com/office/officeart/2005/8/layout/list1"/>
    <dgm:cxn modelId="{DE7D61F4-A832-4B3E-A96D-017B5B87D9E1}" type="presOf" srcId="{B5CC1272-B316-41F9-A115-C785B2584FF9}" destId="{1AC61B3F-ED26-43B6-8873-E32622ABC75E}" srcOrd="0" destOrd="0" presId="urn:microsoft.com/office/officeart/2005/8/layout/list1"/>
    <dgm:cxn modelId="{322BE2FF-4126-4D4A-8460-110AE240DB0F}" type="presOf" srcId="{4FC7A0AB-6C61-42AD-A84A-0BA4AA14040C}" destId="{71C7D41C-211E-4B5E-BBD9-48F3C5E6579A}" srcOrd="1" destOrd="0" presId="urn:microsoft.com/office/officeart/2005/8/layout/list1"/>
    <dgm:cxn modelId="{F91EC2BA-6557-4853-A90E-43087E4661A1}" type="presParOf" srcId="{44F00045-4117-4C90-9C82-B8D078EE3D6B}" destId="{E0A28CD2-0F39-4644-869E-EC0306B7FC4B}" srcOrd="0" destOrd="0" presId="urn:microsoft.com/office/officeart/2005/8/layout/list1"/>
    <dgm:cxn modelId="{51308DD7-4C2E-4A7D-8FA5-1E24BDF471BB}" type="presParOf" srcId="{E0A28CD2-0F39-4644-869E-EC0306B7FC4B}" destId="{83C0C80E-8E07-4F6D-8D45-BBCBCF954074}" srcOrd="0" destOrd="0" presId="urn:microsoft.com/office/officeart/2005/8/layout/list1"/>
    <dgm:cxn modelId="{597E9135-00DB-47C2-8339-1E3A3F850B16}" type="presParOf" srcId="{E0A28CD2-0F39-4644-869E-EC0306B7FC4B}" destId="{B2B06F1B-5935-48F8-B61C-22DEEE02CE7D}" srcOrd="1" destOrd="0" presId="urn:microsoft.com/office/officeart/2005/8/layout/list1"/>
    <dgm:cxn modelId="{E549E84B-F133-4839-9539-DDADC71B763B}" type="presParOf" srcId="{44F00045-4117-4C90-9C82-B8D078EE3D6B}" destId="{BB31C524-C391-48E9-A8D6-118645B72084}" srcOrd="1" destOrd="0" presId="urn:microsoft.com/office/officeart/2005/8/layout/list1"/>
    <dgm:cxn modelId="{D1EA3CED-9358-44F0-9325-D7E7FA91F59D}" type="presParOf" srcId="{44F00045-4117-4C90-9C82-B8D078EE3D6B}" destId="{EBB7851F-F0CA-492A-9BFB-408C9450E3D9}" srcOrd="2" destOrd="0" presId="urn:microsoft.com/office/officeart/2005/8/layout/list1"/>
    <dgm:cxn modelId="{778B26CA-4764-455F-A182-672D3BBB88E3}" type="presParOf" srcId="{44F00045-4117-4C90-9C82-B8D078EE3D6B}" destId="{954A2ACA-470C-44A8-B077-819CC32E1DE7}" srcOrd="3" destOrd="0" presId="urn:microsoft.com/office/officeart/2005/8/layout/list1"/>
    <dgm:cxn modelId="{B3C6D4BA-F69C-4164-AE7D-76E49C0562C5}" type="presParOf" srcId="{44F00045-4117-4C90-9C82-B8D078EE3D6B}" destId="{06C62C3D-E362-4829-A93F-E3A4ADCB5140}" srcOrd="4" destOrd="0" presId="urn:microsoft.com/office/officeart/2005/8/layout/list1"/>
    <dgm:cxn modelId="{2EFC3F4F-4C5D-4384-8FCF-22B8CC091491}" type="presParOf" srcId="{06C62C3D-E362-4829-A93F-E3A4ADCB5140}" destId="{CCE04370-49BF-485C-9921-023FC607C2BE}" srcOrd="0" destOrd="0" presId="urn:microsoft.com/office/officeart/2005/8/layout/list1"/>
    <dgm:cxn modelId="{76BAE03E-831B-459D-B675-B78B8C45F821}" type="presParOf" srcId="{06C62C3D-E362-4829-A93F-E3A4ADCB5140}" destId="{7373B9FB-FF61-4457-A524-CB4CD58F0195}" srcOrd="1" destOrd="0" presId="urn:microsoft.com/office/officeart/2005/8/layout/list1"/>
    <dgm:cxn modelId="{15548522-2C77-4ABB-8442-289782E366F0}" type="presParOf" srcId="{44F00045-4117-4C90-9C82-B8D078EE3D6B}" destId="{F7EE5934-3583-47C3-BA9C-DBF045096367}" srcOrd="5" destOrd="0" presId="urn:microsoft.com/office/officeart/2005/8/layout/list1"/>
    <dgm:cxn modelId="{403ECB08-B075-4A04-A29B-AE0BD8D2957D}" type="presParOf" srcId="{44F00045-4117-4C90-9C82-B8D078EE3D6B}" destId="{2C655FAC-95C0-4FA1-A146-C907552FBFFD}" srcOrd="6" destOrd="0" presId="urn:microsoft.com/office/officeart/2005/8/layout/list1"/>
    <dgm:cxn modelId="{8E8E576D-B381-444B-9127-0BEDAFBBB918}" type="presParOf" srcId="{44F00045-4117-4C90-9C82-B8D078EE3D6B}" destId="{B9D26E7F-DDAA-4590-BB6E-65B085300E39}" srcOrd="7" destOrd="0" presId="urn:microsoft.com/office/officeart/2005/8/layout/list1"/>
    <dgm:cxn modelId="{7E600041-023F-4722-AB57-4DE6A5125E6E}" type="presParOf" srcId="{44F00045-4117-4C90-9C82-B8D078EE3D6B}" destId="{A09EE03D-843F-49AB-B724-2D896CE0D199}" srcOrd="8" destOrd="0" presId="urn:microsoft.com/office/officeart/2005/8/layout/list1"/>
    <dgm:cxn modelId="{23099763-283A-4418-B546-3C7E058AF5E9}" type="presParOf" srcId="{A09EE03D-843F-49AB-B724-2D896CE0D199}" destId="{1E6AE6AC-DF44-4AA2-8644-15D3F9A266A4}" srcOrd="0" destOrd="0" presId="urn:microsoft.com/office/officeart/2005/8/layout/list1"/>
    <dgm:cxn modelId="{B1E5B5CB-480D-476D-BAAA-A613BB184E53}" type="presParOf" srcId="{A09EE03D-843F-49AB-B724-2D896CE0D199}" destId="{83BCD300-5A22-401C-809A-A571150C9193}" srcOrd="1" destOrd="0" presId="urn:microsoft.com/office/officeart/2005/8/layout/list1"/>
    <dgm:cxn modelId="{EF86A332-84C9-4787-9AA6-8DF49B353A7C}" type="presParOf" srcId="{44F00045-4117-4C90-9C82-B8D078EE3D6B}" destId="{F69D66F6-507D-4705-A190-E209C79F2E35}" srcOrd="9" destOrd="0" presId="urn:microsoft.com/office/officeart/2005/8/layout/list1"/>
    <dgm:cxn modelId="{1126D185-6122-4793-B1CE-714DAB7746E8}" type="presParOf" srcId="{44F00045-4117-4C90-9C82-B8D078EE3D6B}" destId="{CCCB1690-6F0D-4575-9166-5AE4A7974C6B}" srcOrd="10" destOrd="0" presId="urn:microsoft.com/office/officeart/2005/8/layout/list1"/>
    <dgm:cxn modelId="{9E6B37B3-6E4B-4603-9C1E-1299D222084D}" type="presParOf" srcId="{44F00045-4117-4C90-9C82-B8D078EE3D6B}" destId="{E01C19D9-D131-4AEA-9F40-A2D348F55C6C}" srcOrd="11" destOrd="0" presId="urn:microsoft.com/office/officeart/2005/8/layout/list1"/>
    <dgm:cxn modelId="{3BC1EE5E-CC96-4788-841D-B46B79601006}" type="presParOf" srcId="{44F00045-4117-4C90-9C82-B8D078EE3D6B}" destId="{2883657C-E021-4F00-84D0-6DFFF86AC5A3}" srcOrd="12" destOrd="0" presId="urn:microsoft.com/office/officeart/2005/8/layout/list1"/>
    <dgm:cxn modelId="{F094619E-9391-4944-845C-5795CB9A5692}" type="presParOf" srcId="{2883657C-E021-4F00-84D0-6DFFF86AC5A3}" destId="{252C28CB-8082-486D-9696-7790C9699886}" srcOrd="0" destOrd="0" presId="urn:microsoft.com/office/officeart/2005/8/layout/list1"/>
    <dgm:cxn modelId="{F7BA739E-B893-46F3-8E29-4EDAB4E3D8DA}" type="presParOf" srcId="{2883657C-E021-4F00-84D0-6DFFF86AC5A3}" destId="{8C4D9820-3476-495B-91CF-C8F31DE73687}" srcOrd="1" destOrd="0" presId="urn:microsoft.com/office/officeart/2005/8/layout/list1"/>
    <dgm:cxn modelId="{D6EAE0DE-B3E3-49CF-B238-B99EE4E27C60}" type="presParOf" srcId="{44F00045-4117-4C90-9C82-B8D078EE3D6B}" destId="{35FAE1EA-EAD6-49D2-BAE3-5C5EAAEA9AB0}" srcOrd="13" destOrd="0" presId="urn:microsoft.com/office/officeart/2005/8/layout/list1"/>
    <dgm:cxn modelId="{658A6E44-422E-4D0E-AD2E-748998BBAF36}" type="presParOf" srcId="{44F00045-4117-4C90-9C82-B8D078EE3D6B}" destId="{E4992198-477E-40C2-BC48-EA166482E808}" srcOrd="14" destOrd="0" presId="urn:microsoft.com/office/officeart/2005/8/layout/list1"/>
    <dgm:cxn modelId="{7465BD5E-A732-4489-963B-E637D1058F52}" type="presParOf" srcId="{44F00045-4117-4C90-9C82-B8D078EE3D6B}" destId="{A4755F3D-9416-4C17-BA6C-A30DE48CA179}" srcOrd="15" destOrd="0" presId="urn:microsoft.com/office/officeart/2005/8/layout/list1"/>
    <dgm:cxn modelId="{6EF1C2B4-A9A5-4EE1-BE0C-0D60899A5CB8}" type="presParOf" srcId="{44F00045-4117-4C90-9C82-B8D078EE3D6B}" destId="{4A78EE04-765A-46AB-8C48-C6894A9DD572}" srcOrd="16" destOrd="0" presId="urn:microsoft.com/office/officeart/2005/8/layout/list1"/>
    <dgm:cxn modelId="{4CAC1735-67DD-4370-9113-5A9DF64FA495}" type="presParOf" srcId="{4A78EE04-765A-46AB-8C48-C6894A9DD572}" destId="{501E031E-C0FB-467B-8DEE-22C29896E1FB}" srcOrd="0" destOrd="0" presId="urn:microsoft.com/office/officeart/2005/8/layout/list1"/>
    <dgm:cxn modelId="{D7F9C420-36A3-493D-BB5D-CB55B8FCA75C}" type="presParOf" srcId="{4A78EE04-765A-46AB-8C48-C6894A9DD572}" destId="{2727B084-0CE1-44A2-8B17-2B09B017886E}" srcOrd="1" destOrd="0" presId="urn:microsoft.com/office/officeart/2005/8/layout/list1"/>
    <dgm:cxn modelId="{269D717C-3C6D-4C4A-9E13-3444AF98652F}" type="presParOf" srcId="{44F00045-4117-4C90-9C82-B8D078EE3D6B}" destId="{E6155335-828C-49FE-AFD6-971C9AF81341}" srcOrd="17" destOrd="0" presId="urn:microsoft.com/office/officeart/2005/8/layout/list1"/>
    <dgm:cxn modelId="{72E2E258-7F66-4F6E-A6C3-1300E4D4DA21}" type="presParOf" srcId="{44F00045-4117-4C90-9C82-B8D078EE3D6B}" destId="{E2854037-A243-46A6-833D-F7F18ECB1E52}" srcOrd="18" destOrd="0" presId="urn:microsoft.com/office/officeart/2005/8/layout/list1"/>
    <dgm:cxn modelId="{5867F031-23A8-486C-8B02-D7EA0250D333}" type="presParOf" srcId="{44F00045-4117-4C90-9C82-B8D078EE3D6B}" destId="{AC5B7D54-0B6B-4B4B-BE85-3920218E4768}" srcOrd="19" destOrd="0" presId="urn:microsoft.com/office/officeart/2005/8/layout/list1"/>
    <dgm:cxn modelId="{4539C092-C6BA-43EA-AA91-2CE3374267DA}" type="presParOf" srcId="{44F00045-4117-4C90-9C82-B8D078EE3D6B}" destId="{27064F1C-4469-451D-82AC-999354AC6572}" srcOrd="20" destOrd="0" presId="urn:microsoft.com/office/officeart/2005/8/layout/list1"/>
    <dgm:cxn modelId="{2B883575-8C5B-4BF3-A9FA-FEBCB7277FDE}" type="presParOf" srcId="{27064F1C-4469-451D-82AC-999354AC6572}" destId="{CF0F2CA4-ACC0-4EF8-8303-54113B11EA32}" srcOrd="0" destOrd="0" presId="urn:microsoft.com/office/officeart/2005/8/layout/list1"/>
    <dgm:cxn modelId="{A989AE03-6842-440A-8CFE-2A15C6631048}" type="presParOf" srcId="{27064F1C-4469-451D-82AC-999354AC6572}" destId="{71C7D41C-211E-4B5E-BBD9-48F3C5E6579A}" srcOrd="1" destOrd="0" presId="urn:microsoft.com/office/officeart/2005/8/layout/list1"/>
    <dgm:cxn modelId="{CCDB6B7A-79B0-4FDE-B83A-D4138A07E76B}" type="presParOf" srcId="{44F00045-4117-4C90-9C82-B8D078EE3D6B}" destId="{FA70BF6B-038A-4D7D-B441-F247347012CF}" srcOrd="21" destOrd="0" presId="urn:microsoft.com/office/officeart/2005/8/layout/list1"/>
    <dgm:cxn modelId="{04CF281A-EA11-4D46-8DDC-C2A865E69E77}" type="presParOf" srcId="{44F00045-4117-4C90-9C82-B8D078EE3D6B}" destId="{BC7B7779-D444-403F-9D6F-B7ED58ED7531}" srcOrd="22" destOrd="0" presId="urn:microsoft.com/office/officeart/2005/8/layout/list1"/>
    <dgm:cxn modelId="{6E58D8CB-DAEF-4A5A-B019-55C1A73DAB44}" type="presParOf" srcId="{44F00045-4117-4C90-9C82-B8D078EE3D6B}" destId="{431BF752-907F-46DF-9DE6-6A87EC8C596B}" srcOrd="23" destOrd="0" presId="urn:microsoft.com/office/officeart/2005/8/layout/list1"/>
    <dgm:cxn modelId="{12E3D1AF-4E98-48E2-86C7-EFA3DE04BBCA}" type="presParOf" srcId="{44F00045-4117-4C90-9C82-B8D078EE3D6B}" destId="{96859563-9503-494F-BB45-159A4D7B5C9F}" srcOrd="24" destOrd="0" presId="urn:microsoft.com/office/officeart/2005/8/layout/list1"/>
    <dgm:cxn modelId="{3A863DE4-762E-422E-913C-1C803A8D31A1}" type="presParOf" srcId="{96859563-9503-494F-BB45-159A4D7B5C9F}" destId="{E6EF3224-2083-4907-B560-1C32641BE2A4}" srcOrd="0" destOrd="0" presId="urn:microsoft.com/office/officeart/2005/8/layout/list1"/>
    <dgm:cxn modelId="{E447C3E7-5AAB-4E36-86C4-B54E5E3C8B86}" type="presParOf" srcId="{96859563-9503-494F-BB45-159A4D7B5C9F}" destId="{BC51937D-0C9D-4100-92E8-FE11A2D31909}" srcOrd="1" destOrd="0" presId="urn:microsoft.com/office/officeart/2005/8/layout/list1"/>
    <dgm:cxn modelId="{7D35FB7F-343E-4A1F-82D8-BEB8DE3AA1C9}" type="presParOf" srcId="{44F00045-4117-4C90-9C82-B8D078EE3D6B}" destId="{35BB60C7-1CBC-4521-B59E-9EF197C6511A}" srcOrd="25" destOrd="0" presId="urn:microsoft.com/office/officeart/2005/8/layout/list1"/>
    <dgm:cxn modelId="{9A65D130-2496-46A6-B88D-68E0EF002D50}" type="presParOf" srcId="{44F00045-4117-4C90-9C82-B8D078EE3D6B}" destId="{2573E26C-BE46-4AD5-93DE-EC229AA6C234}" srcOrd="26" destOrd="0" presId="urn:microsoft.com/office/officeart/2005/8/layout/list1"/>
    <dgm:cxn modelId="{372A5816-EB0C-4236-9D2E-15B968F91BB8}" type="presParOf" srcId="{44F00045-4117-4C90-9C82-B8D078EE3D6B}" destId="{CA2B2FB5-A268-4922-B24C-762F2E7EF596}" srcOrd="27" destOrd="0" presId="urn:microsoft.com/office/officeart/2005/8/layout/list1"/>
    <dgm:cxn modelId="{11D85B15-2938-4889-8EDC-2D375E268B10}" type="presParOf" srcId="{44F00045-4117-4C90-9C82-B8D078EE3D6B}" destId="{2C030E2F-172C-4421-BB6C-933581938C81}" srcOrd="28" destOrd="0" presId="urn:microsoft.com/office/officeart/2005/8/layout/list1"/>
    <dgm:cxn modelId="{91D85AA5-5677-4700-8FA1-CB74FB7B0506}" type="presParOf" srcId="{2C030E2F-172C-4421-BB6C-933581938C81}" destId="{B4742AFD-7931-42A7-8B64-6FA62D7FC725}" srcOrd="0" destOrd="0" presId="urn:microsoft.com/office/officeart/2005/8/layout/list1"/>
    <dgm:cxn modelId="{F9524A9C-349A-48F7-9B0A-3D426E5C1A2D}" type="presParOf" srcId="{2C030E2F-172C-4421-BB6C-933581938C81}" destId="{8DD75272-3156-4BC1-A4F3-79D64884EEC1}" srcOrd="1" destOrd="0" presId="urn:microsoft.com/office/officeart/2005/8/layout/list1"/>
    <dgm:cxn modelId="{5A43B852-B078-43AF-9DAF-18A9D2ED2A6D}" type="presParOf" srcId="{44F00045-4117-4C90-9C82-B8D078EE3D6B}" destId="{482E12BD-0BDC-44E1-90EF-BA0263B827B2}" srcOrd="29" destOrd="0" presId="urn:microsoft.com/office/officeart/2005/8/layout/list1"/>
    <dgm:cxn modelId="{B6E821F1-943C-41CC-B929-738BCA1D5C36}" type="presParOf" srcId="{44F00045-4117-4C90-9C82-B8D078EE3D6B}" destId="{EF0AB406-76EA-4FA6-8158-D9FBB256663C}" srcOrd="30" destOrd="0" presId="urn:microsoft.com/office/officeart/2005/8/layout/list1"/>
    <dgm:cxn modelId="{70CFE7B2-DD61-4568-BDDE-42C44B83D340}" type="presParOf" srcId="{44F00045-4117-4C90-9C82-B8D078EE3D6B}" destId="{7D8794A4-8469-49CC-ADEF-ACD3A6E71EF1}" srcOrd="31" destOrd="0" presId="urn:microsoft.com/office/officeart/2005/8/layout/list1"/>
    <dgm:cxn modelId="{1931B090-6875-4E77-A9C5-6A135AB6EC97}" type="presParOf" srcId="{44F00045-4117-4C90-9C82-B8D078EE3D6B}" destId="{9328CC63-62DE-4B98-9BB1-130AC6A6F276}" srcOrd="32" destOrd="0" presId="urn:microsoft.com/office/officeart/2005/8/layout/list1"/>
    <dgm:cxn modelId="{E8C63BA2-7381-4A2C-AAB2-44932B01A2C8}" type="presParOf" srcId="{9328CC63-62DE-4B98-9BB1-130AC6A6F276}" destId="{AB5B5F99-44CA-4136-908D-B4B2F436E0FF}" srcOrd="0" destOrd="0" presId="urn:microsoft.com/office/officeart/2005/8/layout/list1"/>
    <dgm:cxn modelId="{0012EE74-C8D3-45D2-81EF-D2E3EB4355CC}" type="presParOf" srcId="{9328CC63-62DE-4B98-9BB1-130AC6A6F276}" destId="{0BBB5AFE-5231-4A57-810F-5C9B9613A353}" srcOrd="1" destOrd="0" presId="urn:microsoft.com/office/officeart/2005/8/layout/list1"/>
    <dgm:cxn modelId="{E528C477-9989-48F6-B11B-E144DE265700}" type="presParOf" srcId="{44F00045-4117-4C90-9C82-B8D078EE3D6B}" destId="{DEACE899-6437-4619-A304-6519D6818E01}" srcOrd="33" destOrd="0" presId="urn:microsoft.com/office/officeart/2005/8/layout/list1"/>
    <dgm:cxn modelId="{1477B00D-0FE6-42CB-BC70-49BAFF5DFBFE}" type="presParOf" srcId="{44F00045-4117-4C90-9C82-B8D078EE3D6B}" destId="{49554B1F-D836-4F6D-B143-A1C63E2F2D66}" srcOrd="34" destOrd="0" presId="urn:microsoft.com/office/officeart/2005/8/layout/list1"/>
    <dgm:cxn modelId="{CBCE864B-AEE2-42B0-B986-E0054F0C249D}" type="presParOf" srcId="{44F00045-4117-4C90-9C82-B8D078EE3D6B}" destId="{2C59D539-E105-458B-B40E-CA7D07FAC432}" srcOrd="35" destOrd="0" presId="urn:microsoft.com/office/officeart/2005/8/layout/list1"/>
    <dgm:cxn modelId="{F8714205-35A1-471F-AB90-2E694595713F}" type="presParOf" srcId="{44F00045-4117-4C90-9C82-B8D078EE3D6B}" destId="{C5AC6876-2B6C-4703-84A8-1B2B97937972}" srcOrd="36" destOrd="0" presId="urn:microsoft.com/office/officeart/2005/8/layout/list1"/>
    <dgm:cxn modelId="{CC09E2FF-96C0-4BC9-AB8A-E5B5FCD75798}" type="presParOf" srcId="{C5AC6876-2B6C-4703-84A8-1B2B97937972}" destId="{1AC61B3F-ED26-43B6-8873-E32622ABC75E}" srcOrd="0" destOrd="0" presId="urn:microsoft.com/office/officeart/2005/8/layout/list1"/>
    <dgm:cxn modelId="{B8638CAB-BEC7-4108-9455-31718CB7E791}" type="presParOf" srcId="{C5AC6876-2B6C-4703-84A8-1B2B97937972}" destId="{5AA2C3E3-3A2F-4992-9F88-9507CCDFF770}" srcOrd="1" destOrd="0" presId="urn:microsoft.com/office/officeart/2005/8/layout/list1"/>
    <dgm:cxn modelId="{10FFD799-F19C-4E43-9608-E791915707B8}" type="presParOf" srcId="{44F00045-4117-4C90-9C82-B8D078EE3D6B}" destId="{82A6A4FE-3DDE-4088-921E-7E6353562E89}" srcOrd="37" destOrd="0" presId="urn:microsoft.com/office/officeart/2005/8/layout/list1"/>
    <dgm:cxn modelId="{6BE36345-BBC2-4582-A88C-B227AAA0A9B3}" type="presParOf" srcId="{44F00045-4117-4C90-9C82-B8D078EE3D6B}" destId="{679262B1-5C5A-475E-82E2-16183682C076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3A17FF-6F31-459B-B50D-9DD95E8FA4E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811CAE-EEAD-46B4-BF0A-9C3A822A5DB5}">
      <dgm:prSet phldrT="[Text]" custT="1"/>
      <dgm:spPr/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FACTORS</a:t>
          </a:r>
        </a:p>
        <a:p>
          <a:r>
            <a:rPr lang="en-IN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[5], [10], [11], [12]</a:t>
          </a:r>
        </a:p>
      </dgm:t>
    </dgm:pt>
    <dgm:pt modelId="{8EA60018-DBE5-4470-9C88-A30D0D085576}" type="parTrans" cxnId="{31C6D119-FD69-45C9-B0BA-94546BA978E8}">
      <dgm:prSet/>
      <dgm:spPr/>
      <dgm:t>
        <a:bodyPr/>
        <a:lstStyle/>
        <a:p>
          <a:endParaRPr lang="en-IN" sz="2000"/>
        </a:p>
      </dgm:t>
    </dgm:pt>
    <dgm:pt modelId="{D3A35506-280F-4046-B225-A00B699D03F3}" type="sibTrans" cxnId="{31C6D119-FD69-45C9-B0BA-94546BA978E8}">
      <dgm:prSet/>
      <dgm:spPr/>
      <dgm:t>
        <a:bodyPr/>
        <a:lstStyle/>
        <a:p>
          <a:endParaRPr lang="en-IN" sz="2000"/>
        </a:p>
      </dgm:t>
    </dgm:pt>
    <dgm:pt modelId="{D014F89F-4B3F-4840-88DB-DAD8455E132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Load profile &amp; load duration profile</a:t>
          </a:r>
          <a:endParaRPr lang="en-IN" sz="1400" dirty="0"/>
        </a:p>
      </dgm:t>
    </dgm:pt>
    <dgm:pt modelId="{8A91FC7E-63FB-48AD-A061-91C62A8F74E8}" type="parTrans" cxnId="{F453CDF1-205E-45DC-ABF3-1305263047FD}">
      <dgm:prSet/>
      <dgm:spPr/>
      <dgm:t>
        <a:bodyPr/>
        <a:lstStyle/>
        <a:p>
          <a:endParaRPr lang="en-IN" sz="2000"/>
        </a:p>
      </dgm:t>
    </dgm:pt>
    <dgm:pt modelId="{DDC0D130-34F2-4622-85B2-5A2240934C84}" type="sibTrans" cxnId="{F453CDF1-205E-45DC-ABF3-1305263047FD}">
      <dgm:prSet/>
      <dgm:spPr/>
      <dgm:t>
        <a:bodyPr/>
        <a:lstStyle/>
        <a:p>
          <a:endParaRPr lang="en-IN" sz="1400"/>
        </a:p>
      </dgm:t>
    </dgm:pt>
    <dgm:pt modelId="{5826A45B-BC9B-42EA-AB68-EB29A6A2F0B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Long term &amp; medium term contracts</a:t>
          </a:r>
          <a:endParaRPr lang="en-IN" sz="1400" dirty="0"/>
        </a:p>
      </dgm:t>
    </dgm:pt>
    <dgm:pt modelId="{72F9E2ED-5BAB-4F42-BDD5-0B747D7E4D05}" type="parTrans" cxnId="{C5A6AA42-9C95-43B7-A91B-BE40CAA166F4}">
      <dgm:prSet/>
      <dgm:spPr/>
      <dgm:t>
        <a:bodyPr/>
        <a:lstStyle/>
        <a:p>
          <a:endParaRPr lang="en-IN" sz="2000"/>
        </a:p>
      </dgm:t>
    </dgm:pt>
    <dgm:pt modelId="{01B20EF0-B894-4D73-B185-8B96285DD201}" type="sibTrans" cxnId="{C5A6AA42-9C95-43B7-A91B-BE40CAA166F4}">
      <dgm:prSet/>
      <dgm:spPr/>
      <dgm:t>
        <a:bodyPr/>
        <a:lstStyle/>
        <a:p>
          <a:endParaRPr lang="en-IN" sz="1400"/>
        </a:p>
      </dgm:t>
    </dgm:pt>
    <dgm:pt modelId="{9B991D21-6A7F-4515-A60A-F4BE6DF5CEC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Intra state transmission network</a:t>
          </a:r>
          <a:endParaRPr lang="en-IN" sz="1400" dirty="0"/>
        </a:p>
      </dgm:t>
    </dgm:pt>
    <dgm:pt modelId="{9CD934A7-CDE8-4059-89E2-820701D8E63D}" type="parTrans" cxnId="{9834BAD2-1FD3-4469-BF5B-81F8E6BC3043}">
      <dgm:prSet/>
      <dgm:spPr/>
      <dgm:t>
        <a:bodyPr/>
        <a:lstStyle/>
        <a:p>
          <a:endParaRPr lang="en-IN" sz="2000"/>
        </a:p>
      </dgm:t>
    </dgm:pt>
    <dgm:pt modelId="{2B8592BE-B25C-4367-B074-040F7DE6DBA4}" type="sibTrans" cxnId="{9834BAD2-1FD3-4469-BF5B-81F8E6BC3043}">
      <dgm:prSet/>
      <dgm:spPr/>
      <dgm:t>
        <a:bodyPr/>
        <a:lstStyle/>
        <a:p>
          <a:endParaRPr lang="en-IN" sz="1400"/>
        </a:p>
      </dgm:t>
    </dgm:pt>
    <dgm:pt modelId="{3CD29C16-6470-45FD-BE11-91A09FFD38C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Own generation</a:t>
          </a:r>
          <a:endParaRPr lang="en-IN" sz="1400" dirty="0"/>
        </a:p>
      </dgm:t>
    </dgm:pt>
    <dgm:pt modelId="{8C1A7ABA-B6EB-4B15-BD42-CD3DA277E511}" type="parTrans" cxnId="{240F093F-CE5D-4FCC-9B20-50C072EFD234}">
      <dgm:prSet/>
      <dgm:spPr/>
      <dgm:t>
        <a:bodyPr/>
        <a:lstStyle/>
        <a:p>
          <a:endParaRPr lang="en-IN" sz="2000"/>
        </a:p>
      </dgm:t>
    </dgm:pt>
    <dgm:pt modelId="{1579A685-422D-45D3-9639-CB5EFDA2E23B}" type="sibTrans" cxnId="{240F093F-CE5D-4FCC-9B20-50C072EFD234}">
      <dgm:prSet/>
      <dgm:spPr/>
      <dgm:t>
        <a:bodyPr/>
        <a:lstStyle/>
        <a:p>
          <a:endParaRPr lang="en-IN" sz="1400"/>
        </a:p>
      </dgm:t>
    </dgm:pt>
    <dgm:pt modelId="{8CD066E2-40D7-41A6-B780-A572EB7B62CC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400" dirty="0">
              <a:latin typeface="Times" panose="02020603050405020304" pitchFamily="18" charset="0"/>
              <a:cs typeface="Times" panose="02020603050405020304" pitchFamily="18" charset="0"/>
            </a:rPr>
            <a:t>Energy Market Contracts</a:t>
          </a:r>
        </a:p>
      </dgm:t>
    </dgm:pt>
    <dgm:pt modelId="{F442D9B0-7E6D-42AD-9220-CF33084DBF8D}" type="parTrans" cxnId="{135E0317-CD5C-42DA-A2C5-E1F45F529543}">
      <dgm:prSet/>
      <dgm:spPr/>
      <dgm:t>
        <a:bodyPr/>
        <a:lstStyle/>
        <a:p>
          <a:endParaRPr lang="en-IN" sz="2000"/>
        </a:p>
      </dgm:t>
    </dgm:pt>
    <dgm:pt modelId="{5AF67208-90F4-406D-92AF-4DB941A9658F}" type="sibTrans" cxnId="{135E0317-CD5C-42DA-A2C5-E1F45F529543}">
      <dgm:prSet/>
      <dgm:spPr/>
      <dgm:t>
        <a:bodyPr/>
        <a:lstStyle/>
        <a:p>
          <a:endParaRPr lang="en-IN" sz="1400"/>
        </a:p>
      </dgm:t>
    </dgm:pt>
    <dgm:pt modelId="{984E5593-111E-4787-8690-FBA115E5BF46}">
      <dgm:prSet custT="1"/>
      <dgm:spPr>
        <a:solidFill>
          <a:srgbClr val="00B0F0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Share of RES (FIT contracts &amp; RPO)</a:t>
          </a:r>
        </a:p>
      </dgm:t>
    </dgm:pt>
    <dgm:pt modelId="{FE500721-EA94-4211-9C52-00E8AD388BD3}" type="parTrans" cxnId="{0D8CE4DE-A71F-4B95-A282-E75C9D82B698}">
      <dgm:prSet/>
      <dgm:spPr/>
      <dgm:t>
        <a:bodyPr/>
        <a:lstStyle/>
        <a:p>
          <a:endParaRPr lang="en-IN" sz="2000"/>
        </a:p>
      </dgm:t>
    </dgm:pt>
    <dgm:pt modelId="{75814079-8603-4F42-BE5F-19D3FB242353}" type="sibTrans" cxnId="{0D8CE4DE-A71F-4B95-A282-E75C9D82B698}">
      <dgm:prSet/>
      <dgm:spPr/>
      <dgm:t>
        <a:bodyPr/>
        <a:lstStyle/>
        <a:p>
          <a:endParaRPr lang="en-IN" sz="1400"/>
        </a:p>
      </dgm:t>
    </dgm:pt>
    <dgm:pt modelId="{EFB8E879-D5B4-42C8-96BB-2F0504CA9C36}" type="pres">
      <dgm:prSet presAssocID="{2B3A17FF-6F31-459B-B50D-9DD95E8FA4E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A0E649-91AF-42DB-855D-0BC58CF98148}" type="pres">
      <dgm:prSet presAssocID="{67811CAE-EEAD-46B4-BF0A-9C3A822A5DB5}" presName="centerShape" presStyleLbl="node0" presStyleIdx="0" presStyleCnt="1" custScaleX="166053" custScaleY="109223" custLinFactNeighborX="-2500" custLinFactNeighborY="-625"/>
      <dgm:spPr/>
    </dgm:pt>
    <dgm:pt modelId="{59D0AEB1-010D-45FD-A1D1-C354F5C05969}" type="pres">
      <dgm:prSet presAssocID="{D014F89F-4B3F-4840-88DB-DAD8455E132E}" presName="node" presStyleLbl="node1" presStyleIdx="0" presStyleCnt="6" custScaleX="161660" custScaleY="132995" custRadScaleRad="101557">
        <dgm:presLayoutVars>
          <dgm:bulletEnabled val="1"/>
        </dgm:presLayoutVars>
      </dgm:prSet>
      <dgm:spPr/>
    </dgm:pt>
    <dgm:pt modelId="{68A5B097-BA36-4DC3-A594-348543692957}" type="pres">
      <dgm:prSet presAssocID="{D014F89F-4B3F-4840-88DB-DAD8455E132E}" presName="dummy" presStyleCnt="0"/>
      <dgm:spPr/>
    </dgm:pt>
    <dgm:pt modelId="{04A2F137-C89C-473E-B68C-DD6602285939}" type="pres">
      <dgm:prSet presAssocID="{DDC0D130-34F2-4622-85B2-5A2240934C84}" presName="sibTrans" presStyleLbl="sibTrans2D1" presStyleIdx="0" presStyleCnt="6"/>
      <dgm:spPr/>
    </dgm:pt>
    <dgm:pt modelId="{135C8AD7-6C83-4BB8-AE5C-E7E0AE1AEE02}" type="pres">
      <dgm:prSet presAssocID="{5826A45B-BC9B-42EA-AB68-EB29A6A2F0B8}" presName="node" presStyleLbl="node1" presStyleIdx="1" presStyleCnt="6" custScaleX="197643" custScaleY="150482" custRadScaleRad="143138" custRadScaleInc="23404">
        <dgm:presLayoutVars>
          <dgm:bulletEnabled val="1"/>
        </dgm:presLayoutVars>
      </dgm:prSet>
      <dgm:spPr/>
    </dgm:pt>
    <dgm:pt modelId="{F0D67C7C-BBA8-4CF9-B1D2-8EED0879F289}" type="pres">
      <dgm:prSet presAssocID="{5826A45B-BC9B-42EA-AB68-EB29A6A2F0B8}" presName="dummy" presStyleCnt="0"/>
      <dgm:spPr/>
    </dgm:pt>
    <dgm:pt modelId="{5B34F53F-72B3-481C-8B9F-56DF1C5B5B6E}" type="pres">
      <dgm:prSet presAssocID="{01B20EF0-B894-4D73-B185-8B96285DD201}" presName="sibTrans" presStyleLbl="sibTrans2D1" presStyleIdx="1" presStyleCnt="6"/>
      <dgm:spPr/>
    </dgm:pt>
    <dgm:pt modelId="{E59F041D-93F0-4A35-8ACF-15248016154E}" type="pres">
      <dgm:prSet presAssocID="{8CD066E2-40D7-41A6-B780-A572EB7B62CC}" presName="node" presStyleLbl="node1" presStyleIdx="2" presStyleCnt="6" custScaleX="170476" custScaleY="142289" custRadScaleRad="144140" custRadScaleInc="-9011">
        <dgm:presLayoutVars>
          <dgm:bulletEnabled val="1"/>
        </dgm:presLayoutVars>
      </dgm:prSet>
      <dgm:spPr/>
    </dgm:pt>
    <dgm:pt modelId="{BE90EDC2-322F-43AD-9AA2-670CC988FE99}" type="pres">
      <dgm:prSet presAssocID="{8CD066E2-40D7-41A6-B780-A572EB7B62CC}" presName="dummy" presStyleCnt="0"/>
      <dgm:spPr/>
    </dgm:pt>
    <dgm:pt modelId="{CDB7B77E-B12E-496B-B1B6-E4A9A606FDFE}" type="pres">
      <dgm:prSet presAssocID="{5AF67208-90F4-406D-92AF-4DB941A9658F}" presName="sibTrans" presStyleLbl="sibTrans2D1" presStyleIdx="2" presStyleCnt="6"/>
      <dgm:spPr/>
    </dgm:pt>
    <dgm:pt modelId="{3CA41DF9-591A-4ABF-9498-DE18BFB9F09A}" type="pres">
      <dgm:prSet presAssocID="{984E5593-111E-4787-8690-FBA115E5BF46}" presName="node" presStyleLbl="node1" presStyleIdx="3" presStyleCnt="6" custScaleX="181341" custScaleY="141558" custRadScaleRad="119171" custRadScaleInc="59673">
        <dgm:presLayoutVars>
          <dgm:bulletEnabled val="1"/>
        </dgm:presLayoutVars>
      </dgm:prSet>
      <dgm:spPr/>
    </dgm:pt>
    <dgm:pt modelId="{5FCDB928-F6B2-4F64-8E7A-483C8CAFC186}" type="pres">
      <dgm:prSet presAssocID="{984E5593-111E-4787-8690-FBA115E5BF46}" presName="dummy" presStyleCnt="0"/>
      <dgm:spPr/>
    </dgm:pt>
    <dgm:pt modelId="{E74C0927-926E-4F59-B216-79E29EF10C89}" type="pres">
      <dgm:prSet presAssocID="{75814079-8603-4F42-BE5F-19D3FB242353}" presName="sibTrans" presStyleLbl="sibTrans2D1" presStyleIdx="3" presStyleCnt="6"/>
      <dgm:spPr/>
    </dgm:pt>
    <dgm:pt modelId="{5A886A4B-AA37-4C59-A4C3-A9B4D386E718}" type="pres">
      <dgm:prSet presAssocID="{3CD29C16-6470-45FD-BE11-91A09FFD38CB}" presName="node" presStyleLbl="node1" presStyleIdx="4" presStyleCnt="6" custScaleX="163434" custScaleY="122812" custRadScaleRad="168775" custRadScaleInc="43169">
        <dgm:presLayoutVars>
          <dgm:bulletEnabled val="1"/>
        </dgm:presLayoutVars>
      </dgm:prSet>
      <dgm:spPr/>
    </dgm:pt>
    <dgm:pt modelId="{AD7D22E6-6563-494D-B1AF-1183C9A70FFD}" type="pres">
      <dgm:prSet presAssocID="{3CD29C16-6470-45FD-BE11-91A09FFD38CB}" presName="dummy" presStyleCnt="0"/>
      <dgm:spPr/>
    </dgm:pt>
    <dgm:pt modelId="{6BA8EE6E-D6AC-42F9-8AA6-0BA73C25C0DC}" type="pres">
      <dgm:prSet presAssocID="{1579A685-422D-45D3-9639-CB5EFDA2E23B}" presName="sibTrans" presStyleLbl="sibTrans2D1" presStyleIdx="4" presStyleCnt="6"/>
      <dgm:spPr/>
    </dgm:pt>
    <dgm:pt modelId="{D4748FDF-67D8-4910-8BCC-583EF313CE9C}" type="pres">
      <dgm:prSet presAssocID="{9B991D21-6A7F-4515-A60A-F4BE6DF5CEC6}" presName="node" presStyleLbl="node1" presStyleIdx="5" presStyleCnt="6" custScaleX="199753" custScaleY="144525" custRadScaleRad="163404" custRadScaleInc="-36374">
        <dgm:presLayoutVars>
          <dgm:bulletEnabled val="1"/>
        </dgm:presLayoutVars>
      </dgm:prSet>
      <dgm:spPr/>
    </dgm:pt>
    <dgm:pt modelId="{52916B8C-1ADF-431F-BC68-765F8A709BC0}" type="pres">
      <dgm:prSet presAssocID="{9B991D21-6A7F-4515-A60A-F4BE6DF5CEC6}" presName="dummy" presStyleCnt="0"/>
      <dgm:spPr/>
    </dgm:pt>
    <dgm:pt modelId="{F6B48C9A-20C7-47DE-8801-5C514FDE926D}" type="pres">
      <dgm:prSet presAssocID="{2B8592BE-B25C-4367-B074-040F7DE6DBA4}" presName="sibTrans" presStyleLbl="sibTrans2D1" presStyleIdx="5" presStyleCnt="6"/>
      <dgm:spPr/>
    </dgm:pt>
  </dgm:ptLst>
  <dgm:cxnLst>
    <dgm:cxn modelId="{055DDB16-715B-4FBE-ADDA-74205B03BAEF}" type="presOf" srcId="{2B8592BE-B25C-4367-B074-040F7DE6DBA4}" destId="{F6B48C9A-20C7-47DE-8801-5C514FDE926D}" srcOrd="0" destOrd="0" presId="urn:microsoft.com/office/officeart/2005/8/layout/radial6"/>
    <dgm:cxn modelId="{135E0317-CD5C-42DA-A2C5-E1F45F529543}" srcId="{67811CAE-EEAD-46B4-BF0A-9C3A822A5DB5}" destId="{8CD066E2-40D7-41A6-B780-A572EB7B62CC}" srcOrd="2" destOrd="0" parTransId="{F442D9B0-7E6D-42AD-9220-CF33084DBF8D}" sibTransId="{5AF67208-90F4-406D-92AF-4DB941A9658F}"/>
    <dgm:cxn modelId="{31C6D119-FD69-45C9-B0BA-94546BA978E8}" srcId="{2B3A17FF-6F31-459B-B50D-9DD95E8FA4E6}" destId="{67811CAE-EEAD-46B4-BF0A-9C3A822A5DB5}" srcOrd="0" destOrd="0" parTransId="{8EA60018-DBE5-4470-9C88-A30D0D085576}" sibTransId="{D3A35506-280F-4046-B225-A00B699D03F3}"/>
    <dgm:cxn modelId="{D6B18F1D-0AC3-41BB-B0F9-2BA52A65B81E}" type="presOf" srcId="{5826A45B-BC9B-42EA-AB68-EB29A6A2F0B8}" destId="{135C8AD7-6C83-4BB8-AE5C-E7E0AE1AEE02}" srcOrd="0" destOrd="0" presId="urn:microsoft.com/office/officeart/2005/8/layout/radial6"/>
    <dgm:cxn modelId="{6D711821-3DC4-44D6-B196-D2BAD3480928}" type="presOf" srcId="{01B20EF0-B894-4D73-B185-8B96285DD201}" destId="{5B34F53F-72B3-481C-8B9F-56DF1C5B5B6E}" srcOrd="0" destOrd="0" presId="urn:microsoft.com/office/officeart/2005/8/layout/radial6"/>
    <dgm:cxn modelId="{2E7E9435-6D62-44BC-8870-841590BD43A8}" type="presOf" srcId="{3CD29C16-6470-45FD-BE11-91A09FFD38CB}" destId="{5A886A4B-AA37-4C59-A4C3-A9B4D386E718}" srcOrd="0" destOrd="0" presId="urn:microsoft.com/office/officeart/2005/8/layout/radial6"/>
    <dgm:cxn modelId="{240F093F-CE5D-4FCC-9B20-50C072EFD234}" srcId="{67811CAE-EEAD-46B4-BF0A-9C3A822A5DB5}" destId="{3CD29C16-6470-45FD-BE11-91A09FFD38CB}" srcOrd="4" destOrd="0" parTransId="{8C1A7ABA-B6EB-4B15-BD42-CD3DA277E511}" sibTransId="{1579A685-422D-45D3-9639-CB5EFDA2E23B}"/>
    <dgm:cxn modelId="{E499375D-943D-4995-B179-BEF75DF37456}" type="presOf" srcId="{1579A685-422D-45D3-9639-CB5EFDA2E23B}" destId="{6BA8EE6E-D6AC-42F9-8AA6-0BA73C25C0DC}" srcOrd="0" destOrd="0" presId="urn:microsoft.com/office/officeart/2005/8/layout/radial6"/>
    <dgm:cxn modelId="{C5A6AA42-9C95-43B7-A91B-BE40CAA166F4}" srcId="{67811CAE-EEAD-46B4-BF0A-9C3A822A5DB5}" destId="{5826A45B-BC9B-42EA-AB68-EB29A6A2F0B8}" srcOrd="1" destOrd="0" parTransId="{72F9E2ED-5BAB-4F42-BDD5-0B747D7E4D05}" sibTransId="{01B20EF0-B894-4D73-B185-8B96285DD201}"/>
    <dgm:cxn modelId="{73437F4B-67BE-4B86-9E70-AF02302158B9}" type="presOf" srcId="{2B3A17FF-6F31-459B-B50D-9DD95E8FA4E6}" destId="{EFB8E879-D5B4-42C8-96BB-2F0504CA9C36}" srcOrd="0" destOrd="0" presId="urn:microsoft.com/office/officeart/2005/8/layout/radial6"/>
    <dgm:cxn modelId="{D36DF872-68B0-4AC1-8339-9A9788CC6DE6}" type="presOf" srcId="{DDC0D130-34F2-4622-85B2-5A2240934C84}" destId="{04A2F137-C89C-473E-B68C-DD6602285939}" srcOrd="0" destOrd="0" presId="urn:microsoft.com/office/officeart/2005/8/layout/radial6"/>
    <dgm:cxn modelId="{8C97D47A-0C90-416E-8827-1557FFFC9677}" type="presOf" srcId="{67811CAE-EEAD-46B4-BF0A-9C3A822A5DB5}" destId="{7AA0E649-91AF-42DB-855D-0BC58CF98148}" srcOrd="0" destOrd="0" presId="urn:microsoft.com/office/officeart/2005/8/layout/radial6"/>
    <dgm:cxn modelId="{CCB79F7E-72E1-4558-BC36-C93B854CEB71}" type="presOf" srcId="{5AF67208-90F4-406D-92AF-4DB941A9658F}" destId="{CDB7B77E-B12E-496B-B1B6-E4A9A606FDFE}" srcOrd="0" destOrd="0" presId="urn:microsoft.com/office/officeart/2005/8/layout/radial6"/>
    <dgm:cxn modelId="{978EAB9F-20DF-4687-A566-19EBE7EDDFE3}" type="presOf" srcId="{8CD066E2-40D7-41A6-B780-A572EB7B62CC}" destId="{E59F041D-93F0-4A35-8ACF-15248016154E}" srcOrd="0" destOrd="0" presId="urn:microsoft.com/office/officeart/2005/8/layout/radial6"/>
    <dgm:cxn modelId="{7F5A5FA3-C5EB-404D-B5EE-C598B3F806D7}" type="presOf" srcId="{75814079-8603-4F42-BE5F-19D3FB242353}" destId="{E74C0927-926E-4F59-B216-79E29EF10C89}" srcOrd="0" destOrd="0" presId="urn:microsoft.com/office/officeart/2005/8/layout/radial6"/>
    <dgm:cxn modelId="{326B4DBA-D2BE-4C0D-9DF4-977570273B5E}" type="presOf" srcId="{984E5593-111E-4787-8690-FBA115E5BF46}" destId="{3CA41DF9-591A-4ABF-9498-DE18BFB9F09A}" srcOrd="0" destOrd="0" presId="urn:microsoft.com/office/officeart/2005/8/layout/radial6"/>
    <dgm:cxn modelId="{9834BAD2-1FD3-4469-BF5B-81F8E6BC3043}" srcId="{67811CAE-EEAD-46B4-BF0A-9C3A822A5DB5}" destId="{9B991D21-6A7F-4515-A60A-F4BE6DF5CEC6}" srcOrd="5" destOrd="0" parTransId="{9CD934A7-CDE8-4059-89E2-820701D8E63D}" sibTransId="{2B8592BE-B25C-4367-B074-040F7DE6DBA4}"/>
    <dgm:cxn modelId="{8241C0D5-E6F7-4D4B-879E-289F21A3C831}" type="presOf" srcId="{D014F89F-4B3F-4840-88DB-DAD8455E132E}" destId="{59D0AEB1-010D-45FD-A1D1-C354F5C05969}" srcOrd="0" destOrd="0" presId="urn:microsoft.com/office/officeart/2005/8/layout/radial6"/>
    <dgm:cxn modelId="{0D8CE4DE-A71F-4B95-A282-E75C9D82B698}" srcId="{67811CAE-EEAD-46B4-BF0A-9C3A822A5DB5}" destId="{984E5593-111E-4787-8690-FBA115E5BF46}" srcOrd="3" destOrd="0" parTransId="{FE500721-EA94-4211-9C52-00E8AD388BD3}" sibTransId="{75814079-8603-4F42-BE5F-19D3FB242353}"/>
    <dgm:cxn modelId="{F453CDF1-205E-45DC-ABF3-1305263047FD}" srcId="{67811CAE-EEAD-46B4-BF0A-9C3A822A5DB5}" destId="{D014F89F-4B3F-4840-88DB-DAD8455E132E}" srcOrd="0" destOrd="0" parTransId="{8A91FC7E-63FB-48AD-A061-91C62A8F74E8}" sibTransId="{DDC0D130-34F2-4622-85B2-5A2240934C84}"/>
    <dgm:cxn modelId="{797CE8F4-1EB7-4A39-BD01-DBBAC7CB7114}" type="presOf" srcId="{9B991D21-6A7F-4515-A60A-F4BE6DF5CEC6}" destId="{D4748FDF-67D8-4910-8BCC-583EF313CE9C}" srcOrd="0" destOrd="0" presId="urn:microsoft.com/office/officeart/2005/8/layout/radial6"/>
    <dgm:cxn modelId="{59C415E2-1BFD-49B0-96AF-73C3D6E4ECEC}" type="presParOf" srcId="{EFB8E879-D5B4-42C8-96BB-2F0504CA9C36}" destId="{7AA0E649-91AF-42DB-855D-0BC58CF98148}" srcOrd="0" destOrd="0" presId="urn:microsoft.com/office/officeart/2005/8/layout/radial6"/>
    <dgm:cxn modelId="{160BB121-C58B-4FCB-A2A5-F17F7C6DE314}" type="presParOf" srcId="{EFB8E879-D5B4-42C8-96BB-2F0504CA9C36}" destId="{59D0AEB1-010D-45FD-A1D1-C354F5C05969}" srcOrd="1" destOrd="0" presId="urn:microsoft.com/office/officeart/2005/8/layout/radial6"/>
    <dgm:cxn modelId="{F2E75561-4B4D-4993-84B6-CB7994B21483}" type="presParOf" srcId="{EFB8E879-D5B4-42C8-96BB-2F0504CA9C36}" destId="{68A5B097-BA36-4DC3-A594-348543692957}" srcOrd="2" destOrd="0" presId="urn:microsoft.com/office/officeart/2005/8/layout/radial6"/>
    <dgm:cxn modelId="{E483DF9E-30B1-4B2C-BC18-E1200E32823F}" type="presParOf" srcId="{EFB8E879-D5B4-42C8-96BB-2F0504CA9C36}" destId="{04A2F137-C89C-473E-B68C-DD6602285939}" srcOrd="3" destOrd="0" presId="urn:microsoft.com/office/officeart/2005/8/layout/radial6"/>
    <dgm:cxn modelId="{C8C1632B-324C-4102-A9FE-84BBD5A8AA8E}" type="presParOf" srcId="{EFB8E879-D5B4-42C8-96BB-2F0504CA9C36}" destId="{135C8AD7-6C83-4BB8-AE5C-E7E0AE1AEE02}" srcOrd="4" destOrd="0" presId="urn:microsoft.com/office/officeart/2005/8/layout/radial6"/>
    <dgm:cxn modelId="{A37735EB-8751-44A6-8FF3-4E04AD2CE082}" type="presParOf" srcId="{EFB8E879-D5B4-42C8-96BB-2F0504CA9C36}" destId="{F0D67C7C-BBA8-4CF9-B1D2-8EED0879F289}" srcOrd="5" destOrd="0" presId="urn:microsoft.com/office/officeart/2005/8/layout/radial6"/>
    <dgm:cxn modelId="{D8A30AD1-2EAA-4B78-8313-B6F6DBD9A844}" type="presParOf" srcId="{EFB8E879-D5B4-42C8-96BB-2F0504CA9C36}" destId="{5B34F53F-72B3-481C-8B9F-56DF1C5B5B6E}" srcOrd="6" destOrd="0" presId="urn:microsoft.com/office/officeart/2005/8/layout/radial6"/>
    <dgm:cxn modelId="{1651895E-03C9-4895-9267-70C1F92751FC}" type="presParOf" srcId="{EFB8E879-D5B4-42C8-96BB-2F0504CA9C36}" destId="{E59F041D-93F0-4A35-8ACF-15248016154E}" srcOrd="7" destOrd="0" presId="urn:microsoft.com/office/officeart/2005/8/layout/radial6"/>
    <dgm:cxn modelId="{B4EFE562-EE0C-412A-82A1-5E3C27115B24}" type="presParOf" srcId="{EFB8E879-D5B4-42C8-96BB-2F0504CA9C36}" destId="{BE90EDC2-322F-43AD-9AA2-670CC988FE99}" srcOrd="8" destOrd="0" presId="urn:microsoft.com/office/officeart/2005/8/layout/radial6"/>
    <dgm:cxn modelId="{BA559920-92A1-495F-9256-54750B556B6D}" type="presParOf" srcId="{EFB8E879-D5B4-42C8-96BB-2F0504CA9C36}" destId="{CDB7B77E-B12E-496B-B1B6-E4A9A606FDFE}" srcOrd="9" destOrd="0" presId="urn:microsoft.com/office/officeart/2005/8/layout/radial6"/>
    <dgm:cxn modelId="{3702FE25-0ADD-4E88-8638-5A7C7D9B2B39}" type="presParOf" srcId="{EFB8E879-D5B4-42C8-96BB-2F0504CA9C36}" destId="{3CA41DF9-591A-4ABF-9498-DE18BFB9F09A}" srcOrd="10" destOrd="0" presId="urn:microsoft.com/office/officeart/2005/8/layout/radial6"/>
    <dgm:cxn modelId="{0E01B339-A6F8-45AB-ABFA-C2755E723115}" type="presParOf" srcId="{EFB8E879-D5B4-42C8-96BB-2F0504CA9C36}" destId="{5FCDB928-F6B2-4F64-8E7A-483C8CAFC186}" srcOrd="11" destOrd="0" presId="urn:microsoft.com/office/officeart/2005/8/layout/radial6"/>
    <dgm:cxn modelId="{CE8E7C9C-E46E-4CC8-A342-C203539AA398}" type="presParOf" srcId="{EFB8E879-D5B4-42C8-96BB-2F0504CA9C36}" destId="{E74C0927-926E-4F59-B216-79E29EF10C89}" srcOrd="12" destOrd="0" presId="urn:microsoft.com/office/officeart/2005/8/layout/radial6"/>
    <dgm:cxn modelId="{591EC60F-38E8-48D3-9F3F-6CECFE0BA99D}" type="presParOf" srcId="{EFB8E879-D5B4-42C8-96BB-2F0504CA9C36}" destId="{5A886A4B-AA37-4C59-A4C3-A9B4D386E718}" srcOrd="13" destOrd="0" presId="urn:microsoft.com/office/officeart/2005/8/layout/radial6"/>
    <dgm:cxn modelId="{D857AEE9-EA9D-4D06-A7B5-30EC95311839}" type="presParOf" srcId="{EFB8E879-D5B4-42C8-96BB-2F0504CA9C36}" destId="{AD7D22E6-6563-494D-B1AF-1183C9A70FFD}" srcOrd="14" destOrd="0" presId="urn:microsoft.com/office/officeart/2005/8/layout/radial6"/>
    <dgm:cxn modelId="{5DB007EA-1369-4961-8672-4F0DBD66A3AB}" type="presParOf" srcId="{EFB8E879-D5B4-42C8-96BB-2F0504CA9C36}" destId="{6BA8EE6E-D6AC-42F9-8AA6-0BA73C25C0DC}" srcOrd="15" destOrd="0" presId="urn:microsoft.com/office/officeart/2005/8/layout/radial6"/>
    <dgm:cxn modelId="{FDBA0A36-D137-4EC2-BCA8-9B2DA307DFC0}" type="presParOf" srcId="{EFB8E879-D5B4-42C8-96BB-2F0504CA9C36}" destId="{D4748FDF-67D8-4910-8BCC-583EF313CE9C}" srcOrd="16" destOrd="0" presId="urn:microsoft.com/office/officeart/2005/8/layout/radial6"/>
    <dgm:cxn modelId="{C0C7879A-2BF8-4190-AED7-27C10AB4B33A}" type="presParOf" srcId="{EFB8E879-D5B4-42C8-96BB-2F0504CA9C36}" destId="{52916B8C-1ADF-431F-BC68-765F8A709BC0}" srcOrd="17" destOrd="0" presId="urn:microsoft.com/office/officeart/2005/8/layout/radial6"/>
    <dgm:cxn modelId="{5A94CEF0-B4F3-4927-8B94-A88ED8309A9F}" type="presParOf" srcId="{EFB8E879-D5B4-42C8-96BB-2F0504CA9C36}" destId="{F6B48C9A-20C7-47DE-8801-5C514FDE926D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203B4C-39AB-4BF0-9C01-9C24B9096F5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9F6584-A291-4C64-88F8-640DE88742ED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IMPACTS</a:t>
          </a:r>
        </a:p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[5], [10], [11], [12]</a:t>
          </a:r>
          <a:endParaRPr lang="en-IN" sz="1400" dirty="0"/>
        </a:p>
      </dgm:t>
    </dgm:pt>
    <dgm:pt modelId="{2673D04F-E2D6-4D07-B604-E23077DC0771}" type="parTrans" cxnId="{E8E06CF1-C6C7-4664-B3DE-A0582DE9C4F5}">
      <dgm:prSet/>
      <dgm:spPr/>
      <dgm:t>
        <a:bodyPr/>
        <a:lstStyle/>
        <a:p>
          <a:endParaRPr lang="en-IN" sz="1800"/>
        </a:p>
      </dgm:t>
    </dgm:pt>
    <dgm:pt modelId="{D4318CA6-B3FF-49EF-B30C-BF59A66954F2}" type="sibTrans" cxnId="{E8E06CF1-C6C7-4664-B3DE-A0582DE9C4F5}">
      <dgm:prSet/>
      <dgm:spPr/>
      <dgm:t>
        <a:bodyPr/>
        <a:lstStyle/>
        <a:p>
          <a:endParaRPr lang="en-IN" sz="1800"/>
        </a:p>
      </dgm:t>
    </dgm:pt>
    <dgm:pt modelId="{64998B38-5D94-4238-88DA-A299E85F5FB6}">
      <dgm:prSet phldrT="[Text]" custT="1"/>
      <dgm:spPr>
        <a:solidFill>
          <a:srgbClr val="FF000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Demand variation</a:t>
          </a:r>
          <a:endParaRPr lang="en-IN" sz="1400" dirty="0"/>
        </a:p>
      </dgm:t>
    </dgm:pt>
    <dgm:pt modelId="{57D1CD57-6A5B-4589-942F-DD6464B1CDF3}" type="parTrans" cxnId="{76F08C53-4B18-4A38-AC1B-225355E4FF45}">
      <dgm:prSet/>
      <dgm:spPr/>
      <dgm:t>
        <a:bodyPr/>
        <a:lstStyle/>
        <a:p>
          <a:endParaRPr lang="en-IN" sz="1800"/>
        </a:p>
      </dgm:t>
    </dgm:pt>
    <dgm:pt modelId="{D54EF9C6-1CBA-44AD-9097-EA5FCE3B7018}" type="sibTrans" cxnId="{76F08C53-4B18-4A38-AC1B-225355E4FF45}">
      <dgm:prSet/>
      <dgm:spPr/>
      <dgm:t>
        <a:bodyPr/>
        <a:lstStyle/>
        <a:p>
          <a:endParaRPr lang="en-IN" sz="1800"/>
        </a:p>
      </dgm:t>
    </dgm:pt>
    <dgm:pt modelId="{1BA2F188-1B5C-4F7E-938D-6149E7016E60}">
      <dgm:prSet phldrT="[Text]" custT="1"/>
      <dgm:spPr>
        <a:solidFill>
          <a:srgbClr val="FFC00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RES  Integration</a:t>
          </a:r>
          <a:endParaRPr lang="en-IN" sz="1400" dirty="0"/>
        </a:p>
      </dgm:t>
    </dgm:pt>
    <dgm:pt modelId="{8EDC34F8-124B-4F10-A1A5-82B6CF5CF907}" type="parTrans" cxnId="{D2C6D10B-FBAE-4BF2-9D6C-F6EDB3BB74AC}">
      <dgm:prSet/>
      <dgm:spPr/>
      <dgm:t>
        <a:bodyPr/>
        <a:lstStyle/>
        <a:p>
          <a:endParaRPr lang="en-IN" sz="1800"/>
        </a:p>
      </dgm:t>
    </dgm:pt>
    <dgm:pt modelId="{D08E8703-3F46-4273-87DF-B223A3A12011}" type="sibTrans" cxnId="{D2C6D10B-FBAE-4BF2-9D6C-F6EDB3BB74AC}">
      <dgm:prSet/>
      <dgm:spPr/>
      <dgm:t>
        <a:bodyPr/>
        <a:lstStyle/>
        <a:p>
          <a:endParaRPr lang="en-IN" sz="1800"/>
        </a:p>
      </dgm:t>
    </dgm:pt>
    <dgm:pt modelId="{659F7CF3-9B46-42DE-B7BE-CBC011A6A1E0}">
      <dgm:prSet phldrT="[Text]" custT="1"/>
      <dgm:spPr>
        <a:solidFill>
          <a:srgbClr val="C0000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Optimum generation mix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754820-9643-400D-9D62-62AD1809AC98}" type="parTrans" cxnId="{2615AD1E-094B-43DC-9071-F999375FD3D8}">
      <dgm:prSet/>
      <dgm:spPr/>
      <dgm:t>
        <a:bodyPr/>
        <a:lstStyle/>
        <a:p>
          <a:endParaRPr lang="en-IN" sz="1800"/>
        </a:p>
      </dgm:t>
    </dgm:pt>
    <dgm:pt modelId="{5E71E3B8-7055-4C9B-8FE5-58503ED721E6}" type="sibTrans" cxnId="{2615AD1E-094B-43DC-9071-F999375FD3D8}">
      <dgm:prSet/>
      <dgm:spPr/>
      <dgm:t>
        <a:bodyPr/>
        <a:lstStyle/>
        <a:p>
          <a:endParaRPr lang="en-IN" sz="1800"/>
        </a:p>
      </dgm:t>
    </dgm:pt>
    <dgm:pt modelId="{B7B17041-2273-4C7F-915E-17710D663F45}">
      <dgm:prSet phldrT="[Text]" custT="1"/>
      <dgm:spPr>
        <a:solidFill>
          <a:srgbClr val="92D05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Reduce gap between  ACS-ARR</a:t>
          </a:r>
          <a:endParaRPr lang="en-IN" sz="1400" dirty="0"/>
        </a:p>
      </dgm:t>
    </dgm:pt>
    <dgm:pt modelId="{3A89B873-2221-446D-85FB-A3F4E452FF21}" type="parTrans" cxnId="{0906CEC5-B5C6-43D7-9383-23F2ACF36AB9}">
      <dgm:prSet/>
      <dgm:spPr/>
      <dgm:t>
        <a:bodyPr/>
        <a:lstStyle/>
        <a:p>
          <a:endParaRPr lang="en-IN" sz="1800"/>
        </a:p>
      </dgm:t>
    </dgm:pt>
    <dgm:pt modelId="{90AA786A-524F-45FE-BECB-31B138534BC2}" type="sibTrans" cxnId="{0906CEC5-B5C6-43D7-9383-23F2ACF36AB9}">
      <dgm:prSet/>
      <dgm:spPr/>
      <dgm:t>
        <a:bodyPr/>
        <a:lstStyle/>
        <a:p>
          <a:endParaRPr lang="en-IN" sz="1800"/>
        </a:p>
      </dgm:t>
    </dgm:pt>
    <dgm:pt modelId="{3C0266EC-50D0-4D92-B3A8-5DB790A2989C}">
      <dgm:prSet phldrT="[Text]" custT="1"/>
      <dgm:spPr>
        <a:solidFill>
          <a:srgbClr val="00B0F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 Financial benefits</a:t>
          </a:r>
        </a:p>
      </dgm:t>
    </dgm:pt>
    <dgm:pt modelId="{88CA2227-8DB5-4DB6-92D0-2ED2C8557901}" type="parTrans" cxnId="{1633B859-C5D4-4836-A6DE-A45B4444B174}">
      <dgm:prSet/>
      <dgm:spPr/>
      <dgm:t>
        <a:bodyPr/>
        <a:lstStyle/>
        <a:p>
          <a:endParaRPr lang="en-IN" sz="1800"/>
        </a:p>
      </dgm:t>
    </dgm:pt>
    <dgm:pt modelId="{93A6884A-378D-41B8-BEDE-AFFC645CC6E1}" type="sibTrans" cxnId="{1633B859-C5D4-4836-A6DE-A45B4444B174}">
      <dgm:prSet/>
      <dgm:spPr/>
      <dgm:t>
        <a:bodyPr/>
        <a:lstStyle/>
        <a:p>
          <a:endParaRPr lang="en-IN" sz="1800"/>
        </a:p>
      </dgm:t>
    </dgm:pt>
    <dgm:pt modelId="{0FAACDC4-B518-46EF-BCBB-30691959F600}">
      <dgm:prSet phldrT="[Text]" custT="1"/>
      <dgm:spPr>
        <a:solidFill>
          <a:srgbClr val="7030A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addition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976E54-8145-4DCA-8302-05919380AC24}" type="sibTrans" cxnId="{5C6ECAA3-E9E2-4FF6-9DF2-0C7FA43A6BCA}">
      <dgm:prSet/>
      <dgm:spPr/>
      <dgm:t>
        <a:bodyPr/>
        <a:lstStyle/>
        <a:p>
          <a:endParaRPr lang="en-IN" sz="1800"/>
        </a:p>
      </dgm:t>
    </dgm:pt>
    <dgm:pt modelId="{7D8D4BAC-F36E-44A8-B358-BBB593AA90E2}" type="parTrans" cxnId="{5C6ECAA3-E9E2-4FF6-9DF2-0C7FA43A6BCA}">
      <dgm:prSet/>
      <dgm:spPr/>
      <dgm:t>
        <a:bodyPr/>
        <a:lstStyle/>
        <a:p>
          <a:endParaRPr lang="en-IN" sz="1800"/>
        </a:p>
      </dgm:t>
    </dgm:pt>
    <dgm:pt modelId="{69C97A32-A16A-409C-A5D8-ACE054020713}" type="pres">
      <dgm:prSet presAssocID="{A3203B4C-39AB-4BF0-9C01-9C24B9096F5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62BF42-3F0A-45CE-982D-A46767FFC1E0}" type="pres">
      <dgm:prSet presAssocID="{C89F6584-A291-4C64-88F8-640DE88742ED}" presName="Parent" presStyleLbl="node0" presStyleIdx="0" presStyleCnt="1" custScaleX="153983" custScaleY="104227">
        <dgm:presLayoutVars>
          <dgm:chMax val="6"/>
          <dgm:chPref val="6"/>
        </dgm:presLayoutVars>
      </dgm:prSet>
      <dgm:spPr/>
    </dgm:pt>
    <dgm:pt modelId="{3068EEF0-0641-4005-8EF2-FAA0A675E0FB}" type="pres">
      <dgm:prSet presAssocID="{64998B38-5D94-4238-88DA-A299E85F5FB6}" presName="Accent1" presStyleCnt="0"/>
      <dgm:spPr/>
    </dgm:pt>
    <dgm:pt modelId="{F22791B9-B640-4DAA-A323-532C3A6F2208}" type="pres">
      <dgm:prSet presAssocID="{64998B38-5D94-4238-88DA-A299E85F5FB6}" presName="Accent" presStyleLbl="bgShp" presStyleIdx="0" presStyleCnt="6"/>
      <dgm:spPr/>
    </dgm:pt>
    <dgm:pt modelId="{A23C8441-AAA7-4044-8FE5-499456C50192}" type="pres">
      <dgm:prSet presAssocID="{64998B38-5D94-4238-88DA-A299E85F5FB6}" presName="Child1" presStyleLbl="node1" presStyleIdx="0" presStyleCnt="6" custScaleX="153983" custScaleY="104227" custLinFactNeighborX="-3673" custLinFactNeighborY="-2226">
        <dgm:presLayoutVars>
          <dgm:chMax val="0"/>
          <dgm:chPref val="0"/>
          <dgm:bulletEnabled val="1"/>
        </dgm:presLayoutVars>
      </dgm:prSet>
      <dgm:spPr/>
    </dgm:pt>
    <dgm:pt modelId="{0FE796A3-1C68-46DB-A5D9-4D9CDF01C40B}" type="pres">
      <dgm:prSet presAssocID="{1BA2F188-1B5C-4F7E-938D-6149E7016E60}" presName="Accent2" presStyleCnt="0"/>
      <dgm:spPr/>
    </dgm:pt>
    <dgm:pt modelId="{1A194B9A-AEC8-42C4-9650-8A5F85CE9521}" type="pres">
      <dgm:prSet presAssocID="{1BA2F188-1B5C-4F7E-938D-6149E7016E60}" presName="Accent" presStyleLbl="bgShp" presStyleIdx="1" presStyleCnt="6" custScaleX="153983" custScaleY="104227"/>
      <dgm:spPr/>
    </dgm:pt>
    <dgm:pt modelId="{9F8B80A6-DBC2-4FA0-A76E-03A13A330B89}" type="pres">
      <dgm:prSet presAssocID="{1BA2F188-1B5C-4F7E-938D-6149E7016E60}" presName="Child2" presStyleLbl="node1" presStyleIdx="1" presStyleCnt="6" custScaleX="153983" custScaleY="104227" custLinFactNeighborX="54420" custLinFactNeighborY="-10024">
        <dgm:presLayoutVars>
          <dgm:chMax val="0"/>
          <dgm:chPref val="0"/>
          <dgm:bulletEnabled val="1"/>
        </dgm:presLayoutVars>
      </dgm:prSet>
      <dgm:spPr/>
    </dgm:pt>
    <dgm:pt modelId="{4BEAEA82-C6C5-42D5-9B39-F1E884A63FCC}" type="pres">
      <dgm:prSet presAssocID="{659F7CF3-9B46-42DE-B7BE-CBC011A6A1E0}" presName="Accent3" presStyleCnt="0"/>
      <dgm:spPr/>
    </dgm:pt>
    <dgm:pt modelId="{DA06F9BE-F3F3-4FB3-A29D-2E1AB3483C52}" type="pres">
      <dgm:prSet presAssocID="{659F7CF3-9B46-42DE-B7BE-CBC011A6A1E0}" presName="Accent" presStyleLbl="bgShp" presStyleIdx="2" presStyleCnt="6" custScaleX="153983" custScaleY="104227"/>
      <dgm:spPr/>
    </dgm:pt>
    <dgm:pt modelId="{1455A605-7E33-44D5-951A-CA37DF566139}" type="pres">
      <dgm:prSet presAssocID="{659F7CF3-9B46-42DE-B7BE-CBC011A6A1E0}" presName="Child3" presStyleLbl="node1" presStyleIdx="2" presStyleCnt="6" custScaleX="153983" custScaleY="104227" custLinFactNeighborX="46158" custLinFactNeighborY="-7791">
        <dgm:presLayoutVars>
          <dgm:chMax val="0"/>
          <dgm:chPref val="0"/>
          <dgm:bulletEnabled val="1"/>
        </dgm:presLayoutVars>
      </dgm:prSet>
      <dgm:spPr/>
    </dgm:pt>
    <dgm:pt modelId="{9ABAE3CD-3E2B-4023-A10F-EF29F213793B}" type="pres">
      <dgm:prSet presAssocID="{B7B17041-2273-4C7F-915E-17710D663F45}" presName="Accent4" presStyleCnt="0"/>
      <dgm:spPr/>
    </dgm:pt>
    <dgm:pt modelId="{A4E7AD81-E156-4FA2-91D7-71B91BE64372}" type="pres">
      <dgm:prSet presAssocID="{B7B17041-2273-4C7F-915E-17710D663F45}" presName="Accent" presStyleLbl="bgShp" presStyleIdx="3" presStyleCnt="6" custScaleX="153983" custScaleY="104227"/>
      <dgm:spPr/>
    </dgm:pt>
    <dgm:pt modelId="{771B8328-96CD-4A31-8B53-09FDAD81607D}" type="pres">
      <dgm:prSet presAssocID="{B7B17041-2273-4C7F-915E-17710D663F45}" presName="Child4" presStyleLbl="node1" presStyleIdx="3" presStyleCnt="6" custScaleX="153983" custScaleY="104227">
        <dgm:presLayoutVars>
          <dgm:chMax val="0"/>
          <dgm:chPref val="0"/>
          <dgm:bulletEnabled val="1"/>
        </dgm:presLayoutVars>
      </dgm:prSet>
      <dgm:spPr/>
    </dgm:pt>
    <dgm:pt modelId="{2EDB447B-765D-411F-9DE5-DDDCE1AA64D0}" type="pres">
      <dgm:prSet presAssocID="{3C0266EC-50D0-4D92-B3A8-5DB790A2989C}" presName="Accent5" presStyleCnt="0"/>
      <dgm:spPr/>
    </dgm:pt>
    <dgm:pt modelId="{29C617F6-EB1E-4C4A-BE06-8338D57D3CEC}" type="pres">
      <dgm:prSet presAssocID="{3C0266EC-50D0-4D92-B3A8-5DB790A2989C}" presName="Accent" presStyleLbl="bgShp" presStyleIdx="4" presStyleCnt="6" custScaleX="153983" custScaleY="104227"/>
      <dgm:spPr/>
    </dgm:pt>
    <dgm:pt modelId="{CE996F79-9F1F-4D1F-BFB5-58F6E86DCA61}" type="pres">
      <dgm:prSet presAssocID="{3C0266EC-50D0-4D92-B3A8-5DB790A2989C}" presName="Child5" presStyleLbl="node1" presStyleIdx="4" presStyleCnt="6" custScaleX="153983" custScaleY="104227" custLinFactNeighborX="-49869" custLinFactNeighborY="10782">
        <dgm:presLayoutVars>
          <dgm:chMax val="0"/>
          <dgm:chPref val="0"/>
          <dgm:bulletEnabled val="1"/>
        </dgm:presLayoutVars>
      </dgm:prSet>
      <dgm:spPr/>
    </dgm:pt>
    <dgm:pt modelId="{37C20135-EBC9-4459-91DA-26D65ADACA54}" type="pres">
      <dgm:prSet presAssocID="{0FAACDC4-B518-46EF-BCBB-30691959F600}" presName="Accent6" presStyleCnt="0"/>
      <dgm:spPr/>
    </dgm:pt>
    <dgm:pt modelId="{2DEF2136-EF22-4C1F-9AC3-85265D6FD0CE}" type="pres">
      <dgm:prSet presAssocID="{0FAACDC4-B518-46EF-BCBB-30691959F600}" presName="Accent" presStyleLbl="bgShp" presStyleIdx="5" presStyleCnt="6" custScaleX="153983" custScaleY="104227"/>
      <dgm:spPr/>
    </dgm:pt>
    <dgm:pt modelId="{53737D20-FF11-4F4A-A8FB-53F60E74E929}" type="pres">
      <dgm:prSet presAssocID="{0FAACDC4-B518-46EF-BCBB-30691959F600}" presName="Child6" presStyleLbl="node1" presStyleIdx="5" presStyleCnt="6" custScaleX="160313" custScaleY="104227" custLinFactNeighborX="-44149" custLinFactNeighborY="-2305">
        <dgm:presLayoutVars>
          <dgm:chMax val="0"/>
          <dgm:chPref val="0"/>
          <dgm:bulletEnabled val="1"/>
        </dgm:presLayoutVars>
      </dgm:prSet>
      <dgm:spPr/>
    </dgm:pt>
  </dgm:ptLst>
  <dgm:cxnLst>
    <dgm:cxn modelId="{D2C6D10B-FBAE-4BF2-9D6C-F6EDB3BB74AC}" srcId="{C89F6584-A291-4C64-88F8-640DE88742ED}" destId="{1BA2F188-1B5C-4F7E-938D-6149E7016E60}" srcOrd="1" destOrd="0" parTransId="{8EDC34F8-124B-4F10-A1A5-82B6CF5CF907}" sibTransId="{D08E8703-3F46-4273-87DF-B223A3A12011}"/>
    <dgm:cxn modelId="{2615AD1E-094B-43DC-9071-F999375FD3D8}" srcId="{C89F6584-A291-4C64-88F8-640DE88742ED}" destId="{659F7CF3-9B46-42DE-B7BE-CBC011A6A1E0}" srcOrd="2" destOrd="0" parTransId="{61754820-9643-400D-9D62-62AD1809AC98}" sibTransId="{5E71E3B8-7055-4C9B-8FE5-58503ED721E6}"/>
    <dgm:cxn modelId="{43931269-F2F1-4191-98D3-EB38CABA6B8D}" type="presOf" srcId="{659F7CF3-9B46-42DE-B7BE-CBC011A6A1E0}" destId="{1455A605-7E33-44D5-951A-CA37DF566139}" srcOrd="0" destOrd="0" presId="urn:microsoft.com/office/officeart/2011/layout/HexagonRadial"/>
    <dgm:cxn modelId="{76F08C53-4B18-4A38-AC1B-225355E4FF45}" srcId="{C89F6584-A291-4C64-88F8-640DE88742ED}" destId="{64998B38-5D94-4238-88DA-A299E85F5FB6}" srcOrd="0" destOrd="0" parTransId="{57D1CD57-6A5B-4589-942F-DD6464B1CDF3}" sibTransId="{D54EF9C6-1CBA-44AD-9097-EA5FCE3B7018}"/>
    <dgm:cxn modelId="{1633B859-C5D4-4836-A6DE-A45B4444B174}" srcId="{C89F6584-A291-4C64-88F8-640DE88742ED}" destId="{3C0266EC-50D0-4D92-B3A8-5DB790A2989C}" srcOrd="4" destOrd="0" parTransId="{88CA2227-8DB5-4DB6-92D0-2ED2C8557901}" sibTransId="{93A6884A-378D-41B8-BEDE-AFFC645CC6E1}"/>
    <dgm:cxn modelId="{1FBC8684-C896-42A2-9427-797C7803A114}" type="presOf" srcId="{C89F6584-A291-4C64-88F8-640DE88742ED}" destId="{5062BF42-3F0A-45CE-982D-A46767FFC1E0}" srcOrd="0" destOrd="0" presId="urn:microsoft.com/office/officeart/2011/layout/HexagonRadial"/>
    <dgm:cxn modelId="{53F40A94-38B5-4D3E-A1F6-8AE527BAFCA9}" type="presOf" srcId="{1BA2F188-1B5C-4F7E-938D-6149E7016E60}" destId="{9F8B80A6-DBC2-4FA0-A76E-03A13A330B89}" srcOrd="0" destOrd="0" presId="urn:microsoft.com/office/officeart/2011/layout/HexagonRadial"/>
    <dgm:cxn modelId="{8419E79A-2449-4BF6-89E2-EBBE7DB075C2}" type="presOf" srcId="{3C0266EC-50D0-4D92-B3A8-5DB790A2989C}" destId="{CE996F79-9F1F-4D1F-BFB5-58F6E86DCA61}" srcOrd="0" destOrd="0" presId="urn:microsoft.com/office/officeart/2011/layout/HexagonRadial"/>
    <dgm:cxn modelId="{5C6ECAA3-E9E2-4FF6-9DF2-0C7FA43A6BCA}" srcId="{C89F6584-A291-4C64-88F8-640DE88742ED}" destId="{0FAACDC4-B518-46EF-BCBB-30691959F600}" srcOrd="5" destOrd="0" parTransId="{7D8D4BAC-F36E-44A8-B358-BBB593AA90E2}" sibTransId="{6E976E54-8145-4DCA-8302-05919380AC24}"/>
    <dgm:cxn modelId="{D49602B2-F791-441A-98D1-CE001B6B2C1E}" type="presOf" srcId="{64998B38-5D94-4238-88DA-A299E85F5FB6}" destId="{A23C8441-AAA7-4044-8FE5-499456C50192}" srcOrd="0" destOrd="0" presId="urn:microsoft.com/office/officeart/2011/layout/HexagonRadial"/>
    <dgm:cxn modelId="{0906CEC5-B5C6-43D7-9383-23F2ACF36AB9}" srcId="{C89F6584-A291-4C64-88F8-640DE88742ED}" destId="{B7B17041-2273-4C7F-915E-17710D663F45}" srcOrd="3" destOrd="0" parTransId="{3A89B873-2221-446D-85FB-A3F4E452FF21}" sibTransId="{90AA786A-524F-45FE-BECB-31B138534BC2}"/>
    <dgm:cxn modelId="{DFE450C9-4284-4474-AEF3-109BC354D7A3}" type="presOf" srcId="{B7B17041-2273-4C7F-915E-17710D663F45}" destId="{771B8328-96CD-4A31-8B53-09FDAD81607D}" srcOrd="0" destOrd="0" presId="urn:microsoft.com/office/officeart/2011/layout/HexagonRadial"/>
    <dgm:cxn modelId="{E77FF2E9-202F-4E59-9AA4-E650437E3C22}" type="presOf" srcId="{A3203B4C-39AB-4BF0-9C01-9C24B9096F5A}" destId="{69C97A32-A16A-409C-A5D8-ACE054020713}" srcOrd="0" destOrd="0" presId="urn:microsoft.com/office/officeart/2011/layout/HexagonRadial"/>
    <dgm:cxn modelId="{E8E06CF1-C6C7-4664-B3DE-A0582DE9C4F5}" srcId="{A3203B4C-39AB-4BF0-9C01-9C24B9096F5A}" destId="{C89F6584-A291-4C64-88F8-640DE88742ED}" srcOrd="0" destOrd="0" parTransId="{2673D04F-E2D6-4D07-B604-E23077DC0771}" sibTransId="{D4318CA6-B3FF-49EF-B30C-BF59A66954F2}"/>
    <dgm:cxn modelId="{6BEFC0FD-0238-4EE7-96A2-BF9415EFCAB4}" type="presOf" srcId="{0FAACDC4-B518-46EF-BCBB-30691959F600}" destId="{53737D20-FF11-4F4A-A8FB-53F60E74E929}" srcOrd="0" destOrd="0" presId="urn:microsoft.com/office/officeart/2011/layout/HexagonRadial"/>
    <dgm:cxn modelId="{41C4C76A-6230-4DD4-8451-4E48ECF09388}" type="presParOf" srcId="{69C97A32-A16A-409C-A5D8-ACE054020713}" destId="{5062BF42-3F0A-45CE-982D-A46767FFC1E0}" srcOrd="0" destOrd="0" presId="urn:microsoft.com/office/officeart/2011/layout/HexagonRadial"/>
    <dgm:cxn modelId="{28D2FF21-7BDF-4644-AD42-15803542AA75}" type="presParOf" srcId="{69C97A32-A16A-409C-A5D8-ACE054020713}" destId="{3068EEF0-0641-4005-8EF2-FAA0A675E0FB}" srcOrd="1" destOrd="0" presId="urn:microsoft.com/office/officeart/2011/layout/HexagonRadial"/>
    <dgm:cxn modelId="{76C3F441-621A-4181-8B0E-CBB4A785E4B4}" type="presParOf" srcId="{3068EEF0-0641-4005-8EF2-FAA0A675E0FB}" destId="{F22791B9-B640-4DAA-A323-532C3A6F2208}" srcOrd="0" destOrd="0" presId="urn:microsoft.com/office/officeart/2011/layout/HexagonRadial"/>
    <dgm:cxn modelId="{7BC52E7E-1975-4E46-951F-8E21641B0EF8}" type="presParOf" srcId="{69C97A32-A16A-409C-A5D8-ACE054020713}" destId="{A23C8441-AAA7-4044-8FE5-499456C50192}" srcOrd="2" destOrd="0" presId="urn:microsoft.com/office/officeart/2011/layout/HexagonRadial"/>
    <dgm:cxn modelId="{F624BBF5-934D-41D8-8B94-B95017668509}" type="presParOf" srcId="{69C97A32-A16A-409C-A5D8-ACE054020713}" destId="{0FE796A3-1C68-46DB-A5D9-4D9CDF01C40B}" srcOrd="3" destOrd="0" presId="urn:microsoft.com/office/officeart/2011/layout/HexagonRadial"/>
    <dgm:cxn modelId="{A79D4BD7-E179-4A8B-B64D-14216B8CFB97}" type="presParOf" srcId="{0FE796A3-1C68-46DB-A5D9-4D9CDF01C40B}" destId="{1A194B9A-AEC8-42C4-9650-8A5F85CE9521}" srcOrd="0" destOrd="0" presId="urn:microsoft.com/office/officeart/2011/layout/HexagonRadial"/>
    <dgm:cxn modelId="{C83D97CF-BE4E-4667-8623-6153F02F5356}" type="presParOf" srcId="{69C97A32-A16A-409C-A5D8-ACE054020713}" destId="{9F8B80A6-DBC2-4FA0-A76E-03A13A330B89}" srcOrd="4" destOrd="0" presId="urn:microsoft.com/office/officeart/2011/layout/HexagonRadial"/>
    <dgm:cxn modelId="{CD1053A0-99DD-45FE-B70C-F8FEC807CE6B}" type="presParOf" srcId="{69C97A32-A16A-409C-A5D8-ACE054020713}" destId="{4BEAEA82-C6C5-42D5-9B39-F1E884A63FCC}" srcOrd="5" destOrd="0" presId="urn:microsoft.com/office/officeart/2011/layout/HexagonRadial"/>
    <dgm:cxn modelId="{B8616D27-AA2F-4841-8B7B-0B0DACDDCE25}" type="presParOf" srcId="{4BEAEA82-C6C5-42D5-9B39-F1E884A63FCC}" destId="{DA06F9BE-F3F3-4FB3-A29D-2E1AB3483C52}" srcOrd="0" destOrd="0" presId="urn:microsoft.com/office/officeart/2011/layout/HexagonRadial"/>
    <dgm:cxn modelId="{8C0F2E46-79AC-4D0F-8906-08AFB3CD6B97}" type="presParOf" srcId="{69C97A32-A16A-409C-A5D8-ACE054020713}" destId="{1455A605-7E33-44D5-951A-CA37DF566139}" srcOrd="6" destOrd="0" presId="urn:microsoft.com/office/officeart/2011/layout/HexagonRadial"/>
    <dgm:cxn modelId="{42FA2C3C-5476-41A2-B779-9604106D5A1A}" type="presParOf" srcId="{69C97A32-A16A-409C-A5D8-ACE054020713}" destId="{9ABAE3CD-3E2B-4023-A10F-EF29F213793B}" srcOrd="7" destOrd="0" presId="urn:microsoft.com/office/officeart/2011/layout/HexagonRadial"/>
    <dgm:cxn modelId="{60795B01-8DF1-4818-A8F1-9F76A392A5FE}" type="presParOf" srcId="{9ABAE3CD-3E2B-4023-A10F-EF29F213793B}" destId="{A4E7AD81-E156-4FA2-91D7-71B91BE64372}" srcOrd="0" destOrd="0" presId="urn:microsoft.com/office/officeart/2011/layout/HexagonRadial"/>
    <dgm:cxn modelId="{BD5381D7-F1CD-4CF5-B189-7DC6D28C7A7A}" type="presParOf" srcId="{69C97A32-A16A-409C-A5D8-ACE054020713}" destId="{771B8328-96CD-4A31-8B53-09FDAD81607D}" srcOrd="8" destOrd="0" presId="urn:microsoft.com/office/officeart/2011/layout/HexagonRadial"/>
    <dgm:cxn modelId="{B99D2415-6A8E-40D7-8284-135951455281}" type="presParOf" srcId="{69C97A32-A16A-409C-A5D8-ACE054020713}" destId="{2EDB447B-765D-411F-9DE5-DDDCE1AA64D0}" srcOrd="9" destOrd="0" presId="urn:microsoft.com/office/officeart/2011/layout/HexagonRadial"/>
    <dgm:cxn modelId="{78B16EB8-ADC9-41DB-92A1-DD0559471578}" type="presParOf" srcId="{2EDB447B-765D-411F-9DE5-DDDCE1AA64D0}" destId="{29C617F6-EB1E-4C4A-BE06-8338D57D3CEC}" srcOrd="0" destOrd="0" presId="urn:microsoft.com/office/officeart/2011/layout/HexagonRadial"/>
    <dgm:cxn modelId="{5846106F-3A3E-4D29-8B2D-87C539C7AB49}" type="presParOf" srcId="{69C97A32-A16A-409C-A5D8-ACE054020713}" destId="{CE996F79-9F1F-4D1F-BFB5-58F6E86DCA61}" srcOrd="10" destOrd="0" presId="urn:microsoft.com/office/officeart/2011/layout/HexagonRadial"/>
    <dgm:cxn modelId="{D398045A-0CEE-4D29-A344-83E2044BC6D5}" type="presParOf" srcId="{69C97A32-A16A-409C-A5D8-ACE054020713}" destId="{37C20135-EBC9-4459-91DA-26D65ADACA54}" srcOrd="11" destOrd="0" presId="urn:microsoft.com/office/officeart/2011/layout/HexagonRadial"/>
    <dgm:cxn modelId="{4BF6B9BF-A675-49F3-B3D0-2B940A0B6B55}" type="presParOf" srcId="{37C20135-EBC9-4459-91DA-26D65ADACA54}" destId="{2DEF2136-EF22-4C1F-9AC3-85265D6FD0CE}" srcOrd="0" destOrd="0" presId="urn:microsoft.com/office/officeart/2011/layout/HexagonRadial"/>
    <dgm:cxn modelId="{7B7D633D-6CAA-4528-AD20-7DDB8A8A6790}" type="presParOf" srcId="{69C97A32-A16A-409C-A5D8-ACE054020713}" destId="{53737D20-FF11-4F4A-A8FB-53F60E74E92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923ECD-5AF6-459A-B303-58F1AEEAA553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11A55C-A80C-4160-A9C1-58D8263F3AE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Wind </a:t>
          </a: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9628 MW</a:t>
          </a:r>
          <a:endParaRPr lang="en-IN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C21A6B-1D28-4341-94B6-9E9855400C5D}" type="parTrans" cxnId="{673681CA-3E73-438F-8B1B-4F9898B18352}">
      <dgm:prSet/>
      <dgm:spPr/>
      <dgm:t>
        <a:bodyPr/>
        <a:lstStyle/>
        <a:p>
          <a:endParaRPr lang="en-IN"/>
        </a:p>
      </dgm:t>
    </dgm:pt>
    <dgm:pt modelId="{C8CE780A-A281-4901-B126-9332C7D73ADC}" type="sibTrans" cxnId="{673681CA-3E73-438F-8B1B-4F9898B18352}">
      <dgm:prSet/>
      <dgm:spPr/>
      <dgm:t>
        <a:bodyPr/>
        <a:lstStyle/>
        <a:p>
          <a:endParaRPr lang="en-IN"/>
        </a:p>
      </dgm:t>
    </dgm:pt>
    <dgm:pt modelId="{54C52A0F-871A-4E75-9713-C6C06B3DBFD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Bio power and Cogeneration</a:t>
          </a: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1019 MW</a:t>
          </a:r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468D3C-15BD-4E0B-BC61-F225AAA04BAD}" type="parTrans" cxnId="{C6AAE223-FA09-4F8E-BF80-DA61C3BDD5DE}">
      <dgm:prSet/>
      <dgm:spPr/>
      <dgm:t>
        <a:bodyPr/>
        <a:lstStyle/>
        <a:p>
          <a:endParaRPr lang="en-IN"/>
        </a:p>
      </dgm:t>
    </dgm:pt>
    <dgm:pt modelId="{4CA9F640-F26F-4A4D-9EE0-9F18962571F8}" type="sibTrans" cxnId="{C6AAE223-FA09-4F8E-BF80-DA61C3BDD5DE}">
      <dgm:prSet/>
      <dgm:spPr/>
      <dgm:t>
        <a:bodyPr/>
        <a:lstStyle/>
        <a:p>
          <a:endParaRPr lang="en-IN"/>
        </a:p>
      </dgm:t>
    </dgm:pt>
    <dgm:pt modelId="{88D9D041-C338-4B2C-A5FA-8F97C1C7F36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Solar Rooftop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325 MW</a:t>
          </a:r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0F2A3-8825-45DA-B5AD-B1843180969E}" type="parTrans" cxnId="{907CEBEF-90BA-4C54-86AE-5CE87DC8CF43}">
      <dgm:prSet/>
      <dgm:spPr/>
      <dgm:t>
        <a:bodyPr/>
        <a:lstStyle/>
        <a:p>
          <a:endParaRPr lang="en-IN"/>
        </a:p>
      </dgm:t>
    </dgm:pt>
    <dgm:pt modelId="{4603DAE0-9E30-49F0-A684-CC8017976907}" type="sibTrans" cxnId="{907CEBEF-90BA-4C54-86AE-5CE87DC8CF43}">
      <dgm:prSet/>
      <dgm:spPr/>
      <dgm:t>
        <a:bodyPr/>
        <a:lstStyle/>
        <a:p>
          <a:endParaRPr lang="en-IN"/>
        </a:p>
      </dgm:t>
    </dgm:pt>
    <dgm:pt modelId="{368D4275-D56E-4F89-8B78-48EC9941EF4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Small Hydel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123 MW</a:t>
          </a:r>
          <a:endParaRPr lang="en-IN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C74FB8-2355-438D-8209-225D2E60C58C}" type="parTrans" cxnId="{D9E04997-A9B0-48A2-A733-36AC0AA75937}">
      <dgm:prSet/>
      <dgm:spPr/>
      <dgm:t>
        <a:bodyPr/>
        <a:lstStyle/>
        <a:p>
          <a:endParaRPr lang="en-IN"/>
        </a:p>
      </dgm:t>
    </dgm:pt>
    <dgm:pt modelId="{0093C362-4595-4487-B92F-730DDA38CB80}" type="sibTrans" cxnId="{D9E04997-A9B0-48A2-A733-36AC0AA75937}">
      <dgm:prSet/>
      <dgm:spPr/>
      <dgm:t>
        <a:bodyPr/>
        <a:lstStyle/>
        <a:p>
          <a:endParaRPr lang="en-IN"/>
        </a:p>
      </dgm:t>
    </dgm:pt>
    <dgm:pt modelId="{293E4D89-C7E2-4AD0-86A0-CDE26C5FC275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Solar Ground Mounted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4150 MW</a:t>
          </a:r>
          <a:endParaRPr lang="en-IN" sz="1100" dirty="0"/>
        </a:p>
      </dgm:t>
    </dgm:pt>
    <dgm:pt modelId="{0893BEC5-8875-4891-A7B4-CF0B182F1B0D}" type="parTrans" cxnId="{63C9BE70-B226-44EF-986E-7A69021A7DFB}">
      <dgm:prSet/>
      <dgm:spPr/>
      <dgm:t>
        <a:bodyPr/>
        <a:lstStyle/>
        <a:p>
          <a:endParaRPr lang="en-IN"/>
        </a:p>
      </dgm:t>
    </dgm:pt>
    <dgm:pt modelId="{6EAC73C8-6B6D-4602-9EF6-DC121989BE5B}" type="sibTrans" cxnId="{63C9BE70-B226-44EF-986E-7A69021A7DFB}">
      <dgm:prSet/>
      <dgm:spPr/>
      <dgm:t>
        <a:bodyPr/>
        <a:lstStyle/>
        <a:p>
          <a:endParaRPr lang="en-IN"/>
        </a:p>
      </dgm:t>
    </dgm:pt>
    <dgm:pt modelId="{46D5184F-445E-4C13-940F-1F8716905C7C}">
      <dgm:prSet custT="1"/>
      <dgm:spPr>
        <a:solidFill>
          <a:srgbClr val="00B0F0"/>
        </a:solidFill>
      </dgm:spPr>
      <dgm:t>
        <a:bodyPr/>
        <a:lstStyle/>
        <a:p>
          <a:r>
            <a:rPr lang="en-IN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 Hydro </a:t>
          </a:r>
          <a:r>
            <a: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2178 MW</a:t>
          </a:r>
        </a:p>
      </dgm:t>
    </dgm:pt>
    <dgm:pt modelId="{6BE4EF2C-9E4A-4DD0-BB68-C44E1760C90F}" type="parTrans" cxnId="{A65429CA-110A-4034-A7BE-C96762B68C67}">
      <dgm:prSet/>
      <dgm:spPr/>
      <dgm:t>
        <a:bodyPr/>
        <a:lstStyle/>
        <a:p>
          <a:endParaRPr lang="en-IN"/>
        </a:p>
      </dgm:t>
    </dgm:pt>
    <dgm:pt modelId="{77293304-9904-4A9C-90F7-A2D16EC57D80}" type="sibTrans" cxnId="{A65429CA-110A-4034-A7BE-C96762B68C67}">
      <dgm:prSet/>
      <dgm:spPr/>
      <dgm:t>
        <a:bodyPr/>
        <a:lstStyle/>
        <a:p>
          <a:endParaRPr lang="en-IN"/>
        </a:p>
      </dgm:t>
    </dgm:pt>
    <dgm:pt modelId="{AE700950-206D-4D08-A818-468408595015}" type="pres">
      <dgm:prSet presAssocID="{4A923ECD-5AF6-459A-B303-58F1AEEAA553}" presName="Name0" presStyleCnt="0">
        <dgm:presLayoutVars>
          <dgm:chMax val="7"/>
          <dgm:resizeHandles val="exact"/>
        </dgm:presLayoutVars>
      </dgm:prSet>
      <dgm:spPr/>
    </dgm:pt>
    <dgm:pt modelId="{6C8A3065-3B89-4AAA-B537-7236C3E36F0C}" type="pres">
      <dgm:prSet presAssocID="{4A923ECD-5AF6-459A-B303-58F1AEEAA553}" presName="comp1" presStyleCnt="0"/>
      <dgm:spPr/>
    </dgm:pt>
    <dgm:pt modelId="{A5E36568-3B12-48BF-ADE1-368A32A6F161}" type="pres">
      <dgm:prSet presAssocID="{4A923ECD-5AF6-459A-B303-58F1AEEAA553}" presName="circle1" presStyleLbl="node1" presStyleIdx="0" presStyleCnt="6" custScaleX="97820" custScaleY="124492" custLinFactNeighborY="-6900"/>
      <dgm:spPr/>
    </dgm:pt>
    <dgm:pt modelId="{48FE1CD1-46C7-4B27-A51D-75E2866F6246}" type="pres">
      <dgm:prSet presAssocID="{4A923ECD-5AF6-459A-B303-58F1AEEAA553}" presName="c1text" presStyleLbl="node1" presStyleIdx="0" presStyleCnt="6">
        <dgm:presLayoutVars>
          <dgm:bulletEnabled val="1"/>
        </dgm:presLayoutVars>
      </dgm:prSet>
      <dgm:spPr/>
    </dgm:pt>
    <dgm:pt modelId="{FD031C47-3AFD-4044-A200-6FA91AA56683}" type="pres">
      <dgm:prSet presAssocID="{4A923ECD-5AF6-459A-B303-58F1AEEAA553}" presName="comp2" presStyleCnt="0"/>
      <dgm:spPr/>
    </dgm:pt>
    <dgm:pt modelId="{F2B0D001-BAE2-4E6C-ACE6-2829E34C6933}" type="pres">
      <dgm:prSet presAssocID="{4A923ECD-5AF6-459A-B303-58F1AEEAA553}" presName="circle2" presStyleLbl="node1" presStyleIdx="1" presStyleCnt="6" custScaleX="103514" custScaleY="123528" custLinFactNeighborY="-8530"/>
      <dgm:spPr/>
    </dgm:pt>
    <dgm:pt modelId="{49B989BF-FCD2-4581-87AA-1450314BC87B}" type="pres">
      <dgm:prSet presAssocID="{4A923ECD-5AF6-459A-B303-58F1AEEAA553}" presName="c2text" presStyleLbl="node1" presStyleIdx="1" presStyleCnt="6">
        <dgm:presLayoutVars>
          <dgm:bulletEnabled val="1"/>
        </dgm:presLayoutVars>
      </dgm:prSet>
      <dgm:spPr/>
    </dgm:pt>
    <dgm:pt modelId="{62C680BC-3357-4D8B-9294-B7D375A07E7A}" type="pres">
      <dgm:prSet presAssocID="{4A923ECD-5AF6-459A-B303-58F1AEEAA553}" presName="comp3" presStyleCnt="0"/>
      <dgm:spPr/>
    </dgm:pt>
    <dgm:pt modelId="{5DFBBC93-C5CE-43B5-9014-2BAADC20A533}" type="pres">
      <dgm:prSet presAssocID="{4A923ECD-5AF6-459A-B303-58F1AEEAA553}" presName="circle3" presStyleLbl="node1" presStyleIdx="2" presStyleCnt="6" custScaleY="123528" custLinFactNeighborY="-7816"/>
      <dgm:spPr/>
    </dgm:pt>
    <dgm:pt modelId="{18B53E74-FC1D-47C7-AEC8-B9FD5F611EE6}" type="pres">
      <dgm:prSet presAssocID="{4A923ECD-5AF6-459A-B303-58F1AEEAA553}" presName="c3text" presStyleLbl="node1" presStyleIdx="2" presStyleCnt="6">
        <dgm:presLayoutVars>
          <dgm:bulletEnabled val="1"/>
        </dgm:presLayoutVars>
      </dgm:prSet>
      <dgm:spPr/>
    </dgm:pt>
    <dgm:pt modelId="{C409DA91-EB62-4CF3-B295-66A6435938F4}" type="pres">
      <dgm:prSet presAssocID="{4A923ECD-5AF6-459A-B303-58F1AEEAA553}" presName="comp4" presStyleCnt="0"/>
      <dgm:spPr/>
    </dgm:pt>
    <dgm:pt modelId="{06D6FA2A-235E-4FB8-9747-6294578A50C2}" type="pres">
      <dgm:prSet presAssocID="{4A923ECD-5AF6-459A-B303-58F1AEEAA553}" presName="circle4" presStyleLbl="node1" presStyleIdx="3" presStyleCnt="6" custScaleY="123528" custLinFactNeighborY="-9372"/>
      <dgm:spPr/>
    </dgm:pt>
    <dgm:pt modelId="{1BB32A20-CF7F-4EC2-8DD4-E612A03D921D}" type="pres">
      <dgm:prSet presAssocID="{4A923ECD-5AF6-459A-B303-58F1AEEAA553}" presName="c4text" presStyleLbl="node1" presStyleIdx="3" presStyleCnt="6">
        <dgm:presLayoutVars>
          <dgm:bulletEnabled val="1"/>
        </dgm:presLayoutVars>
      </dgm:prSet>
      <dgm:spPr/>
    </dgm:pt>
    <dgm:pt modelId="{54427C44-A3B1-42FA-BCCF-88FEF32EF664}" type="pres">
      <dgm:prSet presAssocID="{4A923ECD-5AF6-459A-B303-58F1AEEAA553}" presName="comp5" presStyleCnt="0"/>
      <dgm:spPr/>
    </dgm:pt>
    <dgm:pt modelId="{B5518501-8C88-4DC5-B231-97914BCD7C97}" type="pres">
      <dgm:prSet presAssocID="{4A923ECD-5AF6-459A-B303-58F1AEEAA553}" presName="circle5" presStyleLbl="node1" presStyleIdx="4" presStyleCnt="6" custScaleY="123528" custLinFactNeighborY="-3311"/>
      <dgm:spPr/>
    </dgm:pt>
    <dgm:pt modelId="{1FC76AD9-F3EC-46A4-9A73-E58363C9D6C3}" type="pres">
      <dgm:prSet presAssocID="{4A923ECD-5AF6-459A-B303-58F1AEEAA553}" presName="c5text" presStyleLbl="node1" presStyleIdx="4" presStyleCnt="6">
        <dgm:presLayoutVars>
          <dgm:bulletEnabled val="1"/>
        </dgm:presLayoutVars>
      </dgm:prSet>
      <dgm:spPr/>
    </dgm:pt>
    <dgm:pt modelId="{6A06E112-267A-48D0-9DB1-B203910ABA67}" type="pres">
      <dgm:prSet presAssocID="{4A923ECD-5AF6-459A-B303-58F1AEEAA553}" presName="comp6" presStyleCnt="0"/>
      <dgm:spPr/>
    </dgm:pt>
    <dgm:pt modelId="{66A200AA-147C-4445-AC22-03638F07958F}" type="pres">
      <dgm:prSet presAssocID="{4A923ECD-5AF6-459A-B303-58F1AEEAA553}" presName="circle6" presStyleLbl="node1" presStyleIdx="5" presStyleCnt="6" custScaleY="123528"/>
      <dgm:spPr/>
    </dgm:pt>
    <dgm:pt modelId="{0ED9C59D-7976-4BC6-9212-AD7B4B8C3459}" type="pres">
      <dgm:prSet presAssocID="{4A923ECD-5AF6-459A-B303-58F1AEEAA553}" presName="c6text" presStyleLbl="node1" presStyleIdx="5" presStyleCnt="6">
        <dgm:presLayoutVars>
          <dgm:bulletEnabled val="1"/>
        </dgm:presLayoutVars>
      </dgm:prSet>
      <dgm:spPr/>
    </dgm:pt>
  </dgm:ptLst>
  <dgm:cxnLst>
    <dgm:cxn modelId="{EF55CD1C-051D-4259-8721-FEEFECCC726C}" type="presOf" srcId="{54C52A0F-871A-4E75-9713-C6C06B3DBFD9}" destId="{06D6FA2A-235E-4FB8-9747-6294578A50C2}" srcOrd="0" destOrd="0" presId="urn:microsoft.com/office/officeart/2005/8/layout/venn2"/>
    <dgm:cxn modelId="{C6AAE223-FA09-4F8E-BF80-DA61C3BDD5DE}" srcId="{4A923ECD-5AF6-459A-B303-58F1AEEAA553}" destId="{54C52A0F-871A-4E75-9713-C6C06B3DBFD9}" srcOrd="3" destOrd="0" parTransId="{F9468D3C-15BD-4E0B-BC61-F225AAA04BAD}" sibTransId="{4CA9F640-F26F-4A4D-9EE0-9F18962571F8}"/>
    <dgm:cxn modelId="{65D25D25-07D8-4436-AC62-2C7D080C58C7}" type="presOf" srcId="{4A923ECD-5AF6-459A-B303-58F1AEEAA553}" destId="{AE700950-206D-4D08-A818-468408595015}" srcOrd="0" destOrd="0" presId="urn:microsoft.com/office/officeart/2005/8/layout/venn2"/>
    <dgm:cxn modelId="{0438CF25-8445-4AC1-B0D8-98BD6805472C}" type="presOf" srcId="{1D11A55C-A80C-4160-A9C1-58D8263F3AEE}" destId="{A5E36568-3B12-48BF-ADE1-368A32A6F161}" srcOrd="0" destOrd="0" presId="urn:microsoft.com/office/officeart/2005/8/layout/venn2"/>
    <dgm:cxn modelId="{1131563C-9904-430B-9A0E-68D6C069C8E4}" type="presOf" srcId="{368D4275-D56E-4F89-8B78-48EC9941EF49}" destId="{66A200AA-147C-4445-AC22-03638F07958F}" srcOrd="0" destOrd="0" presId="urn:microsoft.com/office/officeart/2005/8/layout/venn2"/>
    <dgm:cxn modelId="{C922DB3C-6881-4CEA-B658-0F9B85680AD8}" type="presOf" srcId="{88D9D041-C338-4B2C-A5FA-8F97C1C7F36A}" destId="{1FC76AD9-F3EC-46A4-9A73-E58363C9D6C3}" srcOrd="1" destOrd="0" presId="urn:microsoft.com/office/officeart/2005/8/layout/venn2"/>
    <dgm:cxn modelId="{4D211163-908A-4FDB-A3AA-7D03B50A8571}" type="presOf" srcId="{293E4D89-C7E2-4AD0-86A0-CDE26C5FC275}" destId="{F2B0D001-BAE2-4E6C-ACE6-2829E34C6933}" srcOrd="0" destOrd="0" presId="urn:microsoft.com/office/officeart/2005/8/layout/venn2"/>
    <dgm:cxn modelId="{A2EE5248-A46E-489D-B9F8-505182484985}" type="presOf" srcId="{293E4D89-C7E2-4AD0-86A0-CDE26C5FC275}" destId="{49B989BF-FCD2-4581-87AA-1450314BC87B}" srcOrd="1" destOrd="0" presId="urn:microsoft.com/office/officeart/2005/8/layout/venn2"/>
    <dgm:cxn modelId="{63C9BE70-B226-44EF-986E-7A69021A7DFB}" srcId="{4A923ECD-5AF6-459A-B303-58F1AEEAA553}" destId="{293E4D89-C7E2-4AD0-86A0-CDE26C5FC275}" srcOrd="1" destOrd="0" parTransId="{0893BEC5-8875-4891-A7B4-CF0B182F1B0D}" sibTransId="{6EAC73C8-6B6D-4602-9EF6-DC121989BE5B}"/>
    <dgm:cxn modelId="{A3F15388-539E-4DE5-9458-D6C14ABEE644}" type="presOf" srcId="{46D5184F-445E-4C13-940F-1F8716905C7C}" destId="{18B53E74-FC1D-47C7-AEC8-B9FD5F611EE6}" srcOrd="1" destOrd="0" presId="urn:microsoft.com/office/officeart/2005/8/layout/venn2"/>
    <dgm:cxn modelId="{3804A491-9DE8-4CB9-8EA9-D0A5951F3BC4}" type="presOf" srcId="{88D9D041-C338-4B2C-A5FA-8F97C1C7F36A}" destId="{B5518501-8C88-4DC5-B231-97914BCD7C97}" srcOrd="0" destOrd="0" presId="urn:microsoft.com/office/officeart/2005/8/layout/venn2"/>
    <dgm:cxn modelId="{D9E04997-A9B0-48A2-A733-36AC0AA75937}" srcId="{4A923ECD-5AF6-459A-B303-58F1AEEAA553}" destId="{368D4275-D56E-4F89-8B78-48EC9941EF49}" srcOrd="5" destOrd="0" parTransId="{8FC74FB8-2355-438D-8209-225D2E60C58C}" sibTransId="{0093C362-4595-4487-B92F-730DDA38CB80}"/>
    <dgm:cxn modelId="{FCE920C1-0EB0-4B8A-AF87-E8C392899798}" type="presOf" srcId="{46D5184F-445E-4C13-940F-1F8716905C7C}" destId="{5DFBBC93-C5CE-43B5-9014-2BAADC20A533}" srcOrd="0" destOrd="0" presId="urn:microsoft.com/office/officeart/2005/8/layout/venn2"/>
    <dgm:cxn modelId="{B0B6DCC6-1775-455C-957E-BBFA06C1DA4D}" type="presOf" srcId="{54C52A0F-871A-4E75-9713-C6C06B3DBFD9}" destId="{1BB32A20-CF7F-4EC2-8DD4-E612A03D921D}" srcOrd="1" destOrd="0" presId="urn:microsoft.com/office/officeart/2005/8/layout/venn2"/>
    <dgm:cxn modelId="{A65429CA-110A-4034-A7BE-C96762B68C67}" srcId="{4A923ECD-5AF6-459A-B303-58F1AEEAA553}" destId="{46D5184F-445E-4C13-940F-1F8716905C7C}" srcOrd="2" destOrd="0" parTransId="{6BE4EF2C-9E4A-4DD0-BB68-C44E1760C90F}" sibTransId="{77293304-9904-4A9C-90F7-A2D16EC57D80}"/>
    <dgm:cxn modelId="{673681CA-3E73-438F-8B1B-4F9898B18352}" srcId="{4A923ECD-5AF6-459A-B303-58F1AEEAA553}" destId="{1D11A55C-A80C-4160-A9C1-58D8263F3AEE}" srcOrd="0" destOrd="0" parTransId="{BEC21A6B-1D28-4341-94B6-9E9855400C5D}" sibTransId="{C8CE780A-A281-4901-B126-9332C7D73ADC}"/>
    <dgm:cxn modelId="{11C158D0-FD00-4762-98D1-DBFE769742B2}" type="presOf" srcId="{368D4275-D56E-4F89-8B78-48EC9941EF49}" destId="{0ED9C59D-7976-4BC6-9212-AD7B4B8C3459}" srcOrd="1" destOrd="0" presId="urn:microsoft.com/office/officeart/2005/8/layout/venn2"/>
    <dgm:cxn modelId="{907CEBEF-90BA-4C54-86AE-5CE87DC8CF43}" srcId="{4A923ECD-5AF6-459A-B303-58F1AEEAA553}" destId="{88D9D041-C338-4B2C-A5FA-8F97C1C7F36A}" srcOrd="4" destOrd="0" parTransId="{1FE0F2A3-8825-45DA-B5AD-B1843180969E}" sibTransId="{4603DAE0-9E30-49F0-A684-CC8017976907}"/>
    <dgm:cxn modelId="{A8BAACF9-E1A2-4616-BBE3-421B7715DF90}" type="presOf" srcId="{1D11A55C-A80C-4160-A9C1-58D8263F3AEE}" destId="{48FE1CD1-46C7-4B27-A51D-75E2866F6246}" srcOrd="1" destOrd="0" presId="urn:microsoft.com/office/officeart/2005/8/layout/venn2"/>
    <dgm:cxn modelId="{08496ACA-D781-4DCF-9E22-780059E89F3B}" type="presParOf" srcId="{AE700950-206D-4D08-A818-468408595015}" destId="{6C8A3065-3B89-4AAA-B537-7236C3E36F0C}" srcOrd="0" destOrd="0" presId="urn:microsoft.com/office/officeart/2005/8/layout/venn2"/>
    <dgm:cxn modelId="{F32A8E65-7972-4BA7-9611-C12E4F925AF5}" type="presParOf" srcId="{6C8A3065-3B89-4AAA-B537-7236C3E36F0C}" destId="{A5E36568-3B12-48BF-ADE1-368A32A6F161}" srcOrd="0" destOrd="0" presId="urn:microsoft.com/office/officeart/2005/8/layout/venn2"/>
    <dgm:cxn modelId="{FB008BCE-0EE1-4E93-A8DD-DBC8B5CD1A74}" type="presParOf" srcId="{6C8A3065-3B89-4AAA-B537-7236C3E36F0C}" destId="{48FE1CD1-46C7-4B27-A51D-75E2866F6246}" srcOrd="1" destOrd="0" presId="urn:microsoft.com/office/officeart/2005/8/layout/venn2"/>
    <dgm:cxn modelId="{E400C6F1-3448-4245-87CA-6AF5831865E9}" type="presParOf" srcId="{AE700950-206D-4D08-A818-468408595015}" destId="{FD031C47-3AFD-4044-A200-6FA91AA56683}" srcOrd="1" destOrd="0" presId="urn:microsoft.com/office/officeart/2005/8/layout/venn2"/>
    <dgm:cxn modelId="{E8DA6886-8553-4151-AB9D-2678D861F1E3}" type="presParOf" srcId="{FD031C47-3AFD-4044-A200-6FA91AA56683}" destId="{F2B0D001-BAE2-4E6C-ACE6-2829E34C6933}" srcOrd="0" destOrd="0" presId="urn:microsoft.com/office/officeart/2005/8/layout/venn2"/>
    <dgm:cxn modelId="{9968CFF4-6BB1-4061-8994-417FBBD104C2}" type="presParOf" srcId="{FD031C47-3AFD-4044-A200-6FA91AA56683}" destId="{49B989BF-FCD2-4581-87AA-1450314BC87B}" srcOrd="1" destOrd="0" presId="urn:microsoft.com/office/officeart/2005/8/layout/venn2"/>
    <dgm:cxn modelId="{7D06F9A3-FB31-4F13-AA49-6B21E72D5E9B}" type="presParOf" srcId="{AE700950-206D-4D08-A818-468408595015}" destId="{62C680BC-3357-4D8B-9294-B7D375A07E7A}" srcOrd="2" destOrd="0" presId="urn:microsoft.com/office/officeart/2005/8/layout/venn2"/>
    <dgm:cxn modelId="{738AFB02-A145-4651-B1C7-DEF84329BBDF}" type="presParOf" srcId="{62C680BC-3357-4D8B-9294-B7D375A07E7A}" destId="{5DFBBC93-C5CE-43B5-9014-2BAADC20A533}" srcOrd="0" destOrd="0" presId="urn:microsoft.com/office/officeart/2005/8/layout/venn2"/>
    <dgm:cxn modelId="{ED26A69D-A11D-410D-B02C-99D3644C8D64}" type="presParOf" srcId="{62C680BC-3357-4D8B-9294-B7D375A07E7A}" destId="{18B53E74-FC1D-47C7-AEC8-B9FD5F611EE6}" srcOrd="1" destOrd="0" presId="urn:microsoft.com/office/officeart/2005/8/layout/venn2"/>
    <dgm:cxn modelId="{E4B99342-FE4D-4A3A-9EAB-D61CCD91B8A8}" type="presParOf" srcId="{AE700950-206D-4D08-A818-468408595015}" destId="{C409DA91-EB62-4CF3-B295-66A6435938F4}" srcOrd="3" destOrd="0" presId="urn:microsoft.com/office/officeart/2005/8/layout/venn2"/>
    <dgm:cxn modelId="{F1C30662-AC86-408B-925A-D1B886755EA6}" type="presParOf" srcId="{C409DA91-EB62-4CF3-B295-66A6435938F4}" destId="{06D6FA2A-235E-4FB8-9747-6294578A50C2}" srcOrd="0" destOrd="0" presId="urn:microsoft.com/office/officeart/2005/8/layout/venn2"/>
    <dgm:cxn modelId="{083B1620-7C78-4371-81A5-C867A6ED91F4}" type="presParOf" srcId="{C409DA91-EB62-4CF3-B295-66A6435938F4}" destId="{1BB32A20-CF7F-4EC2-8DD4-E612A03D921D}" srcOrd="1" destOrd="0" presId="urn:microsoft.com/office/officeart/2005/8/layout/venn2"/>
    <dgm:cxn modelId="{795C91A6-C736-48CC-9F99-7AC5F9564E0D}" type="presParOf" srcId="{AE700950-206D-4D08-A818-468408595015}" destId="{54427C44-A3B1-42FA-BCCF-88FEF32EF664}" srcOrd="4" destOrd="0" presId="urn:microsoft.com/office/officeart/2005/8/layout/venn2"/>
    <dgm:cxn modelId="{AAD07DB3-5541-4AAB-9288-784C48F25F34}" type="presParOf" srcId="{54427C44-A3B1-42FA-BCCF-88FEF32EF664}" destId="{B5518501-8C88-4DC5-B231-97914BCD7C97}" srcOrd="0" destOrd="0" presId="urn:microsoft.com/office/officeart/2005/8/layout/venn2"/>
    <dgm:cxn modelId="{FB7CCE65-6EE0-4024-8F2C-3353692482E8}" type="presParOf" srcId="{54427C44-A3B1-42FA-BCCF-88FEF32EF664}" destId="{1FC76AD9-F3EC-46A4-9A73-E58363C9D6C3}" srcOrd="1" destOrd="0" presId="urn:microsoft.com/office/officeart/2005/8/layout/venn2"/>
    <dgm:cxn modelId="{6C9C9543-7EA8-44DE-A0C2-E66B0A209F98}" type="presParOf" srcId="{AE700950-206D-4D08-A818-468408595015}" destId="{6A06E112-267A-48D0-9DB1-B203910ABA67}" srcOrd="5" destOrd="0" presId="urn:microsoft.com/office/officeart/2005/8/layout/venn2"/>
    <dgm:cxn modelId="{59E75C23-6EBB-4286-89E0-1ADBB0274723}" type="presParOf" srcId="{6A06E112-267A-48D0-9DB1-B203910ABA67}" destId="{66A200AA-147C-4445-AC22-03638F07958F}" srcOrd="0" destOrd="0" presId="urn:microsoft.com/office/officeart/2005/8/layout/venn2"/>
    <dgm:cxn modelId="{2326EC33-7CC3-434F-A3CD-4861A0E37CC2}" type="presParOf" srcId="{6A06E112-267A-48D0-9DB1-B203910ABA67}" destId="{0ED9C59D-7976-4BC6-9212-AD7B4B8C345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664CD3-FC5E-41BE-94CB-C063492F158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DDFE9D-8DF4-4721-8CDF-7A255FB5EA01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ISGS (Central Thermal, Central Nuclear &amp; Other Thermal)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C10FF-359A-402C-9BD3-1E84040E22CA}" type="parTrans" cxnId="{0B2518CD-E18F-49C9-817B-7F2326926A0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62FF6D8-4757-43CF-839E-CCFA076F0F75}" type="sibTrans" cxnId="{0B2518CD-E18F-49C9-817B-7F2326926A0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0205B05-7C1A-481B-985F-A8B409F1A537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Renewable (Wind, Biomass, Bagasse &amp; Solar) &amp; Traders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C6113-4B0D-48AB-AD33-DC4E76AC3CB1}" type="parTrans" cxnId="{B595E0AD-25C7-41DC-8578-A3513A2D65A4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450100F-A408-49DB-96E0-7333FF56CE05}" type="sibTrans" cxnId="{B595E0AD-25C7-41DC-8578-A3513A2D65A4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B9C2598-9985-46F6-9F1B-A2E4FCFEBA20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Procurement (Bilateral Contracts, DAM, RTM)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63F04-1C8C-4F1D-BDB0-D7A9533E01FC}" type="parTrans" cxnId="{83A7CE50-7C1F-4375-866E-CAC9EC9F80F2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FC01A26-8BB9-40E0-A075-8E3610CF94A9}" type="sibTrans" cxnId="{83A7CE50-7C1F-4375-866E-CAC9EC9F80F2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1C59B70-D525-42BC-B1A4-8DDA84A3AC23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 (Thermal, Hydro &amp; Gas) &amp; Long Term PPAs</a:t>
          </a:r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AFCE4-67C6-47D1-BAAF-670559563FBB}" type="parTrans" cxnId="{2FBDBD57-312F-44B4-9A93-3A28068DDA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5AC06997-EF02-45E0-8A0A-86E42A7B8871}" type="sibTrans" cxnId="{2FBDBD57-312F-44B4-9A93-3A28068DDA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92CF6AE0-A506-433D-9536-F4915757D7C5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Behind the Meter Generation (PROSUMERS)</a:t>
          </a:r>
        </a:p>
      </dgm:t>
    </dgm:pt>
    <dgm:pt modelId="{174090FB-D2E6-4B91-8562-5AD2932E8BEB}" type="parTrans" cxnId="{BB1DFD47-B3ED-41FD-9D15-C849832B601A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F80BEB5-AEFA-4115-988A-BD73FDC2F298}" type="sibTrans" cxnId="{BB1DFD47-B3ED-41FD-9D15-C849832B601A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AC3ED3E-C36E-4449-A4CE-F99997D20A66}" type="pres">
      <dgm:prSet presAssocID="{21664CD3-FC5E-41BE-94CB-C063492F158A}" presName="CompostProcess" presStyleCnt="0">
        <dgm:presLayoutVars>
          <dgm:dir/>
          <dgm:resizeHandles val="exact"/>
        </dgm:presLayoutVars>
      </dgm:prSet>
      <dgm:spPr/>
    </dgm:pt>
    <dgm:pt modelId="{11ECE8CD-5001-46B5-B206-938FA9ABB807}" type="pres">
      <dgm:prSet presAssocID="{21664CD3-FC5E-41BE-94CB-C063492F158A}" presName="arrow" presStyleLbl="bgShp" presStyleIdx="0" presStyleCnt="1"/>
      <dgm:spPr/>
    </dgm:pt>
    <dgm:pt modelId="{E84A48EA-F732-49BB-92B1-85F30406971F}" type="pres">
      <dgm:prSet presAssocID="{21664CD3-FC5E-41BE-94CB-C063492F158A}" presName="linearProcess" presStyleCnt="0"/>
      <dgm:spPr/>
    </dgm:pt>
    <dgm:pt modelId="{FD46E31D-B973-4B8A-9BE6-1F9F4118875D}" type="pres">
      <dgm:prSet presAssocID="{85DDFE9D-8DF4-4721-8CDF-7A255FB5EA01}" presName="textNode" presStyleLbl="node1" presStyleIdx="0" presStyleCnt="5">
        <dgm:presLayoutVars>
          <dgm:bulletEnabled val="1"/>
        </dgm:presLayoutVars>
      </dgm:prSet>
      <dgm:spPr/>
    </dgm:pt>
    <dgm:pt modelId="{083F6A91-AB8A-4183-B342-7C49AFD6EF1C}" type="pres">
      <dgm:prSet presAssocID="{E62FF6D8-4757-43CF-839E-CCFA076F0F75}" presName="sibTrans" presStyleCnt="0"/>
      <dgm:spPr/>
    </dgm:pt>
    <dgm:pt modelId="{49749750-ED90-4F33-B2C4-C1E17ABEBAED}" type="pres">
      <dgm:prSet presAssocID="{61C59B70-D525-42BC-B1A4-8DDA84A3AC23}" presName="textNode" presStyleLbl="node1" presStyleIdx="1" presStyleCnt="5">
        <dgm:presLayoutVars>
          <dgm:bulletEnabled val="1"/>
        </dgm:presLayoutVars>
      </dgm:prSet>
      <dgm:spPr/>
    </dgm:pt>
    <dgm:pt modelId="{DC2EAA7E-BD19-4A88-9EA6-CE7BB405A543}" type="pres">
      <dgm:prSet presAssocID="{5AC06997-EF02-45E0-8A0A-86E42A7B8871}" presName="sibTrans" presStyleCnt="0"/>
      <dgm:spPr/>
    </dgm:pt>
    <dgm:pt modelId="{AB6A3149-07D6-4DA2-B7CC-F4E3858679E1}" type="pres">
      <dgm:prSet presAssocID="{D0205B05-7C1A-481B-985F-A8B409F1A537}" presName="textNode" presStyleLbl="node1" presStyleIdx="2" presStyleCnt="5">
        <dgm:presLayoutVars>
          <dgm:bulletEnabled val="1"/>
        </dgm:presLayoutVars>
      </dgm:prSet>
      <dgm:spPr/>
    </dgm:pt>
    <dgm:pt modelId="{E9AF0D7E-B6F5-496D-937C-E0E7520F90DA}" type="pres">
      <dgm:prSet presAssocID="{A450100F-A408-49DB-96E0-7333FF56CE05}" presName="sibTrans" presStyleCnt="0"/>
      <dgm:spPr/>
    </dgm:pt>
    <dgm:pt modelId="{5878F2AB-58F3-4675-981C-5F5B07C6B547}" type="pres">
      <dgm:prSet presAssocID="{0B9C2598-9985-46F6-9F1B-A2E4FCFEBA20}" presName="textNode" presStyleLbl="node1" presStyleIdx="3" presStyleCnt="5">
        <dgm:presLayoutVars>
          <dgm:bulletEnabled val="1"/>
        </dgm:presLayoutVars>
      </dgm:prSet>
      <dgm:spPr/>
    </dgm:pt>
    <dgm:pt modelId="{7593E735-9C19-4750-91F9-3EBD96E457CC}" type="pres">
      <dgm:prSet presAssocID="{AFC01A26-8BB9-40E0-A075-8E3610CF94A9}" presName="sibTrans" presStyleCnt="0"/>
      <dgm:spPr/>
    </dgm:pt>
    <dgm:pt modelId="{9F47C39D-6FFE-4D9A-80D3-C97149FF69A9}" type="pres">
      <dgm:prSet presAssocID="{92CF6AE0-A506-433D-9536-F4915757D7C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87DDA03-C15E-4714-926B-99E07B8310F2}" type="presOf" srcId="{21664CD3-FC5E-41BE-94CB-C063492F158A}" destId="{6AC3ED3E-C36E-4449-A4CE-F99997D20A66}" srcOrd="0" destOrd="0" presId="urn:microsoft.com/office/officeart/2005/8/layout/hProcess9"/>
    <dgm:cxn modelId="{B2E12729-530C-4DB4-BEE2-842DCFD65FDE}" type="presOf" srcId="{D0205B05-7C1A-481B-985F-A8B409F1A537}" destId="{AB6A3149-07D6-4DA2-B7CC-F4E3858679E1}" srcOrd="0" destOrd="0" presId="urn:microsoft.com/office/officeart/2005/8/layout/hProcess9"/>
    <dgm:cxn modelId="{3A041141-A5F5-4D4D-8ABC-29D2900739BB}" type="presOf" srcId="{85DDFE9D-8DF4-4721-8CDF-7A255FB5EA01}" destId="{FD46E31D-B973-4B8A-9BE6-1F9F4118875D}" srcOrd="0" destOrd="0" presId="urn:microsoft.com/office/officeart/2005/8/layout/hProcess9"/>
    <dgm:cxn modelId="{0391FD64-2B53-4743-93BC-51E68D0A80E0}" type="presOf" srcId="{61C59B70-D525-42BC-B1A4-8DDA84A3AC23}" destId="{49749750-ED90-4F33-B2C4-C1E17ABEBAED}" srcOrd="0" destOrd="0" presId="urn:microsoft.com/office/officeart/2005/8/layout/hProcess9"/>
    <dgm:cxn modelId="{BB1DFD47-B3ED-41FD-9D15-C849832B601A}" srcId="{21664CD3-FC5E-41BE-94CB-C063492F158A}" destId="{92CF6AE0-A506-433D-9536-F4915757D7C5}" srcOrd="4" destOrd="0" parTransId="{174090FB-D2E6-4B91-8562-5AD2932E8BEB}" sibTransId="{2F80BEB5-AEFA-4115-988A-BD73FDC2F298}"/>
    <dgm:cxn modelId="{83A7CE50-7C1F-4375-866E-CAC9EC9F80F2}" srcId="{21664CD3-FC5E-41BE-94CB-C063492F158A}" destId="{0B9C2598-9985-46F6-9F1B-A2E4FCFEBA20}" srcOrd="3" destOrd="0" parTransId="{58F63F04-1C8C-4F1D-BDB0-D7A9533E01FC}" sibTransId="{AFC01A26-8BB9-40E0-A075-8E3610CF94A9}"/>
    <dgm:cxn modelId="{C6622B77-44C9-4246-9366-77EAFCDFDA6F}" type="presOf" srcId="{92CF6AE0-A506-433D-9536-F4915757D7C5}" destId="{9F47C39D-6FFE-4D9A-80D3-C97149FF69A9}" srcOrd="0" destOrd="0" presId="urn:microsoft.com/office/officeart/2005/8/layout/hProcess9"/>
    <dgm:cxn modelId="{2FBDBD57-312F-44B4-9A93-3A28068DDACC}" srcId="{21664CD3-FC5E-41BE-94CB-C063492F158A}" destId="{61C59B70-D525-42BC-B1A4-8DDA84A3AC23}" srcOrd="1" destOrd="0" parTransId="{4F6AFCE4-67C6-47D1-BAAF-670559563FBB}" sibTransId="{5AC06997-EF02-45E0-8A0A-86E42A7B8871}"/>
    <dgm:cxn modelId="{F05C6E89-652D-4286-B763-57754577612D}" type="presOf" srcId="{0B9C2598-9985-46F6-9F1B-A2E4FCFEBA20}" destId="{5878F2AB-58F3-4675-981C-5F5B07C6B547}" srcOrd="0" destOrd="0" presId="urn:microsoft.com/office/officeart/2005/8/layout/hProcess9"/>
    <dgm:cxn modelId="{B595E0AD-25C7-41DC-8578-A3513A2D65A4}" srcId="{21664CD3-FC5E-41BE-94CB-C063492F158A}" destId="{D0205B05-7C1A-481B-985F-A8B409F1A537}" srcOrd="2" destOrd="0" parTransId="{EA2C6113-4B0D-48AB-AD33-DC4E76AC3CB1}" sibTransId="{A450100F-A408-49DB-96E0-7333FF56CE05}"/>
    <dgm:cxn modelId="{0B2518CD-E18F-49C9-817B-7F2326926A0D}" srcId="{21664CD3-FC5E-41BE-94CB-C063492F158A}" destId="{85DDFE9D-8DF4-4721-8CDF-7A255FB5EA01}" srcOrd="0" destOrd="0" parTransId="{E35C10FF-359A-402C-9BD3-1E84040E22CA}" sibTransId="{E62FF6D8-4757-43CF-839E-CCFA076F0F75}"/>
    <dgm:cxn modelId="{35DDB415-2251-47EA-AC0B-17DE93155D3A}" type="presParOf" srcId="{6AC3ED3E-C36E-4449-A4CE-F99997D20A66}" destId="{11ECE8CD-5001-46B5-B206-938FA9ABB807}" srcOrd="0" destOrd="0" presId="urn:microsoft.com/office/officeart/2005/8/layout/hProcess9"/>
    <dgm:cxn modelId="{1DD98CFF-13B5-47FD-9384-7C8D92753A83}" type="presParOf" srcId="{6AC3ED3E-C36E-4449-A4CE-F99997D20A66}" destId="{E84A48EA-F732-49BB-92B1-85F30406971F}" srcOrd="1" destOrd="0" presId="urn:microsoft.com/office/officeart/2005/8/layout/hProcess9"/>
    <dgm:cxn modelId="{22B79E3D-53B5-4BD4-9088-EA4085AD6BB6}" type="presParOf" srcId="{E84A48EA-F732-49BB-92B1-85F30406971F}" destId="{FD46E31D-B973-4B8A-9BE6-1F9F4118875D}" srcOrd="0" destOrd="0" presId="urn:microsoft.com/office/officeart/2005/8/layout/hProcess9"/>
    <dgm:cxn modelId="{E81C84F9-AC89-4CFC-AD90-D57104CB1F98}" type="presParOf" srcId="{E84A48EA-F732-49BB-92B1-85F30406971F}" destId="{083F6A91-AB8A-4183-B342-7C49AFD6EF1C}" srcOrd="1" destOrd="0" presId="urn:microsoft.com/office/officeart/2005/8/layout/hProcess9"/>
    <dgm:cxn modelId="{04338A05-A2CA-4485-AABA-D11E5BF53AD3}" type="presParOf" srcId="{E84A48EA-F732-49BB-92B1-85F30406971F}" destId="{49749750-ED90-4F33-B2C4-C1E17ABEBAED}" srcOrd="2" destOrd="0" presId="urn:microsoft.com/office/officeart/2005/8/layout/hProcess9"/>
    <dgm:cxn modelId="{E4DBEBB6-3E25-4A8D-8513-CFCE07B8E78C}" type="presParOf" srcId="{E84A48EA-F732-49BB-92B1-85F30406971F}" destId="{DC2EAA7E-BD19-4A88-9EA6-CE7BB405A543}" srcOrd="3" destOrd="0" presId="urn:microsoft.com/office/officeart/2005/8/layout/hProcess9"/>
    <dgm:cxn modelId="{2938C5A1-0CD8-47F3-A9EB-CF1FC2E98F30}" type="presParOf" srcId="{E84A48EA-F732-49BB-92B1-85F30406971F}" destId="{AB6A3149-07D6-4DA2-B7CC-F4E3858679E1}" srcOrd="4" destOrd="0" presId="urn:microsoft.com/office/officeart/2005/8/layout/hProcess9"/>
    <dgm:cxn modelId="{C1C30569-65DC-4864-A7FD-9351D3742101}" type="presParOf" srcId="{E84A48EA-F732-49BB-92B1-85F30406971F}" destId="{E9AF0D7E-B6F5-496D-937C-E0E7520F90DA}" srcOrd="5" destOrd="0" presId="urn:microsoft.com/office/officeart/2005/8/layout/hProcess9"/>
    <dgm:cxn modelId="{137D468C-0C56-4772-8246-F9D301AF6D22}" type="presParOf" srcId="{E84A48EA-F732-49BB-92B1-85F30406971F}" destId="{5878F2AB-58F3-4675-981C-5F5B07C6B547}" srcOrd="6" destOrd="0" presId="urn:microsoft.com/office/officeart/2005/8/layout/hProcess9"/>
    <dgm:cxn modelId="{42CDF1A5-8748-4E73-BA65-4F00D4B7F49B}" type="presParOf" srcId="{E84A48EA-F732-49BB-92B1-85F30406971F}" destId="{7593E735-9C19-4750-91F9-3EBD96E457CC}" srcOrd="7" destOrd="0" presId="urn:microsoft.com/office/officeart/2005/8/layout/hProcess9"/>
    <dgm:cxn modelId="{8176058F-7BF5-4E59-80BD-EB423694FB31}" type="presParOf" srcId="{E84A48EA-F732-49BB-92B1-85F30406971F}" destId="{9F47C39D-6FFE-4D9A-80D3-C97149FF69A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3BEF307-C6FB-48CA-A4CD-DDE6C9BC3B3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5AD973-CF98-4873-BA42-F58BE3AFE1DE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DEMAND FORECASTING (TIME SLOT)</a:t>
          </a:r>
        </a:p>
      </dgm:t>
    </dgm:pt>
    <dgm:pt modelId="{7D7744A2-FF86-448C-B874-8805458A59EC}" type="parTrans" cxnId="{A42693A0-67DE-4C9E-B96F-717250C5DB26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4EDFF3-9414-4C75-AE82-340661E7D9EE}" type="sibTrans" cxnId="{A42693A0-67DE-4C9E-B96F-717250C5DB26}">
      <dgm:prSet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IN" sz="1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9E203E-EE39-4273-824B-0F18AA790DA0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IDENTIFICATION OF SOURCES/SUPPLIERS</a:t>
          </a:r>
        </a:p>
      </dgm:t>
    </dgm:pt>
    <dgm:pt modelId="{F5EC6207-8FC1-41B1-A2C3-98F60377A8D9}" type="parTrans" cxnId="{944240BA-CCB6-42C5-8442-1BB04A633B0C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315B4-D2D6-469A-8AD5-77A66E75EBA2}" type="sibTrans" cxnId="{944240BA-CCB6-42C5-8442-1BB04A633B0C}">
      <dgm:prSet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IN" sz="1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D92EA3-F445-41B0-BA24-10BDE5268E1B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 &amp; FINANCIAL CONSIDERATIONS</a:t>
          </a:r>
        </a:p>
      </dgm:t>
    </dgm:pt>
    <dgm:pt modelId="{5E9BC444-0E18-43DE-8F6E-9C95318BC58F}" type="parTrans" cxnId="{94AB1D98-3210-4751-BBEC-3779BA4FF85F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7C850-0951-45F0-B434-C6C694F3C92E}" type="sibTrans" cxnId="{94AB1D98-3210-4751-BBEC-3779BA4FF85F}">
      <dgm:prSet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IN" sz="1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F211FA-C1DE-4EF4-889B-9FBDA4886067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NEGOTIATION OF T&amp;C : ESTABLISHMENT OF CONTRACTS</a:t>
          </a:r>
        </a:p>
      </dgm:t>
    </dgm:pt>
    <dgm:pt modelId="{9B5203B5-90EE-4E19-ABEC-40A8FB7996A0}" type="parTrans" cxnId="{22F5A812-8ED3-4A74-82F9-16D390DA514A}">
      <dgm:prSet/>
      <dgm:spPr/>
      <dgm:t>
        <a:bodyPr/>
        <a:lstStyle/>
        <a:p>
          <a:endParaRPr lang="en-IN"/>
        </a:p>
      </dgm:t>
    </dgm:pt>
    <dgm:pt modelId="{15B0BAA4-CFE0-4562-A5DE-947C4C76E60E}" type="sibTrans" cxnId="{22F5A812-8ED3-4A74-82F9-16D390DA514A}">
      <dgm:prSet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B6710B2D-DF45-4953-A4A1-FA608484D6FE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EVALUATION OF CONTRACTS AND RECEIVE SUPPLY</a:t>
          </a:r>
        </a:p>
      </dgm:t>
    </dgm:pt>
    <dgm:pt modelId="{823A92E5-DAD4-4258-A9B6-39C14DB89D9C}" type="parTrans" cxnId="{61A24862-4C7D-4FFC-8604-CE9E8A90E622}">
      <dgm:prSet/>
      <dgm:spPr/>
      <dgm:t>
        <a:bodyPr/>
        <a:lstStyle/>
        <a:p>
          <a:endParaRPr lang="en-IN"/>
        </a:p>
      </dgm:t>
    </dgm:pt>
    <dgm:pt modelId="{7A0603DE-1854-4D47-820B-6838E285E917}" type="sibTrans" cxnId="{61A24862-4C7D-4FFC-8604-CE9E8A90E622}">
      <dgm:prSet/>
      <dgm:spPr/>
      <dgm:t>
        <a:bodyPr/>
        <a:lstStyle/>
        <a:p>
          <a:endParaRPr lang="en-IN"/>
        </a:p>
      </dgm:t>
    </dgm:pt>
    <dgm:pt modelId="{5A0235B5-427D-4D03-BE49-C5A6214F43E0}" type="pres">
      <dgm:prSet presAssocID="{53BEF307-C6FB-48CA-A4CD-DDE6C9BC3B36}" presName="outerComposite" presStyleCnt="0">
        <dgm:presLayoutVars>
          <dgm:chMax val="5"/>
          <dgm:dir/>
          <dgm:resizeHandles val="exact"/>
        </dgm:presLayoutVars>
      </dgm:prSet>
      <dgm:spPr/>
    </dgm:pt>
    <dgm:pt modelId="{CF7253D1-5C4E-4752-BCC6-2939758AE7E7}" type="pres">
      <dgm:prSet presAssocID="{53BEF307-C6FB-48CA-A4CD-DDE6C9BC3B36}" presName="dummyMaxCanvas" presStyleCnt="0">
        <dgm:presLayoutVars/>
      </dgm:prSet>
      <dgm:spPr/>
    </dgm:pt>
    <dgm:pt modelId="{8A648B3F-6BA1-4613-B563-49856A26796B}" type="pres">
      <dgm:prSet presAssocID="{53BEF307-C6FB-48CA-A4CD-DDE6C9BC3B36}" presName="FiveNodes_1" presStyleLbl="node1" presStyleIdx="0" presStyleCnt="5">
        <dgm:presLayoutVars>
          <dgm:bulletEnabled val="1"/>
        </dgm:presLayoutVars>
      </dgm:prSet>
      <dgm:spPr/>
    </dgm:pt>
    <dgm:pt modelId="{EB856107-E4C4-4903-A169-3C16CA5F5CA1}" type="pres">
      <dgm:prSet presAssocID="{53BEF307-C6FB-48CA-A4CD-DDE6C9BC3B36}" presName="FiveNodes_2" presStyleLbl="node1" presStyleIdx="1" presStyleCnt="5">
        <dgm:presLayoutVars>
          <dgm:bulletEnabled val="1"/>
        </dgm:presLayoutVars>
      </dgm:prSet>
      <dgm:spPr/>
    </dgm:pt>
    <dgm:pt modelId="{BE91B81C-709B-4FE6-B7FB-B3B9967D69E8}" type="pres">
      <dgm:prSet presAssocID="{53BEF307-C6FB-48CA-A4CD-DDE6C9BC3B36}" presName="FiveNodes_3" presStyleLbl="node1" presStyleIdx="2" presStyleCnt="5">
        <dgm:presLayoutVars>
          <dgm:bulletEnabled val="1"/>
        </dgm:presLayoutVars>
      </dgm:prSet>
      <dgm:spPr/>
    </dgm:pt>
    <dgm:pt modelId="{4D644C19-56A6-423E-BED7-BDE74230C494}" type="pres">
      <dgm:prSet presAssocID="{53BEF307-C6FB-48CA-A4CD-DDE6C9BC3B36}" presName="FiveNodes_4" presStyleLbl="node1" presStyleIdx="3" presStyleCnt="5">
        <dgm:presLayoutVars>
          <dgm:bulletEnabled val="1"/>
        </dgm:presLayoutVars>
      </dgm:prSet>
      <dgm:spPr/>
    </dgm:pt>
    <dgm:pt modelId="{0A3616DB-3901-4F79-BD33-9AAE4545EA10}" type="pres">
      <dgm:prSet presAssocID="{53BEF307-C6FB-48CA-A4CD-DDE6C9BC3B36}" presName="FiveNodes_5" presStyleLbl="node1" presStyleIdx="4" presStyleCnt="5">
        <dgm:presLayoutVars>
          <dgm:bulletEnabled val="1"/>
        </dgm:presLayoutVars>
      </dgm:prSet>
      <dgm:spPr/>
    </dgm:pt>
    <dgm:pt modelId="{2CF5D2BE-3F72-42F6-906C-ACB7DAD832B4}" type="pres">
      <dgm:prSet presAssocID="{53BEF307-C6FB-48CA-A4CD-DDE6C9BC3B36}" presName="FiveConn_1-2" presStyleLbl="fgAccFollowNode1" presStyleIdx="0" presStyleCnt="4">
        <dgm:presLayoutVars>
          <dgm:bulletEnabled val="1"/>
        </dgm:presLayoutVars>
      </dgm:prSet>
      <dgm:spPr/>
    </dgm:pt>
    <dgm:pt modelId="{E68E336E-0897-414C-9C7B-0F2E272AFC3D}" type="pres">
      <dgm:prSet presAssocID="{53BEF307-C6FB-48CA-A4CD-DDE6C9BC3B36}" presName="FiveConn_2-3" presStyleLbl="fgAccFollowNode1" presStyleIdx="1" presStyleCnt="4">
        <dgm:presLayoutVars>
          <dgm:bulletEnabled val="1"/>
        </dgm:presLayoutVars>
      </dgm:prSet>
      <dgm:spPr/>
    </dgm:pt>
    <dgm:pt modelId="{3D29A9A6-9C8D-4BD2-B286-579431DCE982}" type="pres">
      <dgm:prSet presAssocID="{53BEF307-C6FB-48CA-A4CD-DDE6C9BC3B36}" presName="FiveConn_3-4" presStyleLbl="fgAccFollowNode1" presStyleIdx="2" presStyleCnt="4">
        <dgm:presLayoutVars>
          <dgm:bulletEnabled val="1"/>
        </dgm:presLayoutVars>
      </dgm:prSet>
      <dgm:spPr/>
    </dgm:pt>
    <dgm:pt modelId="{10C38015-EB84-48B4-A05A-53BBCF3BAF0B}" type="pres">
      <dgm:prSet presAssocID="{53BEF307-C6FB-48CA-A4CD-DDE6C9BC3B36}" presName="FiveConn_4-5" presStyleLbl="fgAccFollowNode1" presStyleIdx="3" presStyleCnt="4">
        <dgm:presLayoutVars>
          <dgm:bulletEnabled val="1"/>
        </dgm:presLayoutVars>
      </dgm:prSet>
      <dgm:spPr/>
    </dgm:pt>
    <dgm:pt modelId="{09B9C562-9553-47D8-ADB1-B00D91A000A2}" type="pres">
      <dgm:prSet presAssocID="{53BEF307-C6FB-48CA-A4CD-DDE6C9BC3B36}" presName="FiveNodes_1_text" presStyleLbl="node1" presStyleIdx="4" presStyleCnt="5">
        <dgm:presLayoutVars>
          <dgm:bulletEnabled val="1"/>
        </dgm:presLayoutVars>
      </dgm:prSet>
      <dgm:spPr/>
    </dgm:pt>
    <dgm:pt modelId="{8004E721-4819-4F75-B040-060B3C4C2BA1}" type="pres">
      <dgm:prSet presAssocID="{53BEF307-C6FB-48CA-A4CD-DDE6C9BC3B36}" presName="FiveNodes_2_text" presStyleLbl="node1" presStyleIdx="4" presStyleCnt="5">
        <dgm:presLayoutVars>
          <dgm:bulletEnabled val="1"/>
        </dgm:presLayoutVars>
      </dgm:prSet>
      <dgm:spPr/>
    </dgm:pt>
    <dgm:pt modelId="{333A8213-82F9-41AB-A531-C026A14511BC}" type="pres">
      <dgm:prSet presAssocID="{53BEF307-C6FB-48CA-A4CD-DDE6C9BC3B36}" presName="FiveNodes_3_text" presStyleLbl="node1" presStyleIdx="4" presStyleCnt="5">
        <dgm:presLayoutVars>
          <dgm:bulletEnabled val="1"/>
        </dgm:presLayoutVars>
      </dgm:prSet>
      <dgm:spPr/>
    </dgm:pt>
    <dgm:pt modelId="{9E9DB281-F873-40CC-9BD1-3A6436D09B9B}" type="pres">
      <dgm:prSet presAssocID="{53BEF307-C6FB-48CA-A4CD-DDE6C9BC3B36}" presName="FiveNodes_4_text" presStyleLbl="node1" presStyleIdx="4" presStyleCnt="5">
        <dgm:presLayoutVars>
          <dgm:bulletEnabled val="1"/>
        </dgm:presLayoutVars>
      </dgm:prSet>
      <dgm:spPr/>
    </dgm:pt>
    <dgm:pt modelId="{A6F83C46-B6DE-4434-B577-771F2A1E4049}" type="pres">
      <dgm:prSet presAssocID="{53BEF307-C6FB-48CA-A4CD-DDE6C9BC3B3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2F5A812-8ED3-4A74-82F9-16D390DA514A}" srcId="{53BEF307-C6FB-48CA-A4CD-DDE6C9BC3B36}" destId="{88F211FA-C1DE-4EF4-889B-9FBDA4886067}" srcOrd="3" destOrd="0" parTransId="{9B5203B5-90EE-4E19-ABEC-40A8FB7996A0}" sibTransId="{15B0BAA4-CFE0-4562-A5DE-947C4C76E60E}"/>
    <dgm:cxn modelId="{248C9214-876D-4201-A570-D270B9680933}" type="presOf" srcId="{85B7C850-0951-45F0-B434-C6C694F3C92E}" destId="{3D29A9A6-9C8D-4BD2-B286-579431DCE982}" srcOrd="0" destOrd="0" presId="urn:microsoft.com/office/officeart/2005/8/layout/vProcess5"/>
    <dgm:cxn modelId="{5405C016-4126-4715-882B-5D7F07031804}" type="presOf" srcId="{A9D92EA3-F445-41B0-BA24-10BDE5268E1B}" destId="{BE91B81C-709B-4FE6-B7FB-B3B9967D69E8}" srcOrd="0" destOrd="0" presId="urn:microsoft.com/office/officeart/2005/8/layout/vProcess5"/>
    <dgm:cxn modelId="{BEC1F020-FC8C-49D2-BBAE-13ECB4720B60}" type="presOf" srcId="{88F211FA-C1DE-4EF4-889B-9FBDA4886067}" destId="{9E9DB281-F873-40CC-9BD1-3A6436D09B9B}" srcOrd="1" destOrd="0" presId="urn:microsoft.com/office/officeart/2005/8/layout/vProcess5"/>
    <dgm:cxn modelId="{34DE3827-DBCF-496C-8335-9E8CBC5D30F9}" type="presOf" srcId="{B6710B2D-DF45-4953-A4A1-FA608484D6FE}" destId="{A6F83C46-B6DE-4434-B577-771F2A1E4049}" srcOrd="1" destOrd="0" presId="urn:microsoft.com/office/officeart/2005/8/layout/vProcess5"/>
    <dgm:cxn modelId="{6C6FD43A-553C-4D66-A07E-CA579FEC215C}" type="presOf" srcId="{38F315B4-D2D6-469A-8AD5-77A66E75EBA2}" destId="{E68E336E-0897-414C-9C7B-0F2E272AFC3D}" srcOrd="0" destOrd="0" presId="urn:microsoft.com/office/officeart/2005/8/layout/vProcess5"/>
    <dgm:cxn modelId="{F1E9A05D-BE25-41C8-8F05-027F6DC6CCB5}" type="presOf" srcId="{4F9E203E-EE39-4273-824B-0F18AA790DA0}" destId="{8004E721-4819-4F75-B040-060B3C4C2BA1}" srcOrd="1" destOrd="0" presId="urn:microsoft.com/office/officeart/2005/8/layout/vProcess5"/>
    <dgm:cxn modelId="{61A24862-4C7D-4FFC-8604-CE9E8A90E622}" srcId="{53BEF307-C6FB-48CA-A4CD-DDE6C9BC3B36}" destId="{B6710B2D-DF45-4953-A4A1-FA608484D6FE}" srcOrd="4" destOrd="0" parTransId="{823A92E5-DAD4-4258-A9B6-39C14DB89D9C}" sibTransId="{7A0603DE-1854-4D47-820B-6838E285E917}"/>
    <dgm:cxn modelId="{2FA3BF54-A168-4FAC-BAEC-A51429A28CEB}" type="presOf" srcId="{A9D92EA3-F445-41B0-BA24-10BDE5268E1B}" destId="{333A8213-82F9-41AB-A531-C026A14511BC}" srcOrd="1" destOrd="0" presId="urn:microsoft.com/office/officeart/2005/8/layout/vProcess5"/>
    <dgm:cxn modelId="{33BDFB74-907F-442A-9CBB-9ADA30CDD015}" type="presOf" srcId="{53BEF307-C6FB-48CA-A4CD-DDE6C9BC3B36}" destId="{5A0235B5-427D-4D03-BE49-C5A6214F43E0}" srcOrd="0" destOrd="0" presId="urn:microsoft.com/office/officeart/2005/8/layout/vProcess5"/>
    <dgm:cxn modelId="{4DC28D79-5485-4D46-B6FC-16DF5DCFCEEF}" type="presOf" srcId="{15B0BAA4-CFE0-4562-A5DE-947C4C76E60E}" destId="{10C38015-EB84-48B4-A05A-53BBCF3BAF0B}" srcOrd="0" destOrd="0" presId="urn:microsoft.com/office/officeart/2005/8/layout/vProcess5"/>
    <dgm:cxn modelId="{60F35094-08F1-49A3-B360-10B864A0340A}" type="presOf" srcId="{925AD973-CF98-4873-BA42-F58BE3AFE1DE}" destId="{09B9C562-9553-47D8-ADB1-B00D91A000A2}" srcOrd="1" destOrd="0" presId="urn:microsoft.com/office/officeart/2005/8/layout/vProcess5"/>
    <dgm:cxn modelId="{94AB1D98-3210-4751-BBEC-3779BA4FF85F}" srcId="{53BEF307-C6FB-48CA-A4CD-DDE6C9BC3B36}" destId="{A9D92EA3-F445-41B0-BA24-10BDE5268E1B}" srcOrd="2" destOrd="0" parTransId="{5E9BC444-0E18-43DE-8F6E-9C95318BC58F}" sibTransId="{85B7C850-0951-45F0-B434-C6C694F3C92E}"/>
    <dgm:cxn modelId="{A42693A0-67DE-4C9E-B96F-717250C5DB26}" srcId="{53BEF307-C6FB-48CA-A4CD-DDE6C9BC3B36}" destId="{925AD973-CF98-4873-BA42-F58BE3AFE1DE}" srcOrd="0" destOrd="0" parTransId="{7D7744A2-FF86-448C-B874-8805458A59EC}" sibTransId="{ED4EDFF3-9414-4C75-AE82-340661E7D9EE}"/>
    <dgm:cxn modelId="{2C1C46B7-0CDC-4467-BA1E-ECEB903FF1B1}" type="presOf" srcId="{88F211FA-C1DE-4EF4-889B-9FBDA4886067}" destId="{4D644C19-56A6-423E-BED7-BDE74230C494}" srcOrd="0" destOrd="0" presId="urn:microsoft.com/office/officeart/2005/8/layout/vProcess5"/>
    <dgm:cxn modelId="{944240BA-CCB6-42C5-8442-1BB04A633B0C}" srcId="{53BEF307-C6FB-48CA-A4CD-DDE6C9BC3B36}" destId="{4F9E203E-EE39-4273-824B-0F18AA790DA0}" srcOrd="1" destOrd="0" parTransId="{F5EC6207-8FC1-41B1-A2C3-98F60377A8D9}" sibTransId="{38F315B4-D2D6-469A-8AD5-77A66E75EBA2}"/>
    <dgm:cxn modelId="{B4B97ED1-29F5-471C-B5CE-875C053FC788}" type="presOf" srcId="{4F9E203E-EE39-4273-824B-0F18AA790DA0}" destId="{EB856107-E4C4-4903-A169-3C16CA5F5CA1}" srcOrd="0" destOrd="0" presId="urn:microsoft.com/office/officeart/2005/8/layout/vProcess5"/>
    <dgm:cxn modelId="{F7959CDB-2ADF-4567-951E-A19E7A9627D1}" type="presOf" srcId="{925AD973-CF98-4873-BA42-F58BE3AFE1DE}" destId="{8A648B3F-6BA1-4613-B563-49856A26796B}" srcOrd="0" destOrd="0" presId="urn:microsoft.com/office/officeart/2005/8/layout/vProcess5"/>
    <dgm:cxn modelId="{5643E0DE-EBF4-40B6-BA40-C340375F7A0F}" type="presOf" srcId="{B6710B2D-DF45-4953-A4A1-FA608484D6FE}" destId="{0A3616DB-3901-4F79-BD33-9AAE4545EA10}" srcOrd="0" destOrd="0" presId="urn:microsoft.com/office/officeart/2005/8/layout/vProcess5"/>
    <dgm:cxn modelId="{3FEBF1EF-A68D-452D-AC35-83747E3EC123}" type="presOf" srcId="{ED4EDFF3-9414-4C75-AE82-340661E7D9EE}" destId="{2CF5D2BE-3F72-42F6-906C-ACB7DAD832B4}" srcOrd="0" destOrd="0" presId="urn:microsoft.com/office/officeart/2005/8/layout/vProcess5"/>
    <dgm:cxn modelId="{F35C878A-FF72-4AD4-BFDF-6D95F560F196}" type="presParOf" srcId="{5A0235B5-427D-4D03-BE49-C5A6214F43E0}" destId="{CF7253D1-5C4E-4752-BCC6-2939758AE7E7}" srcOrd="0" destOrd="0" presId="urn:microsoft.com/office/officeart/2005/8/layout/vProcess5"/>
    <dgm:cxn modelId="{B5A47654-6B28-4AB1-B41E-CC39A292E57E}" type="presParOf" srcId="{5A0235B5-427D-4D03-BE49-C5A6214F43E0}" destId="{8A648B3F-6BA1-4613-B563-49856A26796B}" srcOrd="1" destOrd="0" presId="urn:microsoft.com/office/officeart/2005/8/layout/vProcess5"/>
    <dgm:cxn modelId="{25A2F19A-47A9-4209-B8A9-AFA206AF4E9F}" type="presParOf" srcId="{5A0235B5-427D-4D03-BE49-C5A6214F43E0}" destId="{EB856107-E4C4-4903-A169-3C16CA5F5CA1}" srcOrd="2" destOrd="0" presId="urn:microsoft.com/office/officeart/2005/8/layout/vProcess5"/>
    <dgm:cxn modelId="{49BFEFE9-5BD4-450A-9B74-69EEA83E9BC6}" type="presParOf" srcId="{5A0235B5-427D-4D03-BE49-C5A6214F43E0}" destId="{BE91B81C-709B-4FE6-B7FB-B3B9967D69E8}" srcOrd="3" destOrd="0" presId="urn:microsoft.com/office/officeart/2005/8/layout/vProcess5"/>
    <dgm:cxn modelId="{85CCC6D3-1884-48CE-8C8F-0222099554EB}" type="presParOf" srcId="{5A0235B5-427D-4D03-BE49-C5A6214F43E0}" destId="{4D644C19-56A6-423E-BED7-BDE74230C494}" srcOrd="4" destOrd="0" presId="urn:microsoft.com/office/officeart/2005/8/layout/vProcess5"/>
    <dgm:cxn modelId="{3E952F16-FB7E-41DC-BD74-EF43470D4DEE}" type="presParOf" srcId="{5A0235B5-427D-4D03-BE49-C5A6214F43E0}" destId="{0A3616DB-3901-4F79-BD33-9AAE4545EA10}" srcOrd="5" destOrd="0" presId="urn:microsoft.com/office/officeart/2005/8/layout/vProcess5"/>
    <dgm:cxn modelId="{4522A1A4-3344-496F-A003-131DFCB00A1C}" type="presParOf" srcId="{5A0235B5-427D-4D03-BE49-C5A6214F43E0}" destId="{2CF5D2BE-3F72-42F6-906C-ACB7DAD832B4}" srcOrd="6" destOrd="0" presId="urn:microsoft.com/office/officeart/2005/8/layout/vProcess5"/>
    <dgm:cxn modelId="{8B844E94-4DDA-44A0-90F8-E87DA8E0611B}" type="presParOf" srcId="{5A0235B5-427D-4D03-BE49-C5A6214F43E0}" destId="{E68E336E-0897-414C-9C7B-0F2E272AFC3D}" srcOrd="7" destOrd="0" presId="urn:microsoft.com/office/officeart/2005/8/layout/vProcess5"/>
    <dgm:cxn modelId="{38515E29-E73D-4B3A-9B73-419972D5458D}" type="presParOf" srcId="{5A0235B5-427D-4D03-BE49-C5A6214F43E0}" destId="{3D29A9A6-9C8D-4BD2-B286-579431DCE982}" srcOrd="8" destOrd="0" presId="urn:microsoft.com/office/officeart/2005/8/layout/vProcess5"/>
    <dgm:cxn modelId="{D69D9711-77A9-4770-B39B-FD53B0FD00ED}" type="presParOf" srcId="{5A0235B5-427D-4D03-BE49-C5A6214F43E0}" destId="{10C38015-EB84-48B4-A05A-53BBCF3BAF0B}" srcOrd="9" destOrd="0" presId="urn:microsoft.com/office/officeart/2005/8/layout/vProcess5"/>
    <dgm:cxn modelId="{FB02DC38-F5E1-4651-9238-5BB697FA187C}" type="presParOf" srcId="{5A0235B5-427D-4D03-BE49-C5A6214F43E0}" destId="{09B9C562-9553-47D8-ADB1-B00D91A000A2}" srcOrd="10" destOrd="0" presId="urn:microsoft.com/office/officeart/2005/8/layout/vProcess5"/>
    <dgm:cxn modelId="{FED824D0-D925-4CF9-B07F-0E3B909895D5}" type="presParOf" srcId="{5A0235B5-427D-4D03-BE49-C5A6214F43E0}" destId="{8004E721-4819-4F75-B040-060B3C4C2BA1}" srcOrd="11" destOrd="0" presId="urn:microsoft.com/office/officeart/2005/8/layout/vProcess5"/>
    <dgm:cxn modelId="{0CA0153E-3657-4DE9-AE20-21E0EFE6E71A}" type="presParOf" srcId="{5A0235B5-427D-4D03-BE49-C5A6214F43E0}" destId="{333A8213-82F9-41AB-A531-C026A14511BC}" srcOrd="12" destOrd="0" presId="urn:microsoft.com/office/officeart/2005/8/layout/vProcess5"/>
    <dgm:cxn modelId="{D78691AE-D23A-44D1-AD00-9A7AAA780016}" type="presParOf" srcId="{5A0235B5-427D-4D03-BE49-C5A6214F43E0}" destId="{9E9DB281-F873-40CC-9BD1-3A6436D09B9B}" srcOrd="13" destOrd="0" presId="urn:microsoft.com/office/officeart/2005/8/layout/vProcess5"/>
    <dgm:cxn modelId="{807D05D1-1673-4FD1-9785-57BE6E900F8A}" type="presParOf" srcId="{5A0235B5-427D-4D03-BE49-C5A6214F43E0}" destId="{A6F83C46-B6DE-4434-B577-771F2A1E404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9CEA93-A15C-4823-9677-834E0BAA457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9BB76B1-0A6F-41B0-905C-29264A1FE054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Demand Data &amp; Renewable Generation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Input to model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1BB97-E77C-477E-B8F1-D9048863AFDB}" type="parTrans" cxnId="{268519F9-C006-478A-802E-BBE87742D6C5}">
      <dgm:prSet/>
      <dgm:spPr/>
      <dgm:t>
        <a:bodyPr/>
        <a:lstStyle/>
        <a:p>
          <a:endParaRPr lang="en-IN"/>
        </a:p>
      </dgm:t>
    </dgm:pt>
    <dgm:pt modelId="{5D014A01-5322-448D-89E5-7FD7A70E699E}" type="sibTrans" cxnId="{268519F9-C006-478A-802E-BBE87742D6C5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FE2580-81E2-4B83-BC9C-CA247B8B183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GAMS Model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Cost optimization &amp; Risk Analysis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4011C-7902-4409-94DA-28BB59B41407}" type="parTrans" cxnId="{EDDF526A-9641-4C60-AFF4-614D47F6BD8F}">
      <dgm:prSet/>
      <dgm:spPr/>
      <dgm:t>
        <a:bodyPr/>
        <a:lstStyle/>
        <a:p>
          <a:endParaRPr lang="en-IN"/>
        </a:p>
      </dgm:t>
    </dgm:pt>
    <dgm:pt modelId="{BDC19B2E-6CA7-4D1B-BC00-8658D6A5CE8D}" type="sibTrans" cxnId="{EDDF526A-9641-4C60-AFF4-614D47F6BD8F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97036-966B-4FB8-9F7B-A90A3C3188E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API Software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GUI development (FUTURE SCOPE)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105D60-6252-4C85-B3B7-C92481D601D6}" type="parTrans" cxnId="{47C4957D-626E-4254-A515-48EE7283774E}">
      <dgm:prSet/>
      <dgm:spPr/>
      <dgm:t>
        <a:bodyPr/>
        <a:lstStyle/>
        <a:p>
          <a:endParaRPr lang="en-IN"/>
        </a:p>
      </dgm:t>
    </dgm:pt>
    <dgm:pt modelId="{5556382B-393A-4D84-A27B-84E6741E097B}" type="sibTrans" cxnId="{47C4957D-626E-4254-A515-48EE7283774E}">
      <dgm:prSet custT="1"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F0CB8-684B-4F20-BE71-2F7895231A2A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Mathematical Model 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Constraints &amp; Power Balance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235F-91A2-4B00-ACC9-580CC2250274}" type="parTrans" cxnId="{36D6DEF9-9EF5-4D87-A335-2E241E9AF996}">
      <dgm:prSet/>
      <dgm:spPr/>
      <dgm:t>
        <a:bodyPr/>
        <a:lstStyle/>
        <a:p>
          <a:endParaRPr lang="en-IN"/>
        </a:p>
      </dgm:t>
    </dgm:pt>
    <dgm:pt modelId="{B9125457-89B1-4641-A499-51C48E73F8EC}" type="sibTrans" cxnId="{36D6DEF9-9EF5-4D87-A335-2E241E9AF996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E27F58-2A02-4831-A0AF-A4746F5360AC}" type="pres">
      <dgm:prSet presAssocID="{5D9CEA93-A15C-4823-9677-834E0BAA457E}" presName="outerComposite" presStyleCnt="0">
        <dgm:presLayoutVars>
          <dgm:chMax val="5"/>
          <dgm:dir/>
          <dgm:resizeHandles val="exact"/>
        </dgm:presLayoutVars>
      </dgm:prSet>
      <dgm:spPr/>
    </dgm:pt>
    <dgm:pt modelId="{45537C95-E6E0-45E9-9C58-26909E558793}" type="pres">
      <dgm:prSet presAssocID="{5D9CEA93-A15C-4823-9677-834E0BAA457E}" presName="dummyMaxCanvas" presStyleCnt="0">
        <dgm:presLayoutVars/>
      </dgm:prSet>
      <dgm:spPr/>
    </dgm:pt>
    <dgm:pt modelId="{6232205C-3E4F-483E-B6F3-8D23E4821E73}" type="pres">
      <dgm:prSet presAssocID="{5D9CEA93-A15C-4823-9677-834E0BAA457E}" presName="FourNodes_1" presStyleLbl="node1" presStyleIdx="0" presStyleCnt="4">
        <dgm:presLayoutVars>
          <dgm:bulletEnabled val="1"/>
        </dgm:presLayoutVars>
      </dgm:prSet>
      <dgm:spPr/>
    </dgm:pt>
    <dgm:pt modelId="{04896C06-C28B-478E-AF44-74C595CAF61B}" type="pres">
      <dgm:prSet presAssocID="{5D9CEA93-A15C-4823-9677-834E0BAA457E}" presName="FourNodes_2" presStyleLbl="node1" presStyleIdx="1" presStyleCnt="4">
        <dgm:presLayoutVars>
          <dgm:bulletEnabled val="1"/>
        </dgm:presLayoutVars>
      </dgm:prSet>
      <dgm:spPr/>
    </dgm:pt>
    <dgm:pt modelId="{D86F9B38-E80B-407B-B3B7-4D50245A885E}" type="pres">
      <dgm:prSet presAssocID="{5D9CEA93-A15C-4823-9677-834E0BAA457E}" presName="FourNodes_3" presStyleLbl="node1" presStyleIdx="2" presStyleCnt="4">
        <dgm:presLayoutVars>
          <dgm:bulletEnabled val="1"/>
        </dgm:presLayoutVars>
      </dgm:prSet>
      <dgm:spPr/>
    </dgm:pt>
    <dgm:pt modelId="{ADABCBDC-A25A-4CA3-AF64-ADE52EC67B6A}" type="pres">
      <dgm:prSet presAssocID="{5D9CEA93-A15C-4823-9677-834E0BAA457E}" presName="FourNodes_4" presStyleLbl="node1" presStyleIdx="3" presStyleCnt="4">
        <dgm:presLayoutVars>
          <dgm:bulletEnabled val="1"/>
        </dgm:presLayoutVars>
      </dgm:prSet>
      <dgm:spPr/>
    </dgm:pt>
    <dgm:pt modelId="{4F52B9CE-3E69-45CC-88FB-0D3DFDA53876}" type="pres">
      <dgm:prSet presAssocID="{5D9CEA93-A15C-4823-9677-834E0BAA457E}" presName="FourConn_1-2" presStyleLbl="fgAccFollowNode1" presStyleIdx="0" presStyleCnt="3">
        <dgm:presLayoutVars>
          <dgm:bulletEnabled val="1"/>
        </dgm:presLayoutVars>
      </dgm:prSet>
      <dgm:spPr/>
    </dgm:pt>
    <dgm:pt modelId="{6B4D3B9E-88C5-4BD6-B801-47284C55AF95}" type="pres">
      <dgm:prSet presAssocID="{5D9CEA93-A15C-4823-9677-834E0BAA457E}" presName="FourConn_2-3" presStyleLbl="fgAccFollowNode1" presStyleIdx="1" presStyleCnt="3">
        <dgm:presLayoutVars>
          <dgm:bulletEnabled val="1"/>
        </dgm:presLayoutVars>
      </dgm:prSet>
      <dgm:spPr/>
    </dgm:pt>
    <dgm:pt modelId="{A8EE361C-EAD4-4F59-ADF9-23547164B097}" type="pres">
      <dgm:prSet presAssocID="{5D9CEA93-A15C-4823-9677-834E0BAA457E}" presName="FourConn_3-4" presStyleLbl="fgAccFollowNode1" presStyleIdx="2" presStyleCnt="3">
        <dgm:presLayoutVars>
          <dgm:bulletEnabled val="1"/>
        </dgm:presLayoutVars>
      </dgm:prSet>
      <dgm:spPr/>
    </dgm:pt>
    <dgm:pt modelId="{BAD5CB14-062F-4912-986C-E60ACBD61279}" type="pres">
      <dgm:prSet presAssocID="{5D9CEA93-A15C-4823-9677-834E0BAA457E}" presName="FourNodes_1_text" presStyleLbl="node1" presStyleIdx="3" presStyleCnt="4">
        <dgm:presLayoutVars>
          <dgm:bulletEnabled val="1"/>
        </dgm:presLayoutVars>
      </dgm:prSet>
      <dgm:spPr/>
    </dgm:pt>
    <dgm:pt modelId="{73EEC876-32BD-414F-8D9C-9759E0A5EDA5}" type="pres">
      <dgm:prSet presAssocID="{5D9CEA93-A15C-4823-9677-834E0BAA457E}" presName="FourNodes_2_text" presStyleLbl="node1" presStyleIdx="3" presStyleCnt="4">
        <dgm:presLayoutVars>
          <dgm:bulletEnabled val="1"/>
        </dgm:presLayoutVars>
      </dgm:prSet>
      <dgm:spPr/>
    </dgm:pt>
    <dgm:pt modelId="{12E8B119-1AEB-476D-B429-145358D4CB1F}" type="pres">
      <dgm:prSet presAssocID="{5D9CEA93-A15C-4823-9677-834E0BAA457E}" presName="FourNodes_3_text" presStyleLbl="node1" presStyleIdx="3" presStyleCnt="4">
        <dgm:presLayoutVars>
          <dgm:bulletEnabled val="1"/>
        </dgm:presLayoutVars>
      </dgm:prSet>
      <dgm:spPr/>
    </dgm:pt>
    <dgm:pt modelId="{974A7D55-F550-4165-AF19-BBAA2EB78AA8}" type="pres">
      <dgm:prSet presAssocID="{5D9CEA93-A15C-4823-9677-834E0BAA45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2DB8F0E-833E-450E-B437-A90D4BC2B923}" type="presOf" srcId="{A6B97036-966B-4FB8-9F7B-A90A3C3188E0}" destId="{ADABCBDC-A25A-4CA3-AF64-ADE52EC67B6A}" srcOrd="0" destOrd="0" presId="urn:microsoft.com/office/officeart/2005/8/layout/vProcess5"/>
    <dgm:cxn modelId="{181D8013-272A-4D00-AC45-FCEE2085BF40}" type="presOf" srcId="{B9125457-89B1-4641-A499-51C48E73F8EC}" destId="{6B4D3B9E-88C5-4BD6-B801-47284C55AF95}" srcOrd="0" destOrd="0" presId="urn:microsoft.com/office/officeart/2005/8/layout/vProcess5"/>
    <dgm:cxn modelId="{6A374220-AA2F-46C7-9269-43F2F2443B5E}" type="presOf" srcId="{648F0CB8-684B-4F20-BE71-2F7895231A2A}" destId="{04896C06-C28B-478E-AF44-74C595CAF61B}" srcOrd="0" destOrd="0" presId="urn:microsoft.com/office/officeart/2005/8/layout/vProcess5"/>
    <dgm:cxn modelId="{EDDF526A-9641-4C60-AFF4-614D47F6BD8F}" srcId="{5D9CEA93-A15C-4823-9677-834E0BAA457E}" destId="{A6FE2580-81E2-4B83-BC9C-CA247B8B183F}" srcOrd="2" destOrd="0" parTransId="{9104011C-7902-4409-94DA-28BB59B41407}" sibTransId="{BDC19B2E-6CA7-4D1B-BC00-8658D6A5CE8D}"/>
    <dgm:cxn modelId="{47C4957D-626E-4254-A515-48EE7283774E}" srcId="{5D9CEA93-A15C-4823-9677-834E0BAA457E}" destId="{A6B97036-966B-4FB8-9F7B-A90A3C3188E0}" srcOrd="3" destOrd="0" parTransId="{E3105D60-6252-4C85-B3B7-C92481D601D6}" sibTransId="{5556382B-393A-4D84-A27B-84E6741E097B}"/>
    <dgm:cxn modelId="{0F9DE280-A536-4D3C-8F3B-C93F8667B4FC}" type="presOf" srcId="{A6B97036-966B-4FB8-9F7B-A90A3C3188E0}" destId="{974A7D55-F550-4165-AF19-BBAA2EB78AA8}" srcOrd="1" destOrd="0" presId="urn:microsoft.com/office/officeart/2005/8/layout/vProcess5"/>
    <dgm:cxn modelId="{A5DB728C-F55C-4A66-AAD8-41C7FCDD67B9}" type="presOf" srcId="{5D9CEA93-A15C-4823-9677-834E0BAA457E}" destId="{3FE27F58-2A02-4831-A0AF-A4746F5360AC}" srcOrd="0" destOrd="0" presId="urn:microsoft.com/office/officeart/2005/8/layout/vProcess5"/>
    <dgm:cxn modelId="{F92C4799-5B95-4794-B677-3C745E0FEE33}" type="presOf" srcId="{648F0CB8-684B-4F20-BE71-2F7895231A2A}" destId="{73EEC876-32BD-414F-8D9C-9759E0A5EDA5}" srcOrd="1" destOrd="0" presId="urn:microsoft.com/office/officeart/2005/8/layout/vProcess5"/>
    <dgm:cxn modelId="{104423CE-49AA-4AA4-8DE3-581D8CB2E2FB}" type="presOf" srcId="{69BB76B1-0A6F-41B0-905C-29264A1FE054}" destId="{6232205C-3E4F-483E-B6F3-8D23E4821E73}" srcOrd="0" destOrd="0" presId="urn:microsoft.com/office/officeart/2005/8/layout/vProcess5"/>
    <dgm:cxn modelId="{6CC981D0-0B2E-4220-BCB6-CB4346FA67C2}" type="presOf" srcId="{5D014A01-5322-448D-89E5-7FD7A70E699E}" destId="{4F52B9CE-3E69-45CC-88FB-0D3DFDA53876}" srcOrd="0" destOrd="0" presId="urn:microsoft.com/office/officeart/2005/8/layout/vProcess5"/>
    <dgm:cxn modelId="{5D39E1D4-9C75-453A-8B0B-4D6031B72F15}" type="presOf" srcId="{69BB76B1-0A6F-41B0-905C-29264A1FE054}" destId="{BAD5CB14-062F-4912-986C-E60ACBD61279}" srcOrd="1" destOrd="0" presId="urn:microsoft.com/office/officeart/2005/8/layout/vProcess5"/>
    <dgm:cxn modelId="{3B5A13D8-1AAF-4369-9C1D-9CD77B5D542F}" type="presOf" srcId="{A6FE2580-81E2-4B83-BC9C-CA247B8B183F}" destId="{D86F9B38-E80B-407B-B3B7-4D50245A885E}" srcOrd="0" destOrd="0" presId="urn:microsoft.com/office/officeart/2005/8/layout/vProcess5"/>
    <dgm:cxn modelId="{3BC821E8-9C69-439F-A784-E10A3559A956}" type="presOf" srcId="{A6FE2580-81E2-4B83-BC9C-CA247B8B183F}" destId="{12E8B119-1AEB-476D-B429-145358D4CB1F}" srcOrd="1" destOrd="0" presId="urn:microsoft.com/office/officeart/2005/8/layout/vProcess5"/>
    <dgm:cxn modelId="{268519F9-C006-478A-802E-BBE87742D6C5}" srcId="{5D9CEA93-A15C-4823-9677-834E0BAA457E}" destId="{69BB76B1-0A6F-41B0-905C-29264A1FE054}" srcOrd="0" destOrd="0" parTransId="{23B1BB97-E77C-477E-B8F1-D9048863AFDB}" sibTransId="{5D014A01-5322-448D-89E5-7FD7A70E699E}"/>
    <dgm:cxn modelId="{36D6DEF9-9EF5-4D87-A335-2E241E9AF996}" srcId="{5D9CEA93-A15C-4823-9677-834E0BAA457E}" destId="{648F0CB8-684B-4F20-BE71-2F7895231A2A}" srcOrd="1" destOrd="0" parTransId="{EB68235F-91A2-4B00-ACC9-580CC2250274}" sibTransId="{B9125457-89B1-4641-A499-51C48E73F8EC}"/>
    <dgm:cxn modelId="{12680DFE-8DE8-49B8-AE23-0364F0DC5D87}" type="presOf" srcId="{BDC19B2E-6CA7-4D1B-BC00-8658D6A5CE8D}" destId="{A8EE361C-EAD4-4F59-ADF9-23547164B097}" srcOrd="0" destOrd="0" presId="urn:microsoft.com/office/officeart/2005/8/layout/vProcess5"/>
    <dgm:cxn modelId="{5D6C8D55-DCA9-402D-86E5-3C556B525C47}" type="presParOf" srcId="{3FE27F58-2A02-4831-A0AF-A4746F5360AC}" destId="{45537C95-E6E0-45E9-9C58-26909E558793}" srcOrd="0" destOrd="0" presId="urn:microsoft.com/office/officeart/2005/8/layout/vProcess5"/>
    <dgm:cxn modelId="{D124CD20-2548-43E6-90BD-C3067ACA70FF}" type="presParOf" srcId="{3FE27F58-2A02-4831-A0AF-A4746F5360AC}" destId="{6232205C-3E4F-483E-B6F3-8D23E4821E73}" srcOrd="1" destOrd="0" presId="urn:microsoft.com/office/officeart/2005/8/layout/vProcess5"/>
    <dgm:cxn modelId="{A68B5BC5-0CD1-4C02-9E12-758046BD86CF}" type="presParOf" srcId="{3FE27F58-2A02-4831-A0AF-A4746F5360AC}" destId="{04896C06-C28B-478E-AF44-74C595CAF61B}" srcOrd="2" destOrd="0" presId="urn:microsoft.com/office/officeart/2005/8/layout/vProcess5"/>
    <dgm:cxn modelId="{9095751D-7DD5-40D8-AAAF-F84B4F621F74}" type="presParOf" srcId="{3FE27F58-2A02-4831-A0AF-A4746F5360AC}" destId="{D86F9B38-E80B-407B-B3B7-4D50245A885E}" srcOrd="3" destOrd="0" presId="urn:microsoft.com/office/officeart/2005/8/layout/vProcess5"/>
    <dgm:cxn modelId="{563E7345-E7B8-4166-B49A-E296A805D402}" type="presParOf" srcId="{3FE27F58-2A02-4831-A0AF-A4746F5360AC}" destId="{ADABCBDC-A25A-4CA3-AF64-ADE52EC67B6A}" srcOrd="4" destOrd="0" presId="urn:microsoft.com/office/officeart/2005/8/layout/vProcess5"/>
    <dgm:cxn modelId="{FC179F73-6D9B-4F11-9149-63FB859D1DE8}" type="presParOf" srcId="{3FE27F58-2A02-4831-A0AF-A4746F5360AC}" destId="{4F52B9CE-3E69-45CC-88FB-0D3DFDA53876}" srcOrd="5" destOrd="0" presId="urn:microsoft.com/office/officeart/2005/8/layout/vProcess5"/>
    <dgm:cxn modelId="{010FEB33-8D28-44CE-92B6-2C73FAAB6849}" type="presParOf" srcId="{3FE27F58-2A02-4831-A0AF-A4746F5360AC}" destId="{6B4D3B9E-88C5-4BD6-B801-47284C55AF95}" srcOrd="6" destOrd="0" presId="urn:microsoft.com/office/officeart/2005/8/layout/vProcess5"/>
    <dgm:cxn modelId="{21E6B8DF-A836-436A-AA77-901ADF2BED2D}" type="presParOf" srcId="{3FE27F58-2A02-4831-A0AF-A4746F5360AC}" destId="{A8EE361C-EAD4-4F59-ADF9-23547164B097}" srcOrd="7" destOrd="0" presId="urn:microsoft.com/office/officeart/2005/8/layout/vProcess5"/>
    <dgm:cxn modelId="{EE73E77B-0354-4EB5-BC49-481220D2DAA6}" type="presParOf" srcId="{3FE27F58-2A02-4831-A0AF-A4746F5360AC}" destId="{BAD5CB14-062F-4912-986C-E60ACBD61279}" srcOrd="8" destOrd="0" presId="urn:microsoft.com/office/officeart/2005/8/layout/vProcess5"/>
    <dgm:cxn modelId="{2B9A6252-6C97-4843-B95A-A230BE83CE7B}" type="presParOf" srcId="{3FE27F58-2A02-4831-A0AF-A4746F5360AC}" destId="{73EEC876-32BD-414F-8D9C-9759E0A5EDA5}" srcOrd="9" destOrd="0" presId="urn:microsoft.com/office/officeart/2005/8/layout/vProcess5"/>
    <dgm:cxn modelId="{CFA171D9-5B96-4AEC-94DC-33BBD8F8C489}" type="presParOf" srcId="{3FE27F58-2A02-4831-A0AF-A4746F5360AC}" destId="{12E8B119-1AEB-476D-B429-145358D4CB1F}" srcOrd="10" destOrd="0" presId="urn:microsoft.com/office/officeart/2005/8/layout/vProcess5"/>
    <dgm:cxn modelId="{6EAC8187-AFC8-4FF1-9307-AD532B603330}" type="presParOf" srcId="{3FE27F58-2A02-4831-A0AF-A4746F5360AC}" destId="{974A7D55-F550-4165-AF19-BBAA2EB78A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BE48A6-90F8-437D-9D08-175E238438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EB1687-CBC9-439C-B3C2-91DC5E2AE2B8}">
      <dgm:prSet phldrT="[Text]" custT="1"/>
      <dgm:spPr>
        <a:solidFill>
          <a:schemeClr val="accent2">
            <a:lumMod val="75000"/>
          </a:schemeClr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Input from MS Excel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A7227-801B-4050-B326-AC53C4AB73F1}" type="parTrans" cxnId="{EAE11223-6830-4D16-B21E-2FC782FDD190}">
      <dgm:prSet/>
      <dgm:spPr/>
      <dgm:t>
        <a:bodyPr/>
        <a:lstStyle/>
        <a:p>
          <a:endParaRPr lang="en-IN"/>
        </a:p>
      </dgm:t>
    </dgm:pt>
    <dgm:pt modelId="{E3BB7998-CDB7-474C-A9BA-EE5668635105}" type="sibTrans" cxnId="{EAE11223-6830-4D16-B21E-2FC782FDD190}">
      <dgm:prSet/>
      <dgm:spPr/>
      <dgm:t>
        <a:bodyPr/>
        <a:lstStyle/>
        <a:p>
          <a:endParaRPr lang="en-IN"/>
        </a:p>
      </dgm:t>
    </dgm:pt>
    <dgm:pt modelId="{6971E1F5-6433-4547-9AAD-60BA0682415F}">
      <dgm:prSet phldrT="[Text]" custT="1"/>
      <dgm:spPr>
        <a:solidFill>
          <a:schemeClr val="bg1"/>
        </a:solidFill>
        <a:ln>
          <a:solidFill>
            <a:srgbClr val="FF000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Conventional Generation details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FB991E-5406-4A20-9DEC-DCB6553442B2}" type="parTrans" cxnId="{380477F6-67C9-44C9-861E-64417F3AB69A}">
      <dgm:prSet custT="1"/>
      <dgm:spPr>
        <a:effectLst/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125294-F979-4A8B-B62E-C38F3006A2B7}" type="sibTrans" cxnId="{380477F6-67C9-44C9-861E-64417F3AB69A}">
      <dgm:prSet/>
      <dgm:spPr/>
      <dgm:t>
        <a:bodyPr/>
        <a:lstStyle/>
        <a:p>
          <a:endParaRPr lang="en-IN"/>
        </a:p>
      </dgm:t>
    </dgm:pt>
    <dgm:pt modelId="{2FB49D7F-0AA2-44A7-A1E5-F42A657CCFE7}">
      <dgm:prSet phldrT="[Text]" custT="1"/>
      <dgm:spPr>
        <a:solidFill>
          <a:schemeClr val="bg1"/>
        </a:solidFill>
        <a:ln>
          <a:solidFill>
            <a:srgbClr val="C0000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Diurnal load demand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B01F3E-7FB0-4B88-9434-1F8D39D344ED}" type="parTrans" cxnId="{E1172BD8-6D05-442C-B3E9-398F731ED831}">
      <dgm:prSet custT="1"/>
      <dgm:spPr>
        <a:effectLst/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B80D9-EE99-4CE8-8D1B-D15ACD902BD8}" type="sibTrans" cxnId="{E1172BD8-6D05-442C-B3E9-398F731ED831}">
      <dgm:prSet/>
      <dgm:spPr/>
      <dgm:t>
        <a:bodyPr/>
        <a:lstStyle/>
        <a:p>
          <a:endParaRPr lang="en-IN"/>
        </a:p>
      </dgm:t>
    </dgm:pt>
    <dgm:pt modelId="{1B808BF2-B6ED-4CBA-9ADA-06BF0281C799}">
      <dgm:prSet phldrT="[Text]" custT="1"/>
      <dgm:spPr>
        <a:solidFill>
          <a:schemeClr val="bg1"/>
        </a:solidFill>
        <a:ln>
          <a:solidFill>
            <a:srgbClr val="92D05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PV Generation data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6C0915-9CB7-4245-A2D4-864B30D679A0}" type="parTrans" cxnId="{B155C47B-9C1F-4CE3-8F82-EE1A3771345F}">
      <dgm:prSet custT="1"/>
      <dgm:spPr>
        <a:effectLst/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57D21-B5D8-43E1-A5D4-3010122F6F4A}" type="sibTrans" cxnId="{B155C47B-9C1F-4CE3-8F82-EE1A3771345F}">
      <dgm:prSet/>
      <dgm:spPr/>
      <dgm:t>
        <a:bodyPr/>
        <a:lstStyle/>
        <a:p>
          <a:endParaRPr lang="en-IN"/>
        </a:p>
      </dgm:t>
    </dgm:pt>
    <dgm:pt modelId="{1F7D77F4-D98E-431B-899B-CA08435F2F5C}">
      <dgm:prSet phldrT="[Text]" custT="1"/>
      <dgm:spPr>
        <a:solidFill>
          <a:schemeClr val="bg1"/>
        </a:solidFill>
        <a:ln>
          <a:solidFill>
            <a:srgbClr val="92D05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 Generation data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F5699-9176-45E1-B381-DC36B41D75DE}" type="parTrans" cxnId="{257FBD6F-D2F8-4C37-9DD7-2C8047CF73BF}">
      <dgm:prSet custT="1"/>
      <dgm:spPr>
        <a:effectLst/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437712-5B07-482D-9876-4D591F472FD4}" type="sibTrans" cxnId="{257FBD6F-D2F8-4C37-9DD7-2C8047CF73BF}">
      <dgm:prSet/>
      <dgm:spPr/>
      <dgm:t>
        <a:bodyPr/>
        <a:lstStyle/>
        <a:p>
          <a:endParaRPr lang="en-IN"/>
        </a:p>
      </dgm:t>
    </dgm:pt>
    <dgm:pt modelId="{B56EDDB6-7E6E-4065-B65F-A63877AD9670}">
      <dgm:prSet phldrT="[Text]" custT="1"/>
      <dgm:spPr>
        <a:solidFill>
          <a:schemeClr val="bg1"/>
        </a:solidFill>
        <a:ln>
          <a:solidFill>
            <a:srgbClr val="92D05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 Generation data</a:t>
          </a:r>
        </a:p>
      </dgm:t>
    </dgm:pt>
    <dgm:pt modelId="{89D5DACD-2FB0-44F2-8945-612D2E99A882}" type="parTrans" cxnId="{7BB76BD7-9AD6-492F-A3A0-10FFA45D5568}">
      <dgm:prSet custT="1"/>
      <dgm:spPr>
        <a:effectLst/>
      </dgm:spPr>
      <dgm:t>
        <a:bodyPr/>
        <a:lstStyle/>
        <a:p>
          <a:endParaRPr lang="en-IN" sz="1600"/>
        </a:p>
      </dgm:t>
    </dgm:pt>
    <dgm:pt modelId="{FD580282-3043-400E-A46D-6E1683F2F3BE}" type="sibTrans" cxnId="{7BB76BD7-9AD6-492F-A3A0-10FFA45D5568}">
      <dgm:prSet/>
      <dgm:spPr/>
      <dgm:t>
        <a:bodyPr/>
        <a:lstStyle/>
        <a:p>
          <a:endParaRPr lang="en-IN"/>
        </a:p>
      </dgm:t>
    </dgm:pt>
    <dgm:pt modelId="{79D091FE-2549-4152-8F68-366F9BF61914}">
      <dgm:prSet phldrT="[Text]" custT="1"/>
      <dgm:spPr>
        <a:solidFill>
          <a:schemeClr val="bg1"/>
        </a:solidFill>
        <a:ln>
          <a:solidFill>
            <a:srgbClr val="7030A0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Details</a:t>
          </a:r>
        </a:p>
        <a:p>
          <a:r>
            <a: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{DAM RTM REC} </a:t>
          </a:r>
        </a:p>
      </dgm:t>
    </dgm:pt>
    <dgm:pt modelId="{8A0EAFB5-7878-4D86-8627-0FA27A26B794}" type="parTrans" cxnId="{59003CCC-FB9C-4AC0-92D2-71C79D775A2B}">
      <dgm:prSet custT="1"/>
      <dgm:spPr>
        <a:effectLst/>
      </dgm:spPr>
      <dgm:t>
        <a:bodyPr/>
        <a:lstStyle/>
        <a:p>
          <a:endParaRPr lang="en-IN" sz="1600"/>
        </a:p>
      </dgm:t>
    </dgm:pt>
    <dgm:pt modelId="{25F3B8F5-F9AC-4C23-976F-D49DBB33C320}" type="sibTrans" cxnId="{59003CCC-FB9C-4AC0-92D2-71C79D775A2B}">
      <dgm:prSet/>
      <dgm:spPr/>
      <dgm:t>
        <a:bodyPr/>
        <a:lstStyle/>
        <a:p>
          <a:endParaRPr lang="en-IN"/>
        </a:p>
      </dgm:t>
    </dgm:pt>
    <dgm:pt modelId="{7A45BC66-68B9-4A8A-A533-1498B1B1E942}" type="pres">
      <dgm:prSet presAssocID="{54BE48A6-90F8-437D-9D08-175E238438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3216B1-1C5A-40E6-B956-10A4BB8480AB}" type="pres">
      <dgm:prSet presAssocID="{A3EB1687-CBC9-439C-B3C2-91DC5E2AE2B8}" presName="root1" presStyleCnt="0"/>
      <dgm:spPr/>
    </dgm:pt>
    <dgm:pt modelId="{7D7D977D-243C-4535-8446-E930AF814275}" type="pres">
      <dgm:prSet presAssocID="{A3EB1687-CBC9-439C-B3C2-91DC5E2AE2B8}" presName="LevelOneTextNode" presStyleLbl="node0" presStyleIdx="0" presStyleCnt="1" custLinFactNeighborX="-35479" custLinFactNeighborY="-9011">
        <dgm:presLayoutVars>
          <dgm:chPref val="3"/>
        </dgm:presLayoutVars>
      </dgm:prSet>
      <dgm:spPr/>
    </dgm:pt>
    <dgm:pt modelId="{6E968905-8EE0-4C33-B6C6-D2261F323563}" type="pres">
      <dgm:prSet presAssocID="{A3EB1687-CBC9-439C-B3C2-91DC5E2AE2B8}" presName="level2hierChild" presStyleCnt="0"/>
      <dgm:spPr/>
    </dgm:pt>
    <dgm:pt modelId="{9C45FC96-D0B1-41E2-8DF1-118396E5B9A6}" type="pres">
      <dgm:prSet presAssocID="{04FB991E-5406-4A20-9DEC-DCB6553442B2}" presName="conn2-1" presStyleLbl="parChTrans1D2" presStyleIdx="0" presStyleCnt="6"/>
      <dgm:spPr/>
    </dgm:pt>
    <dgm:pt modelId="{A9297876-4C48-4229-AC32-827DA0CC7B99}" type="pres">
      <dgm:prSet presAssocID="{04FB991E-5406-4A20-9DEC-DCB6553442B2}" presName="connTx" presStyleLbl="parChTrans1D2" presStyleIdx="0" presStyleCnt="6"/>
      <dgm:spPr/>
    </dgm:pt>
    <dgm:pt modelId="{9076572B-66AC-4C14-9396-5F7C8CC180B6}" type="pres">
      <dgm:prSet presAssocID="{6971E1F5-6433-4547-9AAD-60BA0682415F}" presName="root2" presStyleCnt="0"/>
      <dgm:spPr/>
    </dgm:pt>
    <dgm:pt modelId="{88825D83-FD22-4F36-ACF3-2107AB839A85}" type="pres">
      <dgm:prSet presAssocID="{6971E1F5-6433-4547-9AAD-60BA0682415F}" presName="LevelTwoTextNode" presStyleLbl="node2" presStyleIdx="0" presStyleCnt="6">
        <dgm:presLayoutVars>
          <dgm:chPref val="3"/>
        </dgm:presLayoutVars>
      </dgm:prSet>
      <dgm:spPr/>
    </dgm:pt>
    <dgm:pt modelId="{AD899A67-C7DE-40EC-8A3D-8B3EB8431DD6}" type="pres">
      <dgm:prSet presAssocID="{6971E1F5-6433-4547-9AAD-60BA0682415F}" presName="level3hierChild" presStyleCnt="0"/>
      <dgm:spPr/>
    </dgm:pt>
    <dgm:pt modelId="{24639BDB-320E-4895-9C6E-23771E3F97E2}" type="pres">
      <dgm:prSet presAssocID="{93B01F3E-7FB0-4B88-9434-1F8D39D344ED}" presName="conn2-1" presStyleLbl="parChTrans1D2" presStyleIdx="1" presStyleCnt="6"/>
      <dgm:spPr/>
    </dgm:pt>
    <dgm:pt modelId="{CC8DBBDC-9033-4BC7-A61F-50771ADFB511}" type="pres">
      <dgm:prSet presAssocID="{93B01F3E-7FB0-4B88-9434-1F8D39D344ED}" presName="connTx" presStyleLbl="parChTrans1D2" presStyleIdx="1" presStyleCnt="6"/>
      <dgm:spPr/>
    </dgm:pt>
    <dgm:pt modelId="{FAB06346-25CD-4130-AE40-AB27B4F6D622}" type="pres">
      <dgm:prSet presAssocID="{2FB49D7F-0AA2-44A7-A1E5-F42A657CCFE7}" presName="root2" presStyleCnt="0"/>
      <dgm:spPr/>
    </dgm:pt>
    <dgm:pt modelId="{0E5036E0-6419-438E-AEA2-E8E0F32A5642}" type="pres">
      <dgm:prSet presAssocID="{2FB49D7F-0AA2-44A7-A1E5-F42A657CCFE7}" presName="LevelTwoTextNode" presStyleLbl="node2" presStyleIdx="1" presStyleCnt="6">
        <dgm:presLayoutVars>
          <dgm:chPref val="3"/>
        </dgm:presLayoutVars>
      </dgm:prSet>
      <dgm:spPr/>
    </dgm:pt>
    <dgm:pt modelId="{BA9EDE5E-05BF-48EE-8C1B-BCFA4F6801F0}" type="pres">
      <dgm:prSet presAssocID="{2FB49D7F-0AA2-44A7-A1E5-F42A657CCFE7}" presName="level3hierChild" presStyleCnt="0"/>
      <dgm:spPr/>
    </dgm:pt>
    <dgm:pt modelId="{9F137829-A669-4B6C-9D54-2287BF851D7B}" type="pres">
      <dgm:prSet presAssocID="{1F6C0915-9CB7-4245-A2D4-864B30D679A0}" presName="conn2-1" presStyleLbl="parChTrans1D2" presStyleIdx="2" presStyleCnt="6"/>
      <dgm:spPr/>
    </dgm:pt>
    <dgm:pt modelId="{B0E87DAB-F13B-4356-8926-A7BB6A0183BE}" type="pres">
      <dgm:prSet presAssocID="{1F6C0915-9CB7-4245-A2D4-864B30D679A0}" presName="connTx" presStyleLbl="parChTrans1D2" presStyleIdx="2" presStyleCnt="6"/>
      <dgm:spPr/>
    </dgm:pt>
    <dgm:pt modelId="{A300C019-81C3-4122-949B-93B7D9A97115}" type="pres">
      <dgm:prSet presAssocID="{1B808BF2-B6ED-4CBA-9ADA-06BF0281C799}" presName="root2" presStyleCnt="0"/>
      <dgm:spPr/>
    </dgm:pt>
    <dgm:pt modelId="{700D5C39-245B-4C45-B710-55B872EEA2CD}" type="pres">
      <dgm:prSet presAssocID="{1B808BF2-B6ED-4CBA-9ADA-06BF0281C799}" presName="LevelTwoTextNode" presStyleLbl="node2" presStyleIdx="2" presStyleCnt="6">
        <dgm:presLayoutVars>
          <dgm:chPref val="3"/>
        </dgm:presLayoutVars>
      </dgm:prSet>
      <dgm:spPr/>
    </dgm:pt>
    <dgm:pt modelId="{7E4FB44C-426D-4216-BE06-9F7E41959597}" type="pres">
      <dgm:prSet presAssocID="{1B808BF2-B6ED-4CBA-9ADA-06BF0281C799}" presName="level3hierChild" presStyleCnt="0"/>
      <dgm:spPr/>
    </dgm:pt>
    <dgm:pt modelId="{978C1CF0-7F47-4142-B4E1-E1EBA6A744C5}" type="pres">
      <dgm:prSet presAssocID="{66AF5699-9176-45E1-B381-DC36B41D75DE}" presName="conn2-1" presStyleLbl="parChTrans1D2" presStyleIdx="3" presStyleCnt="6"/>
      <dgm:spPr/>
    </dgm:pt>
    <dgm:pt modelId="{6645C9B2-77B6-498D-B26F-A0D0DA379BEF}" type="pres">
      <dgm:prSet presAssocID="{66AF5699-9176-45E1-B381-DC36B41D75DE}" presName="connTx" presStyleLbl="parChTrans1D2" presStyleIdx="3" presStyleCnt="6"/>
      <dgm:spPr/>
    </dgm:pt>
    <dgm:pt modelId="{F1D49608-56D0-418A-92F8-43A8BC13662E}" type="pres">
      <dgm:prSet presAssocID="{1F7D77F4-D98E-431B-899B-CA08435F2F5C}" presName="root2" presStyleCnt="0"/>
      <dgm:spPr/>
    </dgm:pt>
    <dgm:pt modelId="{0242DA83-0C75-43BE-BC1B-E9614418C358}" type="pres">
      <dgm:prSet presAssocID="{1F7D77F4-D98E-431B-899B-CA08435F2F5C}" presName="LevelTwoTextNode" presStyleLbl="node2" presStyleIdx="3" presStyleCnt="6">
        <dgm:presLayoutVars>
          <dgm:chPref val="3"/>
        </dgm:presLayoutVars>
      </dgm:prSet>
      <dgm:spPr/>
    </dgm:pt>
    <dgm:pt modelId="{67213EB2-9099-4A45-B5AB-6304CE533B78}" type="pres">
      <dgm:prSet presAssocID="{1F7D77F4-D98E-431B-899B-CA08435F2F5C}" presName="level3hierChild" presStyleCnt="0"/>
      <dgm:spPr/>
    </dgm:pt>
    <dgm:pt modelId="{8949BF9C-905E-41F8-9D42-8E0BA236D812}" type="pres">
      <dgm:prSet presAssocID="{89D5DACD-2FB0-44F2-8945-612D2E99A882}" presName="conn2-1" presStyleLbl="parChTrans1D2" presStyleIdx="4" presStyleCnt="6"/>
      <dgm:spPr/>
    </dgm:pt>
    <dgm:pt modelId="{3C9FA1D7-EB6B-459D-91EE-5B52F84F9F90}" type="pres">
      <dgm:prSet presAssocID="{89D5DACD-2FB0-44F2-8945-612D2E99A882}" presName="connTx" presStyleLbl="parChTrans1D2" presStyleIdx="4" presStyleCnt="6"/>
      <dgm:spPr/>
    </dgm:pt>
    <dgm:pt modelId="{F1BF0B5C-3173-4859-BB1C-9DBB501A895F}" type="pres">
      <dgm:prSet presAssocID="{B56EDDB6-7E6E-4065-B65F-A63877AD9670}" presName="root2" presStyleCnt="0"/>
      <dgm:spPr/>
    </dgm:pt>
    <dgm:pt modelId="{1DE73FEC-8382-4940-A1D6-90B762964E49}" type="pres">
      <dgm:prSet presAssocID="{B56EDDB6-7E6E-4065-B65F-A63877AD9670}" presName="LevelTwoTextNode" presStyleLbl="node2" presStyleIdx="4" presStyleCnt="6">
        <dgm:presLayoutVars>
          <dgm:chPref val="3"/>
        </dgm:presLayoutVars>
      </dgm:prSet>
      <dgm:spPr/>
    </dgm:pt>
    <dgm:pt modelId="{73AD49D0-53F9-4C12-A77D-FA75D15A4A99}" type="pres">
      <dgm:prSet presAssocID="{B56EDDB6-7E6E-4065-B65F-A63877AD9670}" presName="level3hierChild" presStyleCnt="0"/>
      <dgm:spPr/>
    </dgm:pt>
    <dgm:pt modelId="{D69C6F8D-4A58-4515-8F67-DA6742898556}" type="pres">
      <dgm:prSet presAssocID="{8A0EAFB5-7878-4D86-8627-0FA27A26B794}" presName="conn2-1" presStyleLbl="parChTrans1D2" presStyleIdx="5" presStyleCnt="6"/>
      <dgm:spPr/>
    </dgm:pt>
    <dgm:pt modelId="{667F423C-21F0-4D12-B916-A3CDC2E830CF}" type="pres">
      <dgm:prSet presAssocID="{8A0EAFB5-7878-4D86-8627-0FA27A26B794}" presName="connTx" presStyleLbl="parChTrans1D2" presStyleIdx="5" presStyleCnt="6"/>
      <dgm:spPr/>
    </dgm:pt>
    <dgm:pt modelId="{985A3AC0-6D00-47DD-9EF2-361E1399A62E}" type="pres">
      <dgm:prSet presAssocID="{79D091FE-2549-4152-8F68-366F9BF61914}" presName="root2" presStyleCnt="0"/>
      <dgm:spPr/>
    </dgm:pt>
    <dgm:pt modelId="{F63EE3AD-231D-4225-B856-52CE3145B076}" type="pres">
      <dgm:prSet presAssocID="{79D091FE-2549-4152-8F68-366F9BF61914}" presName="LevelTwoTextNode" presStyleLbl="node2" presStyleIdx="5" presStyleCnt="6">
        <dgm:presLayoutVars>
          <dgm:chPref val="3"/>
        </dgm:presLayoutVars>
      </dgm:prSet>
      <dgm:spPr/>
    </dgm:pt>
    <dgm:pt modelId="{A987297A-DE54-41F5-A8C4-7A2B17C53242}" type="pres">
      <dgm:prSet presAssocID="{79D091FE-2549-4152-8F68-366F9BF61914}" presName="level3hierChild" presStyleCnt="0"/>
      <dgm:spPr/>
    </dgm:pt>
  </dgm:ptLst>
  <dgm:cxnLst>
    <dgm:cxn modelId="{E52A5E02-94E3-42A4-8726-9698907874C5}" type="presOf" srcId="{04FB991E-5406-4A20-9DEC-DCB6553442B2}" destId="{A9297876-4C48-4229-AC32-827DA0CC7B99}" srcOrd="1" destOrd="0" presId="urn:microsoft.com/office/officeart/2005/8/layout/hierarchy2"/>
    <dgm:cxn modelId="{977BCF04-0496-46E6-BB42-FD96D0E24BBB}" type="presOf" srcId="{8A0EAFB5-7878-4D86-8627-0FA27A26B794}" destId="{D69C6F8D-4A58-4515-8F67-DA6742898556}" srcOrd="0" destOrd="0" presId="urn:microsoft.com/office/officeart/2005/8/layout/hierarchy2"/>
    <dgm:cxn modelId="{62766609-553F-40F0-9347-908BBE90E97A}" type="presOf" srcId="{2FB49D7F-0AA2-44A7-A1E5-F42A657CCFE7}" destId="{0E5036E0-6419-438E-AEA2-E8E0F32A5642}" srcOrd="0" destOrd="0" presId="urn:microsoft.com/office/officeart/2005/8/layout/hierarchy2"/>
    <dgm:cxn modelId="{81D2021D-306E-40F9-8F86-CB7E7DCA8D47}" type="presOf" srcId="{93B01F3E-7FB0-4B88-9434-1F8D39D344ED}" destId="{24639BDB-320E-4895-9C6E-23771E3F97E2}" srcOrd="0" destOrd="0" presId="urn:microsoft.com/office/officeart/2005/8/layout/hierarchy2"/>
    <dgm:cxn modelId="{EAE11223-6830-4D16-B21E-2FC782FDD190}" srcId="{54BE48A6-90F8-437D-9D08-175E23843845}" destId="{A3EB1687-CBC9-439C-B3C2-91DC5E2AE2B8}" srcOrd="0" destOrd="0" parTransId="{505A7227-801B-4050-B326-AC53C4AB73F1}" sibTransId="{E3BB7998-CDB7-474C-A9BA-EE5668635105}"/>
    <dgm:cxn modelId="{17A6BA36-EE9C-4614-B8B2-CC6B7F2B4771}" type="presOf" srcId="{79D091FE-2549-4152-8F68-366F9BF61914}" destId="{F63EE3AD-231D-4225-B856-52CE3145B076}" srcOrd="0" destOrd="0" presId="urn:microsoft.com/office/officeart/2005/8/layout/hierarchy2"/>
    <dgm:cxn modelId="{23D03C3E-1BD9-4EC7-858C-50DB7FF390FF}" type="presOf" srcId="{1F6C0915-9CB7-4245-A2D4-864B30D679A0}" destId="{B0E87DAB-F13B-4356-8926-A7BB6A0183BE}" srcOrd="1" destOrd="0" presId="urn:microsoft.com/office/officeart/2005/8/layout/hierarchy2"/>
    <dgm:cxn modelId="{4C0CAE6D-12C3-419F-A313-76A9457859A3}" type="presOf" srcId="{8A0EAFB5-7878-4D86-8627-0FA27A26B794}" destId="{667F423C-21F0-4D12-B916-A3CDC2E830CF}" srcOrd="1" destOrd="0" presId="urn:microsoft.com/office/officeart/2005/8/layout/hierarchy2"/>
    <dgm:cxn modelId="{2AD6186F-9AA0-43CB-A2F4-5C0E08802687}" type="presOf" srcId="{89D5DACD-2FB0-44F2-8945-612D2E99A882}" destId="{8949BF9C-905E-41F8-9D42-8E0BA236D812}" srcOrd="0" destOrd="0" presId="urn:microsoft.com/office/officeart/2005/8/layout/hierarchy2"/>
    <dgm:cxn modelId="{7268584F-EA59-4441-ADA5-338740E92AFB}" type="presOf" srcId="{04FB991E-5406-4A20-9DEC-DCB6553442B2}" destId="{9C45FC96-D0B1-41E2-8DF1-118396E5B9A6}" srcOrd="0" destOrd="0" presId="urn:microsoft.com/office/officeart/2005/8/layout/hierarchy2"/>
    <dgm:cxn modelId="{257FBD6F-D2F8-4C37-9DD7-2C8047CF73BF}" srcId="{A3EB1687-CBC9-439C-B3C2-91DC5E2AE2B8}" destId="{1F7D77F4-D98E-431B-899B-CA08435F2F5C}" srcOrd="3" destOrd="0" parTransId="{66AF5699-9176-45E1-B381-DC36B41D75DE}" sibTransId="{C1437712-5B07-482D-9876-4D591F472FD4}"/>
    <dgm:cxn modelId="{B155C47B-9C1F-4CE3-8F82-EE1A3771345F}" srcId="{A3EB1687-CBC9-439C-B3C2-91DC5E2AE2B8}" destId="{1B808BF2-B6ED-4CBA-9ADA-06BF0281C799}" srcOrd="2" destOrd="0" parTransId="{1F6C0915-9CB7-4245-A2D4-864B30D679A0}" sibTransId="{44557D21-B5D8-43E1-A5D4-3010122F6F4A}"/>
    <dgm:cxn modelId="{9F816A7F-43C7-4E9D-B438-B20935C94332}" type="presOf" srcId="{1F6C0915-9CB7-4245-A2D4-864B30D679A0}" destId="{9F137829-A669-4B6C-9D54-2287BF851D7B}" srcOrd="0" destOrd="0" presId="urn:microsoft.com/office/officeart/2005/8/layout/hierarchy2"/>
    <dgm:cxn modelId="{332BA694-78D6-44CA-A087-9D5F72B9A7D0}" type="presOf" srcId="{89D5DACD-2FB0-44F2-8945-612D2E99A882}" destId="{3C9FA1D7-EB6B-459D-91EE-5B52F84F9F90}" srcOrd="1" destOrd="0" presId="urn:microsoft.com/office/officeart/2005/8/layout/hierarchy2"/>
    <dgm:cxn modelId="{4AA35595-8C72-4F8F-985A-50B8F1D74DF8}" type="presOf" srcId="{A3EB1687-CBC9-439C-B3C2-91DC5E2AE2B8}" destId="{7D7D977D-243C-4535-8446-E930AF814275}" srcOrd="0" destOrd="0" presId="urn:microsoft.com/office/officeart/2005/8/layout/hierarchy2"/>
    <dgm:cxn modelId="{773EF595-6201-4488-96D6-976F8FDBCA41}" type="presOf" srcId="{1F7D77F4-D98E-431B-899B-CA08435F2F5C}" destId="{0242DA83-0C75-43BE-BC1B-E9614418C358}" srcOrd="0" destOrd="0" presId="urn:microsoft.com/office/officeart/2005/8/layout/hierarchy2"/>
    <dgm:cxn modelId="{4D0A3EBD-3B7F-402E-B171-541B3A173FAB}" type="presOf" srcId="{66AF5699-9176-45E1-B381-DC36B41D75DE}" destId="{6645C9B2-77B6-498D-B26F-A0D0DA379BEF}" srcOrd="1" destOrd="0" presId="urn:microsoft.com/office/officeart/2005/8/layout/hierarchy2"/>
    <dgm:cxn modelId="{1F8508CB-CE58-4745-8CDF-A5CDC6979B75}" type="presOf" srcId="{54BE48A6-90F8-437D-9D08-175E23843845}" destId="{7A45BC66-68B9-4A8A-A533-1498B1B1E942}" srcOrd="0" destOrd="0" presId="urn:microsoft.com/office/officeart/2005/8/layout/hierarchy2"/>
    <dgm:cxn modelId="{59003CCC-FB9C-4AC0-92D2-71C79D775A2B}" srcId="{A3EB1687-CBC9-439C-B3C2-91DC5E2AE2B8}" destId="{79D091FE-2549-4152-8F68-366F9BF61914}" srcOrd="5" destOrd="0" parTransId="{8A0EAFB5-7878-4D86-8627-0FA27A26B794}" sibTransId="{25F3B8F5-F9AC-4C23-976F-D49DBB33C320}"/>
    <dgm:cxn modelId="{7BB76BD7-9AD6-492F-A3A0-10FFA45D5568}" srcId="{A3EB1687-CBC9-439C-B3C2-91DC5E2AE2B8}" destId="{B56EDDB6-7E6E-4065-B65F-A63877AD9670}" srcOrd="4" destOrd="0" parTransId="{89D5DACD-2FB0-44F2-8945-612D2E99A882}" sibTransId="{FD580282-3043-400E-A46D-6E1683F2F3BE}"/>
    <dgm:cxn modelId="{E1172BD8-6D05-442C-B3E9-398F731ED831}" srcId="{A3EB1687-CBC9-439C-B3C2-91DC5E2AE2B8}" destId="{2FB49D7F-0AA2-44A7-A1E5-F42A657CCFE7}" srcOrd="1" destOrd="0" parTransId="{93B01F3E-7FB0-4B88-9434-1F8D39D344ED}" sibTransId="{C4BB80D9-EE99-4CE8-8D1B-D15ACD902BD8}"/>
    <dgm:cxn modelId="{8C6971D9-FC4A-4604-8E9A-D2C27FAADCCD}" type="presOf" srcId="{6971E1F5-6433-4547-9AAD-60BA0682415F}" destId="{88825D83-FD22-4F36-ACF3-2107AB839A85}" srcOrd="0" destOrd="0" presId="urn:microsoft.com/office/officeart/2005/8/layout/hierarchy2"/>
    <dgm:cxn modelId="{EE584BDC-F2E7-4401-880A-B45DEBE1AD14}" type="presOf" srcId="{B56EDDB6-7E6E-4065-B65F-A63877AD9670}" destId="{1DE73FEC-8382-4940-A1D6-90B762964E49}" srcOrd="0" destOrd="0" presId="urn:microsoft.com/office/officeart/2005/8/layout/hierarchy2"/>
    <dgm:cxn modelId="{6F8158E1-5C82-4E52-A77A-62622E20711B}" type="presOf" srcId="{66AF5699-9176-45E1-B381-DC36B41D75DE}" destId="{978C1CF0-7F47-4142-B4E1-E1EBA6A744C5}" srcOrd="0" destOrd="0" presId="urn:microsoft.com/office/officeart/2005/8/layout/hierarchy2"/>
    <dgm:cxn modelId="{2A9210EB-8C25-4603-83B9-00FCC888D28B}" type="presOf" srcId="{93B01F3E-7FB0-4B88-9434-1F8D39D344ED}" destId="{CC8DBBDC-9033-4BC7-A61F-50771ADFB511}" srcOrd="1" destOrd="0" presId="urn:microsoft.com/office/officeart/2005/8/layout/hierarchy2"/>
    <dgm:cxn modelId="{380477F6-67C9-44C9-861E-64417F3AB69A}" srcId="{A3EB1687-CBC9-439C-B3C2-91DC5E2AE2B8}" destId="{6971E1F5-6433-4547-9AAD-60BA0682415F}" srcOrd="0" destOrd="0" parTransId="{04FB991E-5406-4A20-9DEC-DCB6553442B2}" sibTransId="{A6125294-F979-4A8B-B62E-C38F3006A2B7}"/>
    <dgm:cxn modelId="{6ABFF2F7-7824-46F9-8909-49F6B032A230}" type="presOf" srcId="{1B808BF2-B6ED-4CBA-9ADA-06BF0281C799}" destId="{700D5C39-245B-4C45-B710-55B872EEA2CD}" srcOrd="0" destOrd="0" presId="urn:microsoft.com/office/officeart/2005/8/layout/hierarchy2"/>
    <dgm:cxn modelId="{4283C43F-738D-465C-9CB4-A5043531132E}" type="presParOf" srcId="{7A45BC66-68B9-4A8A-A533-1498B1B1E942}" destId="{8C3216B1-1C5A-40E6-B956-10A4BB8480AB}" srcOrd="0" destOrd="0" presId="urn:microsoft.com/office/officeart/2005/8/layout/hierarchy2"/>
    <dgm:cxn modelId="{FA2060D7-02B0-4C63-B6FB-8EBEC314F18B}" type="presParOf" srcId="{8C3216B1-1C5A-40E6-B956-10A4BB8480AB}" destId="{7D7D977D-243C-4535-8446-E930AF814275}" srcOrd="0" destOrd="0" presId="urn:microsoft.com/office/officeart/2005/8/layout/hierarchy2"/>
    <dgm:cxn modelId="{9CCE9EFD-F049-4EB1-93BC-9E5BF9C3EC83}" type="presParOf" srcId="{8C3216B1-1C5A-40E6-B956-10A4BB8480AB}" destId="{6E968905-8EE0-4C33-B6C6-D2261F323563}" srcOrd="1" destOrd="0" presId="urn:microsoft.com/office/officeart/2005/8/layout/hierarchy2"/>
    <dgm:cxn modelId="{31E84A99-C83D-4644-B933-A99BCA03089F}" type="presParOf" srcId="{6E968905-8EE0-4C33-B6C6-D2261F323563}" destId="{9C45FC96-D0B1-41E2-8DF1-118396E5B9A6}" srcOrd="0" destOrd="0" presId="urn:microsoft.com/office/officeart/2005/8/layout/hierarchy2"/>
    <dgm:cxn modelId="{63703A8D-337C-4F0C-9583-62C309E6A20C}" type="presParOf" srcId="{9C45FC96-D0B1-41E2-8DF1-118396E5B9A6}" destId="{A9297876-4C48-4229-AC32-827DA0CC7B99}" srcOrd="0" destOrd="0" presId="urn:microsoft.com/office/officeart/2005/8/layout/hierarchy2"/>
    <dgm:cxn modelId="{CF40957A-ACF1-4015-9398-5EB6A6A1C488}" type="presParOf" srcId="{6E968905-8EE0-4C33-B6C6-D2261F323563}" destId="{9076572B-66AC-4C14-9396-5F7C8CC180B6}" srcOrd="1" destOrd="0" presId="urn:microsoft.com/office/officeart/2005/8/layout/hierarchy2"/>
    <dgm:cxn modelId="{2C521755-81C9-4631-8A8B-9524D5EE3F9A}" type="presParOf" srcId="{9076572B-66AC-4C14-9396-5F7C8CC180B6}" destId="{88825D83-FD22-4F36-ACF3-2107AB839A85}" srcOrd="0" destOrd="0" presId="urn:microsoft.com/office/officeart/2005/8/layout/hierarchy2"/>
    <dgm:cxn modelId="{C8192471-013A-44D5-A81D-F4E3999EDC2A}" type="presParOf" srcId="{9076572B-66AC-4C14-9396-5F7C8CC180B6}" destId="{AD899A67-C7DE-40EC-8A3D-8B3EB8431DD6}" srcOrd="1" destOrd="0" presId="urn:microsoft.com/office/officeart/2005/8/layout/hierarchy2"/>
    <dgm:cxn modelId="{D0E442AF-3F6C-4EB8-B6CD-1FF64466BDAF}" type="presParOf" srcId="{6E968905-8EE0-4C33-B6C6-D2261F323563}" destId="{24639BDB-320E-4895-9C6E-23771E3F97E2}" srcOrd="2" destOrd="0" presId="urn:microsoft.com/office/officeart/2005/8/layout/hierarchy2"/>
    <dgm:cxn modelId="{859DB161-415B-4BE2-BAE4-D02F6AE039AA}" type="presParOf" srcId="{24639BDB-320E-4895-9C6E-23771E3F97E2}" destId="{CC8DBBDC-9033-4BC7-A61F-50771ADFB511}" srcOrd="0" destOrd="0" presId="urn:microsoft.com/office/officeart/2005/8/layout/hierarchy2"/>
    <dgm:cxn modelId="{095E8FD4-BEF3-4CBF-915C-B790CE55491E}" type="presParOf" srcId="{6E968905-8EE0-4C33-B6C6-D2261F323563}" destId="{FAB06346-25CD-4130-AE40-AB27B4F6D622}" srcOrd="3" destOrd="0" presId="urn:microsoft.com/office/officeart/2005/8/layout/hierarchy2"/>
    <dgm:cxn modelId="{30DA108A-98CF-40CC-A342-09F551980845}" type="presParOf" srcId="{FAB06346-25CD-4130-AE40-AB27B4F6D622}" destId="{0E5036E0-6419-438E-AEA2-E8E0F32A5642}" srcOrd="0" destOrd="0" presId="urn:microsoft.com/office/officeart/2005/8/layout/hierarchy2"/>
    <dgm:cxn modelId="{C9B43AE0-499E-40F4-AF8A-849F2ADC39A8}" type="presParOf" srcId="{FAB06346-25CD-4130-AE40-AB27B4F6D622}" destId="{BA9EDE5E-05BF-48EE-8C1B-BCFA4F6801F0}" srcOrd="1" destOrd="0" presId="urn:microsoft.com/office/officeart/2005/8/layout/hierarchy2"/>
    <dgm:cxn modelId="{E9E9830C-3811-4B63-AB22-D0707D0426F4}" type="presParOf" srcId="{6E968905-8EE0-4C33-B6C6-D2261F323563}" destId="{9F137829-A669-4B6C-9D54-2287BF851D7B}" srcOrd="4" destOrd="0" presId="urn:microsoft.com/office/officeart/2005/8/layout/hierarchy2"/>
    <dgm:cxn modelId="{0B1FD1D4-DFC5-4459-B41F-A92C3D21BA69}" type="presParOf" srcId="{9F137829-A669-4B6C-9D54-2287BF851D7B}" destId="{B0E87DAB-F13B-4356-8926-A7BB6A0183BE}" srcOrd="0" destOrd="0" presId="urn:microsoft.com/office/officeart/2005/8/layout/hierarchy2"/>
    <dgm:cxn modelId="{0B617F93-5144-4F06-987A-1BB4B3E5FFD9}" type="presParOf" srcId="{6E968905-8EE0-4C33-B6C6-D2261F323563}" destId="{A300C019-81C3-4122-949B-93B7D9A97115}" srcOrd="5" destOrd="0" presId="urn:microsoft.com/office/officeart/2005/8/layout/hierarchy2"/>
    <dgm:cxn modelId="{12E5D4FE-F322-4165-8D60-F7BDF4749191}" type="presParOf" srcId="{A300C019-81C3-4122-949B-93B7D9A97115}" destId="{700D5C39-245B-4C45-B710-55B872EEA2CD}" srcOrd="0" destOrd="0" presId="urn:microsoft.com/office/officeart/2005/8/layout/hierarchy2"/>
    <dgm:cxn modelId="{901CA34F-AE97-422B-92C4-88632AAFB363}" type="presParOf" srcId="{A300C019-81C3-4122-949B-93B7D9A97115}" destId="{7E4FB44C-426D-4216-BE06-9F7E41959597}" srcOrd="1" destOrd="0" presId="urn:microsoft.com/office/officeart/2005/8/layout/hierarchy2"/>
    <dgm:cxn modelId="{350693B5-8A35-4A69-9BD9-BE3A705C18F2}" type="presParOf" srcId="{6E968905-8EE0-4C33-B6C6-D2261F323563}" destId="{978C1CF0-7F47-4142-B4E1-E1EBA6A744C5}" srcOrd="6" destOrd="0" presId="urn:microsoft.com/office/officeart/2005/8/layout/hierarchy2"/>
    <dgm:cxn modelId="{78242B12-B3CB-40D7-8C12-042E5052A9BA}" type="presParOf" srcId="{978C1CF0-7F47-4142-B4E1-E1EBA6A744C5}" destId="{6645C9B2-77B6-498D-B26F-A0D0DA379BEF}" srcOrd="0" destOrd="0" presId="urn:microsoft.com/office/officeart/2005/8/layout/hierarchy2"/>
    <dgm:cxn modelId="{9B1ADF97-25B9-4419-AC78-3B8A491AA37E}" type="presParOf" srcId="{6E968905-8EE0-4C33-B6C6-D2261F323563}" destId="{F1D49608-56D0-418A-92F8-43A8BC13662E}" srcOrd="7" destOrd="0" presId="urn:microsoft.com/office/officeart/2005/8/layout/hierarchy2"/>
    <dgm:cxn modelId="{2B4EC301-F311-4257-829C-4C805C3DE747}" type="presParOf" srcId="{F1D49608-56D0-418A-92F8-43A8BC13662E}" destId="{0242DA83-0C75-43BE-BC1B-E9614418C358}" srcOrd="0" destOrd="0" presId="urn:microsoft.com/office/officeart/2005/8/layout/hierarchy2"/>
    <dgm:cxn modelId="{61862B79-B5BD-4240-AFE8-C9DD0D0681B3}" type="presParOf" srcId="{F1D49608-56D0-418A-92F8-43A8BC13662E}" destId="{67213EB2-9099-4A45-B5AB-6304CE533B78}" srcOrd="1" destOrd="0" presId="urn:microsoft.com/office/officeart/2005/8/layout/hierarchy2"/>
    <dgm:cxn modelId="{FA90F502-4CA0-4BC4-A458-BC8DF913CAC7}" type="presParOf" srcId="{6E968905-8EE0-4C33-B6C6-D2261F323563}" destId="{8949BF9C-905E-41F8-9D42-8E0BA236D812}" srcOrd="8" destOrd="0" presId="urn:microsoft.com/office/officeart/2005/8/layout/hierarchy2"/>
    <dgm:cxn modelId="{93B87749-C305-491D-8728-28572736AA76}" type="presParOf" srcId="{8949BF9C-905E-41F8-9D42-8E0BA236D812}" destId="{3C9FA1D7-EB6B-459D-91EE-5B52F84F9F90}" srcOrd="0" destOrd="0" presId="urn:microsoft.com/office/officeart/2005/8/layout/hierarchy2"/>
    <dgm:cxn modelId="{32AAFFB3-BA9E-422A-8E01-BB4BAC32075A}" type="presParOf" srcId="{6E968905-8EE0-4C33-B6C6-D2261F323563}" destId="{F1BF0B5C-3173-4859-BB1C-9DBB501A895F}" srcOrd="9" destOrd="0" presId="urn:microsoft.com/office/officeart/2005/8/layout/hierarchy2"/>
    <dgm:cxn modelId="{8ED6AE39-24BF-4326-BCB6-4B3533807227}" type="presParOf" srcId="{F1BF0B5C-3173-4859-BB1C-9DBB501A895F}" destId="{1DE73FEC-8382-4940-A1D6-90B762964E49}" srcOrd="0" destOrd="0" presId="urn:microsoft.com/office/officeart/2005/8/layout/hierarchy2"/>
    <dgm:cxn modelId="{437F6022-3100-4A7E-951D-36CF9B79DF61}" type="presParOf" srcId="{F1BF0B5C-3173-4859-BB1C-9DBB501A895F}" destId="{73AD49D0-53F9-4C12-A77D-FA75D15A4A99}" srcOrd="1" destOrd="0" presId="urn:microsoft.com/office/officeart/2005/8/layout/hierarchy2"/>
    <dgm:cxn modelId="{14590781-DB6A-48D2-A90C-946BDC13165E}" type="presParOf" srcId="{6E968905-8EE0-4C33-B6C6-D2261F323563}" destId="{D69C6F8D-4A58-4515-8F67-DA6742898556}" srcOrd="10" destOrd="0" presId="urn:microsoft.com/office/officeart/2005/8/layout/hierarchy2"/>
    <dgm:cxn modelId="{89D66EE0-1527-41BB-836A-C1013C7226F8}" type="presParOf" srcId="{D69C6F8D-4A58-4515-8F67-DA6742898556}" destId="{667F423C-21F0-4D12-B916-A3CDC2E830CF}" srcOrd="0" destOrd="0" presId="urn:microsoft.com/office/officeart/2005/8/layout/hierarchy2"/>
    <dgm:cxn modelId="{260453E9-7E11-4522-AF5A-6EFDF7F3DA24}" type="presParOf" srcId="{6E968905-8EE0-4C33-B6C6-D2261F323563}" destId="{985A3AC0-6D00-47DD-9EF2-361E1399A62E}" srcOrd="11" destOrd="0" presId="urn:microsoft.com/office/officeart/2005/8/layout/hierarchy2"/>
    <dgm:cxn modelId="{815BE31B-05D6-4543-8A18-AE7F1F4EC1AE}" type="presParOf" srcId="{985A3AC0-6D00-47DD-9EF2-361E1399A62E}" destId="{F63EE3AD-231D-4225-B856-52CE3145B076}" srcOrd="0" destOrd="0" presId="urn:microsoft.com/office/officeart/2005/8/layout/hierarchy2"/>
    <dgm:cxn modelId="{2B7288C3-F2DE-4E06-899F-A68E611B0B8D}" type="presParOf" srcId="{985A3AC0-6D00-47DD-9EF2-361E1399A62E}" destId="{A987297A-DE54-41F5-A8C4-7A2B17C53242}" srcOrd="1" destOrd="0" presId="urn:microsoft.com/office/officeart/2005/8/layout/hierarchy2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5DE3B94-9D8F-4DDC-BA5F-0A30C4D3299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E156FD-E7DE-403D-A88C-0159CE9BA92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SIMPLE COST OPTIMIZATION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50995E-730D-40A8-B76A-8EE3CFE71A8D}" type="parTrans" cxnId="{184B5378-0C25-4E83-B105-704044C21879}">
      <dgm:prSet/>
      <dgm:spPr/>
      <dgm:t>
        <a:bodyPr/>
        <a:lstStyle/>
        <a:p>
          <a:endParaRPr lang="en-IN"/>
        </a:p>
      </dgm:t>
    </dgm:pt>
    <dgm:pt modelId="{D604BF62-BA02-4AA7-BF8E-71EFFC00D41D}" type="sibTrans" cxnId="{184B5378-0C25-4E83-B105-704044C21879}">
      <dgm:prSet/>
      <dgm:spPr/>
      <dgm:t>
        <a:bodyPr/>
        <a:lstStyle/>
        <a:p>
          <a:endParaRPr lang="en-IN"/>
        </a:p>
      </dgm:t>
    </dgm:pt>
    <dgm:pt modelId="{2DEC9FC3-19BB-4DD3-BC5A-BFA039D3CAE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Preliminary Economic Dispatch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51BB29-61A1-48FC-87A0-524CDED93ED8}" type="parTrans" cxnId="{719EDCE5-0F42-47D2-9252-7247D91C625F}">
      <dgm:prSet/>
      <dgm:spPr/>
      <dgm:t>
        <a:bodyPr/>
        <a:lstStyle/>
        <a:p>
          <a:endParaRPr lang="en-IN"/>
        </a:p>
      </dgm:t>
    </dgm:pt>
    <dgm:pt modelId="{070D3AC9-9F51-4A23-8F35-A3D8190C5BB8}" type="sibTrans" cxnId="{719EDCE5-0F42-47D2-9252-7247D91C625F}">
      <dgm:prSet/>
      <dgm:spPr/>
      <dgm:t>
        <a:bodyPr/>
        <a:lstStyle/>
        <a:p>
          <a:endParaRPr lang="en-IN"/>
        </a:p>
      </dgm:t>
    </dgm:pt>
    <dgm:pt modelId="{C8224556-2072-42B3-AEE2-1B320F4A2BC6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Dispatch with PV &amp; Wind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FA700-6D75-4D6C-A961-D69B80972BCB}" type="parTrans" cxnId="{621C5292-06F2-4553-A582-46A02A401EA4}">
      <dgm:prSet/>
      <dgm:spPr/>
      <dgm:t>
        <a:bodyPr/>
        <a:lstStyle/>
        <a:p>
          <a:endParaRPr lang="en-IN"/>
        </a:p>
      </dgm:t>
    </dgm:pt>
    <dgm:pt modelId="{29520A70-6BFC-4C34-967B-251FF750CDC3}" type="sibTrans" cxnId="{621C5292-06F2-4553-A582-46A02A401EA4}">
      <dgm:prSet/>
      <dgm:spPr/>
      <dgm:t>
        <a:bodyPr/>
        <a:lstStyle/>
        <a:p>
          <a:endParaRPr lang="en-IN"/>
        </a:p>
      </dgm:t>
    </dgm:pt>
    <dgm:pt modelId="{045FC783-1482-496A-856B-8181FC02DBF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COST OPTIMIZATION WITH MARKET INTEGRATION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0FA798-F506-4AB6-9C3A-BA52C4D8CA8E}" type="parTrans" cxnId="{1189659F-7211-4166-96DE-8D16DAE05213}">
      <dgm:prSet/>
      <dgm:spPr/>
      <dgm:t>
        <a:bodyPr/>
        <a:lstStyle/>
        <a:p>
          <a:endParaRPr lang="en-IN"/>
        </a:p>
      </dgm:t>
    </dgm:pt>
    <dgm:pt modelId="{22D2EBB8-0B03-4D1A-A4D6-06953BC8835E}" type="sibTrans" cxnId="{1189659F-7211-4166-96DE-8D16DAE05213}">
      <dgm:prSet/>
      <dgm:spPr/>
      <dgm:t>
        <a:bodyPr/>
        <a:lstStyle/>
        <a:p>
          <a:endParaRPr lang="en-IN"/>
        </a:p>
      </dgm:t>
    </dgm:pt>
    <dgm:pt modelId="{ECF83C97-F04C-412B-867E-79CF20164241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Market procurement (DAM, RTM, G-DAM)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0AD6F-BB1F-40F5-A54F-4B2FDB39974E}" type="parTrans" cxnId="{16E8C9EB-1733-41EB-A755-BA069862C167}">
      <dgm:prSet/>
      <dgm:spPr/>
      <dgm:t>
        <a:bodyPr/>
        <a:lstStyle/>
        <a:p>
          <a:endParaRPr lang="en-IN"/>
        </a:p>
      </dgm:t>
    </dgm:pt>
    <dgm:pt modelId="{56F74751-88C5-4FEC-899F-9C3C1F4AAB32}" type="sibTrans" cxnId="{16E8C9EB-1733-41EB-A755-BA069862C167}">
      <dgm:prSet/>
      <dgm:spPr/>
      <dgm:t>
        <a:bodyPr/>
        <a:lstStyle/>
        <a:p>
          <a:endParaRPr lang="en-IN"/>
        </a:p>
      </dgm:t>
    </dgm:pt>
    <dgm:pt modelId="{842BDC2B-5782-450D-8A1E-2D69252BE377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DSM &amp; RPO Constraints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290B3-1257-43E6-95F1-1B1CD59C052B}" type="parTrans" cxnId="{0EE33A5E-CF6B-425A-AEB2-19B65F4F976A}">
      <dgm:prSet/>
      <dgm:spPr/>
      <dgm:t>
        <a:bodyPr/>
        <a:lstStyle/>
        <a:p>
          <a:endParaRPr lang="en-IN"/>
        </a:p>
      </dgm:t>
    </dgm:pt>
    <dgm:pt modelId="{8D6FC621-D6BA-442F-B856-15ABE6E30094}" type="sibTrans" cxnId="{0EE33A5E-CF6B-425A-AEB2-19B65F4F976A}">
      <dgm:prSet/>
      <dgm:spPr/>
      <dgm:t>
        <a:bodyPr/>
        <a:lstStyle/>
        <a:p>
          <a:endParaRPr lang="en-IN"/>
        </a:p>
      </dgm:t>
    </dgm:pt>
    <dgm:pt modelId="{28AA2D8E-3C42-4ECC-B994-988C9C1EE102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Risk analysis of Uncertainty in MCP</a:t>
          </a:r>
        </a:p>
      </dgm:t>
    </dgm:pt>
    <dgm:pt modelId="{6F8144BD-03FA-4C2D-855A-798B9DA7AC7D}" type="parTrans" cxnId="{D4DA3D05-BF72-4AB5-B9FB-5432420DBC14}">
      <dgm:prSet/>
      <dgm:spPr/>
      <dgm:t>
        <a:bodyPr/>
        <a:lstStyle/>
        <a:p>
          <a:endParaRPr lang="en-IN"/>
        </a:p>
      </dgm:t>
    </dgm:pt>
    <dgm:pt modelId="{973EC328-DB54-4690-AAEE-3D414401CB07}" type="sibTrans" cxnId="{D4DA3D05-BF72-4AB5-B9FB-5432420DBC14}">
      <dgm:prSet/>
      <dgm:spPr/>
      <dgm:t>
        <a:bodyPr/>
        <a:lstStyle/>
        <a:p>
          <a:endParaRPr lang="en-IN"/>
        </a:p>
      </dgm:t>
    </dgm:pt>
    <dgm:pt modelId="{4733CD70-33D6-43E5-BB4A-9FAF0EB1A329}" type="pres">
      <dgm:prSet presAssocID="{55DE3B94-9D8F-4DDC-BA5F-0A30C4D32997}" presName="Name0" presStyleCnt="0">
        <dgm:presLayoutVars>
          <dgm:dir/>
          <dgm:animLvl val="lvl"/>
          <dgm:resizeHandles val="exact"/>
        </dgm:presLayoutVars>
      </dgm:prSet>
      <dgm:spPr/>
    </dgm:pt>
    <dgm:pt modelId="{ED1F9A32-CE29-44B1-BF95-732408E82A7F}" type="pres">
      <dgm:prSet presAssocID="{045FC783-1482-496A-856B-8181FC02DBF9}" presName="boxAndChildren" presStyleCnt="0"/>
      <dgm:spPr/>
    </dgm:pt>
    <dgm:pt modelId="{2B2A8C5D-8494-4FE8-A81D-79D9495AE394}" type="pres">
      <dgm:prSet presAssocID="{045FC783-1482-496A-856B-8181FC02DBF9}" presName="parentTextBox" presStyleLbl="node1" presStyleIdx="0" presStyleCnt="2"/>
      <dgm:spPr/>
    </dgm:pt>
    <dgm:pt modelId="{263F4908-2146-4FB6-8382-48A320104171}" type="pres">
      <dgm:prSet presAssocID="{045FC783-1482-496A-856B-8181FC02DBF9}" presName="entireBox" presStyleLbl="node1" presStyleIdx="0" presStyleCnt="2"/>
      <dgm:spPr/>
    </dgm:pt>
    <dgm:pt modelId="{944917A4-6936-4F79-B153-ED4E5FCD0D80}" type="pres">
      <dgm:prSet presAssocID="{045FC783-1482-496A-856B-8181FC02DBF9}" presName="descendantBox" presStyleCnt="0"/>
      <dgm:spPr/>
    </dgm:pt>
    <dgm:pt modelId="{5EBBBA17-2F94-4A9D-9A0E-369872155CB7}" type="pres">
      <dgm:prSet presAssocID="{ECF83C97-F04C-412B-867E-79CF20164241}" presName="childTextBox" presStyleLbl="fgAccFollowNode1" presStyleIdx="0" presStyleCnt="5" custScaleX="135130">
        <dgm:presLayoutVars>
          <dgm:bulletEnabled val="1"/>
        </dgm:presLayoutVars>
      </dgm:prSet>
      <dgm:spPr/>
    </dgm:pt>
    <dgm:pt modelId="{29297817-6FA4-4D32-AC0D-8B641B434FDD}" type="pres">
      <dgm:prSet presAssocID="{842BDC2B-5782-450D-8A1E-2D69252BE377}" presName="childTextBox" presStyleLbl="fgAccFollowNode1" presStyleIdx="1" presStyleCnt="5">
        <dgm:presLayoutVars>
          <dgm:bulletEnabled val="1"/>
        </dgm:presLayoutVars>
      </dgm:prSet>
      <dgm:spPr/>
    </dgm:pt>
    <dgm:pt modelId="{C0631605-BB59-469C-A1FD-F247838E7E04}" type="pres">
      <dgm:prSet presAssocID="{28AA2D8E-3C42-4ECC-B994-988C9C1EE102}" presName="childTextBox" presStyleLbl="fgAccFollowNode1" presStyleIdx="2" presStyleCnt="5">
        <dgm:presLayoutVars>
          <dgm:bulletEnabled val="1"/>
        </dgm:presLayoutVars>
      </dgm:prSet>
      <dgm:spPr/>
    </dgm:pt>
    <dgm:pt modelId="{57AB9BF7-012A-40A2-BF6E-8766124FD7F1}" type="pres">
      <dgm:prSet presAssocID="{D604BF62-BA02-4AA7-BF8E-71EFFC00D41D}" presName="sp" presStyleCnt="0"/>
      <dgm:spPr/>
    </dgm:pt>
    <dgm:pt modelId="{D474A13E-ECDE-48F3-A71A-FF51E256CAC6}" type="pres">
      <dgm:prSet presAssocID="{BCE156FD-E7DE-403D-A88C-0159CE9BA922}" presName="arrowAndChildren" presStyleCnt="0"/>
      <dgm:spPr/>
    </dgm:pt>
    <dgm:pt modelId="{1D2008DB-DA8A-4A5F-82C0-68061BA39A54}" type="pres">
      <dgm:prSet presAssocID="{BCE156FD-E7DE-403D-A88C-0159CE9BA922}" presName="parentTextArrow" presStyleLbl="node1" presStyleIdx="0" presStyleCnt="2"/>
      <dgm:spPr/>
    </dgm:pt>
    <dgm:pt modelId="{F5D3AC50-4054-45B1-91EB-F5CE706CAA7D}" type="pres">
      <dgm:prSet presAssocID="{BCE156FD-E7DE-403D-A88C-0159CE9BA922}" presName="arrow" presStyleLbl="node1" presStyleIdx="1" presStyleCnt="2" custLinFactNeighborX="-112"/>
      <dgm:spPr/>
    </dgm:pt>
    <dgm:pt modelId="{4FFBA107-C9DB-4F8A-B037-2EB36961DF0E}" type="pres">
      <dgm:prSet presAssocID="{BCE156FD-E7DE-403D-A88C-0159CE9BA922}" presName="descendantArrow" presStyleCnt="0"/>
      <dgm:spPr/>
    </dgm:pt>
    <dgm:pt modelId="{A59E44E2-C827-49F3-9182-5E3895E9AEF1}" type="pres">
      <dgm:prSet presAssocID="{2DEC9FC3-19BB-4DD3-BC5A-BFA039D3CAE8}" presName="childTextArrow" presStyleLbl="fgAccFollowNode1" presStyleIdx="3" presStyleCnt="5">
        <dgm:presLayoutVars>
          <dgm:bulletEnabled val="1"/>
        </dgm:presLayoutVars>
      </dgm:prSet>
      <dgm:spPr/>
    </dgm:pt>
    <dgm:pt modelId="{E8A07BDD-4EA9-4163-830E-5FBA82B62A9B}" type="pres">
      <dgm:prSet presAssocID="{C8224556-2072-42B3-AEE2-1B320F4A2BC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D4DA3D05-BF72-4AB5-B9FB-5432420DBC14}" srcId="{045FC783-1482-496A-856B-8181FC02DBF9}" destId="{28AA2D8E-3C42-4ECC-B994-988C9C1EE102}" srcOrd="2" destOrd="0" parTransId="{6F8144BD-03FA-4C2D-855A-798B9DA7AC7D}" sibTransId="{973EC328-DB54-4690-AAEE-3D414401CB07}"/>
    <dgm:cxn modelId="{6478D20C-0BCD-4B67-8EC6-2606AE908B2D}" type="presOf" srcId="{842BDC2B-5782-450D-8A1E-2D69252BE377}" destId="{29297817-6FA4-4D32-AC0D-8B641B434FDD}" srcOrd="0" destOrd="0" presId="urn:microsoft.com/office/officeart/2005/8/layout/process4"/>
    <dgm:cxn modelId="{0150F33E-0A04-44FA-A746-7EF43539787E}" type="presOf" srcId="{C8224556-2072-42B3-AEE2-1B320F4A2BC6}" destId="{E8A07BDD-4EA9-4163-830E-5FBA82B62A9B}" srcOrd="0" destOrd="0" presId="urn:microsoft.com/office/officeart/2005/8/layout/process4"/>
    <dgm:cxn modelId="{0EE33A5E-CF6B-425A-AEB2-19B65F4F976A}" srcId="{045FC783-1482-496A-856B-8181FC02DBF9}" destId="{842BDC2B-5782-450D-8A1E-2D69252BE377}" srcOrd="1" destOrd="0" parTransId="{F69290B3-1257-43E6-95F1-1B1CD59C052B}" sibTransId="{8D6FC621-D6BA-442F-B856-15ABE6E30094}"/>
    <dgm:cxn modelId="{1C10C366-1F66-4F55-9048-0095545D5EC8}" type="presOf" srcId="{55DE3B94-9D8F-4DDC-BA5F-0A30C4D32997}" destId="{4733CD70-33D6-43E5-BB4A-9FAF0EB1A329}" srcOrd="0" destOrd="0" presId="urn:microsoft.com/office/officeart/2005/8/layout/process4"/>
    <dgm:cxn modelId="{A4D84B49-A6B9-45ED-9567-5BA94532454A}" type="presOf" srcId="{045FC783-1482-496A-856B-8181FC02DBF9}" destId="{2B2A8C5D-8494-4FE8-A81D-79D9495AE394}" srcOrd="0" destOrd="0" presId="urn:microsoft.com/office/officeart/2005/8/layout/process4"/>
    <dgm:cxn modelId="{7100D849-DF71-49A8-BD16-4F828C971BDA}" type="presOf" srcId="{045FC783-1482-496A-856B-8181FC02DBF9}" destId="{263F4908-2146-4FB6-8382-48A320104171}" srcOrd="1" destOrd="0" presId="urn:microsoft.com/office/officeart/2005/8/layout/process4"/>
    <dgm:cxn modelId="{184B5378-0C25-4E83-B105-704044C21879}" srcId="{55DE3B94-9D8F-4DDC-BA5F-0A30C4D32997}" destId="{BCE156FD-E7DE-403D-A88C-0159CE9BA922}" srcOrd="0" destOrd="0" parTransId="{0D50995E-730D-40A8-B76A-8EE3CFE71A8D}" sibTransId="{D604BF62-BA02-4AA7-BF8E-71EFFC00D41D}"/>
    <dgm:cxn modelId="{BF3B038B-2FDE-4D2D-8E3A-4B091F7E7576}" type="presOf" srcId="{28AA2D8E-3C42-4ECC-B994-988C9C1EE102}" destId="{C0631605-BB59-469C-A1FD-F247838E7E04}" srcOrd="0" destOrd="0" presId="urn:microsoft.com/office/officeart/2005/8/layout/process4"/>
    <dgm:cxn modelId="{621C5292-06F2-4553-A582-46A02A401EA4}" srcId="{BCE156FD-E7DE-403D-A88C-0159CE9BA922}" destId="{C8224556-2072-42B3-AEE2-1B320F4A2BC6}" srcOrd="1" destOrd="0" parTransId="{B41FA700-6D75-4D6C-A961-D69B80972BCB}" sibTransId="{29520A70-6BFC-4C34-967B-251FF750CDC3}"/>
    <dgm:cxn modelId="{1189659F-7211-4166-96DE-8D16DAE05213}" srcId="{55DE3B94-9D8F-4DDC-BA5F-0A30C4D32997}" destId="{045FC783-1482-496A-856B-8181FC02DBF9}" srcOrd="1" destOrd="0" parTransId="{4F0FA798-F506-4AB6-9C3A-BA52C4D8CA8E}" sibTransId="{22D2EBB8-0B03-4D1A-A4D6-06953BC8835E}"/>
    <dgm:cxn modelId="{551A8FB3-F69E-4697-8AE9-D2EC281594FF}" type="presOf" srcId="{2DEC9FC3-19BB-4DD3-BC5A-BFA039D3CAE8}" destId="{A59E44E2-C827-49F3-9182-5E3895E9AEF1}" srcOrd="0" destOrd="0" presId="urn:microsoft.com/office/officeart/2005/8/layout/process4"/>
    <dgm:cxn modelId="{5FBBF0C5-3555-44D7-B37A-BADA327F86CF}" type="presOf" srcId="{BCE156FD-E7DE-403D-A88C-0159CE9BA922}" destId="{F5D3AC50-4054-45B1-91EB-F5CE706CAA7D}" srcOrd="1" destOrd="0" presId="urn:microsoft.com/office/officeart/2005/8/layout/process4"/>
    <dgm:cxn modelId="{68A96ACE-9CE1-4EF2-8769-20072BCE6A44}" type="presOf" srcId="{BCE156FD-E7DE-403D-A88C-0159CE9BA922}" destId="{1D2008DB-DA8A-4A5F-82C0-68061BA39A54}" srcOrd="0" destOrd="0" presId="urn:microsoft.com/office/officeart/2005/8/layout/process4"/>
    <dgm:cxn modelId="{F9DB37D3-3809-4A42-87F4-C61A19803AF9}" type="presOf" srcId="{ECF83C97-F04C-412B-867E-79CF20164241}" destId="{5EBBBA17-2F94-4A9D-9A0E-369872155CB7}" srcOrd="0" destOrd="0" presId="urn:microsoft.com/office/officeart/2005/8/layout/process4"/>
    <dgm:cxn modelId="{719EDCE5-0F42-47D2-9252-7247D91C625F}" srcId="{BCE156FD-E7DE-403D-A88C-0159CE9BA922}" destId="{2DEC9FC3-19BB-4DD3-BC5A-BFA039D3CAE8}" srcOrd="0" destOrd="0" parTransId="{8951BB29-61A1-48FC-87A0-524CDED93ED8}" sibTransId="{070D3AC9-9F51-4A23-8F35-A3D8190C5BB8}"/>
    <dgm:cxn modelId="{16E8C9EB-1733-41EB-A755-BA069862C167}" srcId="{045FC783-1482-496A-856B-8181FC02DBF9}" destId="{ECF83C97-F04C-412B-867E-79CF20164241}" srcOrd="0" destOrd="0" parTransId="{9150AD6F-BB1F-40F5-A54F-4B2FDB39974E}" sibTransId="{56F74751-88C5-4FEC-899F-9C3C1F4AAB32}"/>
    <dgm:cxn modelId="{9A6E2699-3698-4E09-9A8B-B1C96600EE2E}" type="presParOf" srcId="{4733CD70-33D6-43E5-BB4A-9FAF0EB1A329}" destId="{ED1F9A32-CE29-44B1-BF95-732408E82A7F}" srcOrd="0" destOrd="0" presId="urn:microsoft.com/office/officeart/2005/8/layout/process4"/>
    <dgm:cxn modelId="{A5920538-ABD0-495D-B59D-7E4627E25925}" type="presParOf" srcId="{ED1F9A32-CE29-44B1-BF95-732408E82A7F}" destId="{2B2A8C5D-8494-4FE8-A81D-79D9495AE394}" srcOrd="0" destOrd="0" presId="urn:microsoft.com/office/officeart/2005/8/layout/process4"/>
    <dgm:cxn modelId="{AA45F7B8-5198-4A12-8164-860F002E4DED}" type="presParOf" srcId="{ED1F9A32-CE29-44B1-BF95-732408E82A7F}" destId="{263F4908-2146-4FB6-8382-48A320104171}" srcOrd="1" destOrd="0" presId="urn:microsoft.com/office/officeart/2005/8/layout/process4"/>
    <dgm:cxn modelId="{0DB87D0C-E337-4DA7-97A8-20C891739441}" type="presParOf" srcId="{ED1F9A32-CE29-44B1-BF95-732408E82A7F}" destId="{944917A4-6936-4F79-B153-ED4E5FCD0D80}" srcOrd="2" destOrd="0" presId="urn:microsoft.com/office/officeart/2005/8/layout/process4"/>
    <dgm:cxn modelId="{A9229C28-0E95-49CD-B65E-664C100EBE58}" type="presParOf" srcId="{944917A4-6936-4F79-B153-ED4E5FCD0D80}" destId="{5EBBBA17-2F94-4A9D-9A0E-369872155CB7}" srcOrd="0" destOrd="0" presId="urn:microsoft.com/office/officeart/2005/8/layout/process4"/>
    <dgm:cxn modelId="{C8DAB97B-FDA1-49AB-87AB-6B774654152A}" type="presParOf" srcId="{944917A4-6936-4F79-B153-ED4E5FCD0D80}" destId="{29297817-6FA4-4D32-AC0D-8B641B434FDD}" srcOrd="1" destOrd="0" presId="urn:microsoft.com/office/officeart/2005/8/layout/process4"/>
    <dgm:cxn modelId="{40A203AC-BD0C-4BC8-B87B-1038CE785A98}" type="presParOf" srcId="{944917A4-6936-4F79-B153-ED4E5FCD0D80}" destId="{C0631605-BB59-469C-A1FD-F247838E7E04}" srcOrd="2" destOrd="0" presId="urn:microsoft.com/office/officeart/2005/8/layout/process4"/>
    <dgm:cxn modelId="{3F8BA943-222E-4730-B2B0-D8EC49D40AA7}" type="presParOf" srcId="{4733CD70-33D6-43E5-BB4A-9FAF0EB1A329}" destId="{57AB9BF7-012A-40A2-BF6E-8766124FD7F1}" srcOrd="1" destOrd="0" presId="urn:microsoft.com/office/officeart/2005/8/layout/process4"/>
    <dgm:cxn modelId="{B1AC9EB2-B4A7-4F94-8A2C-B358A3D92EEC}" type="presParOf" srcId="{4733CD70-33D6-43E5-BB4A-9FAF0EB1A329}" destId="{D474A13E-ECDE-48F3-A71A-FF51E256CAC6}" srcOrd="2" destOrd="0" presId="urn:microsoft.com/office/officeart/2005/8/layout/process4"/>
    <dgm:cxn modelId="{2A3DFC8B-82A9-4C5A-BD1A-394CD7753C5B}" type="presParOf" srcId="{D474A13E-ECDE-48F3-A71A-FF51E256CAC6}" destId="{1D2008DB-DA8A-4A5F-82C0-68061BA39A54}" srcOrd="0" destOrd="0" presId="urn:microsoft.com/office/officeart/2005/8/layout/process4"/>
    <dgm:cxn modelId="{32256D7F-7DBD-46B2-9341-FFD8E4BD85D7}" type="presParOf" srcId="{D474A13E-ECDE-48F3-A71A-FF51E256CAC6}" destId="{F5D3AC50-4054-45B1-91EB-F5CE706CAA7D}" srcOrd="1" destOrd="0" presId="urn:microsoft.com/office/officeart/2005/8/layout/process4"/>
    <dgm:cxn modelId="{EBDCB6DD-BD47-4366-A8BE-BFDC5978EA7B}" type="presParOf" srcId="{D474A13E-ECDE-48F3-A71A-FF51E256CAC6}" destId="{4FFBA107-C9DB-4F8A-B037-2EB36961DF0E}" srcOrd="2" destOrd="0" presId="urn:microsoft.com/office/officeart/2005/8/layout/process4"/>
    <dgm:cxn modelId="{BD2FD1F0-B050-40B0-9AD2-FEF3B4C7FCA6}" type="presParOf" srcId="{4FFBA107-C9DB-4F8A-B037-2EB36961DF0E}" destId="{A59E44E2-C827-49F3-9182-5E3895E9AEF1}" srcOrd="0" destOrd="0" presId="urn:microsoft.com/office/officeart/2005/8/layout/process4"/>
    <dgm:cxn modelId="{7EE607CD-93D2-4136-9B28-6DFFA5059BB7}" type="presParOf" srcId="{4FFBA107-C9DB-4F8A-B037-2EB36961DF0E}" destId="{E8A07BDD-4EA9-4163-830E-5FBA82B62A9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4EB4DB-6FF6-4426-8A5C-8CC019298B04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CC08C8-57D1-4D31-8351-23C0B01C050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Impacts</a:t>
          </a:r>
        </a:p>
      </dgm:t>
    </dgm:pt>
    <dgm:pt modelId="{8B950F29-A183-4221-9356-FC75ECD16B12}" type="parTrans" cxnId="{3DCD4CBC-EF3A-46AD-BACC-7F539C980FE3}">
      <dgm:prSet/>
      <dgm:spPr/>
      <dgm:t>
        <a:bodyPr/>
        <a:lstStyle/>
        <a:p>
          <a:endParaRPr lang="en-IN"/>
        </a:p>
      </dgm:t>
    </dgm:pt>
    <dgm:pt modelId="{C9CBBD25-60CB-4C7B-B222-9593BC827684}" type="sibTrans" cxnId="{3DCD4CBC-EF3A-46AD-BACC-7F539C980FE3}">
      <dgm:prSet/>
      <dgm:spPr/>
      <dgm:t>
        <a:bodyPr/>
        <a:lstStyle/>
        <a:p>
          <a:endParaRPr lang="en-IN"/>
        </a:p>
      </dgm:t>
    </dgm:pt>
    <dgm:pt modelId="{0EA65783-1537-49AC-A06C-319F8EB0CAC3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Operational reliability</a:t>
          </a:r>
        </a:p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Inertia availability for frequency response</a:t>
          </a:r>
        </a:p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policy framework</a:t>
          </a:r>
        </a:p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Procurement Portfolio design</a:t>
          </a:r>
        </a:p>
        <a:p>
          <a:endParaRPr lang="en-IN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0319B-0575-4F4B-96EF-98F24AA3B43F}" type="parTrans" cxnId="{17A381DE-B05C-4F62-8E90-37918955D910}">
      <dgm:prSet/>
      <dgm:spPr/>
      <dgm:t>
        <a:bodyPr/>
        <a:lstStyle/>
        <a:p>
          <a:endParaRPr lang="en-IN"/>
        </a:p>
      </dgm:t>
    </dgm:pt>
    <dgm:pt modelId="{7BCFD892-306E-49F4-A63D-7932C011A60F}" type="sibTrans" cxnId="{17A381DE-B05C-4F62-8E90-37918955D910}">
      <dgm:prSet/>
      <dgm:spPr/>
      <dgm:t>
        <a:bodyPr/>
        <a:lstStyle/>
        <a:p>
          <a:endParaRPr lang="en-IN"/>
        </a:p>
      </dgm:t>
    </dgm:pt>
    <dgm:pt modelId="{23E3F481-4EBE-479F-9AAD-E8C68CE25989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Short Term Impacts</a:t>
          </a:r>
        </a:p>
      </dgm:t>
    </dgm:pt>
    <dgm:pt modelId="{E5047BEA-42F9-4551-AFCF-70FC57C4898E}" type="parTrans" cxnId="{E9DB3652-B8E2-4A81-B3EA-DB9561DE3718}">
      <dgm:prSet/>
      <dgm:spPr/>
      <dgm:t>
        <a:bodyPr/>
        <a:lstStyle/>
        <a:p>
          <a:endParaRPr lang="en-IN"/>
        </a:p>
      </dgm:t>
    </dgm:pt>
    <dgm:pt modelId="{5DB2E1F4-20BE-4C67-BAB1-D3888290C773}" type="sibTrans" cxnId="{E9DB3652-B8E2-4A81-B3EA-DB9561DE3718}">
      <dgm:prSet/>
      <dgm:spPr/>
      <dgm:t>
        <a:bodyPr/>
        <a:lstStyle/>
        <a:p>
          <a:endParaRPr lang="en-IN"/>
        </a:p>
      </dgm:t>
    </dgm:pt>
    <dgm:pt modelId="{B86A2797-5E8F-4338-84DD-8DC7D641D421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 power balancing</a:t>
          </a:r>
        </a:p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Reserve requirement</a:t>
          </a:r>
        </a:p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 curtailment minimization</a:t>
          </a:r>
        </a:p>
        <a:p>
          <a:r>
            <a: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of conventional power plants</a:t>
          </a:r>
        </a:p>
        <a:p>
          <a:endParaRPr lang="en-IN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A5ABDA-D234-4E16-A575-13C4A9EFD6A7}" type="parTrans" cxnId="{0D23E05C-5A93-4CE5-A1A0-ABB6A3AB4826}">
      <dgm:prSet/>
      <dgm:spPr/>
      <dgm:t>
        <a:bodyPr/>
        <a:lstStyle/>
        <a:p>
          <a:endParaRPr lang="en-IN"/>
        </a:p>
      </dgm:t>
    </dgm:pt>
    <dgm:pt modelId="{EB598617-C7AD-422F-8DF5-8389724C6250}" type="sibTrans" cxnId="{0D23E05C-5A93-4CE5-A1A0-ABB6A3AB4826}">
      <dgm:prSet/>
      <dgm:spPr/>
      <dgm:t>
        <a:bodyPr/>
        <a:lstStyle/>
        <a:p>
          <a:endParaRPr lang="en-IN"/>
        </a:p>
      </dgm:t>
    </dgm:pt>
    <dgm:pt modelId="{4375256A-B701-400C-BA75-8D6379E16BF6}" type="pres">
      <dgm:prSet presAssocID="{814EB4DB-6FF6-4426-8A5C-8CC019298B04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DBBAA909-D861-4F5A-B212-27179A2ABD5D}" type="pres">
      <dgm:prSet presAssocID="{814EB4DB-6FF6-4426-8A5C-8CC019298B04}" presName="Background" presStyleLbl="node1" presStyleIdx="0" presStyleCnt="1" custScaleY="134883"/>
      <dgm:spPr/>
    </dgm:pt>
    <dgm:pt modelId="{341ED185-42DA-40D1-9C9C-4E4300603B73}" type="pres">
      <dgm:prSet presAssocID="{814EB4DB-6FF6-4426-8A5C-8CC019298B04}" presName="Divider" presStyleLbl="callout" presStyleIdx="0" presStyleCnt="1"/>
      <dgm:spPr/>
    </dgm:pt>
    <dgm:pt modelId="{05585CC5-B9B9-4644-A2FA-4B8E3A8C8F1D}" type="pres">
      <dgm:prSet presAssocID="{814EB4DB-6FF6-4426-8A5C-8CC019298B04}" presName="ChildText1" presStyleLbl="revTx" presStyleIdx="0" presStyleCnt="0" custLinFactNeighborX="913" custLinFactNeighborY="-18336">
        <dgm:presLayoutVars>
          <dgm:chMax val="0"/>
          <dgm:chPref val="0"/>
          <dgm:bulletEnabled val="1"/>
        </dgm:presLayoutVars>
      </dgm:prSet>
      <dgm:spPr/>
    </dgm:pt>
    <dgm:pt modelId="{F6234DDB-82FD-435A-A1EB-61595A51D827}" type="pres">
      <dgm:prSet presAssocID="{814EB4DB-6FF6-4426-8A5C-8CC019298B04}" presName="ChildText2" presStyleLbl="revTx" presStyleIdx="0" presStyleCnt="0" custLinFactNeighborX="-2140" custLinFactNeighborY="-19499">
        <dgm:presLayoutVars>
          <dgm:chMax val="0"/>
          <dgm:chPref val="0"/>
          <dgm:bulletEnabled val="1"/>
        </dgm:presLayoutVars>
      </dgm:prSet>
      <dgm:spPr/>
    </dgm:pt>
    <dgm:pt modelId="{4EEB3450-B307-432B-9903-8EE20265B006}" type="pres">
      <dgm:prSet presAssocID="{814EB4DB-6FF6-4426-8A5C-8CC019298B04}" presName="ParentText1" presStyleLbl="revTx" presStyleIdx="0" presStyleCnt="0">
        <dgm:presLayoutVars>
          <dgm:chMax val="1"/>
          <dgm:chPref val="1"/>
        </dgm:presLayoutVars>
      </dgm:prSet>
      <dgm:spPr/>
    </dgm:pt>
    <dgm:pt modelId="{05F884E4-4C4F-4357-BCDA-C540773FBC12}" type="pres">
      <dgm:prSet presAssocID="{814EB4DB-6FF6-4426-8A5C-8CC019298B04}" presName="ParentShape1" presStyleLbl="alignImgPlace1" presStyleIdx="0" presStyleCnt="2">
        <dgm:presLayoutVars/>
      </dgm:prSet>
      <dgm:spPr/>
    </dgm:pt>
    <dgm:pt modelId="{15C78307-66BC-46D1-98E3-B71C820B26AB}" type="pres">
      <dgm:prSet presAssocID="{814EB4DB-6FF6-4426-8A5C-8CC019298B04}" presName="ParentText2" presStyleLbl="revTx" presStyleIdx="0" presStyleCnt="0">
        <dgm:presLayoutVars>
          <dgm:chMax val="1"/>
          <dgm:chPref val="1"/>
        </dgm:presLayoutVars>
      </dgm:prSet>
      <dgm:spPr/>
    </dgm:pt>
    <dgm:pt modelId="{9DA945A9-957B-4156-8FCB-6FBBE1C52EAC}" type="pres">
      <dgm:prSet presAssocID="{814EB4DB-6FF6-4426-8A5C-8CC019298B04}" presName="ParentShape2" presStyleLbl="alignImgPlace1" presStyleIdx="1" presStyleCnt="2">
        <dgm:presLayoutVars/>
      </dgm:prSet>
      <dgm:spPr/>
    </dgm:pt>
  </dgm:ptLst>
  <dgm:cxnLst>
    <dgm:cxn modelId="{C7AF7526-6020-4577-B477-035A7071D18F}" type="presOf" srcId="{34CC08C8-57D1-4D31-8351-23C0B01C0502}" destId="{05F884E4-4C4F-4357-BCDA-C540773FBC12}" srcOrd="1" destOrd="0" presId="urn:microsoft.com/office/officeart/2009/3/layout/OpposingIdeas"/>
    <dgm:cxn modelId="{2311975C-D4CD-4669-ACBF-45D92510C43D}" type="presOf" srcId="{23E3F481-4EBE-479F-9AAD-E8C68CE25989}" destId="{9DA945A9-957B-4156-8FCB-6FBBE1C52EAC}" srcOrd="1" destOrd="0" presId="urn:microsoft.com/office/officeart/2009/3/layout/OpposingIdeas"/>
    <dgm:cxn modelId="{0D23E05C-5A93-4CE5-A1A0-ABB6A3AB4826}" srcId="{23E3F481-4EBE-479F-9AAD-E8C68CE25989}" destId="{B86A2797-5E8F-4338-84DD-8DC7D641D421}" srcOrd="0" destOrd="0" parTransId="{04A5ABDA-D234-4E16-A575-13C4A9EFD6A7}" sibTransId="{EB598617-C7AD-422F-8DF5-8389724C6250}"/>
    <dgm:cxn modelId="{01D89962-58DA-4F14-91C4-668097AF93D6}" type="presOf" srcId="{34CC08C8-57D1-4D31-8351-23C0B01C0502}" destId="{4EEB3450-B307-432B-9903-8EE20265B006}" srcOrd="0" destOrd="0" presId="urn:microsoft.com/office/officeart/2009/3/layout/OpposingIdeas"/>
    <dgm:cxn modelId="{E9DB3652-B8E2-4A81-B3EA-DB9561DE3718}" srcId="{814EB4DB-6FF6-4426-8A5C-8CC019298B04}" destId="{23E3F481-4EBE-479F-9AAD-E8C68CE25989}" srcOrd="1" destOrd="0" parTransId="{E5047BEA-42F9-4551-AFCF-70FC57C4898E}" sibTransId="{5DB2E1F4-20BE-4C67-BAB1-D3888290C773}"/>
    <dgm:cxn modelId="{2B08AA77-B8A5-4B71-AF58-BA9878A32D73}" type="presOf" srcId="{0EA65783-1537-49AC-A06C-319F8EB0CAC3}" destId="{05585CC5-B9B9-4644-A2FA-4B8E3A8C8F1D}" srcOrd="0" destOrd="0" presId="urn:microsoft.com/office/officeart/2009/3/layout/OpposingIdeas"/>
    <dgm:cxn modelId="{3DCD4CBC-EF3A-46AD-BACC-7F539C980FE3}" srcId="{814EB4DB-6FF6-4426-8A5C-8CC019298B04}" destId="{34CC08C8-57D1-4D31-8351-23C0B01C0502}" srcOrd="0" destOrd="0" parTransId="{8B950F29-A183-4221-9356-FC75ECD16B12}" sibTransId="{C9CBBD25-60CB-4C7B-B222-9593BC827684}"/>
    <dgm:cxn modelId="{17A381DE-B05C-4F62-8E90-37918955D910}" srcId="{34CC08C8-57D1-4D31-8351-23C0B01C0502}" destId="{0EA65783-1537-49AC-A06C-319F8EB0CAC3}" srcOrd="0" destOrd="0" parTransId="{F6F0319B-0575-4F4B-96EF-98F24AA3B43F}" sibTransId="{7BCFD892-306E-49F4-A63D-7932C011A60F}"/>
    <dgm:cxn modelId="{31EFA8EF-AEE1-4CB4-9B9A-5E15FCA325C5}" type="presOf" srcId="{B86A2797-5E8F-4338-84DD-8DC7D641D421}" destId="{F6234DDB-82FD-435A-A1EB-61595A51D827}" srcOrd="0" destOrd="0" presId="urn:microsoft.com/office/officeart/2009/3/layout/OpposingIdeas"/>
    <dgm:cxn modelId="{6576C4F3-FC0E-4641-9EC1-A166A3939F90}" type="presOf" srcId="{814EB4DB-6FF6-4426-8A5C-8CC019298B04}" destId="{4375256A-B701-400C-BA75-8D6379E16BF6}" srcOrd="0" destOrd="0" presId="urn:microsoft.com/office/officeart/2009/3/layout/OpposingIdeas"/>
    <dgm:cxn modelId="{96D987F5-6F21-48DD-8C01-41731DD5166D}" type="presOf" srcId="{23E3F481-4EBE-479F-9AAD-E8C68CE25989}" destId="{15C78307-66BC-46D1-98E3-B71C820B26AB}" srcOrd="0" destOrd="0" presId="urn:microsoft.com/office/officeart/2009/3/layout/OpposingIdeas"/>
    <dgm:cxn modelId="{3F44E388-D731-40CB-AF6F-F686602BE6D7}" type="presParOf" srcId="{4375256A-B701-400C-BA75-8D6379E16BF6}" destId="{DBBAA909-D861-4F5A-B212-27179A2ABD5D}" srcOrd="0" destOrd="0" presId="urn:microsoft.com/office/officeart/2009/3/layout/OpposingIdeas"/>
    <dgm:cxn modelId="{64346AEB-6456-4EB4-8F59-24EC73C80AE6}" type="presParOf" srcId="{4375256A-B701-400C-BA75-8D6379E16BF6}" destId="{341ED185-42DA-40D1-9C9C-4E4300603B73}" srcOrd="1" destOrd="0" presId="urn:microsoft.com/office/officeart/2009/3/layout/OpposingIdeas"/>
    <dgm:cxn modelId="{6F07F2B7-7552-4EAF-808B-1456098E5162}" type="presParOf" srcId="{4375256A-B701-400C-BA75-8D6379E16BF6}" destId="{05585CC5-B9B9-4644-A2FA-4B8E3A8C8F1D}" srcOrd="2" destOrd="0" presId="urn:microsoft.com/office/officeart/2009/3/layout/OpposingIdeas"/>
    <dgm:cxn modelId="{64BC12E2-1D31-443C-A761-B4F461D46F80}" type="presParOf" srcId="{4375256A-B701-400C-BA75-8D6379E16BF6}" destId="{F6234DDB-82FD-435A-A1EB-61595A51D827}" srcOrd="3" destOrd="0" presId="urn:microsoft.com/office/officeart/2009/3/layout/OpposingIdeas"/>
    <dgm:cxn modelId="{B68D5B03-E58A-486C-8190-2C7776CC666D}" type="presParOf" srcId="{4375256A-B701-400C-BA75-8D6379E16BF6}" destId="{4EEB3450-B307-432B-9903-8EE20265B006}" srcOrd="4" destOrd="0" presId="urn:microsoft.com/office/officeart/2009/3/layout/OpposingIdeas"/>
    <dgm:cxn modelId="{E7AC79D4-41BB-45EE-84DE-0375F62A26C8}" type="presParOf" srcId="{4375256A-B701-400C-BA75-8D6379E16BF6}" destId="{05F884E4-4C4F-4357-BCDA-C540773FBC12}" srcOrd="5" destOrd="0" presId="urn:microsoft.com/office/officeart/2009/3/layout/OpposingIdeas"/>
    <dgm:cxn modelId="{6A8BC48A-311C-4F3A-92E3-85229661910B}" type="presParOf" srcId="{4375256A-B701-400C-BA75-8D6379E16BF6}" destId="{15C78307-66BC-46D1-98E3-B71C820B26AB}" srcOrd="6" destOrd="0" presId="urn:microsoft.com/office/officeart/2009/3/layout/OpposingIdeas"/>
    <dgm:cxn modelId="{4E549B0C-BCB6-4846-BACA-1CDA0BF4820F}" type="presParOf" srcId="{4375256A-B701-400C-BA75-8D6379E16BF6}" destId="{9DA945A9-957B-4156-8FCB-6FBBE1C52EA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9BD1F2E-E4FD-437D-B02E-47E5C5FE1A0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192240-F809-4689-B7C8-4A73E505B8A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</a:p>
      </dgm:t>
    </dgm:pt>
    <dgm:pt modelId="{AE45388C-47AB-49D0-BF64-4508F0B54221}" type="parTrans" cxnId="{E7C81A9D-69C3-4125-B8E0-3E22BE57E3B0}">
      <dgm:prSet/>
      <dgm:spPr/>
      <dgm:t>
        <a:bodyPr/>
        <a:lstStyle/>
        <a:p>
          <a:endParaRPr lang="en-IN"/>
        </a:p>
      </dgm:t>
    </dgm:pt>
    <dgm:pt modelId="{94D16876-2BA1-482E-8F86-6BE8E705D7A6}" type="sibTrans" cxnId="{E7C81A9D-69C3-4125-B8E0-3E22BE57E3B0}">
      <dgm:prSet/>
      <dgm:spPr/>
      <dgm:t>
        <a:bodyPr/>
        <a:lstStyle/>
        <a:p>
          <a:endParaRPr lang="en-IN"/>
        </a:p>
      </dgm:t>
    </dgm:pt>
    <dgm:pt modelId="{F5336F04-F88E-47A9-9A40-2055AF36F92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Reserve Requirements (Frequency &amp; Voltage)</a:t>
          </a:r>
        </a:p>
      </dgm:t>
    </dgm:pt>
    <dgm:pt modelId="{5AA24D28-48CD-422F-9979-67925277CDCD}" type="parTrans" cxnId="{A1541685-41E4-44FF-91C2-5E74BE5AF6E3}">
      <dgm:prSet/>
      <dgm:spPr/>
      <dgm:t>
        <a:bodyPr/>
        <a:lstStyle/>
        <a:p>
          <a:endParaRPr lang="en-IN"/>
        </a:p>
      </dgm:t>
    </dgm:pt>
    <dgm:pt modelId="{86433C75-E38B-4B56-B982-2E745C231E64}" type="sibTrans" cxnId="{A1541685-41E4-44FF-91C2-5E74BE5AF6E3}">
      <dgm:prSet/>
      <dgm:spPr/>
      <dgm:t>
        <a:bodyPr/>
        <a:lstStyle/>
        <a:p>
          <a:endParaRPr lang="en-IN"/>
        </a:p>
      </dgm:t>
    </dgm:pt>
    <dgm:pt modelId="{38B27C5E-756D-464D-906C-F8CF7FF8DA5E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Ramping Requirements &amp; Transmission Congestion</a:t>
          </a:r>
        </a:p>
      </dgm:t>
    </dgm:pt>
    <dgm:pt modelId="{EABF224A-AC7E-4C81-8E3C-2A50DCD956A1}" type="parTrans" cxnId="{C55D2023-8A66-44C9-8730-93E5797F624D}">
      <dgm:prSet/>
      <dgm:spPr/>
      <dgm:t>
        <a:bodyPr/>
        <a:lstStyle/>
        <a:p>
          <a:endParaRPr lang="en-IN"/>
        </a:p>
      </dgm:t>
    </dgm:pt>
    <dgm:pt modelId="{835883BD-5E28-4556-9D2B-2575D073684B}" type="sibTrans" cxnId="{C55D2023-8A66-44C9-8730-93E5797F624D}">
      <dgm:prSet/>
      <dgm:spPr/>
      <dgm:t>
        <a:bodyPr/>
        <a:lstStyle/>
        <a:p>
          <a:endParaRPr lang="en-IN"/>
        </a:p>
      </dgm:t>
    </dgm:pt>
    <dgm:pt modelId="{FC40A88B-5C21-4936-9976-BDDE264B0C81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</a:t>
          </a:r>
        </a:p>
      </dgm:t>
    </dgm:pt>
    <dgm:pt modelId="{7EC5A256-1870-4D34-8271-AAA6D8458137}" type="parTrans" cxnId="{AE6C4699-B9E5-4F81-B2AB-525040CD8932}">
      <dgm:prSet/>
      <dgm:spPr/>
      <dgm:t>
        <a:bodyPr/>
        <a:lstStyle/>
        <a:p>
          <a:endParaRPr lang="en-IN"/>
        </a:p>
      </dgm:t>
    </dgm:pt>
    <dgm:pt modelId="{8F4CF268-E0CB-42C2-88DD-D09F8068B887}" type="sibTrans" cxnId="{AE6C4699-B9E5-4F81-B2AB-525040CD8932}">
      <dgm:prSet/>
      <dgm:spPr/>
      <dgm:t>
        <a:bodyPr/>
        <a:lstStyle/>
        <a:p>
          <a:endParaRPr lang="en-IN"/>
        </a:p>
      </dgm:t>
    </dgm:pt>
    <dgm:pt modelId="{2432F9C6-3DD7-4610-A473-0F3E5CCB79E3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RPO, RGO &amp; DSM</a:t>
          </a:r>
        </a:p>
      </dgm:t>
    </dgm:pt>
    <dgm:pt modelId="{614B22E0-6155-49BC-8419-01A713A4E8C6}" type="parTrans" cxnId="{4B9FBC4C-FBC3-48C8-A4B9-339B0849AA5D}">
      <dgm:prSet/>
      <dgm:spPr/>
      <dgm:t>
        <a:bodyPr/>
        <a:lstStyle/>
        <a:p>
          <a:endParaRPr lang="en-IN"/>
        </a:p>
      </dgm:t>
    </dgm:pt>
    <dgm:pt modelId="{1DC73935-D3BF-437F-BF7A-F19ADD2ACDA4}" type="sibTrans" cxnId="{4B9FBC4C-FBC3-48C8-A4B9-339B0849AA5D}">
      <dgm:prSet/>
      <dgm:spPr/>
      <dgm:t>
        <a:bodyPr/>
        <a:lstStyle/>
        <a:p>
          <a:endParaRPr lang="en-IN"/>
        </a:p>
      </dgm:t>
    </dgm:pt>
    <dgm:pt modelId="{DA5FEDE7-CA86-43B0-8D9A-2183DB04D2A0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Tariff Philosophy, Green Energy Markets</a:t>
          </a:r>
        </a:p>
      </dgm:t>
    </dgm:pt>
    <dgm:pt modelId="{FDB7E43C-AB94-4A28-A7F9-8E7ECF544907}" type="parTrans" cxnId="{6DFB0BCD-0FC1-4D62-9FCA-237D6042F3AC}">
      <dgm:prSet/>
      <dgm:spPr/>
      <dgm:t>
        <a:bodyPr/>
        <a:lstStyle/>
        <a:p>
          <a:endParaRPr lang="en-IN"/>
        </a:p>
      </dgm:t>
    </dgm:pt>
    <dgm:pt modelId="{CD94814C-11B0-4416-856F-3C3F025890D8}" type="sibTrans" cxnId="{6DFB0BCD-0FC1-4D62-9FCA-237D6042F3AC}">
      <dgm:prSet/>
      <dgm:spPr/>
      <dgm:t>
        <a:bodyPr/>
        <a:lstStyle/>
        <a:p>
          <a:endParaRPr lang="en-IN"/>
        </a:p>
      </dgm:t>
    </dgm:pt>
    <dgm:pt modelId="{D35D0CC0-43B6-40B6-95F0-6C0DAC850235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 AND REGULATION</a:t>
          </a:r>
        </a:p>
      </dgm:t>
    </dgm:pt>
    <dgm:pt modelId="{E8E2BE02-E413-42EE-968F-C846FD30EA3D}" type="parTrans" cxnId="{7392BB91-D86C-4F9C-B54B-4DDF18F03811}">
      <dgm:prSet/>
      <dgm:spPr/>
      <dgm:t>
        <a:bodyPr/>
        <a:lstStyle/>
        <a:p>
          <a:endParaRPr lang="en-IN"/>
        </a:p>
      </dgm:t>
    </dgm:pt>
    <dgm:pt modelId="{48DC1049-9EDF-41C4-BB15-57F0F278A8A5}" type="sibTrans" cxnId="{7392BB91-D86C-4F9C-B54B-4DDF18F03811}">
      <dgm:prSet/>
      <dgm:spPr/>
      <dgm:t>
        <a:bodyPr/>
        <a:lstStyle/>
        <a:p>
          <a:endParaRPr lang="en-IN"/>
        </a:p>
      </dgm:t>
    </dgm:pt>
    <dgm:pt modelId="{EA863EB5-EA59-4A22-B441-54C2739E0744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</a:t>
          </a:r>
        </a:p>
      </dgm:t>
    </dgm:pt>
    <dgm:pt modelId="{8C80D232-65F8-4464-9900-E1158002F7E1}" type="parTrans" cxnId="{79770C13-240D-4F2D-A755-225071D7F5B1}">
      <dgm:prSet/>
      <dgm:spPr/>
      <dgm:t>
        <a:bodyPr/>
        <a:lstStyle/>
        <a:p>
          <a:endParaRPr lang="en-IN"/>
        </a:p>
      </dgm:t>
    </dgm:pt>
    <dgm:pt modelId="{769AC745-C87D-4928-9585-6470D9D40075}" type="sibTrans" cxnId="{79770C13-240D-4F2D-A755-225071D7F5B1}">
      <dgm:prSet/>
      <dgm:spPr/>
      <dgm:t>
        <a:bodyPr/>
        <a:lstStyle/>
        <a:p>
          <a:endParaRPr lang="en-IN"/>
        </a:p>
      </dgm:t>
    </dgm:pt>
    <dgm:pt modelId="{DF2F2BB3-5E49-4C0C-B2F6-8EFC97CFB666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of Market Clearing Price</a:t>
          </a:r>
        </a:p>
      </dgm:t>
    </dgm:pt>
    <dgm:pt modelId="{B387B6EB-5073-4912-B937-E76161BB1F43}" type="parTrans" cxnId="{08B36E03-8788-44CF-992D-83AC63E81148}">
      <dgm:prSet/>
      <dgm:spPr/>
      <dgm:t>
        <a:bodyPr/>
        <a:lstStyle/>
        <a:p>
          <a:endParaRPr lang="en-IN"/>
        </a:p>
      </dgm:t>
    </dgm:pt>
    <dgm:pt modelId="{E728CEFA-33E5-4AD2-835F-452CC2111D39}" type="sibTrans" cxnId="{08B36E03-8788-44CF-992D-83AC63E81148}">
      <dgm:prSet/>
      <dgm:spPr/>
      <dgm:t>
        <a:bodyPr/>
        <a:lstStyle/>
        <a:p>
          <a:endParaRPr lang="en-IN"/>
        </a:p>
      </dgm:t>
    </dgm:pt>
    <dgm:pt modelId="{136177B9-B94C-48E8-ACA7-0BE5F7180377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ACS – ARR of DISCOMs &amp; Impact of OA consumers</a:t>
          </a:r>
        </a:p>
      </dgm:t>
    </dgm:pt>
    <dgm:pt modelId="{926F11D6-CFF4-4F3F-9630-90974FED1325}" type="parTrans" cxnId="{C4175E83-AEDC-4AA2-8413-23F9D4E51BE5}">
      <dgm:prSet/>
      <dgm:spPr/>
      <dgm:t>
        <a:bodyPr/>
        <a:lstStyle/>
        <a:p>
          <a:endParaRPr lang="en-IN"/>
        </a:p>
      </dgm:t>
    </dgm:pt>
    <dgm:pt modelId="{C8B61796-9C3B-4F37-B40B-3933B6E99C54}" type="sibTrans" cxnId="{C4175E83-AEDC-4AA2-8413-23F9D4E51BE5}">
      <dgm:prSet/>
      <dgm:spPr/>
      <dgm:t>
        <a:bodyPr/>
        <a:lstStyle/>
        <a:p>
          <a:endParaRPr lang="en-IN"/>
        </a:p>
      </dgm:t>
    </dgm:pt>
    <dgm:pt modelId="{0A5960C4-629D-481E-8815-8F010A6EAEE8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Capacity Addition Planning &amp; Storage Requirements</a:t>
          </a:r>
        </a:p>
      </dgm:t>
    </dgm:pt>
    <dgm:pt modelId="{69EBD87A-1F77-4C8A-8FDC-75D348AEC1F2}" type="parTrans" cxnId="{46F874CE-2480-4C51-B043-AA8EF31CC3B9}">
      <dgm:prSet/>
      <dgm:spPr/>
      <dgm:t>
        <a:bodyPr/>
        <a:lstStyle/>
        <a:p>
          <a:endParaRPr lang="en-IN"/>
        </a:p>
      </dgm:t>
    </dgm:pt>
    <dgm:pt modelId="{F898815C-B080-4C07-9BA2-1F026311A9A0}" type="sibTrans" cxnId="{46F874CE-2480-4C51-B043-AA8EF31CC3B9}">
      <dgm:prSet/>
      <dgm:spPr/>
      <dgm:t>
        <a:bodyPr/>
        <a:lstStyle/>
        <a:p>
          <a:endParaRPr lang="en-IN"/>
        </a:p>
      </dgm:t>
    </dgm:pt>
    <dgm:pt modelId="{83F6C4E9-7C3C-4511-AF91-CFC15FAB9025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Metering &amp; ICT Requirements</a:t>
          </a:r>
        </a:p>
      </dgm:t>
    </dgm:pt>
    <dgm:pt modelId="{3B7AE1E6-8477-48A9-AD66-A152136DFF3B}" type="parTrans" cxnId="{880FDB36-F68C-4C19-BB43-5F6EF411A223}">
      <dgm:prSet/>
      <dgm:spPr/>
      <dgm:t>
        <a:bodyPr/>
        <a:lstStyle/>
        <a:p>
          <a:endParaRPr lang="en-IN"/>
        </a:p>
      </dgm:t>
    </dgm:pt>
    <dgm:pt modelId="{459DC35A-F438-496A-BFA6-62E7D390A487}" type="sibTrans" cxnId="{880FDB36-F68C-4C19-BB43-5F6EF411A223}">
      <dgm:prSet/>
      <dgm:spPr/>
      <dgm:t>
        <a:bodyPr/>
        <a:lstStyle/>
        <a:p>
          <a:endParaRPr lang="en-IN"/>
        </a:p>
      </dgm:t>
    </dgm:pt>
    <dgm:pt modelId="{F10A8A2C-9665-4011-839D-D49C34F8F592}" type="pres">
      <dgm:prSet presAssocID="{B9BD1F2E-E4FD-437D-B02E-47E5C5FE1A08}" presName="Name0" presStyleCnt="0">
        <dgm:presLayoutVars>
          <dgm:dir/>
          <dgm:animLvl val="lvl"/>
          <dgm:resizeHandles/>
        </dgm:presLayoutVars>
      </dgm:prSet>
      <dgm:spPr/>
    </dgm:pt>
    <dgm:pt modelId="{2D157DF8-1BBE-43B7-9AFD-E6F7F0C52E1F}" type="pres">
      <dgm:prSet presAssocID="{5D192240-F809-4689-B7C8-4A73E505B8AD}" presName="linNode" presStyleCnt="0"/>
      <dgm:spPr/>
    </dgm:pt>
    <dgm:pt modelId="{DD6CDBA1-5042-4372-B3D1-FA17F2915D0B}" type="pres">
      <dgm:prSet presAssocID="{5D192240-F809-4689-B7C8-4A73E505B8AD}" presName="parentShp" presStyleLbl="node1" presStyleIdx="0" presStyleCnt="4" custScaleX="57198">
        <dgm:presLayoutVars>
          <dgm:bulletEnabled val="1"/>
        </dgm:presLayoutVars>
      </dgm:prSet>
      <dgm:spPr/>
    </dgm:pt>
    <dgm:pt modelId="{D4A6DC64-FDA7-4E44-A961-4D9DC9416668}" type="pres">
      <dgm:prSet presAssocID="{5D192240-F809-4689-B7C8-4A73E505B8AD}" presName="childShp" presStyleLbl="bgAccFollowNode1" presStyleIdx="0" presStyleCnt="4">
        <dgm:presLayoutVars>
          <dgm:bulletEnabled val="1"/>
        </dgm:presLayoutVars>
      </dgm:prSet>
      <dgm:spPr/>
    </dgm:pt>
    <dgm:pt modelId="{D0E930C6-A180-4393-9C9B-F2763E78E7E9}" type="pres">
      <dgm:prSet presAssocID="{94D16876-2BA1-482E-8F86-6BE8E705D7A6}" presName="spacing" presStyleCnt="0"/>
      <dgm:spPr/>
    </dgm:pt>
    <dgm:pt modelId="{59C7FD27-E35D-48CB-9D78-B7919120E24E}" type="pres">
      <dgm:prSet presAssocID="{FC40A88B-5C21-4936-9976-BDDE264B0C81}" presName="linNode" presStyleCnt="0"/>
      <dgm:spPr/>
    </dgm:pt>
    <dgm:pt modelId="{3059D000-E1DE-4B51-9797-56E50E9037F0}" type="pres">
      <dgm:prSet presAssocID="{FC40A88B-5C21-4936-9976-BDDE264B0C81}" presName="parentShp" presStyleLbl="node1" presStyleIdx="1" presStyleCnt="4" custScaleX="57198">
        <dgm:presLayoutVars>
          <dgm:bulletEnabled val="1"/>
        </dgm:presLayoutVars>
      </dgm:prSet>
      <dgm:spPr/>
    </dgm:pt>
    <dgm:pt modelId="{19C3976B-847A-4C78-8F74-EC3614FE5D16}" type="pres">
      <dgm:prSet presAssocID="{FC40A88B-5C21-4936-9976-BDDE264B0C81}" presName="childShp" presStyleLbl="bgAccFollowNode1" presStyleIdx="1" presStyleCnt="4">
        <dgm:presLayoutVars>
          <dgm:bulletEnabled val="1"/>
        </dgm:presLayoutVars>
      </dgm:prSet>
      <dgm:spPr/>
    </dgm:pt>
    <dgm:pt modelId="{62EAD472-7243-42DC-A79C-0C235E61C283}" type="pres">
      <dgm:prSet presAssocID="{8F4CF268-E0CB-42C2-88DD-D09F8068B887}" presName="spacing" presStyleCnt="0"/>
      <dgm:spPr/>
    </dgm:pt>
    <dgm:pt modelId="{D9FAD8CE-EAA6-466A-8D81-6F45D7DFF0CD}" type="pres">
      <dgm:prSet presAssocID="{EA863EB5-EA59-4A22-B441-54C2739E0744}" presName="linNode" presStyleCnt="0"/>
      <dgm:spPr/>
    </dgm:pt>
    <dgm:pt modelId="{F151C68B-507F-4C51-A3FF-6374B192AB46}" type="pres">
      <dgm:prSet presAssocID="{EA863EB5-EA59-4A22-B441-54C2739E0744}" presName="parentShp" presStyleLbl="node1" presStyleIdx="2" presStyleCnt="4" custScaleX="57198">
        <dgm:presLayoutVars>
          <dgm:bulletEnabled val="1"/>
        </dgm:presLayoutVars>
      </dgm:prSet>
      <dgm:spPr/>
    </dgm:pt>
    <dgm:pt modelId="{63A726C1-901C-4053-81F9-ACA3D5F2201D}" type="pres">
      <dgm:prSet presAssocID="{EA863EB5-EA59-4A22-B441-54C2739E0744}" presName="childShp" presStyleLbl="bgAccFollowNode1" presStyleIdx="2" presStyleCnt="4">
        <dgm:presLayoutVars>
          <dgm:bulletEnabled val="1"/>
        </dgm:presLayoutVars>
      </dgm:prSet>
      <dgm:spPr/>
    </dgm:pt>
    <dgm:pt modelId="{3E1E79F6-E147-4127-88A8-603D35AAC871}" type="pres">
      <dgm:prSet presAssocID="{769AC745-C87D-4928-9585-6470D9D40075}" presName="spacing" presStyleCnt="0"/>
      <dgm:spPr/>
    </dgm:pt>
    <dgm:pt modelId="{0E44BEDD-D125-4CAD-A275-5BD8DAC8E283}" type="pres">
      <dgm:prSet presAssocID="{D35D0CC0-43B6-40B6-95F0-6C0DAC850235}" presName="linNode" presStyleCnt="0"/>
      <dgm:spPr/>
    </dgm:pt>
    <dgm:pt modelId="{3F0A1F18-1879-4F45-9EB8-BD6A18B10518}" type="pres">
      <dgm:prSet presAssocID="{D35D0CC0-43B6-40B6-95F0-6C0DAC850235}" presName="parentShp" presStyleLbl="node1" presStyleIdx="3" presStyleCnt="4" custScaleX="57198">
        <dgm:presLayoutVars>
          <dgm:bulletEnabled val="1"/>
        </dgm:presLayoutVars>
      </dgm:prSet>
      <dgm:spPr/>
    </dgm:pt>
    <dgm:pt modelId="{43859282-6948-49E9-801A-A8F3448B028E}" type="pres">
      <dgm:prSet presAssocID="{D35D0CC0-43B6-40B6-95F0-6C0DAC850235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BDB4B01-9AA1-4501-B979-8E5AE1793029}" type="presOf" srcId="{F5336F04-F88E-47A9-9A40-2055AF36F925}" destId="{D4A6DC64-FDA7-4E44-A961-4D9DC9416668}" srcOrd="0" destOrd="0" presId="urn:microsoft.com/office/officeart/2005/8/layout/vList6"/>
    <dgm:cxn modelId="{08B36E03-8788-44CF-992D-83AC63E81148}" srcId="{FC40A88B-5C21-4936-9976-BDDE264B0C81}" destId="{DF2F2BB3-5E49-4C0C-B2F6-8EFC97CFB666}" srcOrd="0" destOrd="0" parTransId="{B387B6EB-5073-4912-B937-E76161BB1F43}" sibTransId="{E728CEFA-33E5-4AD2-835F-452CC2111D39}"/>
    <dgm:cxn modelId="{ED3C720E-6973-43F7-B3A3-92D0FB1B8F3D}" type="presOf" srcId="{FC40A88B-5C21-4936-9976-BDDE264B0C81}" destId="{3059D000-E1DE-4B51-9797-56E50E9037F0}" srcOrd="0" destOrd="0" presId="urn:microsoft.com/office/officeart/2005/8/layout/vList6"/>
    <dgm:cxn modelId="{79770C13-240D-4F2D-A755-225071D7F5B1}" srcId="{B9BD1F2E-E4FD-437D-B02E-47E5C5FE1A08}" destId="{EA863EB5-EA59-4A22-B441-54C2739E0744}" srcOrd="2" destOrd="0" parTransId="{8C80D232-65F8-4464-9900-E1158002F7E1}" sibTransId="{769AC745-C87D-4928-9585-6470D9D40075}"/>
    <dgm:cxn modelId="{C55D2023-8A66-44C9-8730-93E5797F624D}" srcId="{5D192240-F809-4689-B7C8-4A73E505B8AD}" destId="{38B27C5E-756D-464D-906C-F8CF7FF8DA5E}" srcOrd="1" destOrd="0" parTransId="{EABF224A-AC7E-4C81-8E3C-2A50DCD956A1}" sibTransId="{835883BD-5E28-4556-9D2B-2575D073684B}"/>
    <dgm:cxn modelId="{880FDB36-F68C-4C19-BB43-5F6EF411A223}" srcId="{EA863EB5-EA59-4A22-B441-54C2739E0744}" destId="{83F6C4E9-7C3C-4511-AF91-CFC15FAB9025}" srcOrd="1" destOrd="0" parTransId="{3B7AE1E6-8477-48A9-AD66-A152136DFF3B}" sibTransId="{459DC35A-F438-496A-BFA6-62E7D390A487}"/>
    <dgm:cxn modelId="{2654EE63-E0FB-4180-A237-164A7151BAB9}" type="presOf" srcId="{EA863EB5-EA59-4A22-B441-54C2739E0744}" destId="{F151C68B-507F-4C51-A3FF-6374B192AB46}" srcOrd="0" destOrd="0" presId="urn:microsoft.com/office/officeart/2005/8/layout/vList6"/>
    <dgm:cxn modelId="{E759E544-9332-40E4-AA65-42E2F30E72B1}" type="presOf" srcId="{DF2F2BB3-5E49-4C0C-B2F6-8EFC97CFB666}" destId="{19C3976B-847A-4C78-8F74-EC3614FE5D16}" srcOrd="0" destOrd="0" presId="urn:microsoft.com/office/officeart/2005/8/layout/vList6"/>
    <dgm:cxn modelId="{8B70734A-FC49-4F3D-9B2F-DC2F278FB7B5}" type="presOf" srcId="{2432F9C6-3DD7-4610-A473-0F3E5CCB79E3}" destId="{43859282-6948-49E9-801A-A8F3448B028E}" srcOrd="0" destOrd="0" presId="urn:microsoft.com/office/officeart/2005/8/layout/vList6"/>
    <dgm:cxn modelId="{4B9FBC4C-FBC3-48C8-A4B9-339B0849AA5D}" srcId="{D35D0CC0-43B6-40B6-95F0-6C0DAC850235}" destId="{2432F9C6-3DD7-4610-A473-0F3E5CCB79E3}" srcOrd="0" destOrd="0" parTransId="{614B22E0-6155-49BC-8419-01A713A4E8C6}" sibTransId="{1DC73935-D3BF-437F-BF7A-F19ADD2ACDA4}"/>
    <dgm:cxn modelId="{C4175E83-AEDC-4AA2-8413-23F9D4E51BE5}" srcId="{FC40A88B-5C21-4936-9976-BDDE264B0C81}" destId="{136177B9-B94C-48E8-ACA7-0BE5F7180377}" srcOrd="1" destOrd="0" parTransId="{926F11D6-CFF4-4F3F-9630-90974FED1325}" sibTransId="{C8B61796-9C3B-4F37-B40B-3933B6E99C54}"/>
    <dgm:cxn modelId="{A1541685-41E4-44FF-91C2-5E74BE5AF6E3}" srcId="{5D192240-F809-4689-B7C8-4A73E505B8AD}" destId="{F5336F04-F88E-47A9-9A40-2055AF36F925}" srcOrd="0" destOrd="0" parTransId="{5AA24D28-48CD-422F-9979-67925277CDCD}" sibTransId="{86433C75-E38B-4B56-B982-2E745C231E64}"/>
    <dgm:cxn modelId="{7392BB91-D86C-4F9C-B54B-4DDF18F03811}" srcId="{B9BD1F2E-E4FD-437D-B02E-47E5C5FE1A08}" destId="{D35D0CC0-43B6-40B6-95F0-6C0DAC850235}" srcOrd="3" destOrd="0" parTransId="{E8E2BE02-E413-42EE-968F-C846FD30EA3D}" sibTransId="{48DC1049-9EDF-41C4-BB15-57F0F278A8A5}"/>
    <dgm:cxn modelId="{A3ABDE96-95D4-4402-9E79-7D052204CBEF}" type="presOf" srcId="{B9BD1F2E-E4FD-437D-B02E-47E5C5FE1A08}" destId="{F10A8A2C-9665-4011-839D-D49C34F8F592}" srcOrd="0" destOrd="0" presId="urn:microsoft.com/office/officeart/2005/8/layout/vList6"/>
    <dgm:cxn modelId="{AE6C4699-B9E5-4F81-B2AB-525040CD8932}" srcId="{B9BD1F2E-E4FD-437D-B02E-47E5C5FE1A08}" destId="{FC40A88B-5C21-4936-9976-BDDE264B0C81}" srcOrd="1" destOrd="0" parTransId="{7EC5A256-1870-4D34-8271-AAA6D8458137}" sibTransId="{8F4CF268-E0CB-42C2-88DD-D09F8068B887}"/>
    <dgm:cxn modelId="{E7C81A9D-69C3-4125-B8E0-3E22BE57E3B0}" srcId="{B9BD1F2E-E4FD-437D-B02E-47E5C5FE1A08}" destId="{5D192240-F809-4689-B7C8-4A73E505B8AD}" srcOrd="0" destOrd="0" parTransId="{AE45388C-47AB-49D0-BF64-4508F0B54221}" sibTransId="{94D16876-2BA1-482E-8F86-6BE8E705D7A6}"/>
    <dgm:cxn modelId="{353DCBA0-3611-4627-B74F-360B2B6263DB}" type="presOf" srcId="{83F6C4E9-7C3C-4511-AF91-CFC15FAB9025}" destId="{63A726C1-901C-4053-81F9-ACA3D5F2201D}" srcOrd="0" destOrd="1" presId="urn:microsoft.com/office/officeart/2005/8/layout/vList6"/>
    <dgm:cxn modelId="{B266D1AA-83CD-4B6E-8E9C-253366EF8A3A}" type="presOf" srcId="{DA5FEDE7-CA86-43B0-8D9A-2183DB04D2A0}" destId="{43859282-6948-49E9-801A-A8F3448B028E}" srcOrd="0" destOrd="1" presId="urn:microsoft.com/office/officeart/2005/8/layout/vList6"/>
    <dgm:cxn modelId="{61CCA6B0-DEA2-4D52-8987-CEA6A009814F}" type="presOf" srcId="{136177B9-B94C-48E8-ACA7-0BE5F7180377}" destId="{19C3976B-847A-4C78-8F74-EC3614FE5D16}" srcOrd="0" destOrd="1" presId="urn:microsoft.com/office/officeart/2005/8/layout/vList6"/>
    <dgm:cxn modelId="{A354D1B2-5DEF-4F44-B229-C9BC29D51CFF}" type="presOf" srcId="{38B27C5E-756D-464D-906C-F8CF7FF8DA5E}" destId="{D4A6DC64-FDA7-4E44-A961-4D9DC9416668}" srcOrd="0" destOrd="1" presId="urn:microsoft.com/office/officeart/2005/8/layout/vList6"/>
    <dgm:cxn modelId="{124204C4-9EA5-4354-81CD-59B042E819D2}" type="presOf" srcId="{5D192240-F809-4689-B7C8-4A73E505B8AD}" destId="{DD6CDBA1-5042-4372-B3D1-FA17F2915D0B}" srcOrd="0" destOrd="0" presId="urn:microsoft.com/office/officeart/2005/8/layout/vList6"/>
    <dgm:cxn modelId="{6DFB0BCD-0FC1-4D62-9FCA-237D6042F3AC}" srcId="{D35D0CC0-43B6-40B6-95F0-6C0DAC850235}" destId="{DA5FEDE7-CA86-43B0-8D9A-2183DB04D2A0}" srcOrd="1" destOrd="0" parTransId="{FDB7E43C-AB94-4A28-A7F9-8E7ECF544907}" sibTransId="{CD94814C-11B0-4416-856F-3C3F025890D8}"/>
    <dgm:cxn modelId="{46F874CE-2480-4C51-B043-AA8EF31CC3B9}" srcId="{EA863EB5-EA59-4A22-B441-54C2739E0744}" destId="{0A5960C4-629D-481E-8815-8F010A6EAEE8}" srcOrd="0" destOrd="0" parTransId="{69EBD87A-1F77-4C8A-8FDC-75D348AEC1F2}" sibTransId="{F898815C-B080-4C07-9BA2-1F026311A9A0}"/>
    <dgm:cxn modelId="{B93CFCD8-836C-41C3-AC0D-ED609394DB54}" type="presOf" srcId="{0A5960C4-629D-481E-8815-8F010A6EAEE8}" destId="{63A726C1-901C-4053-81F9-ACA3D5F2201D}" srcOrd="0" destOrd="0" presId="urn:microsoft.com/office/officeart/2005/8/layout/vList6"/>
    <dgm:cxn modelId="{DFE1D8EA-9BAC-4C3A-B25B-948C9EC3A463}" type="presOf" srcId="{D35D0CC0-43B6-40B6-95F0-6C0DAC850235}" destId="{3F0A1F18-1879-4F45-9EB8-BD6A18B10518}" srcOrd="0" destOrd="0" presId="urn:microsoft.com/office/officeart/2005/8/layout/vList6"/>
    <dgm:cxn modelId="{45B66375-1638-4E5C-8808-D14CA67ECEB9}" type="presParOf" srcId="{F10A8A2C-9665-4011-839D-D49C34F8F592}" destId="{2D157DF8-1BBE-43B7-9AFD-E6F7F0C52E1F}" srcOrd="0" destOrd="0" presId="urn:microsoft.com/office/officeart/2005/8/layout/vList6"/>
    <dgm:cxn modelId="{5DAF316A-6755-471C-8E7C-E8BD2DFA3358}" type="presParOf" srcId="{2D157DF8-1BBE-43B7-9AFD-E6F7F0C52E1F}" destId="{DD6CDBA1-5042-4372-B3D1-FA17F2915D0B}" srcOrd="0" destOrd="0" presId="urn:microsoft.com/office/officeart/2005/8/layout/vList6"/>
    <dgm:cxn modelId="{ED33F642-C23A-4050-958F-9DF6CAD0B81A}" type="presParOf" srcId="{2D157DF8-1BBE-43B7-9AFD-E6F7F0C52E1F}" destId="{D4A6DC64-FDA7-4E44-A961-4D9DC9416668}" srcOrd="1" destOrd="0" presId="urn:microsoft.com/office/officeart/2005/8/layout/vList6"/>
    <dgm:cxn modelId="{4370DB6E-74A8-48D9-959C-E7440296CCA9}" type="presParOf" srcId="{F10A8A2C-9665-4011-839D-D49C34F8F592}" destId="{D0E930C6-A180-4393-9C9B-F2763E78E7E9}" srcOrd="1" destOrd="0" presId="urn:microsoft.com/office/officeart/2005/8/layout/vList6"/>
    <dgm:cxn modelId="{A87D4D27-8F9A-46CC-9658-BEBDB0194CEB}" type="presParOf" srcId="{F10A8A2C-9665-4011-839D-D49C34F8F592}" destId="{59C7FD27-E35D-48CB-9D78-B7919120E24E}" srcOrd="2" destOrd="0" presId="urn:microsoft.com/office/officeart/2005/8/layout/vList6"/>
    <dgm:cxn modelId="{4EE3B1AC-7546-4B11-A137-F2F99EDA30AA}" type="presParOf" srcId="{59C7FD27-E35D-48CB-9D78-B7919120E24E}" destId="{3059D000-E1DE-4B51-9797-56E50E9037F0}" srcOrd="0" destOrd="0" presId="urn:microsoft.com/office/officeart/2005/8/layout/vList6"/>
    <dgm:cxn modelId="{7DCA74FD-3173-4C54-AB10-7C926E04B9D1}" type="presParOf" srcId="{59C7FD27-E35D-48CB-9D78-B7919120E24E}" destId="{19C3976B-847A-4C78-8F74-EC3614FE5D16}" srcOrd="1" destOrd="0" presId="urn:microsoft.com/office/officeart/2005/8/layout/vList6"/>
    <dgm:cxn modelId="{5ADE39F4-F358-4A59-9CCA-3EBFAC4914AE}" type="presParOf" srcId="{F10A8A2C-9665-4011-839D-D49C34F8F592}" destId="{62EAD472-7243-42DC-A79C-0C235E61C283}" srcOrd="3" destOrd="0" presId="urn:microsoft.com/office/officeart/2005/8/layout/vList6"/>
    <dgm:cxn modelId="{1702543D-2EC4-4180-A83A-2489C33F97BF}" type="presParOf" srcId="{F10A8A2C-9665-4011-839D-D49C34F8F592}" destId="{D9FAD8CE-EAA6-466A-8D81-6F45D7DFF0CD}" srcOrd="4" destOrd="0" presId="urn:microsoft.com/office/officeart/2005/8/layout/vList6"/>
    <dgm:cxn modelId="{A8B0BDA9-2B75-466A-8DE4-332C91BA85FB}" type="presParOf" srcId="{D9FAD8CE-EAA6-466A-8D81-6F45D7DFF0CD}" destId="{F151C68B-507F-4C51-A3FF-6374B192AB46}" srcOrd="0" destOrd="0" presId="urn:microsoft.com/office/officeart/2005/8/layout/vList6"/>
    <dgm:cxn modelId="{F9F90174-1949-4D84-B6B3-CE3B68360676}" type="presParOf" srcId="{D9FAD8CE-EAA6-466A-8D81-6F45D7DFF0CD}" destId="{63A726C1-901C-4053-81F9-ACA3D5F2201D}" srcOrd="1" destOrd="0" presId="urn:microsoft.com/office/officeart/2005/8/layout/vList6"/>
    <dgm:cxn modelId="{9E58E461-5460-42F4-84C8-11C09C55AA9A}" type="presParOf" srcId="{F10A8A2C-9665-4011-839D-D49C34F8F592}" destId="{3E1E79F6-E147-4127-88A8-603D35AAC871}" srcOrd="5" destOrd="0" presId="urn:microsoft.com/office/officeart/2005/8/layout/vList6"/>
    <dgm:cxn modelId="{F4C60F08-922C-46A0-858E-8088D4AFBA3F}" type="presParOf" srcId="{F10A8A2C-9665-4011-839D-D49C34F8F592}" destId="{0E44BEDD-D125-4CAD-A275-5BD8DAC8E283}" srcOrd="6" destOrd="0" presId="urn:microsoft.com/office/officeart/2005/8/layout/vList6"/>
    <dgm:cxn modelId="{8ECB1148-51F4-466F-806F-903EDA4D1EFF}" type="presParOf" srcId="{0E44BEDD-D125-4CAD-A275-5BD8DAC8E283}" destId="{3F0A1F18-1879-4F45-9EB8-BD6A18B10518}" srcOrd="0" destOrd="0" presId="urn:microsoft.com/office/officeart/2005/8/layout/vList6"/>
    <dgm:cxn modelId="{CF8FE2DD-1B58-43C3-8C4C-0DB64864E71F}" type="presParOf" srcId="{0E44BEDD-D125-4CAD-A275-5BD8DAC8E283}" destId="{43859282-6948-49E9-801A-A8F3448B028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95128-A0B7-47F2-9DC0-6C19263CF7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5D479F-D077-4196-B525-6856D3D742F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Central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6F242-1928-46CB-9DCA-F5EA8785CCFF}" type="parTrans" cxnId="{29E33BCD-551E-43A4-A2A1-43823CAE8E2F}">
      <dgm:prSet/>
      <dgm:spPr/>
      <dgm:t>
        <a:bodyPr/>
        <a:lstStyle/>
        <a:p>
          <a:endParaRPr lang="en-IN"/>
        </a:p>
      </dgm:t>
    </dgm:pt>
    <dgm:pt modelId="{1A4C6B2A-67E7-4554-99E7-068312B8AC1A}" type="sibTrans" cxnId="{29E33BCD-551E-43A4-A2A1-43823CAE8E2F}">
      <dgm:prSet/>
      <dgm:spPr/>
      <dgm:t>
        <a:bodyPr/>
        <a:lstStyle/>
        <a:p>
          <a:endParaRPr lang="en-IN"/>
        </a:p>
      </dgm:t>
    </dgm:pt>
    <dgm:pt modelId="{3B923D74-8304-4E1A-A1F6-873B204C463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State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544D3-C5AC-4B70-B9EA-6F83F242FCEA}" type="parTrans" cxnId="{E4057523-EE53-4500-AAD7-F3A3F4EEF86E}">
      <dgm:prSet/>
      <dgm:spPr/>
      <dgm:t>
        <a:bodyPr/>
        <a:lstStyle/>
        <a:p>
          <a:endParaRPr lang="en-IN"/>
        </a:p>
      </dgm:t>
    </dgm:pt>
    <dgm:pt modelId="{8B563EF6-F5EC-42A0-B8C4-040EEA17EA50}" type="sibTrans" cxnId="{E4057523-EE53-4500-AAD7-F3A3F4EEF86E}">
      <dgm:prSet/>
      <dgm:spPr/>
      <dgm:t>
        <a:bodyPr/>
        <a:lstStyle/>
        <a:p>
          <a:endParaRPr lang="en-IN"/>
        </a:p>
      </dgm:t>
    </dgm:pt>
    <dgm:pt modelId="{8F9A241B-EE7E-4368-9975-07DE7A03685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Private (CPP/IPP)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A25B9B-DE6B-4E43-9F1C-C541ABEDBEF0}" type="parTrans" cxnId="{2AFDEDE0-F8F2-4285-940F-FF7E6154C910}">
      <dgm:prSet/>
      <dgm:spPr/>
      <dgm:t>
        <a:bodyPr/>
        <a:lstStyle/>
        <a:p>
          <a:endParaRPr lang="en-IN"/>
        </a:p>
      </dgm:t>
    </dgm:pt>
    <dgm:pt modelId="{37E84DBA-A624-4DF9-9A9C-135B3F390BBF}" type="sibTrans" cxnId="{2AFDEDE0-F8F2-4285-940F-FF7E6154C910}">
      <dgm:prSet/>
      <dgm:spPr/>
      <dgm:t>
        <a:bodyPr/>
        <a:lstStyle/>
        <a:p>
          <a:endParaRPr lang="en-IN"/>
        </a:p>
      </dgm:t>
    </dgm:pt>
    <dgm:pt modelId="{E02BA11A-D1F9-48E3-BD2D-9161104C61BE}" type="pres">
      <dgm:prSet presAssocID="{68795128-A0B7-47F2-9DC0-6C19263CF794}" presName="diagram" presStyleCnt="0">
        <dgm:presLayoutVars>
          <dgm:dir/>
          <dgm:resizeHandles val="exact"/>
        </dgm:presLayoutVars>
      </dgm:prSet>
      <dgm:spPr/>
    </dgm:pt>
    <dgm:pt modelId="{E94E9C56-1281-4A63-971E-79D064DDEA1A}" type="pres">
      <dgm:prSet presAssocID="{525D479F-D077-4196-B525-6856D3D742FE}" presName="node" presStyleLbl="node1" presStyleIdx="0" presStyleCnt="3">
        <dgm:presLayoutVars>
          <dgm:bulletEnabled val="1"/>
        </dgm:presLayoutVars>
      </dgm:prSet>
      <dgm:spPr/>
    </dgm:pt>
    <dgm:pt modelId="{7D60753F-9BD8-4A53-8808-2B4A47A9F347}" type="pres">
      <dgm:prSet presAssocID="{1A4C6B2A-67E7-4554-99E7-068312B8AC1A}" presName="sibTrans" presStyleCnt="0"/>
      <dgm:spPr/>
    </dgm:pt>
    <dgm:pt modelId="{9FF8D14A-4FB4-44D4-985F-B78B7B8F647F}" type="pres">
      <dgm:prSet presAssocID="{3B923D74-8304-4E1A-A1F6-873B204C4632}" presName="node" presStyleLbl="node1" presStyleIdx="1" presStyleCnt="3" custLinFactNeighborX="-340" custLinFactNeighborY="0">
        <dgm:presLayoutVars>
          <dgm:bulletEnabled val="1"/>
        </dgm:presLayoutVars>
      </dgm:prSet>
      <dgm:spPr/>
    </dgm:pt>
    <dgm:pt modelId="{E0CD4817-C861-4350-8A88-B57E743F529B}" type="pres">
      <dgm:prSet presAssocID="{8B563EF6-F5EC-42A0-B8C4-040EEA17EA50}" presName="sibTrans" presStyleCnt="0"/>
      <dgm:spPr/>
    </dgm:pt>
    <dgm:pt modelId="{BBD69C12-6C23-49D8-B009-4471EF4393F6}" type="pres">
      <dgm:prSet presAssocID="{8F9A241B-EE7E-4368-9975-07DE7A036856}" presName="node" presStyleLbl="node1" presStyleIdx="2" presStyleCnt="3">
        <dgm:presLayoutVars>
          <dgm:bulletEnabled val="1"/>
        </dgm:presLayoutVars>
      </dgm:prSet>
      <dgm:spPr/>
    </dgm:pt>
  </dgm:ptLst>
  <dgm:cxnLst>
    <dgm:cxn modelId="{A7DCFE08-4065-4B43-B496-32F5964488F9}" type="presOf" srcId="{68795128-A0B7-47F2-9DC0-6C19263CF794}" destId="{E02BA11A-D1F9-48E3-BD2D-9161104C61BE}" srcOrd="0" destOrd="0" presId="urn:microsoft.com/office/officeart/2005/8/layout/default"/>
    <dgm:cxn modelId="{E4057523-EE53-4500-AAD7-F3A3F4EEF86E}" srcId="{68795128-A0B7-47F2-9DC0-6C19263CF794}" destId="{3B923D74-8304-4E1A-A1F6-873B204C4632}" srcOrd="1" destOrd="0" parTransId="{69A544D3-C5AC-4B70-B9EA-6F83F242FCEA}" sibTransId="{8B563EF6-F5EC-42A0-B8C4-040EEA17EA50}"/>
    <dgm:cxn modelId="{B1F05B29-8698-42DB-AFD5-0768664DA4F7}" type="presOf" srcId="{3B923D74-8304-4E1A-A1F6-873B204C4632}" destId="{9FF8D14A-4FB4-44D4-985F-B78B7B8F647F}" srcOrd="0" destOrd="0" presId="urn:microsoft.com/office/officeart/2005/8/layout/default"/>
    <dgm:cxn modelId="{75D9B882-469A-48A3-A1A2-61C76BD47034}" type="presOf" srcId="{8F9A241B-EE7E-4368-9975-07DE7A036856}" destId="{BBD69C12-6C23-49D8-B009-4471EF4393F6}" srcOrd="0" destOrd="0" presId="urn:microsoft.com/office/officeart/2005/8/layout/default"/>
    <dgm:cxn modelId="{29E33BCD-551E-43A4-A2A1-43823CAE8E2F}" srcId="{68795128-A0B7-47F2-9DC0-6C19263CF794}" destId="{525D479F-D077-4196-B525-6856D3D742FE}" srcOrd="0" destOrd="0" parTransId="{7856F242-1928-46CB-9DCA-F5EA8785CCFF}" sibTransId="{1A4C6B2A-67E7-4554-99E7-068312B8AC1A}"/>
    <dgm:cxn modelId="{2AFDEDE0-F8F2-4285-940F-FF7E6154C910}" srcId="{68795128-A0B7-47F2-9DC0-6C19263CF794}" destId="{8F9A241B-EE7E-4368-9975-07DE7A036856}" srcOrd="2" destOrd="0" parTransId="{C6A25B9B-DE6B-4E43-9F1C-C541ABEDBEF0}" sibTransId="{37E84DBA-A624-4DF9-9A9C-135B3F390BBF}"/>
    <dgm:cxn modelId="{1CD50FFE-A79B-4776-88BC-521529680162}" type="presOf" srcId="{525D479F-D077-4196-B525-6856D3D742FE}" destId="{E94E9C56-1281-4A63-971E-79D064DDEA1A}" srcOrd="0" destOrd="0" presId="urn:microsoft.com/office/officeart/2005/8/layout/default"/>
    <dgm:cxn modelId="{F2BC7378-16C8-4086-A3DA-C40CA16BC9A6}" type="presParOf" srcId="{E02BA11A-D1F9-48E3-BD2D-9161104C61BE}" destId="{E94E9C56-1281-4A63-971E-79D064DDEA1A}" srcOrd="0" destOrd="0" presId="urn:microsoft.com/office/officeart/2005/8/layout/default"/>
    <dgm:cxn modelId="{75E5334B-5DA2-4FF8-9A4A-7B39C38A1233}" type="presParOf" srcId="{E02BA11A-D1F9-48E3-BD2D-9161104C61BE}" destId="{7D60753F-9BD8-4A53-8808-2B4A47A9F347}" srcOrd="1" destOrd="0" presId="urn:microsoft.com/office/officeart/2005/8/layout/default"/>
    <dgm:cxn modelId="{5C3EEDF2-F296-4FBF-853D-3E19DF6D81A6}" type="presParOf" srcId="{E02BA11A-D1F9-48E3-BD2D-9161104C61BE}" destId="{9FF8D14A-4FB4-44D4-985F-B78B7B8F647F}" srcOrd="2" destOrd="0" presId="urn:microsoft.com/office/officeart/2005/8/layout/default"/>
    <dgm:cxn modelId="{C95205BF-AE4A-4C69-9347-0547877E1C89}" type="presParOf" srcId="{E02BA11A-D1F9-48E3-BD2D-9161104C61BE}" destId="{E0CD4817-C861-4350-8A88-B57E743F529B}" srcOrd="3" destOrd="0" presId="urn:microsoft.com/office/officeart/2005/8/layout/default"/>
    <dgm:cxn modelId="{72F8F325-25A6-4FCF-B57E-B1B81A7E9B6C}" type="presParOf" srcId="{E02BA11A-D1F9-48E3-BD2D-9161104C61BE}" destId="{BBD69C12-6C23-49D8-B009-4471EF4393F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5686794-7063-478E-9D26-05A8347B7F17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B389B0-01FC-448E-99AF-59625D9C473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TAMIL NADU </a:t>
          </a:r>
        </a:p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(HIGH WIND)</a:t>
          </a:r>
        </a:p>
      </dgm:t>
    </dgm:pt>
    <dgm:pt modelId="{2AA356B4-F713-4FF1-8677-17492CB08606}" type="parTrans" cxnId="{CDB41D4D-778C-44DA-B4BC-8DFEED1B6DA2}">
      <dgm:prSet/>
      <dgm:spPr/>
      <dgm:t>
        <a:bodyPr/>
        <a:lstStyle/>
        <a:p>
          <a:endParaRPr lang="en-IN"/>
        </a:p>
      </dgm:t>
    </dgm:pt>
    <dgm:pt modelId="{71DB417C-27E1-42B8-924C-67A9DC4F5F63}" type="sibTrans" cxnId="{CDB41D4D-778C-44DA-B4BC-8DFEED1B6DA2}">
      <dgm:prSet/>
      <dgm:spPr/>
      <dgm:t>
        <a:bodyPr/>
        <a:lstStyle/>
        <a:p>
          <a:endParaRPr lang="en-IN"/>
        </a:p>
      </dgm:t>
    </dgm:pt>
    <dgm:pt modelId="{9291F04D-45CF-4B5D-8112-FB7C4128E0E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UTTAR PRADESH </a:t>
          </a:r>
        </a:p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 HIGH MARKET PROCUREMENT)</a:t>
          </a:r>
        </a:p>
      </dgm:t>
    </dgm:pt>
    <dgm:pt modelId="{90F3EE89-E510-47BE-A027-E1BBDDF9E098}" type="parTrans" cxnId="{C17CEE0A-497E-42F5-9A95-1531F7849FAF}">
      <dgm:prSet/>
      <dgm:spPr/>
      <dgm:t>
        <a:bodyPr/>
        <a:lstStyle/>
        <a:p>
          <a:endParaRPr lang="en-IN"/>
        </a:p>
      </dgm:t>
    </dgm:pt>
    <dgm:pt modelId="{40F633DD-C227-454A-8BA7-CEB76BE5587A}" type="sibTrans" cxnId="{C17CEE0A-497E-42F5-9A95-1531F7849FAF}">
      <dgm:prSet/>
      <dgm:spPr/>
      <dgm:t>
        <a:bodyPr/>
        <a:lstStyle/>
        <a:p>
          <a:endParaRPr lang="en-IN"/>
        </a:p>
      </dgm:t>
    </dgm:pt>
    <dgm:pt modelId="{D0ABDB99-4D87-45AC-81B8-90D8FB3CBB0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NEW DELHI</a:t>
          </a:r>
        </a:p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(HIGH DEMAND WITH VERY LOW RES)</a:t>
          </a:r>
        </a:p>
      </dgm:t>
    </dgm:pt>
    <dgm:pt modelId="{032062C2-28DA-4CCB-94EB-F46DB0EE9197}" type="parTrans" cxnId="{946E753F-9DD2-4A3E-922E-935F7C0293D3}">
      <dgm:prSet/>
      <dgm:spPr/>
      <dgm:t>
        <a:bodyPr/>
        <a:lstStyle/>
        <a:p>
          <a:endParaRPr lang="en-IN"/>
        </a:p>
      </dgm:t>
    </dgm:pt>
    <dgm:pt modelId="{8B2D8B31-FBE6-4A6F-AF27-C6411C3E5113}" type="sibTrans" cxnId="{946E753F-9DD2-4A3E-922E-935F7C0293D3}">
      <dgm:prSet/>
      <dgm:spPr/>
      <dgm:t>
        <a:bodyPr/>
        <a:lstStyle/>
        <a:p>
          <a:endParaRPr lang="en-IN"/>
        </a:p>
      </dgm:t>
    </dgm:pt>
    <dgm:pt modelId="{D321D201-22A1-4E38-B811-C8DE934B767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RAJASTHAN</a:t>
          </a:r>
        </a:p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(HIGH SOLAR)</a:t>
          </a:r>
        </a:p>
      </dgm:t>
    </dgm:pt>
    <dgm:pt modelId="{F31AE88A-B0C3-49BC-B891-FC3FBC6D7C31}" type="parTrans" cxnId="{023B5003-4F4E-4663-B61E-63F04596BD6E}">
      <dgm:prSet/>
      <dgm:spPr/>
      <dgm:t>
        <a:bodyPr/>
        <a:lstStyle/>
        <a:p>
          <a:endParaRPr lang="en-IN"/>
        </a:p>
      </dgm:t>
    </dgm:pt>
    <dgm:pt modelId="{F6D665D8-4325-406F-97ED-7C7E80C346D1}" type="sibTrans" cxnId="{023B5003-4F4E-4663-B61E-63F04596BD6E}">
      <dgm:prSet/>
      <dgm:spPr/>
      <dgm:t>
        <a:bodyPr/>
        <a:lstStyle/>
        <a:p>
          <a:endParaRPr lang="en-IN"/>
        </a:p>
      </dgm:t>
    </dgm:pt>
    <dgm:pt modelId="{E58BAFFF-A2D9-4AB9-9200-B9D737AD6C28}" type="pres">
      <dgm:prSet presAssocID="{F5686794-7063-478E-9D26-05A8347B7F17}" presName="matrix" presStyleCnt="0">
        <dgm:presLayoutVars>
          <dgm:chMax val="1"/>
          <dgm:dir/>
          <dgm:resizeHandles val="exact"/>
        </dgm:presLayoutVars>
      </dgm:prSet>
      <dgm:spPr/>
    </dgm:pt>
    <dgm:pt modelId="{0F15BF7F-A3C3-487F-A9BE-9467F3B1CF0B}" type="pres">
      <dgm:prSet presAssocID="{F5686794-7063-478E-9D26-05A8347B7F17}" presName="axisShape" presStyleLbl="bgShp" presStyleIdx="0" presStyleCnt="1"/>
      <dgm:spPr/>
    </dgm:pt>
    <dgm:pt modelId="{E64EB23A-637C-424F-92F7-B9EC268FBCA8}" type="pres">
      <dgm:prSet presAssocID="{F5686794-7063-478E-9D26-05A8347B7F17}" presName="rect1" presStyleLbl="node1" presStyleIdx="0" presStyleCnt="4" custScaleX="126761" custLinFactNeighborX="-14897">
        <dgm:presLayoutVars>
          <dgm:chMax val="0"/>
          <dgm:chPref val="0"/>
          <dgm:bulletEnabled val="1"/>
        </dgm:presLayoutVars>
      </dgm:prSet>
      <dgm:spPr/>
    </dgm:pt>
    <dgm:pt modelId="{9A53541F-3B9A-4BD1-90DC-91616DC37069}" type="pres">
      <dgm:prSet presAssocID="{F5686794-7063-478E-9D26-05A8347B7F17}" presName="rect2" presStyleLbl="node1" presStyleIdx="1" presStyleCnt="4" custScaleX="129272" custLinFactNeighborX="17113">
        <dgm:presLayoutVars>
          <dgm:chMax val="0"/>
          <dgm:chPref val="0"/>
          <dgm:bulletEnabled val="1"/>
        </dgm:presLayoutVars>
      </dgm:prSet>
      <dgm:spPr/>
    </dgm:pt>
    <dgm:pt modelId="{88232F55-5658-46B9-B581-E6EFDF5E98A6}" type="pres">
      <dgm:prSet presAssocID="{F5686794-7063-478E-9D26-05A8347B7F17}" presName="rect3" presStyleLbl="node1" presStyleIdx="2" presStyleCnt="4" custScaleX="124474" custLinFactNeighborX="-15771">
        <dgm:presLayoutVars>
          <dgm:chMax val="0"/>
          <dgm:chPref val="0"/>
          <dgm:bulletEnabled val="1"/>
        </dgm:presLayoutVars>
      </dgm:prSet>
      <dgm:spPr/>
    </dgm:pt>
    <dgm:pt modelId="{DC0AC389-5A67-4F3A-88A0-0A0316376261}" type="pres">
      <dgm:prSet presAssocID="{F5686794-7063-478E-9D26-05A8347B7F17}" presName="rect4" presStyleLbl="node1" presStyleIdx="3" presStyleCnt="4" custScaleX="126393" custLinFactNeighborX="17524">
        <dgm:presLayoutVars>
          <dgm:chMax val="0"/>
          <dgm:chPref val="0"/>
          <dgm:bulletEnabled val="1"/>
        </dgm:presLayoutVars>
      </dgm:prSet>
      <dgm:spPr/>
    </dgm:pt>
  </dgm:ptLst>
  <dgm:cxnLst>
    <dgm:cxn modelId="{023B5003-4F4E-4663-B61E-63F04596BD6E}" srcId="{F5686794-7063-478E-9D26-05A8347B7F17}" destId="{D321D201-22A1-4E38-B811-C8DE934B7677}" srcOrd="3" destOrd="0" parTransId="{F31AE88A-B0C3-49BC-B891-FC3FBC6D7C31}" sibTransId="{F6D665D8-4325-406F-97ED-7C7E80C346D1}"/>
    <dgm:cxn modelId="{C17CEE0A-497E-42F5-9A95-1531F7849FAF}" srcId="{F5686794-7063-478E-9D26-05A8347B7F17}" destId="{9291F04D-45CF-4B5D-8112-FB7C4128E0E9}" srcOrd="1" destOrd="0" parTransId="{90F3EE89-E510-47BE-A027-E1BBDDF9E098}" sibTransId="{40F633DD-C227-454A-8BA7-CEB76BE5587A}"/>
    <dgm:cxn modelId="{8E9EEF28-CD31-484A-A6EF-8F6A73790FB8}" type="presOf" srcId="{D321D201-22A1-4E38-B811-C8DE934B7677}" destId="{DC0AC389-5A67-4F3A-88A0-0A0316376261}" srcOrd="0" destOrd="0" presId="urn:microsoft.com/office/officeart/2005/8/layout/matrix2"/>
    <dgm:cxn modelId="{946E753F-9DD2-4A3E-922E-935F7C0293D3}" srcId="{F5686794-7063-478E-9D26-05A8347B7F17}" destId="{D0ABDB99-4D87-45AC-81B8-90D8FB3CBB03}" srcOrd="2" destOrd="0" parTransId="{032062C2-28DA-4CCB-94EB-F46DB0EE9197}" sibTransId="{8B2D8B31-FBE6-4A6F-AF27-C6411C3E5113}"/>
    <dgm:cxn modelId="{CDB41D4D-778C-44DA-B4BC-8DFEED1B6DA2}" srcId="{F5686794-7063-478E-9D26-05A8347B7F17}" destId="{23B389B0-01FC-448E-99AF-59625D9C4730}" srcOrd="0" destOrd="0" parTransId="{2AA356B4-F713-4FF1-8677-17492CB08606}" sibTransId="{71DB417C-27E1-42B8-924C-67A9DC4F5F63}"/>
    <dgm:cxn modelId="{76D4AB71-8B52-4381-A8F5-B6B56BB0B2A0}" type="presOf" srcId="{23B389B0-01FC-448E-99AF-59625D9C4730}" destId="{E64EB23A-637C-424F-92F7-B9EC268FBCA8}" srcOrd="0" destOrd="0" presId="urn:microsoft.com/office/officeart/2005/8/layout/matrix2"/>
    <dgm:cxn modelId="{169A9875-9129-4443-A923-BFBF67D45DDD}" type="presOf" srcId="{9291F04D-45CF-4B5D-8112-FB7C4128E0E9}" destId="{9A53541F-3B9A-4BD1-90DC-91616DC37069}" srcOrd="0" destOrd="0" presId="urn:microsoft.com/office/officeart/2005/8/layout/matrix2"/>
    <dgm:cxn modelId="{CFC4C8A4-EFFD-4964-834C-C799F17AF011}" type="presOf" srcId="{D0ABDB99-4D87-45AC-81B8-90D8FB3CBB03}" destId="{88232F55-5658-46B9-B581-E6EFDF5E98A6}" srcOrd="0" destOrd="0" presId="urn:microsoft.com/office/officeart/2005/8/layout/matrix2"/>
    <dgm:cxn modelId="{B3F5E4D5-FBC8-438A-8402-FAE76AB4FCF8}" type="presOf" srcId="{F5686794-7063-478E-9D26-05A8347B7F17}" destId="{E58BAFFF-A2D9-4AB9-9200-B9D737AD6C28}" srcOrd="0" destOrd="0" presId="urn:microsoft.com/office/officeart/2005/8/layout/matrix2"/>
    <dgm:cxn modelId="{2A665222-5292-4057-90E2-B5B6A2DCE586}" type="presParOf" srcId="{E58BAFFF-A2D9-4AB9-9200-B9D737AD6C28}" destId="{0F15BF7F-A3C3-487F-A9BE-9467F3B1CF0B}" srcOrd="0" destOrd="0" presId="urn:microsoft.com/office/officeart/2005/8/layout/matrix2"/>
    <dgm:cxn modelId="{48C0982B-15CB-4767-9B3A-F9B65AF00B44}" type="presParOf" srcId="{E58BAFFF-A2D9-4AB9-9200-B9D737AD6C28}" destId="{E64EB23A-637C-424F-92F7-B9EC268FBCA8}" srcOrd="1" destOrd="0" presId="urn:microsoft.com/office/officeart/2005/8/layout/matrix2"/>
    <dgm:cxn modelId="{9E2DF270-8745-4565-8782-E1C681BC328E}" type="presParOf" srcId="{E58BAFFF-A2D9-4AB9-9200-B9D737AD6C28}" destId="{9A53541F-3B9A-4BD1-90DC-91616DC37069}" srcOrd="2" destOrd="0" presId="urn:microsoft.com/office/officeart/2005/8/layout/matrix2"/>
    <dgm:cxn modelId="{279BC763-1C0C-4ACF-81AB-D469E0BCC829}" type="presParOf" srcId="{E58BAFFF-A2D9-4AB9-9200-B9D737AD6C28}" destId="{88232F55-5658-46B9-B581-E6EFDF5E98A6}" srcOrd="3" destOrd="0" presId="urn:microsoft.com/office/officeart/2005/8/layout/matrix2"/>
    <dgm:cxn modelId="{B364227D-DB2E-417B-8B27-28B9D0455134}" type="presParOf" srcId="{E58BAFFF-A2D9-4AB9-9200-B9D737AD6C28}" destId="{DC0AC389-5A67-4F3A-88A0-0A031637626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76B17-E1B8-437D-904F-F75BBF29276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374ADE-2277-4017-A409-9463AFAACCC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Direct sale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4FA6F-5D19-40A9-8C12-81B496E4A2B8}" type="parTrans" cxnId="{8AE52FC2-9C7E-4F14-9086-61648CE6BEF8}">
      <dgm:prSet/>
      <dgm:spPr/>
      <dgm:t>
        <a:bodyPr/>
        <a:lstStyle/>
        <a:p>
          <a:endParaRPr lang="en-IN"/>
        </a:p>
      </dgm:t>
    </dgm:pt>
    <dgm:pt modelId="{EBE1B2DE-7853-4D16-9EAD-C5C9CAA84E62}" type="sibTrans" cxnId="{8AE52FC2-9C7E-4F14-9086-61648CE6BEF8}">
      <dgm:prSet/>
      <dgm:spPr/>
      <dgm:t>
        <a:bodyPr/>
        <a:lstStyle/>
        <a:p>
          <a:endParaRPr lang="en-IN"/>
        </a:p>
      </dgm:t>
    </dgm:pt>
    <dgm:pt modelId="{9E799616-3922-4FCE-85D7-2007B2C34678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PPAs with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Discoms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B25808-9D12-4016-B5EE-700E3DECBA3C}" type="parTrans" cxnId="{282F9EBD-49C3-4C64-97B2-A5D4BF553A5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5294F-A14F-4079-9A6D-35811A9D77FC}" type="sibTrans" cxnId="{282F9EBD-49C3-4C64-97B2-A5D4BF553A58}">
      <dgm:prSet/>
      <dgm:spPr/>
      <dgm:t>
        <a:bodyPr/>
        <a:lstStyle/>
        <a:p>
          <a:endParaRPr lang="en-IN"/>
        </a:p>
      </dgm:t>
    </dgm:pt>
    <dgm:pt modelId="{016EA1E5-DD32-4597-943F-497D0A060ED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Market sale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D9739E-3886-4FD6-8869-2616C549768B}" type="parTrans" cxnId="{EF8935F1-9610-4A3B-BAAA-522A5656979B}">
      <dgm:prSet/>
      <dgm:spPr/>
      <dgm:t>
        <a:bodyPr/>
        <a:lstStyle/>
        <a:p>
          <a:endParaRPr lang="en-IN"/>
        </a:p>
      </dgm:t>
    </dgm:pt>
    <dgm:pt modelId="{9EC8B4C4-2255-4B6A-8DB4-076212541DA1}" type="sibTrans" cxnId="{EF8935F1-9610-4A3B-BAAA-522A5656979B}">
      <dgm:prSet/>
      <dgm:spPr/>
      <dgm:t>
        <a:bodyPr/>
        <a:lstStyle/>
        <a:p>
          <a:endParaRPr lang="en-IN"/>
        </a:p>
      </dgm:t>
    </dgm:pt>
    <dgm:pt modelId="{3E647F62-3415-443D-B433-AE2A6ACBD7F5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Ahead Market</a:t>
          </a:r>
        </a:p>
      </dgm:t>
    </dgm:pt>
    <dgm:pt modelId="{BCEE0B5E-D7F4-4F4A-93FC-1BDA7A1E2059}" type="parTrans" cxnId="{2B2A0A6C-9C6E-4701-AE57-DEF1BD2AD6E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55487-B6E7-4C14-AA40-9F3412CBB2CB}" type="sibTrans" cxnId="{2B2A0A6C-9C6E-4701-AE57-DEF1BD2AD6E3}">
      <dgm:prSet/>
      <dgm:spPr/>
      <dgm:t>
        <a:bodyPr/>
        <a:lstStyle/>
        <a:p>
          <a:endParaRPr lang="en-IN"/>
        </a:p>
      </dgm:t>
    </dgm:pt>
    <dgm:pt modelId="{BC969731-C70C-4C48-A443-361EACD354E2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 Access for large consumers</a:t>
          </a:r>
        </a:p>
      </dgm:t>
    </dgm:pt>
    <dgm:pt modelId="{11A135F2-8D0A-48CC-B3AA-80C3733ED2F3}" type="parTrans" cxnId="{75C3B711-E83D-4C3D-AB4F-099824C2B0CC}">
      <dgm:prSet/>
      <dgm:spPr/>
      <dgm:t>
        <a:bodyPr/>
        <a:lstStyle/>
        <a:p>
          <a:endParaRPr lang="en-IN"/>
        </a:p>
      </dgm:t>
    </dgm:pt>
    <dgm:pt modelId="{1DDA26ED-AB94-4774-BEC1-89F329393E93}" type="sibTrans" cxnId="{75C3B711-E83D-4C3D-AB4F-099824C2B0CC}">
      <dgm:prSet/>
      <dgm:spPr/>
      <dgm:t>
        <a:bodyPr/>
        <a:lstStyle/>
        <a:p>
          <a:endParaRPr lang="en-IN"/>
        </a:p>
      </dgm:t>
    </dgm:pt>
    <dgm:pt modelId="{4511B5F8-D265-431D-AD3D-F89EA2911925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Term Ahead Market</a:t>
          </a:r>
        </a:p>
      </dgm:t>
    </dgm:pt>
    <dgm:pt modelId="{0A2C4336-4937-4032-BABC-E89EA7CF81F2}" type="parTrans" cxnId="{93422207-9579-4BC8-95DC-C8334E3B10C8}">
      <dgm:prSet/>
      <dgm:spPr/>
      <dgm:t>
        <a:bodyPr/>
        <a:lstStyle/>
        <a:p>
          <a:endParaRPr lang="en-IN"/>
        </a:p>
      </dgm:t>
    </dgm:pt>
    <dgm:pt modelId="{719F168D-8A6D-454E-8F51-AD47796DE168}" type="sibTrans" cxnId="{93422207-9579-4BC8-95DC-C8334E3B10C8}">
      <dgm:prSet/>
      <dgm:spPr/>
      <dgm:t>
        <a:bodyPr/>
        <a:lstStyle/>
        <a:p>
          <a:endParaRPr lang="en-IN"/>
        </a:p>
      </dgm:t>
    </dgm:pt>
    <dgm:pt modelId="{93F47A44-2689-4A50-B182-FBD8C602D00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 Time Market</a:t>
          </a:r>
        </a:p>
      </dgm:t>
    </dgm:pt>
    <dgm:pt modelId="{E99B410B-C6DD-48E8-B19E-7D8C7FB6772E}" type="parTrans" cxnId="{D4EA353C-310F-4C1D-B887-753A73B6371F}">
      <dgm:prSet/>
      <dgm:spPr/>
      <dgm:t>
        <a:bodyPr/>
        <a:lstStyle/>
        <a:p>
          <a:endParaRPr lang="en-IN"/>
        </a:p>
      </dgm:t>
    </dgm:pt>
    <dgm:pt modelId="{3C9C33BF-0199-48A9-8DBF-F10E01FE2333}" type="sibTrans" cxnId="{D4EA353C-310F-4C1D-B887-753A73B6371F}">
      <dgm:prSet/>
      <dgm:spPr/>
      <dgm:t>
        <a:bodyPr/>
        <a:lstStyle/>
        <a:p>
          <a:endParaRPr lang="en-IN"/>
        </a:p>
      </dgm:t>
    </dgm:pt>
    <dgm:pt modelId="{81E988C8-4E6A-4E52-98A7-6C54F6663DE4}" type="pres">
      <dgm:prSet presAssocID="{A2076B17-E1B8-437D-904F-F75BBF292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2B0B5D-A01A-43C2-A1F5-998DB53ADD1B}" type="pres">
      <dgm:prSet presAssocID="{F1374ADE-2277-4017-A409-9463AFAACCC2}" presName="root" presStyleCnt="0"/>
      <dgm:spPr/>
    </dgm:pt>
    <dgm:pt modelId="{17FED3D8-0788-42E3-9167-0445BAABFEE0}" type="pres">
      <dgm:prSet presAssocID="{F1374ADE-2277-4017-A409-9463AFAACCC2}" presName="rootComposite" presStyleCnt="0"/>
      <dgm:spPr/>
    </dgm:pt>
    <dgm:pt modelId="{376119B2-1EFD-48DC-AD3C-04E703C6A362}" type="pres">
      <dgm:prSet presAssocID="{F1374ADE-2277-4017-A409-9463AFAACCC2}" presName="rootText" presStyleLbl="node1" presStyleIdx="0" presStyleCnt="2" custScaleY="100646" custLinFactNeighborX="-132" custLinFactNeighborY="55351"/>
      <dgm:spPr/>
    </dgm:pt>
    <dgm:pt modelId="{B81E37DE-95E3-436B-8954-4ACAF05A0DC2}" type="pres">
      <dgm:prSet presAssocID="{F1374ADE-2277-4017-A409-9463AFAACCC2}" presName="rootConnector" presStyleLbl="node1" presStyleIdx="0" presStyleCnt="2"/>
      <dgm:spPr/>
    </dgm:pt>
    <dgm:pt modelId="{082A6A4E-9DF5-4603-B85B-98007C54F6B1}" type="pres">
      <dgm:prSet presAssocID="{F1374ADE-2277-4017-A409-9463AFAACCC2}" presName="childShape" presStyleCnt="0"/>
      <dgm:spPr/>
    </dgm:pt>
    <dgm:pt modelId="{03ABE811-E870-4AB7-BB15-90680AF4851E}" type="pres">
      <dgm:prSet presAssocID="{40B25808-9D12-4016-B5EE-700E3DECBA3C}" presName="Name13" presStyleLbl="parChTrans1D2" presStyleIdx="0" presStyleCnt="5"/>
      <dgm:spPr/>
    </dgm:pt>
    <dgm:pt modelId="{D26919BF-E985-484A-80A4-F89F3A58CEC7}" type="pres">
      <dgm:prSet presAssocID="{9E799616-3922-4FCE-85D7-2007B2C34678}" presName="childText" presStyleLbl="bgAcc1" presStyleIdx="0" presStyleCnt="5" custScaleX="107666" custScaleY="121212" custLinFactNeighborX="2975" custLinFactNeighborY="61102">
        <dgm:presLayoutVars>
          <dgm:bulletEnabled val="1"/>
        </dgm:presLayoutVars>
      </dgm:prSet>
      <dgm:spPr/>
    </dgm:pt>
    <dgm:pt modelId="{DB12D659-49D1-452A-BB8A-29AEAE4A2B89}" type="pres">
      <dgm:prSet presAssocID="{11A135F2-8D0A-48CC-B3AA-80C3733ED2F3}" presName="Name13" presStyleLbl="parChTrans1D2" presStyleIdx="1" presStyleCnt="5"/>
      <dgm:spPr/>
    </dgm:pt>
    <dgm:pt modelId="{23B0C11A-BA63-40EB-9BBD-219438943E04}" type="pres">
      <dgm:prSet presAssocID="{BC969731-C70C-4C48-A443-361EACD354E2}" presName="childText" presStyleLbl="bgAcc1" presStyleIdx="1" presStyleCnt="5" custScaleY="134237" custLinFactNeighborX="6526" custLinFactNeighborY="66300">
        <dgm:presLayoutVars>
          <dgm:bulletEnabled val="1"/>
        </dgm:presLayoutVars>
      </dgm:prSet>
      <dgm:spPr/>
    </dgm:pt>
    <dgm:pt modelId="{5FCBC514-7873-433B-A6D4-143DE5361668}" type="pres">
      <dgm:prSet presAssocID="{016EA1E5-DD32-4597-943F-497D0A060ED9}" presName="root" presStyleCnt="0"/>
      <dgm:spPr/>
    </dgm:pt>
    <dgm:pt modelId="{2ED0895D-809F-41A4-BEAE-5E7B35016802}" type="pres">
      <dgm:prSet presAssocID="{016EA1E5-DD32-4597-943F-497D0A060ED9}" presName="rootComposite" presStyleCnt="0"/>
      <dgm:spPr/>
    </dgm:pt>
    <dgm:pt modelId="{3F158C3B-E464-4CBF-BCC1-C23E5A513D6A}" type="pres">
      <dgm:prSet presAssocID="{016EA1E5-DD32-4597-943F-497D0A060ED9}" presName="rootText" presStyleLbl="node1" presStyleIdx="1" presStyleCnt="2" custLinFactNeighborX="-3900" custLinFactNeighborY="57315"/>
      <dgm:spPr/>
    </dgm:pt>
    <dgm:pt modelId="{C0838937-388B-4737-AEFD-E625A241AD5A}" type="pres">
      <dgm:prSet presAssocID="{016EA1E5-DD32-4597-943F-497D0A060ED9}" presName="rootConnector" presStyleLbl="node1" presStyleIdx="1" presStyleCnt="2"/>
      <dgm:spPr/>
    </dgm:pt>
    <dgm:pt modelId="{632F877F-C658-41B8-8515-7CA857AAAC21}" type="pres">
      <dgm:prSet presAssocID="{016EA1E5-DD32-4597-943F-497D0A060ED9}" presName="childShape" presStyleCnt="0"/>
      <dgm:spPr/>
    </dgm:pt>
    <dgm:pt modelId="{E0AB1981-61AE-4ACE-824D-46CCCDC3A986}" type="pres">
      <dgm:prSet presAssocID="{BCEE0B5E-D7F4-4F4A-93FC-1BDA7A1E2059}" presName="Name13" presStyleLbl="parChTrans1D2" presStyleIdx="2" presStyleCnt="5"/>
      <dgm:spPr/>
    </dgm:pt>
    <dgm:pt modelId="{B7970ED7-2050-46F7-B1C6-171B6B160128}" type="pres">
      <dgm:prSet presAssocID="{3E647F62-3415-443D-B433-AE2A6ACBD7F5}" presName="childText" presStyleLbl="bgAcc1" presStyleIdx="2" presStyleCnt="5" custScaleX="88641" custScaleY="126937" custLinFactY="55102" custLinFactNeighborX="-647" custLinFactNeighborY="100000">
        <dgm:presLayoutVars>
          <dgm:bulletEnabled val="1"/>
        </dgm:presLayoutVars>
      </dgm:prSet>
      <dgm:spPr/>
    </dgm:pt>
    <dgm:pt modelId="{D1086793-650C-4AE8-9372-A314BA83EF03}" type="pres">
      <dgm:prSet presAssocID="{0A2C4336-4937-4032-BABC-E89EA7CF81F2}" presName="Name13" presStyleLbl="parChTrans1D2" presStyleIdx="3" presStyleCnt="5"/>
      <dgm:spPr/>
    </dgm:pt>
    <dgm:pt modelId="{7231A162-49A0-4FF6-AAA1-783E27767454}" type="pres">
      <dgm:prSet presAssocID="{4511B5F8-D265-431D-AD3D-F89EA2911925}" presName="childText" presStyleLbl="bgAcc1" presStyleIdx="3" presStyleCnt="5" custLinFactY="-7216" custLinFactNeighborX="-9539" custLinFactNeighborY="-100000">
        <dgm:presLayoutVars>
          <dgm:bulletEnabled val="1"/>
        </dgm:presLayoutVars>
      </dgm:prSet>
      <dgm:spPr/>
    </dgm:pt>
    <dgm:pt modelId="{3E1B06CD-895A-4BD4-8716-80C2D420D947}" type="pres">
      <dgm:prSet presAssocID="{E99B410B-C6DD-48E8-B19E-7D8C7FB6772E}" presName="Name13" presStyleLbl="parChTrans1D2" presStyleIdx="4" presStyleCnt="5"/>
      <dgm:spPr/>
    </dgm:pt>
    <dgm:pt modelId="{1E219EE9-FE25-4BD4-AE04-F3EC6730A15B}" type="pres">
      <dgm:prSet presAssocID="{93F47A44-2689-4A50-B182-FBD8C602D00C}" presName="childText" presStyleLbl="bgAcc1" presStyleIdx="4" presStyleCnt="5" custLinFactNeighborX="-6664" custLinFactNeighborY="24069">
        <dgm:presLayoutVars>
          <dgm:bulletEnabled val="1"/>
        </dgm:presLayoutVars>
      </dgm:prSet>
      <dgm:spPr/>
    </dgm:pt>
  </dgm:ptLst>
  <dgm:cxnLst>
    <dgm:cxn modelId="{A17AED06-D8C9-47F2-BA3E-D44CA4F97F7B}" type="presOf" srcId="{F1374ADE-2277-4017-A409-9463AFAACCC2}" destId="{B81E37DE-95E3-436B-8954-4ACAF05A0DC2}" srcOrd="1" destOrd="0" presId="urn:microsoft.com/office/officeart/2005/8/layout/hierarchy3"/>
    <dgm:cxn modelId="{93422207-9579-4BC8-95DC-C8334E3B10C8}" srcId="{016EA1E5-DD32-4597-943F-497D0A060ED9}" destId="{4511B5F8-D265-431D-AD3D-F89EA2911925}" srcOrd="1" destOrd="0" parTransId="{0A2C4336-4937-4032-BABC-E89EA7CF81F2}" sibTransId="{719F168D-8A6D-454E-8F51-AD47796DE168}"/>
    <dgm:cxn modelId="{C0C16010-3BE6-4D62-A2AE-E7605FFF34A9}" type="presOf" srcId="{016EA1E5-DD32-4597-943F-497D0A060ED9}" destId="{3F158C3B-E464-4CBF-BCC1-C23E5A513D6A}" srcOrd="0" destOrd="0" presId="urn:microsoft.com/office/officeart/2005/8/layout/hierarchy3"/>
    <dgm:cxn modelId="{75C3B711-E83D-4C3D-AB4F-099824C2B0CC}" srcId="{F1374ADE-2277-4017-A409-9463AFAACCC2}" destId="{BC969731-C70C-4C48-A443-361EACD354E2}" srcOrd="1" destOrd="0" parTransId="{11A135F2-8D0A-48CC-B3AA-80C3733ED2F3}" sibTransId="{1DDA26ED-AB94-4774-BEC1-89F329393E93}"/>
    <dgm:cxn modelId="{CBDCBC11-CD41-4666-9E46-92A8BAE107CB}" type="presOf" srcId="{A2076B17-E1B8-437D-904F-F75BBF292764}" destId="{81E988C8-4E6A-4E52-98A7-6C54F6663DE4}" srcOrd="0" destOrd="0" presId="urn:microsoft.com/office/officeart/2005/8/layout/hierarchy3"/>
    <dgm:cxn modelId="{93D99F37-5F84-449C-A497-19C6DB5C1789}" type="presOf" srcId="{BCEE0B5E-D7F4-4F4A-93FC-1BDA7A1E2059}" destId="{E0AB1981-61AE-4ACE-824D-46CCCDC3A986}" srcOrd="0" destOrd="0" presId="urn:microsoft.com/office/officeart/2005/8/layout/hierarchy3"/>
    <dgm:cxn modelId="{85CF8E39-433E-450D-B9E1-2C317D7C0497}" type="presOf" srcId="{9E799616-3922-4FCE-85D7-2007B2C34678}" destId="{D26919BF-E985-484A-80A4-F89F3A58CEC7}" srcOrd="0" destOrd="0" presId="urn:microsoft.com/office/officeart/2005/8/layout/hierarchy3"/>
    <dgm:cxn modelId="{D4EA353C-310F-4C1D-B887-753A73B6371F}" srcId="{016EA1E5-DD32-4597-943F-497D0A060ED9}" destId="{93F47A44-2689-4A50-B182-FBD8C602D00C}" srcOrd="2" destOrd="0" parTransId="{E99B410B-C6DD-48E8-B19E-7D8C7FB6772E}" sibTransId="{3C9C33BF-0199-48A9-8DBF-F10E01FE2333}"/>
    <dgm:cxn modelId="{A4F5495F-8D0E-4C42-A329-32A9734555D5}" type="presOf" srcId="{0A2C4336-4937-4032-BABC-E89EA7CF81F2}" destId="{D1086793-650C-4AE8-9372-A314BA83EF03}" srcOrd="0" destOrd="0" presId="urn:microsoft.com/office/officeart/2005/8/layout/hierarchy3"/>
    <dgm:cxn modelId="{612ED462-DADB-441D-8848-EE2605B71BC4}" type="presOf" srcId="{E99B410B-C6DD-48E8-B19E-7D8C7FB6772E}" destId="{3E1B06CD-895A-4BD4-8716-80C2D420D947}" srcOrd="0" destOrd="0" presId="urn:microsoft.com/office/officeart/2005/8/layout/hierarchy3"/>
    <dgm:cxn modelId="{2B2A0A6C-9C6E-4701-AE57-DEF1BD2AD6E3}" srcId="{016EA1E5-DD32-4597-943F-497D0A060ED9}" destId="{3E647F62-3415-443D-B433-AE2A6ACBD7F5}" srcOrd="0" destOrd="0" parTransId="{BCEE0B5E-D7F4-4F4A-93FC-1BDA7A1E2059}" sibTransId="{FAD55487-B6E7-4C14-AA40-9F3412CBB2CB}"/>
    <dgm:cxn modelId="{8BCB6279-AA1C-42B4-8AC6-F08FFEFEC2C2}" type="presOf" srcId="{016EA1E5-DD32-4597-943F-497D0A060ED9}" destId="{C0838937-388B-4737-AEFD-E625A241AD5A}" srcOrd="1" destOrd="0" presId="urn:microsoft.com/office/officeart/2005/8/layout/hierarchy3"/>
    <dgm:cxn modelId="{58CDE681-7842-4E39-9962-AF3C36297DFB}" type="presOf" srcId="{11A135F2-8D0A-48CC-B3AA-80C3733ED2F3}" destId="{DB12D659-49D1-452A-BB8A-29AEAE4A2B89}" srcOrd="0" destOrd="0" presId="urn:microsoft.com/office/officeart/2005/8/layout/hierarchy3"/>
    <dgm:cxn modelId="{282F9EBD-49C3-4C64-97B2-A5D4BF553A58}" srcId="{F1374ADE-2277-4017-A409-9463AFAACCC2}" destId="{9E799616-3922-4FCE-85D7-2007B2C34678}" srcOrd="0" destOrd="0" parTransId="{40B25808-9D12-4016-B5EE-700E3DECBA3C}" sibTransId="{1255294F-A14F-4079-9A6D-35811A9D77FC}"/>
    <dgm:cxn modelId="{5294E4BE-4889-47ED-B030-ACE2D2354830}" type="presOf" srcId="{BC969731-C70C-4C48-A443-361EACD354E2}" destId="{23B0C11A-BA63-40EB-9BBD-219438943E04}" srcOrd="0" destOrd="0" presId="urn:microsoft.com/office/officeart/2005/8/layout/hierarchy3"/>
    <dgm:cxn modelId="{8AE52FC2-9C7E-4F14-9086-61648CE6BEF8}" srcId="{A2076B17-E1B8-437D-904F-F75BBF292764}" destId="{F1374ADE-2277-4017-A409-9463AFAACCC2}" srcOrd="0" destOrd="0" parTransId="{B6C4FA6F-5D19-40A9-8C12-81B496E4A2B8}" sibTransId="{EBE1B2DE-7853-4D16-9EAD-C5C9CAA84E62}"/>
    <dgm:cxn modelId="{634724E5-5814-4D3B-86F8-B4415BE91A12}" type="presOf" srcId="{F1374ADE-2277-4017-A409-9463AFAACCC2}" destId="{376119B2-1EFD-48DC-AD3C-04E703C6A362}" srcOrd="0" destOrd="0" presId="urn:microsoft.com/office/officeart/2005/8/layout/hierarchy3"/>
    <dgm:cxn modelId="{727D98E5-824D-4712-B031-EABE99D79859}" type="presOf" srcId="{93F47A44-2689-4A50-B182-FBD8C602D00C}" destId="{1E219EE9-FE25-4BD4-AE04-F3EC6730A15B}" srcOrd="0" destOrd="0" presId="urn:microsoft.com/office/officeart/2005/8/layout/hierarchy3"/>
    <dgm:cxn modelId="{68CB36EF-D7AE-48A9-A165-E5C9D080858B}" type="presOf" srcId="{40B25808-9D12-4016-B5EE-700E3DECBA3C}" destId="{03ABE811-E870-4AB7-BB15-90680AF4851E}" srcOrd="0" destOrd="0" presId="urn:microsoft.com/office/officeart/2005/8/layout/hierarchy3"/>
    <dgm:cxn modelId="{EF8935F1-9610-4A3B-BAAA-522A5656979B}" srcId="{A2076B17-E1B8-437D-904F-F75BBF292764}" destId="{016EA1E5-DD32-4597-943F-497D0A060ED9}" srcOrd="1" destOrd="0" parTransId="{DBD9739E-3886-4FD6-8869-2616C549768B}" sibTransId="{9EC8B4C4-2255-4B6A-8DB4-076212541DA1}"/>
    <dgm:cxn modelId="{0F41A8F7-30FB-4C5D-96BF-D1AFE01A3E81}" type="presOf" srcId="{3E647F62-3415-443D-B433-AE2A6ACBD7F5}" destId="{B7970ED7-2050-46F7-B1C6-171B6B160128}" srcOrd="0" destOrd="0" presId="urn:microsoft.com/office/officeart/2005/8/layout/hierarchy3"/>
    <dgm:cxn modelId="{5E5559FD-46E0-4313-952C-917996457F10}" type="presOf" srcId="{4511B5F8-D265-431D-AD3D-F89EA2911925}" destId="{7231A162-49A0-4FF6-AAA1-783E27767454}" srcOrd="0" destOrd="0" presId="urn:microsoft.com/office/officeart/2005/8/layout/hierarchy3"/>
    <dgm:cxn modelId="{8AF87F6F-A6B4-4BFA-8117-DA1D06C33A63}" type="presParOf" srcId="{81E988C8-4E6A-4E52-98A7-6C54F6663DE4}" destId="{1B2B0B5D-A01A-43C2-A1F5-998DB53ADD1B}" srcOrd="0" destOrd="0" presId="urn:microsoft.com/office/officeart/2005/8/layout/hierarchy3"/>
    <dgm:cxn modelId="{67C19930-F51A-45E6-B5EB-92D95AAF775B}" type="presParOf" srcId="{1B2B0B5D-A01A-43C2-A1F5-998DB53ADD1B}" destId="{17FED3D8-0788-42E3-9167-0445BAABFEE0}" srcOrd="0" destOrd="0" presId="urn:microsoft.com/office/officeart/2005/8/layout/hierarchy3"/>
    <dgm:cxn modelId="{FE17B7E3-08DE-4B75-B34A-D85D3151C183}" type="presParOf" srcId="{17FED3D8-0788-42E3-9167-0445BAABFEE0}" destId="{376119B2-1EFD-48DC-AD3C-04E703C6A362}" srcOrd="0" destOrd="0" presId="urn:microsoft.com/office/officeart/2005/8/layout/hierarchy3"/>
    <dgm:cxn modelId="{EECA6EC4-013F-40E4-A5C8-571C6821B112}" type="presParOf" srcId="{17FED3D8-0788-42E3-9167-0445BAABFEE0}" destId="{B81E37DE-95E3-436B-8954-4ACAF05A0DC2}" srcOrd="1" destOrd="0" presId="urn:microsoft.com/office/officeart/2005/8/layout/hierarchy3"/>
    <dgm:cxn modelId="{79A7417B-C94A-43CC-82C5-3C5E831625B3}" type="presParOf" srcId="{1B2B0B5D-A01A-43C2-A1F5-998DB53ADD1B}" destId="{082A6A4E-9DF5-4603-B85B-98007C54F6B1}" srcOrd="1" destOrd="0" presId="urn:microsoft.com/office/officeart/2005/8/layout/hierarchy3"/>
    <dgm:cxn modelId="{58325CCD-E2D4-41B0-8818-BFACB31044E3}" type="presParOf" srcId="{082A6A4E-9DF5-4603-B85B-98007C54F6B1}" destId="{03ABE811-E870-4AB7-BB15-90680AF4851E}" srcOrd="0" destOrd="0" presId="urn:microsoft.com/office/officeart/2005/8/layout/hierarchy3"/>
    <dgm:cxn modelId="{7DBB3E93-D460-4865-A5FC-22935F8D30F3}" type="presParOf" srcId="{082A6A4E-9DF5-4603-B85B-98007C54F6B1}" destId="{D26919BF-E985-484A-80A4-F89F3A58CEC7}" srcOrd="1" destOrd="0" presId="urn:microsoft.com/office/officeart/2005/8/layout/hierarchy3"/>
    <dgm:cxn modelId="{3CF00BB0-9816-44E9-A747-8915654545B1}" type="presParOf" srcId="{082A6A4E-9DF5-4603-B85B-98007C54F6B1}" destId="{DB12D659-49D1-452A-BB8A-29AEAE4A2B89}" srcOrd="2" destOrd="0" presId="urn:microsoft.com/office/officeart/2005/8/layout/hierarchy3"/>
    <dgm:cxn modelId="{287AEFDC-0FE2-42FF-8897-2F4831B9F143}" type="presParOf" srcId="{082A6A4E-9DF5-4603-B85B-98007C54F6B1}" destId="{23B0C11A-BA63-40EB-9BBD-219438943E04}" srcOrd="3" destOrd="0" presId="urn:microsoft.com/office/officeart/2005/8/layout/hierarchy3"/>
    <dgm:cxn modelId="{6B306A18-0942-4FAC-B17B-44CDB2C72908}" type="presParOf" srcId="{81E988C8-4E6A-4E52-98A7-6C54F6663DE4}" destId="{5FCBC514-7873-433B-A6D4-143DE5361668}" srcOrd="1" destOrd="0" presId="urn:microsoft.com/office/officeart/2005/8/layout/hierarchy3"/>
    <dgm:cxn modelId="{838DED2C-108B-438E-9D25-CC1A436E96DA}" type="presParOf" srcId="{5FCBC514-7873-433B-A6D4-143DE5361668}" destId="{2ED0895D-809F-41A4-BEAE-5E7B35016802}" srcOrd="0" destOrd="0" presId="urn:microsoft.com/office/officeart/2005/8/layout/hierarchy3"/>
    <dgm:cxn modelId="{18EA0F4E-EFBA-459C-AAAB-5C05CD90FAC3}" type="presParOf" srcId="{2ED0895D-809F-41A4-BEAE-5E7B35016802}" destId="{3F158C3B-E464-4CBF-BCC1-C23E5A513D6A}" srcOrd="0" destOrd="0" presId="urn:microsoft.com/office/officeart/2005/8/layout/hierarchy3"/>
    <dgm:cxn modelId="{EC7091E6-6EF6-4CDA-A535-0AA2D25B41BC}" type="presParOf" srcId="{2ED0895D-809F-41A4-BEAE-5E7B35016802}" destId="{C0838937-388B-4737-AEFD-E625A241AD5A}" srcOrd="1" destOrd="0" presId="urn:microsoft.com/office/officeart/2005/8/layout/hierarchy3"/>
    <dgm:cxn modelId="{33FB8C1B-A958-46B8-BC82-108B7685C1DA}" type="presParOf" srcId="{5FCBC514-7873-433B-A6D4-143DE5361668}" destId="{632F877F-C658-41B8-8515-7CA857AAAC21}" srcOrd="1" destOrd="0" presId="urn:microsoft.com/office/officeart/2005/8/layout/hierarchy3"/>
    <dgm:cxn modelId="{A45FD46C-5ECB-4F66-83E1-2DC924944571}" type="presParOf" srcId="{632F877F-C658-41B8-8515-7CA857AAAC21}" destId="{E0AB1981-61AE-4ACE-824D-46CCCDC3A986}" srcOrd="0" destOrd="0" presId="urn:microsoft.com/office/officeart/2005/8/layout/hierarchy3"/>
    <dgm:cxn modelId="{0B30E5E9-6BE6-4C34-A53E-FB4F8920FF12}" type="presParOf" srcId="{632F877F-C658-41B8-8515-7CA857AAAC21}" destId="{B7970ED7-2050-46F7-B1C6-171B6B160128}" srcOrd="1" destOrd="0" presId="urn:microsoft.com/office/officeart/2005/8/layout/hierarchy3"/>
    <dgm:cxn modelId="{4ED25438-967E-40E2-B89F-0E392E2E778E}" type="presParOf" srcId="{632F877F-C658-41B8-8515-7CA857AAAC21}" destId="{D1086793-650C-4AE8-9372-A314BA83EF03}" srcOrd="2" destOrd="0" presId="urn:microsoft.com/office/officeart/2005/8/layout/hierarchy3"/>
    <dgm:cxn modelId="{82E050D0-8AAA-4F6A-A553-D080D764357D}" type="presParOf" srcId="{632F877F-C658-41B8-8515-7CA857AAAC21}" destId="{7231A162-49A0-4FF6-AAA1-783E27767454}" srcOrd="3" destOrd="0" presId="urn:microsoft.com/office/officeart/2005/8/layout/hierarchy3"/>
    <dgm:cxn modelId="{0D292DB4-62FB-4D8A-94F1-89C03406EB03}" type="presParOf" srcId="{632F877F-C658-41B8-8515-7CA857AAAC21}" destId="{3E1B06CD-895A-4BD4-8716-80C2D420D947}" srcOrd="4" destOrd="0" presId="urn:microsoft.com/office/officeart/2005/8/layout/hierarchy3"/>
    <dgm:cxn modelId="{E4CF8AAB-AF36-48A7-8297-D4FA694A73A1}" type="presParOf" srcId="{632F877F-C658-41B8-8515-7CA857AAAC21}" destId="{1E219EE9-FE25-4BD4-AE04-F3EC6730A15B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E2525-C52F-4F0A-85C9-30E0847A63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39189D-820E-4431-AB0A-FD40B6325BB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&amp; allocation priority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FCB59-5C9C-4135-A162-41856C2A12B7}" type="parTrans" cxnId="{F04CA8BA-A50A-4A96-9211-73E9E56A46EB}">
      <dgm:prSet/>
      <dgm:spPr/>
      <dgm:t>
        <a:bodyPr/>
        <a:lstStyle/>
        <a:p>
          <a:endParaRPr lang="en-IN"/>
        </a:p>
      </dgm:t>
    </dgm:pt>
    <dgm:pt modelId="{B9ED5ADC-A562-4C9C-B41E-8494681B318F}" type="sibTrans" cxnId="{F04CA8BA-A50A-4A96-9211-73E9E56A46EB}">
      <dgm:prSet/>
      <dgm:spPr/>
      <dgm:t>
        <a:bodyPr/>
        <a:lstStyle/>
        <a:p>
          <a:endParaRPr lang="en-IN"/>
        </a:p>
      </dgm:t>
    </dgm:pt>
    <dgm:pt modelId="{85A93C24-33D6-4314-8CB5-E7EB297D25D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charges &amp; waive off for RES</a:t>
          </a:r>
        </a:p>
      </dgm:t>
    </dgm:pt>
    <dgm:pt modelId="{35C76D96-CD10-4840-B280-B23991D2DAEC}" type="parTrans" cxnId="{1CC700D0-5B10-4462-A49F-D8DBF7A1A7C4}">
      <dgm:prSet/>
      <dgm:spPr/>
      <dgm:t>
        <a:bodyPr/>
        <a:lstStyle/>
        <a:p>
          <a:endParaRPr lang="en-IN"/>
        </a:p>
      </dgm:t>
    </dgm:pt>
    <dgm:pt modelId="{548CB40A-3868-44DE-957B-3B7CD8F27CFE}" type="sibTrans" cxnId="{1CC700D0-5B10-4462-A49F-D8DBF7A1A7C4}">
      <dgm:prSet/>
      <dgm:spPr/>
      <dgm:t>
        <a:bodyPr/>
        <a:lstStyle/>
        <a:p>
          <a:endParaRPr lang="en-IN"/>
        </a:p>
      </dgm:t>
    </dgm:pt>
    <dgm:pt modelId="{BA0F55C7-42B3-4194-8509-01494F51CA5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Green corridors for RES generation evacuation </a:t>
          </a:r>
        </a:p>
      </dgm:t>
    </dgm:pt>
    <dgm:pt modelId="{A5C49CC6-660C-4B0B-B1E6-4040DCD208BF}" type="parTrans" cxnId="{28577F15-C970-4035-B6BC-8768B8B8D3BC}">
      <dgm:prSet/>
      <dgm:spPr/>
      <dgm:t>
        <a:bodyPr/>
        <a:lstStyle/>
        <a:p>
          <a:endParaRPr lang="en-IN"/>
        </a:p>
      </dgm:t>
    </dgm:pt>
    <dgm:pt modelId="{E0632E3C-1644-40DC-8E96-E3A8B6B50690}" type="sibTrans" cxnId="{28577F15-C970-4035-B6BC-8768B8B8D3BC}">
      <dgm:prSet/>
      <dgm:spPr/>
      <dgm:t>
        <a:bodyPr/>
        <a:lstStyle/>
        <a:p>
          <a:endParaRPr lang="en-IN"/>
        </a:p>
      </dgm:t>
    </dgm:pt>
    <dgm:pt modelId="{2C4DCDAA-3BEB-401E-BAD4-ED565876B8AA}" type="pres">
      <dgm:prSet presAssocID="{62CE2525-C52F-4F0A-85C9-30E0847A630A}" presName="diagram" presStyleCnt="0">
        <dgm:presLayoutVars>
          <dgm:dir/>
          <dgm:resizeHandles val="exact"/>
        </dgm:presLayoutVars>
      </dgm:prSet>
      <dgm:spPr/>
    </dgm:pt>
    <dgm:pt modelId="{C74535CA-37D2-4D0C-82B3-C12886AB3393}" type="pres">
      <dgm:prSet presAssocID="{F639189D-820E-4431-AB0A-FD40B6325BBA}" presName="node" presStyleLbl="node1" presStyleIdx="0" presStyleCnt="3" custScaleX="131448" custScaleY="46455">
        <dgm:presLayoutVars>
          <dgm:bulletEnabled val="1"/>
        </dgm:presLayoutVars>
      </dgm:prSet>
      <dgm:spPr/>
    </dgm:pt>
    <dgm:pt modelId="{8293FD65-C5F4-4BDC-BEAA-B4B75A5AACDC}" type="pres">
      <dgm:prSet presAssocID="{B9ED5ADC-A562-4C9C-B41E-8494681B318F}" presName="sibTrans" presStyleCnt="0"/>
      <dgm:spPr/>
    </dgm:pt>
    <dgm:pt modelId="{031F56B7-858B-4E2F-A74B-B0373AC562F6}" type="pres">
      <dgm:prSet presAssocID="{85A93C24-33D6-4314-8CB5-E7EB297D25D8}" presName="node" presStyleLbl="node1" presStyleIdx="1" presStyleCnt="3" custScaleX="115888" custScaleY="48350">
        <dgm:presLayoutVars>
          <dgm:bulletEnabled val="1"/>
        </dgm:presLayoutVars>
      </dgm:prSet>
      <dgm:spPr/>
    </dgm:pt>
    <dgm:pt modelId="{9ED5DD24-2FBB-414C-AD81-DF05690E10DC}" type="pres">
      <dgm:prSet presAssocID="{548CB40A-3868-44DE-957B-3B7CD8F27CFE}" presName="sibTrans" presStyleCnt="0"/>
      <dgm:spPr/>
    </dgm:pt>
    <dgm:pt modelId="{EBE7E1C3-4AF4-43FD-8E5F-7297293CB24F}" type="pres">
      <dgm:prSet presAssocID="{BA0F55C7-42B3-4194-8509-01494F51CA5C}" presName="node" presStyleLbl="node1" presStyleIdx="2" presStyleCnt="3" custScaleX="123948" custScaleY="56041">
        <dgm:presLayoutVars>
          <dgm:bulletEnabled val="1"/>
        </dgm:presLayoutVars>
      </dgm:prSet>
      <dgm:spPr/>
    </dgm:pt>
  </dgm:ptLst>
  <dgm:cxnLst>
    <dgm:cxn modelId="{28577F15-C970-4035-B6BC-8768B8B8D3BC}" srcId="{62CE2525-C52F-4F0A-85C9-30E0847A630A}" destId="{BA0F55C7-42B3-4194-8509-01494F51CA5C}" srcOrd="2" destOrd="0" parTransId="{A5C49CC6-660C-4B0B-B1E6-4040DCD208BF}" sibTransId="{E0632E3C-1644-40DC-8E96-E3A8B6B50690}"/>
    <dgm:cxn modelId="{7A3C4318-350A-4554-ABBC-5BE6C5C77F46}" type="presOf" srcId="{F639189D-820E-4431-AB0A-FD40B6325BBA}" destId="{C74535CA-37D2-4D0C-82B3-C12886AB3393}" srcOrd="0" destOrd="0" presId="urn:microsoft.com/office/officeart/2005/8/layout/default"/>
    <dgm:cxn modelId="{E9255020-4B9B-4358-A30D-9097865E49DD}" type="presOf" srcId="{85A93C24-33D6-4314-8CB5-E7EB297D25D8}" destId="{031F56B7-858B-4E2F-A74B-B0373AC562F6}" srcOrd="0" destOrd="0" presId="urn:microsoft.com/office/officeart/2005/8/layout/default"/>
    <dgm:cxn modelId="{58803E9C-690B-4D89-956B-FA8CF2CF106E}" type="presOf" srcId="{62CE2525-C52F-4F0A-85C9-30E0847A630A}" destId="{2C4DCDAA-3BEB-401E-BAD4-ED565876B8AA}" srcOrd="0" destOrd="0" presId="urn:microsoft.com/office/officeart/2005/8/layout/default"/>
    <dgm:cxn modelId="{F04CA8BA-A50A-4A96-9211-73E9E56A46EB}" srcId="{62CE2525-C52F-4F0A-85C9-30E0847A630A}" destId="{F639189D-820E-4431-AB0A-FD40B6325BBA}" srcOrd="0" destOrd="0" parTransId="{B36FCB59-5C9C-4135-A162-41856C2A12B7}" sibTransId="{B9ED5ADC-A562-4C9C-B41E-8494681B318F}"/>
    <dgm:cxn modelId="{1CC700D0-5B10-4462-A49F-D8DBF7A1A7C4}" srcId="{62CE2525-C52F-4F0A-85C9-30E0847A630A}" destId="{85A93C24-33D6-4314-8CB5-E7EB297D25D8}" srcOrd="1" destOrd="0" parTransId="{35C76D96-CD10-4840-B280-B23991D2DAEC}" sibTransId="{548CB40A-3868-44DE-957B-3B7CD8F27CFE}"/>
    <dgm:cxn modelId="{EC1490F9-0C91-4134-9C37-A93750E7A104}" type="presOf" srcId="{BA0F55C7-42B3-4194-8509-01494F51CA5C}" destId="{EBE7E1C3-4AF4-43FD-8E5F-7297293CB24F}" srcOrd="0" destOrd="0" presId="urn:microsoft.com/office/officeart/2005/8/layout/default"/>
    <dgm:cxn modelId="{DA4904BC-6471-41E5-844C-63F579511CFA}" type="presParOf" srcId="{2C4DCDAA-3BEB-401E-BAD4-ED565876B8AA}" destId="{C74535CA-37D2-4D0C-82B3-C12886AB3393}" srcOrd="0" destOrd="0" presId="urn:microsoft.com/office/officeart/2005/8/layout/default"/>
    <dgm:cxn modelId="{C1FD9946-3509-495E-9280-1D8D9487B7CB}" type="presParOf" srcId="{2C4DCDAA-3BEB-401E-BAD4-ED565876B8AA}" destId="{8293FD65-C5F4-4BDC-BEAA-B4B75A5AACDC}" srcOrd="1" destOrd="0" presId="urn:microsoft.com/office/officeart/2005/8/layout/default"/>
    <dgm:cxn modelId="{D8F73291-D8B5-4993-869F-B17047319234}" type="presParOf" srcId="{2C4DCDAA-3BEB-401E-BAD4-ED565876B8AA}" destId="{031F56B7-858B-4E2F-A74B-B0373AC562F6}" srcOrd="2" destOrd="0" presId="urn:microsoft.com/office/officeart/2005/8/layout/default"/>
    <dgm:cxn modelId="{0F7BE130-2059-4608-B659-875DA69B2F55}" type="presParOf" srcId="{2C4DCDAA-3BEB-401E-BAD4-ED565876B8AA}" destId="{9ED5DD24-2FBB-414C-AD81-DF05690E10DC}" srcOrd="3" destOrd="0" presId="urn:microsoft.com/office/officeart/2005/8/layout/default"/>
    <dgm:cxn modelId="{B35E4013-F9C5-4AA1-813B-B7C3F838BA6C}" type="presParOf" srcId="{2C4DCDAA-3BEB-401E-BAD4-ED565876B8AA}" destId="{EBE7E1C3-4AF4-43FD-8E5F-7297293CB24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D454EA-6298-4D1A-A1EE-5CC4DD12C1C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4716F6-6634-4A8E-BD93-C7A1934ED42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Power Purchase Agreements </a:t>
          </a:r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[1, 25]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33E072-846D-4038-8C26-85EBD8FF4330}" type="parTrans" cxnId="{310B8DC6-50BD-482A-A88C-E7D2EDB814A3}">
      <dgm:prSet/>
      <dgm:spPr/>
      <dgm:t>
        <a:bodyPr/>
        <a:lstStyle/>
        <a:p>
          <a:endParaRPr lang="en-IN" sz="1600"/>
        </a:p>
      </dgm:t>
    </dgm:pt>
    <dgm:pt modelId="{6A168508-C1D4-478B-8CAD-FF6B5E98E7CB}" type="sibTrans" cxnId="{310B8DC6-50BD-482A-A88C-E7D2EDB814A3}">
      <dgm:prSet/>
      <dgm:spPr/>
      <dgm:t>
        <a:bodyPr/>
        <a:lstStyle/>
        <a:p>
          <a:endParaRPr lang="en-IN" sz="1600"/>
        </a:p>
      </dgm:t>
    </dgm:pt>
    <dgm:pt modelId="{3E02BC2B-C18E-4AFE-A9A0-126371C8BECE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Long term (12-25 years)</a:t>
          </a:r>
        </a:p>
      </dgm:t>
    </dgm:pt>
    <dgm:pt modelId="{FC53766E-31DA-4917-BBEC-10D5E06BF45B}" type="parTrans" cxnId="{D334BBE1-7134-488D-97AD-C17BD7CD5FD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0A8A5-BE29-4DC2-A29D-128B4E819B12}" type="sibTrans" cxnId="{D334BBE1-7134-488D-97AD-C17BD7CD5FD2}">
      <dgm:prSet/>
      <dgm:spPr/>
      <dgm:t>
        <a:bodyPr/>
        <a:lstStyle/>
        <a:p>
          <a:endParaRPr lang="en-IN" sz="1600"/>
        </a:p>
      </dgm:t>
    </dgm:pt>
    <dgm:pt modelId="{D621BE3C-63E9-426A-9812-33FEF8596ACD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Medium term (1-12 years)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53C43D-1B5D-4A42-A43A-C1A871D86DFD}" type="parTrans" cxnId="{BCB090CF-CFFD-4CD1-8550-0B0FF1DDADE5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5B6C2-C390-4D8F-80AA-7777416DA43A}" type="sibTrans" cxnId="{BCB090CF-CFFD-4CD1-8550-0B0FF1DDADE5}">
      <dgm:prSet/>
      <dgm:spPr/>
      <dgm:t>
        <a:bodyPr/>
        <a:lstStyle/>
        <a:p>
          <a:endParaRPr lang="en-IN" sz="1600"/>
        </a:p>
      </dgm:t>
    </dgm:pt>
    <dgm:pt modelId="{77A01C79-D1F2-4E91-9CF4-E25B5116658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based Power Purchase </a:t>
          </a:r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[8, 16]</a:t>
          </a:r>
          <a:endParaRPr lang="en-IN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4817C0-A7B8-42BB-896D-1EE4C83054A3}" type="parTrans" cxnId="{FF09FE2E-3686-4599-80F2-27C90625B937}">
      <dgm:prSet/>
      <dgm:spPr/>
      <dgm:t>
        <a:bodyPr/>
        <a:lstStyle/>
        <a:p>
          <a:endParaRPr lang="en-IN" sz="1600"/>
        </a:p>
      </dgm:t>
    </dgm:pt>
    <dgm:pt modelId="{7F532D15-D468-4D23-9861-CC050758214A}" type="sibTrans" cxnId="{FF09FE2E-3686-4599-80F2-27C90625B937}">
      <dgm:prSet/>
      <dgm:spPr/>
      <dgm:t>
        <a:bodyPr/>
        <a:lstStyle/>
        <a:p>
          <a:endParaRPr lang="en-IN" sz="1600"/>
        </a:p>
      </dgm:t>
    </dgm:pt>
    <dgm:pt modelId="{31F38772-09AD-4992-BBC7-380929D17326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Day Ahead Market</a:t>
          </a:r>
        </a:p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Green - DAM</a:t>
          </a:r>
        </a:p>
      </dgm:t>
    </dgm:pt>
    <dgm:pt modelId="{BBEAC277-DED7-49A2-8A6E-38A7F034B868}" type="parTrans" cxnId="{4E3921F0-EAC9-4002-8998-293CD4E6C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C2F6F-2BEB-4485-B512-849B25EA5A53}" type="sibTrans" cxnId="{4E3921F0-EAC9-4002-8998-293CD4E6CD6A}">
      <dgm:prSet/>
      <dgm:spPr/>
      <dgm:t>
        <a:bodyPr/>
        <a:lstStyle/>
        <a:p>
          <a:endParaRPr lang="en-IN" sz="1600"/>
        </a:p>
      </dgm:t>
    </dgm:pt>
    <dgm:pt modelId="{AB71E61B-1A6B-4629-A6A4-7D1351B30709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Real Time Market</a:t>
          </a:r>
        </a:p>
      </dgm:t>
    </dgm:pt>
    <dgm:pt modelId="{002A39E9-0318-4AC4-BDF3-710D90D7DB9C}" type="parTrans" cxnId="{E96C46E7-34FD-4FA3-92F0-6864DEFB6C09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61ED9-2E92-4CFF-91AF-88940123A049}" type="sibTrans" cxnId="{E96C46E7-34FD-4FA3-92F0-6864DEFB6C09}">
      <dgm:prSet/>
      <dgm:spPr/>
      <dgm:t>
        <a:bodyPr/>
        <a:lstStyle/>
        <a:p>
          <a:endParaRPr lang="en-IN" sz="1600"/>
        </a:p>
      </dgm:t>
    </dgm:pt>
    <dgm:pt modelId="{E3CB1F57-0F75-4C16-89BC-0ECB45BCBF7F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Short term (less than 1 year)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4B13E4-E2FA-4061-ADEA-4954DA4CBB66}" type="parTrans" cxnId="{ABB2D6D6-12FF-412E-947A-355CAF510F8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080346-4323-4A56-B5F5-8098BC1D2D09}" type="sibTrans" cxnId="{ABB2D6D6-12FF-412E-947A-355CAF510F8D}">
      <dgm:prSet/>
      <dgm:spPr/>
      <dgm:t>
        <a:bodyPr/>
        <a:lstStyle/>
        <a:p>
          <a:endParaRPr lang="en-IN" sz="1600"/>
        </a:p>
      </dgm:t>
    </dgm:pt>
    <dgm:pt modelId="{BDC54700-F201-4578-A7E6-60868228C58F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REC Market</a:t>
          </a: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ESCERTS Market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D1DB6A-FBC6-415B-A3DB-32488B1D6BA1}" type="parTrans" cxnId="{F9531A91-D5D0-41EE-82E8-B2837F43D41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D1FCAE-0740-47C3-8001-94B23A0D6F75}" type="sibTrans" cxnId="{F9531A91-D5D0-41EE-82E8-B2837F43D41A}">
      <dgm:prSet/>
      <dgm:spPr/>
      <dgm:t>
        <a:bodyPr/>
        <a:lstStyle/>
        <a:p>
          <a:endParaRPr lang="en-IN" sz="1600"/>
        </a:p>
      </dgm:t>
    </dgm:pt>
    <dgm:pt modelId="{D5EA14C8-3715-4FDF-8687-4716A7265FC5}">
      <dgm:prSet custT="1"/>
      <dgm:spPr>
        <a:solidFill>
          <a:srgbClr val="00B0F0">
            <a:alpha val="90000"/>
          </a:srgb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Term Ahead Market </a:t>
          </a:r>
        </a:p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Green - TAM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CFA4E-B002-4DE6-9C58-DA101452C401}" type="parTrans" cxnId="{B894840C-F3FC-47F7-B639-0E2240DD502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07D60D-1AB2-4523-8920-63C370E73CA7}" type="sibTrans" cxnId="{B894840C-F3FC-47F7-B639-0E2240DD5022}">
      <dgm:prSet/>
      <dgm:spPr/>
      <dgm:t>
        <a:bodyPr/>
        <a:lstStyle/>
        <a:p>
          <a:endParaRPr lang="en-IN" sz="1600"/>
        </a:p>
      </dgm:t>
    </dgm:pt>
    <dgm:pt modelId="{BAB2E323-60A6-4345-AC78-A318C818B754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pPr>
            <a:buNone/>
          </a:pPr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Very Short Term (Intra day)</a:t>
          </a:r>
        </a:p>
      </dgm:t>
    </dgm:pt>
    <dgm:pt modelId="{616FE5FF-FBAC-45B3-922B-FBBECC933612}" type="parTrans" cxnId="{4BF80DA9-7C68-4690-A146-955EC61BA0DC}">
      <dgm:prSet/>
      <dgm:spPr/>
      <dgm:t>
        <a:bodyPr/>
        <a:lstStyle/>
        <a:p>
          <a:endParaRPr lang="en-IN" sz="1600"/>
        </a:p>
      </dgm:t>
    </dgm:pt>
    <dgm:pt modelId="{52385379-176F-4440-ADF1-7A3BE2EBDB8A}" type="sibTrans" cxnId="{4BF80DA9-7C68-4690-A146-955EC61BA0DC}">
      <dgm:prSet/>
      <dgm:spPr/>
      <dgm:t>
        <a:bodyPr/>
        <a:lstStyle/>
        <a:p>
          <a:endParaRPr lang="en-IN" sz="1600"/>
        </a:p>
      </dgm:t>
    </dgm:pt>
    <dgm:pt modelId="{C8BC8569-89F0-4379-89AA-8B0AE16E8B96}" type="pres">
      <dgm:prSet presAssocID="{41D454EA-6298-4D1A-A1EE-5CC4DD12C1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7E2D78-09BE-42D8-9FEF-E81885FC420D}" type="pres">
      <dgm:prSet presAssocID="{5E4716F6-6634-4A8E-BD93-C7A1934ED42B}" presName="root" presStyleCnt="0"/>
      <dgm:spPr/>
    </dgm:pt>
    <dgm:pt modelId="{E780C7B5-A58B-4290-9693-C7B921626BFD}" type="pres">
      <dgm:prSet presAssocID="{5E4716F6-6634-4A8E-BD93-C7A1934ED42B}" presName="rootComposite" presStyleCnt="0"/>
      <dgm:spPr/>
    </dgm:pt>
    <dgm:pt modelId="{712C7312-ABD4-465A-A49D-7D879AD1B6D1}" type="pres">
      <dgm:prSet presAssocID="{5E4716F6-6634-4A8E-BD93-C7A1934ED42B}" presName="rootText" presStyleLbl="node1" presStyleIdx="0" presStyleCnt="2" custScaleX="160316" custScaleY="100000" custLinFactNeighborY="-1345"/>
      <dgm:spPr/>
    </dgm:pt>
    <dgm:pt modelId="{1095F64D-ACA2-4A8C-8585-EE9C8D2D5A40}" type="pres">
      <dgm:prSet presAssocID="{5E4716F6-6634-4A8E-BD93-C7A1934ED42B}" presName="rootConnector" presStyleLbl="node1" presStyleIdx="0" presStyleCnt="2"/>
      <dgm:spPr/>
    </dgm:pt>
    <dgm:pt modelId="{AC9E811E-B5F4-4652-B8BA-67CB002D25A3}" type="pres">
      <dgm:prSet presAssocID="{5E4716F6-6634-4A8E-BD93-C7A1934ED42B}" presName="childShape" presStyleCnt="0"/>
      <dgm:spPr/>
    </dgm:pt>
    <dgm:pt modelId="{7649275D-E60E-4857-A51F-FDD58B13B746}" type="pres">
      <dgm:prSet presAssocID="{FC53766E-31DA-4917-BBEC-10D5E06BF45B}" presName="Name13" presStyleLbl="parChTrans1D2" presStyleIdx="0" presStyleCnt="8"/>
      <dgm:spPr/>
    </dgm:pt>
    <dgm:pt modelId="{D630A259-0ADC-4F15-9BC4-8116EACA3746}" type="pres">
      <dgm:prSet presAssocID="{3E02BC2B-C18E-4AFE-A9A0-126371C8BECE}" presName="childText" presStyleLbl="bgAcc1" presStyleIdx="0" presStyleCnt="8" custScaleX="164559">
        <dgm:presLayoutVars>
          <dgm:bulletEnabled val="1"/>
        </dgm:presLayoutVars>
      </dgm:prSet>
      <dgm:spPr/>
    </dgm:pt>
    <dgm:pt modelId="{5D538DEC-FFD2-4254-8535-A06B548B0A27}" type="pres">
      <dgm:prSet presAssocID="{1553C43D-1B5D-4A42-A43A-C1A871D86DFD}" presName="Name13" presStyleLbl="parChTrans1D2" presStyleIdx="1" presStyleCnt="8"/>
      <dgm:spPr/>
    </dgm:pt>
    <dgm:pt modelId="{0EC01C2E-A731-42A5-81FC-453CA083E565}" type="pres">
      <dgm:prSet presAssocID="{D621BE3C-63E9-426A-9812-33FEF8596ACD}" presName="childText" presStyleLbl="bgAcc1" presStyleIdx="1" presStyleCnt="8" custScaleX="166959">
        <dgm:presLayoutVars>
          <dgm:bulletEnabled val="1"/>
        </dgm:presLayoutVars>
      </dgm:prSet>
      <dgm:spPr/>
    </dgm:pt>
    <dgm:pt modelId="{32B48AAE-6820-42D8-9D48-A4B7D518934A}" type="pres">
      <dgm:prSet presAssocID="{AC4B13E4-E2FA-4061-ADEA-4954DA4CBB66}" presName="Name13" presStyleLbl="parChTrans1D2" presStyleIdx="2" presStyleCnt="8"/>
      <dgm:spPr/>
    </dgm:pt>
    <dgm:pt modelId="{9C964797-EE7C-4246-9400-3BF8350F0838}" type="pres">
      <dgm:prSet presAssocID="{E3CB1F57-0F75-4C16-89BC-0ECB45BCBF7F}" presName="childText" presStyleLbl="bgAcc1" presStyleIdx="2" presStyleCnt="8" custScaleX="166352">
        <dgm:presLayoutVars>
          <dgm:bulletEnabled val="1"/>
        </dgm:presLayoutVars>
      </dgm:prSet>
      <dgm:spPr/>
    </dgm:pt>
    <dgm:pt modelId="{AC50DD38-9859-47CA-90EE-BC0A522C6126}" type="pres">
      <dgm:prSet presAssocID="{616FE5FF-FBAC-45B3-922B-FBBECC933612}" presName="Name13" presStyleLbl="parChTrans1D2" presStyleIdx="3" presStyleCnt="8"/>
      <dgm:spPr/>
    </dgm:pt>
    <dgm:pt modelId="{ED744EA7-8E8F-419F-A337-A9C84CC7F3A2}" type="pres">
      <dgm:prSet presAssocID="{BAB2E323-60A6-4345-AC78-A318C818B754}" presName="childText" presStyleLbl="bgAcc1" presStyleIdx="3" presStyleCnt="8" custScaleX="169938">
        <dgm:presLayoutVars>
          <dgm:bulletEnabled val="1"/>
        </dgm:presLayoutVars>
      </dgm:prSet>
      <dgm:spPr/>
    </dgm:pt>
    <dgm:pt modelId="{8C144F66-62FF-44AD-B9AD-DEA4D2B8B660}" type="pres">
      <dgm:prSet presAssocID="{77A01C79-D1F2-4E91-9CF4-E25B51166582}" presName="root" presStyleCnt="0"/>
      <dgm:spPr/>
    </dgm:pt>
    <dgm:pt modelId="{8451F067-71D4-46BC-8D3A-FA651E4A0FC2}" type="pres">
      <dgm:prSet presAssocID="{77A01C79-D1F2-4E91-9CF4-E25B51166582}" presName="rootComposite" presStyleCnt="0"/>
      <dgm:spPr/>
    </dgm:pt>
    <dgm:pt modelId="{7B4362DF-FFE7-46D1-B306-5E4EEBE0927C}" type="pres">
      <dgm:prSet presAssocID="{77A01C79-D1F2-4E91-9CF4-E25B51166582}" presName="rootText" presStyleLbl="node1" presStyleIdx="1" presStyleCnt="2" custScaleX="162196"/>
      <dgm:spPr/>
    </dgm:pt>
    <dgm:pt modelId="{9EB37134-7C9E-4679-8FC1-CE8DD16A621C}" type="pres">
      <dgm:prSet presAssocID="{77A01C79-D1F2-4E91-9CF4-E25B51166582}" presName="rootConnector" presStyleLbl="node1" presStyleIdx="1" presStyleCnt="2"/>
      <dgm:spPr/>
    </dgm:pt>
    <dgm:pt modelId="{8052ECA0-41D4-4154-A510-C101129486C9}" type="pres">
      <dgm:prSet presAssocID="{77A01C79-D1F2-4E91-9CF4-E25B51166582}" presName="childShape" presStyleCnt="0"/>
      <dgm:spPr/>
    </dgm:pt>
    <dgm:pt modelId="{903F6B04-BEF6-4576-88A9-C7B57E9396BC}" type="pres">
      <dgm:prSet presAssocID="{BBEAC277-DED7-49A2-8A6E-38A7F034B868}" presName="Name13" presStyleLbl="parChTrans1D2" presStyleIdx="4" presStyleCnt="8"/>
      <dgm:spPr/>
    </dgm:pt>
    <dgm:pt modelId="{276424E1-EC01-4C9F-ADD4-7AB2FD9612BC}" type="pres">
      <dgm:prSet presAssocID="{31F38772-09AD-4992-BBC7-380929D17326}" presName="childText" presStyleLbl="bgAcc1" presStyleIdx="4" presStyleCnt="8" custScaleX="183402">
        <dgm:presLayoutVars>
          <dgm:bulletEnabled val="1"/>
        </dgm:presLayoutVars>
      </dgm:prSet>
      <dgm:spPr/>
    </dgm:pt>
    <dgm:pt modelId="{BAB4404F-BB33-40DD-9632-67C68A9B32DF}" type="pres">
      <dgm:prSet presAssocID="{C83CFA4E-B002-4DE6-9C58-DA101452C401}" presName="Name13" presStyleLbl="parChTrans1D2" presStyleIdx="5" presStyleCnt="8"/>
      <dgm:spPr/>
    </dgm:pt>
    <dgm:pt modelId="{FD42C1B5-5F2F-4EC4-9385-A69BD5B8A2BF}" type="pres">
      <dgm:prSet presAssocID="{D5EA14C8-3715-4FDF-8687-4716A7265FC5}" presName="childText" presStyleLbl="bgAcc1" presStyleIdx="5" presStyleCnt="8" custScaleX="183402">
        <dgm:presLayoutVars>
          <dgm:bulletEnabled val="1"/>
        </dgm:presLayoutVars>
      </dgm:prSet>
      <dgm:spPr/>
    </dgm:pt>
    <dgm:pt modelId="{F8E40267-6554-4F35-8757-F06EA6B916F5}" type="pres">
      <dgm:prSet presAssocID="{002A39E9-0318-4AC4-BDF3-710D90D7DB9C}" presName="Name13" presStyleLbl="parChTrans1D2" presStyleIdx="6" presStyleCnt="8"/>
      <dgm:spPr/>
    </dgm:pt>
    <dgm:pt modelId="{D02CA07F-355F-4066-9D7D-20E5D5CA5FDA}" type="pres">
      <dgm:prSet presAssocID="{AB71E61B-1A6B-4629-A6A4-7D1351B30709}" presName="childText" presStyleLbl="bgAcc1" presStyleIdx="6" presStyleCnt="8" custScaleX="185083">
        <dgm:presLayoutVars>
          <dgm:bulletEnabled val="1"/>
        </dgm:presLayoutVars>
      </dgm:prSet>
      <dgm:spPr/>
    </dgm:pt>
    <dgm:pt modelId="{DDFCDB80-CA8C-41AD-BC2D-1E9C277D4ECA}" type="pres">
      <dgm:prSet presAssocID="{BFD1DB6A-FBC6-415B-A3DB-32488B1D6BA1}" presName="Name13" presStyleLbl="parChTrans1D2" presStyleIdx="7" presStyleCnt="8"/>
      <dgm:spPr/>
    </dgm:pt>
    <dgm:pt modelId="{DE5154E4-5310-4656-B5DD-CFBF76803A89}" type="pres">
      <dgm:prSet presAssocID="{BDC54700-F201-4578-A7E6-60868228C58F}" presName="childText" presStyleLbl="bgAcc1" presStyleIdx="7" presStyleCnt="8" custScaleX="183402">
        <dgm:presLayoutVars>
          <dgm:bulletEnabled val="1"/>
        </dgm:presLayoutVars>
      </dgm:prSet>
      <dgm:spPr/>
    </dgm:pt>
  </dgm:ptLst>
  <dgm:cxnLst>
    <dgm:cxn modelId="{EF427202-3A6D-4C42-AB53-78DB43030828}" type="presOf" srcId="{C83CFA4E-B002-4DE6-9C58-DA101452C401}" destId="{BAB4404F-BB33-40DD-9632-67C68A9B32DF}" srcOrd="0" destOrd="0" presId="urn:microsoft.com/office/officeart/2005/8/layout/hierarchy3"/>
    <dgm:cxn modelId="{B894840C-F3FC-47F7-B639-0E2240DD5022}" srcId="{77A01C79-D1F2-4E91-9CF4-E25B51166582}" destId="{D5EA14C8-3715-4FDF-8687-4716A7265FC5}" srcOrd="1" destOrd="0" parTransId="{C83CFA4E-B002-4DE6-9C58-DA101452C401}" sibTransId="{A507D60D-1AB2-4523-8920-63C370E73CA7}"/>
    <dgm:cxn modelId="{BCB9A70E-1A31-41E9-9B06-EEF9530209B9}" type="presOf" srcId="{D5EA14C8-3715-4FDF-8687-4716A7265FC5}" destId="{FD42C1B5-5F2F-4EC4-9385-A69BD5B8A2BF}" srcOrd="0" destOrd="0" presId="urn:microsoft.com/office/officeart/2005/8/layout/hierarchy3"/>
    <dgm:cxn modelId="{EA193515-7FA0-4CA5-B06B-864F151F2EBA}" type="presOf" srcId="{BFD1DB6A-FBC6-415B-A3DB-32488B1D6BA1}" destId="{DDFCDB80-CA8C-41AD-BC2D-1E9C277D4ECA}" srcOrd="0" destOrd="0" presId="urn:microsoft.com/office/officeart/2005/8/layout/hierarchy3"/>
    <dgm:cxn modelId="{945C0B24-1C2C-4668-B4A4-22F6100D1401}" type="presOf" srcId="{002A39E9-0318-4AC4-BDF3-710D90D7DB9C}" destId="{F8E40267-6554-4F35-8757-F06EA6B916F5}" srcOrd="0" destOrd="0" presId="urn:microsoft.com/office/officeart/2005/8/layout/hierarchy3"/>
    <dgm:cxn modelId="{FF09FE2E-3686-4599-80F2-27C90625B937}" srcId="{41D454EA-6298-4D1A-A1EE-5CC4DD12C1CF}" destId="{77A01C79-D1F2-4E91-9CF4-E25B51166582}" srcOrd="1" destOrd="0" parTransId="{0A4817C0-A7B8-42BB-896D-1EE4C83054A3}" sibTransId="{7F532D15-D468-4D23-9861-CC050758214A}"/>
    <dgm:cxn modelId="{AB0EA231-E58E-4961-8DD8-8018BAC4AA04}" type="presOf" srcId="{D621BE3C-63E9-426A-9812-33FEF8596ACD}" destId="{0EC01C2E-A731-42A5-81FC-453CA083E565}" srcOrd="0" destOrd="0" presId="urn:microsoft.com/office/officeart/2005/8/layout/hierarchy3"/>
    <dgm:cxn modelId="{9634B738-6979-45CB-9A28-8A6C175DA98C}" type="presOf" srcId="{616FE5FF-FBAC-45B3-922B-FBBECC933612}" destId="{AC50DD38-9859-47CA-90EE-BC0A522C6126}" srcOrd="0" destOrd="0" presId="urn:microsoft.com/office/officeart/2005/8/layout/hierarchy3"/>
    <dgm:cxn modelId="{31E16565-7215-4BB0-B792-243741EA56A8}" type="presOf" srcId="{1553C43D-1B5D-4A42-A43A-C1A871D86DFD}" destId="{5D538DEC-FFD2-4254-8535-A06B548B0A27}" srcOrd="0" destOrd="0" presId="urn:microsoft.com/office/officeart/2005/8/layout/hierarchy3"/>
    <dgm:cxn modelId="{47704E65-2CA4-4DDC-A812-27CBB817AB71}" type="presOf" srcId="{5E4716F6-6634-4A8E-BD93-C7A1934ED42B}" destId="{1095F64D-ACA2-4A8C-8585-EE9C8D2D5A40}" srcOrd="1" destOrd="0" presId="urn:microsoft.com/office/officeart/2005/8/layout/hierarchy3"/>
    <dgm:cxn modelId="{20BC0C85-7538-4D3C-A5EC-071AD28388AA}" type="presOf" srcId="{3E02BC2B-C18E-4AFE-A9A0-126371C8BECE}" destId="{D630A259-0ADC-4F15-9BC4-8116EACA3746}" srcOrd="0" destOrd="0" presId="urn:microsoft.com/office/officeart/2005/8/layout/hierarchy3"/>
    <dgm:cxn modelId="{F9531A91-D5D0-41EE-82E8-B2837F43D41A}" srcId="{77A01C79-D1F2-4E91-9CF4-E25B51166582}" destId="{BDC54700-F201-4578-A7E6-60868228C58F}" srcOrd="3" destOrd="0" parTransId="{BFD1DB6A-FBC6-415B-A3DB-32488B1D6BA1}" sibTransId="{48D1FCAE-0740-47C3-8001-94B23A0D6F75}"/>
    <dgm:cxn modelId="{5FD6E69F-5F26-43A7-8ACC-2B765B30C1D3}" type="presOf" srcId="{AC4B13E4-E2FA-4061-ADEA-4954DA4CBB66}" destId="{32B48AAE-6820-42D8-9D48-A4B7D518934A}" srcOrd="0" destOrd="0" presId="urn:microsoft.com/office/officeart/2005/8/layout/hierarchy3"/>
    <dgm:cxn modelId="{4BF80DA9-7C68-4690-A146-955EC61BA0DC}" srcId="{5E4716F6-6634-4A8E-BD93-C7A1934ED42B}" destId="{BAB2E323-60A6-4345-AC78-A318C818B754}" srcOrd="3" destOrd="0" parTransId="{616FE5FF-FBAC-45B3-922B-FBBECC933612}" sibTransId="{52385379-176F-4440-ADF1-7A3BE2EBDB8A}"/>
    <dgm:cxn modelId="{133E01B3-DF6B-4207-88AF-8DC6563D324D}" type="presOf" srcId="{5E4716F6-6634-4A8E-BD93-C7A1934ED42B}" destId="{712C7312-ABD4-465A-A49D-7D879AD1B6D1}" srcOrd="0" destOrd="0" presId="urn:microsoft.com/office/officeart/2005/8/layout/hierarchy3"/>
    <dgm:cxn modelId="{6FBFECB6-E115-4CF6-A5CA-47B32FA98BF3}" type="presOf" srcId="{77A01C79-D1F2-4E91-9CF4-E25B51166582}" destId="{7B4362DF-FFE7-46D1-B306-5E4EEBE0927C}" srcOrd="0" destOrd="0" presId="urn:microsoft.com/office/officeart/2005/8/layout/hierarchy3"/>
    <dgm:cxn modelId="{B36A9CC0-5F35-489E-B881-1DF597463DA2}" type="presOf" srcId="{77A01C79-D1F2-4E91-9CF4-E25B51166582}" destId="{9EB37134-7C9E-4679-8FC1-CE8DD16A621C}" srcOrd="1" destOrd="0" presId="urn:microsoft.com/office/officeart/2005/8/layout/hierarchy3"/>
    <dgm:cxn modelId="{310B8DC6-50BD-482A-A88C-E7D2EDB814A3}" srcId="{41D454EA-6298-4D1A-A1EE-5CC4DD12C1CF}" destId="{5E4716F6-6634-4A8E-BD93-C7A1934ED42B}" srcOrd="0" destOrd="0" parTransId="{F233E072-846D-4038-8C26-85EBD8FF4330}" sibTransId="{6A168508-C1D4-478B-8CAD-FF6B5E98E7CB}"/>
    <dgm:cxn modelId="{6D0A6FCD-9BD4-4E9D-A6FD-587BC2EA024D}" type="presOf" srcId="{BDC54700-F201-4578-A7E6-60868228C58F}" destId="{DE5154E4-5310-4656-B5DD-CFBF76803A89}" srcOrd="0" destOrd="0" presId="urn:microsoft.com/office/officeart/2005/8/layout/hierarchy3"/>
    <dgm:cxn modelId="{BCB090CF-CFFD-4CD1-8550-0B0FF1DDADE5}" srcId="{5E4716F6-6634-4A8E-BD93-C7A1934ED42B}" destId="{D621BE3C-63E9-426A-9812-33FEF8596ACD}" srcOrd="1" destOrd="0" parTransId="{1553C43D-1B5D-4A42-A43A-C1A871D86DFD}" sibTransId="{53F5B6C2-C390-4D8F-80AA-7777416DA43A}"/>
    <dgm:cxn modelId="{ABB2D6D6-12FF-412E-947A-355CAF510F8D}" srcId="{5E4716F6-6634-4A8E-BD93-C7A1934ED42B}" destId="{E3CB1F57-0F75-4C16-89BC-0ECB45BCBF7F}" srcOrd="2" destOrd="0" parTransId="{AC4B13E4-E2FA-4061-ADEA-4954DA4CBB66}" sibTransId="{1C080346-4323-4A56-B5F5-8098BC1D2D09}"/>
    <dgm:cxn modelId="{1C27A6D9-18E5-4A68-ABD0-3D7CF41B162B}" type="presOf" srcId="{E3CB1F57-0F75-4C16-89BC-0ECB45BCBF7F}" destId="{9C964797-EE7C-4246-9400-3BF8350F0838}" srcOrd="0" destOrd="0" presId="urn:microsoft.com/office/officeart/2005/8/layout/hierarchy3"/>
    <dgm:cxn modelId="{323ECED9-3DBA-4A11-B59C-5D142C0A4A63}" type="presOf" srcId="{BAB2E323-60A6-4345-AC78-A318C818B754}" destId="{ED744EA7-8E8F-419F-A337-A9C84CC7F3A2}" srcOrd="0" destOrd="0" presId="urn:microsoft.com/office/officeart/2005/8/layout/hierarchy3"/>
    <dgm:cxn modelId="{F77C0FDC-9614-40AB-872D-197EBFBECC5F}" type="presOf" srcId="{FC53766E-31DA-4917-BBEC-10D5E06BF45B}" destId="{7649275D-E60E-4857-A51F-FDD58B13B746}" srcOrd="0" destOrd="0" presId="urn:microsoft.com/office/officeart/2005/8/layout/hierarchy3"/>
    <dgm:cxn modelId="{D334BBE1-7134-488D-97AD-C17BD7CD5FD2}" srcId="{5E4716F6-6634-4A8E-BD93-C7A1934ED42B}" destId="{3E02BC2B-C18E-4AFE-A9A0-126371C8BECE}" srcOrd="0" destOrd="0" parTransId="{FC53766E-31DA-4917-BBEC-10D5E06BF45B}" sibTransId="{5050A8A5-BE29-4DC2-A29D-128B4E819B12}"/>
    <dgm:cxn modelId="{E96C46E7-34FD-4FA3-92F0-6864DEFB6C09}" srcId="{77A01C79-D1F2-4E91-9CF4-E25B51166582}" destId="{AB71E61B-1A6B-4629-A6A4-7D1351B30709}" srcOrd="2" destOrd="0" parTransId="{002A39E9-0318-4AC4-BDF3-710D90D7DB9C}" sibTransId="{F5861ED9-2E92-4CFF-91AF-88940123A049}"/>
    <dgm:cxn modelId="{729D85EE-904F-4B9F-851B-C6AEA54C8B72}" type="presOf" srcId="{BBEAC277-DED7-49A2-8A6E-38A7F034B868}" destId="{903F6B04-BEF6-4576-88A9-C7B57E9396BC}" srcOrd="0" destOrd="0" presId="urn:microsoft.com/office/officeart/2005/8/layout/hierarchy3"/>
    <dgm:cxn modelId="{4E3921F0-EAC9-4002-8998-293CD4E6CD6A}" srcId="{77A01C79-D1F2-4E91-9CF4-E25B51166582}" destId="{31F38772-09AD-4992-BBC7-380929D17326}" srcOrd="0" destOrd="0" parTransId="{BBEAC277-DED7-49A2-8A6E-38A7F034B868}" sibTransId="{F5CC2F6F-2BEB-4485-B512-849B25EA5A53}"/>
    <dgm:cxn modelId="{6B243BF3-2885-41DE-903C-BEDCFC414B4B}" type="presOf" srcId="{AB71E61B-1A6B-4629-A6A4-7D1351B30709}" destId="{D02CA07F-355F-4066-9D7D-20E5D5CA5FDA}" srcOrd="0" destOrd="0" presId="urn:microsoft.com/office/officeart/2005/8/layout/hierarchy3"/>
    <dgm:cxn modelId="{6A13D9F5-3DE6-4E68-B43B-2FEEB23C74CA}" type="presOf" srcId="{31F38772-09AD-4992-BBC7-380929D17326}" destId="{276424E1-EC01-4C9F-ADD4-7AB2FD9612BC}" srcOrd="0" destOrd="0" presId="urn:microsoft.com/office/officeart/2005/8/layout/hierarchy3"/>
    <dgm:cxn modelId="{2F97BCFB-470D-4EF9-8427-6FA792A8AC4C}" type="presOf" srcId="{41D454EA-6298-4D1A-A1EE-5CC4DD12C1CF}" destId="{C8BC8569-89F0-4379-89AA-8B0AE16E8B96}" srcOrd="0" destOrd="0" presId="urn:microsoft.com/office/officeart/2005/8/layout/hierarchy3"/>
    <dgm:cxn modelId="{E0596467-09DA-40F3-BC81-12A06E7B4415}" type="presParOf" srcId="{C8BC8569-89F0-4379-89AA-8B0AE16E8B96}" destId="{DB7E2D78-09BE-42D8-9FEF-E81885FC420D}" srcOrd="0" destOrd="0" presId="urn:microsoft.com/office/officeart/2005/8/layout/hierarchy3"/>
    <dgm:cxn modelId="{6C03983D-EF1B-4459-A159-D5B1904B2F28}" type="presParOf" srcId="{DB7E2D78-09BE-42D8-9FEF-E81885FC420D}" destId="{E780C7B5-A58B-4290-9693-C7B921626BFD}" srcOrd="0" destOrd="0" presId="urn:microsoft.com/office/officeart/2005/8/layout/hierarchy3"/>
    <dgm:cxn modelId="{46A8D8A7-2932-4854-9D4F-47AB62069172}" type="presParOf" srcId="{E780C7B5-A58B-4290-9693-C7B921626BFD}" destId="{712C7312-ABD4-465A-A49D-7D879AD1B6D1}" srcOrd="0" destOrd="0" presId="urn:microsoft.com/office/officeart/2005/8/layout/hierarchy3"/>
    <dgm:cxn modelId="{20924DD2-4D43-4DBA-B959-5EC0931EBE82}" type="presParOf" srcId="{E780C7B5-A58B-4290-9693-C7B921626BFD}" destId="{1095F64D-ACA2-4A8C-8585-EE9C8D2D5A40}" srcOrd="1" destOrd="0" presId="urn:microsoft.com/office/officeart/2005/8/layout/hierarchy3"/>
    <dgm:cxn modelId="{45CC7F8E-E30F-4420-86BF-1935E72C86CF}" type="presParOf" srcId="{DB7E2D78-09BE-42D8-9FEF-E81885FC420D}" destId="{AC9E811E-B5F4-4652-B8BA-67CB002D25A3}" srcOrd="1" destOrd="0" presId="urn:microsoft.com/office/officeart/2005/8/layout/hierarchy3"/>
    <dgm:cxn modelId="{29A52502-EACE-4E26-9590-46F1009DE0D6}" type="presParOf" srcId="{AC9E811E-B5F4-4652-B8BA-67CB002D25A3}" destId="{7649275D-E60E-4857-A51F-FDD58B13B746}" srcOrd="0" destOrd="0" presId="urn:microsoft.com/office/officeart/2005/8/layout/hierarchy3"/>
    <dgm:cxn modelId="{2F446635-3828-4B02-A6FB-9ACADDE3EABE}" type="presParOf" srcId="{AC9E811E-B5F4-4652-B8BA-67CB002D25A3}" destId="{D630A259-0ADC-4F15-9BC4-8116EACA3746}" srcOrd="1" destOrd="0" presId="urn:microsoft.com/office/officeart/2005/8/layout/hierarchy3"/>
    <dgm:cxn modelId="{EB6D5F2D-D384-45DB-A774-5E3CA58B0996}" type="presParOf" srcId="{AC9E811E-B5F4-4652-B8BA-67CB002D25A3}" destId="{5D538DEC-FFD2-4254-8535-A06B548B0A27}" srcOrd="2" destOrd="0" presId="urn:microsoft.com/office/officeart/2005/8/layout/hierarchy3"/>
    <dgm:cxn modelId="{651516FB-F468-493D-BC70-82ABEC6AFFEF}" type="presParOf" srcId="{AC9E811E-B5F4-4652-B8BA-67CB002D25A3}" destId="{0EC01C2E-A731-42A5-81FC-453CA083E565}" srcOrd="3" destOrd="0" presId="urn:microsoft.com/office/officeart/2005/8/layout/hierarchy3"/>
    <dgm:cxn modelId="{921FAAF7-7FB9-492D-A80C-22C199D015A2}" type="presParOf" srcId="{AC9E811E-B5F4-4652-B8BA-67CB002D25A3}" destId="{32B48AAE-6820-42D8-9D48-A4B7D518934A}" srcOrd="4" destOrd="0" presId="urn:microsoft.com/office/officeart/2005/8/layout/hierarchy3"/>
    <dgm:cxn modelId="{B6A9DE63-84D8-4224-95AF-244369305A85}" type="presParOf" srcId="{AC9E811E-B5F4-4652-B8BA-67CB002D25A3}" destId="{9C964797-EE7C-4246-9400-3BF8350F0838}" srcOrd="5" destOrd="0" presId="urn:microsoft.com/office/officeart/2005/8/layout/hierarchy3"/>
    <dgm:cxn modelId="{E7DF5D69-C953-430C-835C-898A8B31FE46}" type="presParOf" srcId="{AC9E811E-B5F4-4652-B8BA-67CB002D25A3}" destId="{AC50DD38-9859-47CA-90EE-BC0A522C6126}" srcOrd="6" destOrd="0" presId="urn:microsoft.com/office/officeart/2005/8/layout/hierarchy3"/>
    <dgm:cxn modelId="{BC88DB8B-266F-452D-A33F-BDA802AF8B95}" type="presParOf" srcId="{AC9E811E-B5F4-4652-B8BA-67CB002D25A3}" destId="{ED744EA7-8E8F-419F-A337-A9C84CC7F3A2}" srcOrd="7" destOrd="0" presId="urn:microsoft.com/office/officeart/2005/8/layout/hierarchy3"/>
    <dgm:cxn modelId="{E7FD72DB-FD45-4AB0-AF05-249B776CB9D5}" type="presParOf" srcId="{C8BC8569-89F0-4379-89AA-8B0AE16E8B96}" destId="{8C144F66-62FF-44AD-B9AD-DEA4D2B8B660}" srcOrd="1" destOrd="0" presId="urn:microsoft.com/office/officeart/2005/8/layout/hierarchy3"/>
    <dgm:cxn modelId="{BFBE51E4-2DBF-4D49-B3B2-B2F8D0635833}" type="presParOf" srcId="{8C144F66-62FF-44AD-B9AD-DEA4D2B8B660}" destId="{8451F067-71D4-46BC-8D3A-FA651E4A0FC2}" srcOrd="0" destOrd="0" presId="urn:microsoft.com/office/officeart/2005/8/layout/hierarchy3"/>
    <dgm:cxn modelId="{9D0ACFB2-75DC-4631-92F3-EBBA299F33BC}" type="presParOf" srcId="{8451F067-71D4-46BC-8D3A-FA651E4A0FC2}" destId="{7B4362DF-FFE7-46D1-B306-5E4EEBE0927C}" srcOrd="0" destOrd="0" presId="urn:microsoft.com/office/officeart/2005/8/layout/hierarchy3"/>
    <dgm:cxn modelId="{02B9E6AD-C1EF-4C2A-9026-C88E75DE4C7E}" type="presParOf" srcId="{8451F067-71D4-46BC-8D3A-FA651E4A0FC2}" destId="{9EB37134-7C9E-4679-8FC1-CE8DD16A621C}" srcOrd="1" destOrd="0" presId="urn:microsoft.com/office/officeart/2005/8/layout/hierarchy3"/>
    <dgm:cxn modelId="{AC20A3FC-54A7-4111-9828-5E811E5C8963}" type="presParOf" srcId="{8C144F66-62FF-44AD-B9AD-DEA4D2B8B660}" destId="{8052ECA0-41D4-4154-A510-C101129486C9}" srcOrd="1" destOrd="0" presId="urn:microsoft.com/office/officeart/2005/8/layout/hierarchy3"/>
    <dgm:cxn modelId="{671C8A6F-0FE8-4157-A3DB-B8326198F430}" type="presParOf" srcId="{8052ECA0-41D4-4154-A510-C101129486C9}" destId="{903F6B04-BEF6-4576-88A9-C7B57E9396BC}" srcOrd="0" destOrd="0" presId="urn:microsoft.com/office/officeart/2005/8/layout/hierarchy3"/>
    <dgm:cxn modelId="{0F260D8D-88C8-4A69-BAD8-839C283B6CD1}" type="presParOf" srcId="{8052ECA0-41D4-4154-A510-C101129486C9}" destId="{276424E1-EC01-4C9F-ADD4-7AB2FD9612BC}" srcOrd="1" destOrd="0" presId="urn:microsoft.com/office/officeart/2005/8/layout/hierarchy3"/>
    <dgm:cxn modelId="{2FA3BCB0-BBD7-4461-9D80-0C7B3AE06EC2}" type="presParOf" srcId="{8052ECA0-41D4-4154-A510-C101129486C9}" destId="{BAB4404F-BB33-40DD-9632-67C68A9B32DF}" srcOrd="2" destOrd="0" presId="urn:microsoft.com/office/officeart/2005/8/layout/hierarchy3"/>
    <dgm:cxn modelId="{D6603DC4-FB8D-4EEC-95C4-0F2B2B6D3618}" type="presParOf" srcId="{8052ECA0-41D4-4154-A510-C101129486C9}" destId="{FD42C1B5-5F2F-4EC4-9385-A69BD5B8A2BF}" srcOrd="3" destOrd="0" presId="urn:microsoft.com/office/officeart/2005/8/layout/hierarchy3"/>
    <dgm:cxn modelId="{C2BE24E1-BB3A-47C8-8954-8019FD446FB0}" type="presParOf" srcId="{8052ECA0-41D4-4154-A510-C101129486C9}" destId="{F8E40267-6554-4F35-8757-F06EA6B916F5}" srcOrd="4" destOrd="0" presId="urn:microsoft.com/office/officeart/2005/8/layout/hierarchy3"/>
    <dgm:cxn modelId="{22E7A3A1-1346-476D-8438-5A859F2726A7}" type="presParOf" srcId="{8052ECA0-41D4-4154-A510-C101129486C9}" destId="{D02CA07F-355F-4066-9D7D-20E5D5CA5FDA}" srcOrd="5" destOrd="0" presId="urn:microsoft.com/office/officeart/2005/8/layout/hierarchy3"/>
    <dgm:cxn modelId="{461C70BE-C111-4EC0-82F4-F8BD1918E60F}" type="presParOf" srcId="{8052ECA0-41D4-4154-A510-C101129486C9}" destId="{DDFCDB80-CA8C-41AD-BC2D-1E9C277D4ECA}" srcOrd="6" destOrd="0" presId="urn:microsoft.com/office/officeart/2005/8/layout/hierarchy3"/>
    <dgm:cxn modelId="{1991FAA7-5973-46A3-ABED-0A402E830B49}" type="presParOf" srcId="{8052ECA0-41D4-4154-A510-C101129486C9}" destId="{DE5154E4-5310-4656-B5DD-CFBF76803A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70F921-F064-4A2E-B6FE-C837E07A31F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86F9F5-3C29-4340-899B-6167AC369632}">
      <dgm:prSet phldrT="[Text]" custT="1"/>
      <dgm:spPr/>
      <dgm:t>
        <a:bodyPr/>
        <a:lstStyle/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Levelized Cost Of Electricity</a:t>
          </a:r>
        </a:p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Aggregate Revenue Requirement (ARR)</a:t>
          </a:r>
        </a:p>
      </dgm:t>
    </dgm:pt>
    <dgm:pt modelId="{971E6CCE-0201-41C9-8AAC-2C9CECBAE37C}" type="parTrans" cxnId="{BA32F174-0823-462C-AF9D-BFFF0E6F20F7}">
      <dgm:prSet/>
      <dgm:spPr/>
      <dgm:t>
        <a:bodyPr/>
        <a:lstStyle/>
        <a:p>
          <a:endParaRPr lang="en-IN" sz="1600"/>
        </a:p>
      </dgm:t>
    </dgm:pt>
    <dgm:pt modelId="{DD6B45F9-1364-4F35-A40C-3C3FEB2EDDC6}" type="sibTrans" cxnId="{BA32F174-0823-462C-AF9D-BFFF0E6F20F7}">
      <dgm:prSet/>
      <dgm:spPr/>
      <dgm:t>
        <a:bodyPr/>
        <a:lstStyle/>
        <a:p>
          <a:endParaRPr lang="en-IN" sz="1600"/>
        </a:p>
      </dgm:t>
    </dgm:pt>
    <dgm:pt modelId="{8C0EB3FC-4061-4285-B694-4192EAE21B08}">
      <dgm:prSet phldrT="[Text]" custT="1"/>
      <dgm:spPr/>
      <dgm:t>
        <a:bodyPr/>
        <a:lstStyle/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Per unit cost of electricity</a:t>
          </a:r>
        </a:p>
      </dgm:t>
    </dgm:pt>
    <dgm:pt modelId="{79E73772-D249-4BEF-BC52-6A1256E68C50}" type="parTrans" cxnId="{C12CED6D-3369-4270-9106-7BBC5DDF781E}">
      <dgm:prSet/>
      <dgm:spPr/>
      <dgm:t>
        <a:bodyPr/>
        <a:lstStyle/>
        <a:p>
          <a:endParaRPr lang="en-IN" sz="1600"/>
        </a:p>
      </dgm:t>
    </dgm:pt>
    <dgm:pt modelId="{6EDA6FCA-EBAD-4C5E-82DE-E9FED2D04B72}" type="sibTrans" cxnId="{C12CED6D-3369-4270-9106-7BBC5DDF781E}">
      <dgm:prSet/>
      <dgm:spPr/>
      <dgm:t>
        <a:bodyPr/>
        <a:lstStyle/>
        <a:p>
          <a:endParaRPr lang="en-IN" sz="1600"/>
        </a:p>
      </dgm:t>
    </dgm:pt>
    <dgm:pt modelId="{D3B5A26F-7B87-4665-A112-BAE9B59EB34F}" type="pres">
      <dgm:prSet presAssocID="{3370F921-F064-4A2E-B6FE-C837E07A31F7}" presName="compositeShape" presStyleCnt="0">
        <dgm:presLayoutVars>
          <dgm:chMax val="2"/>
          <dgm:dir/>
          <dgm:resizeHandles val="exact"/>
        </dgm:presLayoutVars>
      </dgm:prSet>
      <dgm:spPr/>
    </dgm:pt>
    <dgm:pt modelId="{1F03C9DF-2BE8-4CB6-804E-2BE475A752B5}" type="pres">
      <dgm:prSet presAssocID="{BE86F9F5-3C29-4340-899B-6167AC369632}" presName="upArrow" presStyleLbl="node1" presStyleIdx="0" presStyleCnt="2" custLinFactNeighborX="-1051" custLinFactNeighborY="-1409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4AAC051A-1234-4CBF-A4C1-35E0D0911296}" type="pres">
      <dgm:prSet presAssocID="{BE86F9F5-3C29-4340-899B-6167AC36963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88C2E6A6-65A3-4B0A-832B-A5086817F3F8}" type="pres">
      <dgm:prSet presAssocID="{8C0EB3FC-4061-4285-B694-4192EAE21B08}" presName="downArrow" presStyleLbl="node1" presStyleIdx="1" presStyleCnt="2" custScaleX="111187" custLinFactNeighborX="-923" custLinFactNeighborY="-5157"/>
      <dgm:spPr>
        <a:solidFill>
          <a:srgbClr val="92D050"/>
        </a:solidFill>
      </dgm:spPr>
    </dgm:pt>
    <dgm:pt modelId="{3AED5330-FF4E-4887-92DA-A45F358C36EF}" type="pres">
      <dgm:prSet presAssocID="{8C0EB3FC-4061-4285-B694-4192EAE21B0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B8655613-6CFC-4C79-AEB1-13522B4498CA}" type="presOf" srcId="{3370F921-F064-4A2E-B6FE-C837E07A31F7}" destId="{D3B5A26F-7B87-4665-A112-BAE9B59EB34F}" srcOrd="0" destOrd="0" presId="urn:microsoft.com/office/officeart/2005/8/layout/arrow4"/>
    <dgm:cxn modelId="{1994E51D-DDD5-4EF3-9583-057002D00519}" type="presOf" srcId="{BE86F9F5-3C29-4340-899B-6167AC369632}" destId="{4AAC051A-1234-4CBF-A4C1-35E0D0911296}" srcOrd="0" destOrd="0" presId="urn:microsoft.com/office/officeart/2005/8/layout/arrow4"/>
    <dgm:cxn modelId="{C12CED6D-3369-4270-9106-7BBC5DDF781E}" srcId="{3370F921-F064-4A2E-B6FE-C837E07A31F7}" destId="{8C0EB3FC-4061-4285-B694-4192EAE21B08}" srcOrd="1" destOrd="0" parTransId="{79E73772-D249-4BEF-BC52-6A1256E68C50}" sibTransId="{6EDA6FCA-EBAD-4C5E-82DE-E9FED2D04B72}"/>
    <dgm:cxn modelId="{24696A50-9596-4E2E-A7AD-9546A58C617D}" type="presOf" srcId="{8C0EB3FC-4061-4285-B694-4192EAE21B08}" destId="{3AED5330-FF4E-4887-92DA-A45F358C36EF}" srcOrd="0" destOrd="0" presId="urn:microsoft.com/office/officeart/2005/8/layout/arrow4"/>
    <dgm:cxn modelId="{BA32F174-0823-462C-AF9D-BFFF0E6F20F7}" srcId="{3370F921-F064-4A2E-B6FE-C837E07A31F7}" destId="{BE86F9F5-3C29-4340-899B-6167AC369632}" srcOrd="0" destOrd="0" parTransId="{971E6CCE-0201-41C9-8AAC-2C9CECBAE37C}" sibTransId="{DD6B45F9-1364-4F35-A40C-3C3FEB2EDDC6}"/>
    <dgm:cxn modelId="{0A3EA61B-A8EA-4DF8-8DEA-C68D90100A82}" type="presParOf" srcId="{D3B5A26F-7B87-4665-A112-BAE9B59EB34F}" destId="{1F03C9DF-2BE8-4CB6-804E-2BE475A752B5}" srcOrd="0" destOrd="0" presId="urn:microsoft.com/office/officeart/2005/8/layout/arrow4"/>
    <dgm:cxn modelId="{753B0F03-D7F6-4578-95AB-5422D8492AAB}" type="presParOf" srcId="{D3B5A26F-7B87-4665-A112-BAE9B59EB34F}" destId="{4AAC051A-1234-4CBF-A4C1-35E0D0911296}" srcOrd="1" destOrd="0" presId="urn:microsoft.com/office/officeart/2005/8/layout/arrow4"/>
    <dgm:cxn modelId="{100B14BE-CCE1-48D0-9ABA-4CB29DA29E07}" type="presParOf" srcId="{D3B5A26F-7B87-4665-A112-BAE9B59EB34F}" destId="{88C2E6A6-65A3-4B0A-832B-A5086817F3F8}" srcOrd="2" destOrd="0" presId="urn:microsoft.com/office/officeart/2005/8/layout/arrow4"/>
    <dgm:cxn modelId="{B1EBA165-616A-4FB0-A4B1-4B5A758D63E1}" type="presParOf" srcId="{D3B5A26F-7B87-4665-A112-BAE9B59EB34F}" destId="{3AED5330-FF4E-4887-92DA-A45F358C36E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26CC40-EA0D-4C44-8D1A-F35EB28DB01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232A84-F59A-452F-880F-86490A508444}">
      <dgm:prSet phldrT="[Text]" custT="1"/>
      <dgm:spPr/>
      <dgm:t>
        <a:bodyPr/>
        <a:lstStyle/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Generation cost</a:t>
          </a:r>
        </a:p>
      </dgm:t>
    </dgm:pt>
    <dgm:pt modelId="{0D1C0D63-8FCD-4F63-BE0A-0455ACD787EE}" type="parTrans" cxnId="{24117144-1BD5-46EA-8AA0-9A97A911F2A7}">
      <dgm:prSet/>
      <dgm:spPr/>
      <dgm:t>
        <a:bodyPr/>
        <a:lstStyle/>
        <a:p>
          <a:endParaRPr lang="en-IN" sz="1600"/>
        </a:p>
      </dgm:t>
    </dgm:pt>
    <dgm:pt modelId="{2CAD7A38-A55E-4A2F-81B0-6B8AEDF32B57}" type="sibTrans" cxnId="{24117144-1BD5-46EA-8AA0-9A97A911F2A7}">
      <dgm:prSet/>
      <dgm:spPr/>
      <dgm:t>
        <a:bodyPr/>
        <a:lstStyle/>
        <a:p>
          <a:endParaRPr lang="en-IN" sz="1600"/>
        </a:p>
      </dgm:t>
    </dgm:pt>
    <dgm:pt modelId="{35F93074-4E56-4745-B7F1-991BE5F5A4D5}">
      <dgm:prSet phldrT="[Text]" custT="1"/>
      <dgm:spPr/>
      <dgm:t>
        <a:bodyPr/>
        <a:lstStyle/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Landed Cost (Evacuation)</a:t>
          </a:r>
        </a:p>
      </dgm:t>
    </dgm:pt>
    <dgm:pt modelId="{641ED520-AD8F-4D12-B8B9-6368B6546A28}" type="parTrans" cxnId="{5F8A988F-D68A-4982-A85E-92EC4D847E7F}">
      <dgm:prSet/>
      <dgm:spPr/>
      <dgm:t>
        <a:bodyPr/>
        <a:lstStyle/>
        <a:p>
          <a:endParaRPr lang="en-IN" sz="1600"/>
        </a:p>
      </dgm:t>
    </dgm:pt>
    <dgm:pt modelId="{5F1A45E8-F8DF-48CB-AAF6-498A4EFC40D4}" type="sibTrans" cxnId="{5F8A988F-D68A-4982-A85E-92EC4D847E7F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958A2017-B639-4CF0-A526-7711CD18ABA0}">
      <dgm:prSet phldrT="[Text]" custT="1"/>
      <dgm:spPr/>
      <dgm:t>
        <a:bodyPr/>
        <a:lstStyle/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ARR for DISCOMs</a:t>
          </a:r>
        </a:p>
      </dgm:t>
    </dgm:pt>
    <dgm:pt modelId="{49CC74BA-8499-4BCB-8BF0-52E39BFCA1B2}" type="parTrans" cxnId="{D3471AA4-5D9E-4EBF-9DDB-4F9FD56979FD}">
      <dgm:prSet/>
      <dgm:spPr/>
      <dgm:t>
        <a:bodyPr/>
        <a:lstStyle/>
        <a:p>
          <a:endParaRPr lang="en-IN" sz="1600"/>
        </a:p>
      </dgm:t>
    </dgm:pt>
    <dgm:pt modelId="{13343AA6-5F00-4FE1-A7D6-6E622222AA69}" type="sibTrans" cxnId="{D3471AA4-5D9E-4EBF-9DDB-4F9FD56979FD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C4E1E623-EB1E-4D9F-91CD-5FCD320FFA7D}">
      <dgm:prSet phldrT="[Text]" custT="1"/>
      <dgm:spPr/>
      <dgm:t>
        <a:bodyPr/>
        <a:lstStyle/>
        <a:p>
          <a:r>
            <a:rPr lang="en-IN" sz="1600" dirty="0">
              <a:latin typeface="Times New Roman" pitchFamily="18" charset="0"/>
              <a:cs typeface="Times New Roman" pitchFamily="18" charset="0"/>
            </a:rPr>
            <a:t>Consumer bill</a:t>
          </a:r>
        </a:p>
      </dgm:t>
    </dgm:pt>
    <dgm:pt modelId="{CC142B2F-EB15-4F2A-A288-D23A10C9B463}" type="parTrans" cxnId="{C2186AD8-DB59-46F0-B2AA-5A180B4320FA}">
      <dgm:prSet/>
      <dgm:spPr/>
      <dgm:t>
        <a:bodyPr/>
        <a:lstStyle/>
        <a:p>
          <a:endParaRPr lang="en-IN" sz="1600"/>
        </a:p>
      </dgm:t>
    </dgm:pt>
    <dgm:pt modelId="{089140A2-A2F8-4173-B5E8-AA6EAD7F12A9}" type="sibTrans" cxnId="{C2186AD8-DB59-46F0-B2AA-5A180B4320FA}">
      <dgm:prSet/>
      <dgm:spPr/>
      <dgm:t>
        <a:bodyPr/>
        <a:lstStyle/>
        <a:p>
          <a:endParaRPr lang="en-IN" sz="1600"/>
        </a:p>
      </dgm:t>
    </dgm:pt>
    <dgm:pt modelId="{5CD500B4-B319-4FF4-A70C-F0D52ABD142F}" type="pres">
      <dgm:prSet presAssocID="{3B26CC40-EA0D-4C44-8D1A-F35EB28DB01B}" presName="Name0" presStyleCnt="0">
        <dgm:presLayoutVars>
          <dgm:chMax val="7"/>
          <dgm:chPref val="5"/>
        </dgm:presLayoutVars>
      </dgm:prSet>
      <dgm:spPr/>
    </dgm:pt>
    <dgm:pt modelId="{5CCEEC5F-8168-4EE4-B96C-D6F029848259}" type="pres">
      <dgm:prSet presAssocID="{3B26CC40-EA0D-4C44-8D1A-F35EB28DB01B}" presName="arrowNode" presStyleLbl="node1" presStyleIdx="0" presStyleCnt="1"/>
      <dgm:spPr>
        <a:solidFill>
          <a:schemeClr val="accent4"/>
        </a:solidFill>
      </dgm:spPr>
    </dgm:pt>
    <dgm:pt modelId="{F29AF98A-BC9D-4905-A0D2-37790FDF1E95}" type="pres">
      <dgm:prSet presAssocID="{5D232A84-F59A-452F-880F-86490A508444}" presName="txNode1" presStyleLbl="revTx" presStyleIdx="0" presStyleCnt="4" custScaleX="121130">
        <dgm:presLayoutVars>
          <dgm:bulletEnabled val="1"/>
        </dgm:presLayoutVars>
      </dgm:prSet>
      <dgm:spPr/>
    </dgm:pt>
    <dgm:pt modelId="{785B1DA1-852E-42EF-B5F5-16FB14D29ECB}" type="pres">
      <dgm:prSet presAssocID="{35F93074-4E56-4745-B7F1-991BE5F5A4D5}" presName="txNode2" presStyleLbl="revTx" presStyleIdx="1" presStyleCnt="4" custLinFactNeighborX="1189" custLinFactNeighborY="-24251">
        <dgm:presLayoutVars>
          <dgm:bulletEnabled val="1"/>
        </dgm:presLayoutVars>
      </dgm:prSet>
      <dgm:spPr/>
    </dgm:pt>
    <dgm:pt modelId="{98F8E15A-5650-4641-BA66-011ED2867642}" type="pres">
      <dgm:prSet presAssocID="{5F1A45E8-F8DF-48CB-AAF6-498A4EFC40D4}" presName="dotNode2" presStyleCnt="0"/>
      <dgm:spPr/>
    </dgm:pt>
    <dgm:pt modelId="{66CAEEFC-717A-43EF-BA49-0FE88DC51850}" type="pres">
      <dgm:prSet presAssocID="{5F1A45E8-F8DF-48CB-AAF6-498A4EFC40D4}" presName="dotRepeatNode" presStyleLbl="fgShp" presStyleIdx="0" presStyleCnt="2"/>
      <dgm:spPr/>
    </dgm:pt>
    <dgm:pt modelId="{4F8FC9E0-FBC2-4B72-BBAD-A8239A331887}" type="pres">
      <dgm:prSet presAssocID="{958A2017-B639-4CF0-A526-7711CD18ABA0}" presName="txNode3" presStyleLbl="revTx" presStyleIdx="2" presStyleCnt="4" custLinFactNeighborX="-8938" custLinFactNeighborY="-250">
        <dgm:presLayoutVars>
          <dgm:bulletEnabled val="1"/>
        </dgm:presLayoutVars>
      </dgm:prSet>
      <dgm:spPr/>
    </dgm:pt>
    <dgm:pt modelId="{A980E6FA-8A97-4024-83AA-5B0185F5F770}" type="pres">
      <dgm:prSet presAssocID="{13343AA6-5F00-4FE1-A7D6-6E622222AA69}" presName="dotNode3" presStyleCnt="0"/>
      <dgm:spPr/>
    </dgm:pt>
    <dgm:pt modelId="{B9892BCC-BA3F-4FE7-837B-86E658DB1CF0}" type="pres">
      <dgm:prSet presAssocID="{13343AA6-5F00-4FE1-A7D6-6E622222AA69}" presName="dotRepeatNode" presStyleLbl="fgShp" presStyleIdx="1" presStyleCnt="2"/>
      <dgm:spPr/>
    </dgm:pt>
    <dgm:pt modelId="{2D0A360F-C9AD-4FC0-9E5D-3622AE801167}" type="pres">
      <dgm:prSet presAssocID="{C4E1E623-EB1E-4D9F-91CD-5FCD320FFA7D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FFE2A02-B0D5-43D2-9F05-858B7AB03E2D}" type="presOf" srcId="{5D232A84-F59A-452F-880F-86490A508444}" destId="{F29AF98A-BC9D-4905-A0D2-37790FDF1E95}" srcOrd="0" destOrd="0" presId="urn:microsoft.com/office/officeart/2009/3/layout/DescendingProcess"/>
    <dgm:cxn modelId="{38603C10-A469-4920-A99B-BE57FE29E4B2}" type="presOf" srcId="{C4E1E623-EB1E-4D9F-91CD-5FCD320FFA7D}" destId="{2D0A360F-C9AD-4FC0-9E5D-3622AE801167}" srcOrd="0" destOrd="0" presId="urn:microsoft.com/office/officeart/2009/3/layout/DescendingProcess"/>
    <dgm:cxn modelId="{5982AD3F-EC0B-410F-8FE5-7063C4AAB1C4}" type="presOf" srcId="{3B26CC40-EA0D-4C44-8D1A-F35EB28DB01B}" destId="{5CD500B4-B319-4FF4-A70C-F0D52ABD142F}" srcOrd="0" destOrd="0" presId="urn:microsoft.com/office/officeart/2009/3/layout/DescendingProcess"/>
    <dgm:cxn modelId="{24117144-1BD5-46EA-8AA0-9A97A911F2A7}" srcId="{3B26CC40-EA0D-4C44-8D1A-F35EB28DB01B}" destId="{5D232A84-F59A-452F-880F-86490A508444}" srcOrd="0" destOrd="0" parTransId="{0D1C0D63-8FCD-4F63-BE0A-0455ACD787EE}" sibTransId="{2CAD7A38-A55E-4A2F-81B0-6B8AEDF32B57}"/>
    <dgm:cxn modelId="{2CF9D46A-2B75-46F1-9D95-9F627CE72B14}" type="presOf" srcId="{958A2017-B639-4CF0-A526-7711CD18ABA0}" destId="{4F8FC9E0-FBC2-4B72-BBAD-A8239A331887}" srcOrd="0" destOrd="0" presId="urn:microsoft.com/office/officeart/2009/3/layout/DescendingProcess"/>
    <dgm:cxn modelId="{5F8A988F-D68A-4982-A85E-92EC4D847E7F}" srcId="{3B26CC40-EA0D-4C44-8D1A-F35EB28DB01B}" destId="{35F93074-4E56-4745-B7F1-991BE5F5A4D5}" srcOrd="1" destOrd="0" parTransId="{641ED520-AD8F-4D12-B8B9-6368B6546A28}" sibTransId="{5F1A45E8-F8DF-48CB-AAF6-498A4EFC40D4}"/>
    <dgm:cxn modelId="{D3471AA4-5D9E-4EBF-9DDB-4F9FD56979FD}" srcId="{3B26CC40-EA0D-4C44-8D1A-F35EB28DB01B}" destId="{958A2017-B639-4CF0-A526-7711CD18ABA0}" srcOrd="2" destOrd="0" parTransId="{49CC74BA-8499-4BCB-8BF0-52E39BFCA1B2}" sibTransId="{13343AA6-5F00-4FE1-A7D6-6E622222AA69}"/>
    <dgm:cxn modelId="{88254FB3-C000-4147-A5D2-B0C0AB158507}" type="presOf" srcId="{5F1A45E8-F8DF-48CB-AAF6-498A4EFC40D4}" destId="{66CAEEFC-717A-43EF-BA49-0FE88DC51850}" srcOrd="0" destOrd="0" presId="urn:microsoft.com/office/officeart/2009/3/layout/DescendingProcess"/>
    <dgm:cxn modelId="{273C18B8-94A0-4544-A6D1-70E2418EDDAE}" type="presOf" srcId="{35F93074-4E56-4745-B7F1-991BE5F5A4D5}" destId="{785B1DA1-852E-42EF-B5F5-16FB14D29ECB}" srcOrd="0" destOrd="0" presId="urn:microsoft.com/office/officeart/2009/3/layout/DescendingProcess"/>
    <dgm:cxn modelId="{C2186AD8-DB59-46F0-B2AA-5A180B4320FA}" srcId="{3B26CC40-EA0D-4C44-8D1A-F35EB28DB01B}" destId="{C4E1E623-EB1E-4D9F-91CD-5FCD320FFA7D}" srcOrd="3" destOrd="0" parTransId="{CC142B2F-EB15-4F2A-A288-D23A10C9B463}" sibTransId="{089140A2-A2F8-4173-B5E8-AA6EAD7F12A9}"/>
    <dgm:cxn modelId="{8B0D9FF8-734F-4FD3-A8C3-CD93C7C57F11}" type="presOf" srcId="{13343AA6-5F00-4FE1-A7D6-6E622222AA69}" destId="{B9892BCC-BA3F-4FE7-837B-86E658DB1CF0}" srcOrd="0" destOrd="0" presId="urn:microsoft.com/office/officeart/2009/3/layout/DescendingProcess"/>
    <dgm:cxn modelId="{E9BF9E8B-88DF-474C-9CC2-4DCDA6AB139E}" type="presParOf" srcId="{5CD500B4-B319-4FF4-A70C-F0D52ABD142F}" destId="{5CCEEC5F-8168-4EE4-B96C-D6F029848259}" srcOrd="0" destOrd="0" presId="urn:microsoft.com/office/officeart/2009/3/layout/DescendingProcess"/>
    <dgm:cxn modelId="{BE7EF648-6DD5-458F-96C6-39168FC3AE62}" type="presParOf" srcId="{5CD500B4-B319-4FF4-A70C-F0D52ABD142F}" destId="{F29AF98A-BC9D-4905-A0D2-37790FDF1E95}" srcOrd="1" destOrd="0" presId="urn:microsoft.com/office/officeart/2009/3/layout/DescendingProcess"/>
    <dgm:cxn modelId="{6A1FD5EE-4E1B-4C28-8F40-9C6C38EF6B24}" type="presParOf" srcId="{5CD500B4-B319-4FF4-A70C-F0D52ABD142F}" destId="{785B1DA1-852E-42EF-B5F5-16FB14D29ECB}" srcOrd="2" destOrd="0" presId="urn:microsoft.com/office/officeart/2009/3/layout/DescendingProcess"/>
    <dgm:cxn modelId="{E774268F-79DA-4FC9-A1AA-21D1E99AF547}" type="presParOf" srcId="{5CD500B4-B319-4FF4-A70C-F0D52ABD142F}" destId="{98F8E15A-5650-4641-BA66-011ED2867642}" srcOrd="3" destOrd="0" presId="urn:microsoft.com/office/officeart/2009/3/layout/DescendingProcess"/>
    <dgm:cxn modelId="{2085FC2A-0B72-46ED-8BD3-B6A33DE294F3}" type="presParOf" srcId="{98F8E15A-5650-4641-BA66-011ED2867642}" destId="{66CAEEFC-717A-43EF-BA49-0FE88DC51850}" srcOrd="0" destOrd="0" presId="urn:microsoft.com/office/officeart/2009/3/layout/DescendingProcess"/>
    <dgm:cxn modelId="{BE3FF9A0-4B44-4509-BB6F-94D3D020845F}" type="presParOf" srcId="{5CD500B4-B319-4FF4-A70C-F0D52ABD142F}" destId="{4F8FC9E0-FBC2-4B72-BBAD-A8239A331887}" srcOrd="4" destOrd="0" presId="urn:microsoft.com/office/officeart/2009/3/layout/DescendingProcess"/>
    <dgm:cxn modelId="{A6A741C8-41B4-4A7B-897E-7C735D39C618}" type="presParOf" srcId="{5CD500B4-B319-4FF4-A70C-F0D52ABD142F}" destId="{A980E6FA-8A97-4024-83AA-5B0185F5F770}" srcOrd="5" destOrd="0" presId="urn:microsoft.com/office/officeart/2009/3/layout/DescendingProcess"/>
    <dgm:cxn modelId="{DE188AC1-8686-41EA-9795-A4A985CA65C5}" type="presParOf" srcId="{A980E6FA-8A97-4024-83AA-5B0185F5F770}" destId="{B9892BCC-BA3F-4FE7-837B-86E658DB1CF0}" srcOrd="0" destOrd="0" presId="urn:microsoft.com/office/officeart/2009/3/layout/DescendingProcess"/>
    <dgm:cxn modelId="{8AF49FFC-3DD1-4A19-898D-AAA3DABBFB81}" type="presParOf" srcId="{5CD500B4-B319-4FF4-A70C-F0D52ABD142F}" destId="{2D0A360F-C9AD-4FC0-9E5D-3622AE801167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BF4FAD-2C26-4195-A2A6-A236E4DB0A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74AA7D-D14F-48A7-BDFD-7ADDC651189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High Subsidies without financial back up from State Govt.</a:t>
          </a:r>
        </a:p>
      </dgm:t>
    </dgm:pt>
    <dgm:pt modelId="{1B54C821-C5C2-49AB-B22C-65C834B32CE3}" type="parTrans" cxnId="{77D82C6B-1051-4DBC-A672-63520DA8C4B7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58B0B2-348A-4D32-9DC4-BF5296953577}" type="sibTrans" cxnId="{77D82C6B-1051-4DBC-A672-63520DA8C4B7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722994-7910-4DA2-BA33-0EE6776D8EF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Non Liquidation of Regulatory Assets</a:t>
          </a:r>
        </a:p>
      </dgm:t>
    </dgm:pt>
    <dgm:pt modelId="{746D1346-1D0D-41A0-B920-4DD627193889}" type="parTrans" cxnId="{9184F6ED-C4B2-46C2-A1E6-D31C0CA5A33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2A87-9680-429D-B652-64FAB6AFA948}" type="sibTrans" cxnId="{9184F6ED-C4B2-46C2-A1E6-D31C0CA5A33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9942F-CF5B-414D-B47F-2C2860F4DA98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High Aggregate Technical and Commercial Loss</a:t>
          </a:r>
        </a:p>
      </dgm:t>
    </dgm:pt>
    <dgm:pt modelId="{26E4CBDB-9611-4794-BAFA-9513055CDAB8}" type="parTrans" cxnId="{23760FCF-1035-4E9F-93CB-31E98BD4ED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E4B64-DFB6-413B-A8C7-61489360546D}" type="sibTrans" cxnId="{23760FCF-1035-4E9F-93CB-31E98BD4ED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028E31-B4C9-4732-9DBF-6587421DA0E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opting Open Access &amp; Behind The Meter generation </a:t>
          </a:r>
        </a:p>
      </dgm:t>
    </dgm:pt>
    <dgm:pt modelId="{2676550B-6C9B-4682-9BB1-E53476BA3017}" type="parTrans" cxnId="{950E48B9-E9CD-4C94-9348-CC6B6D9E996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02F891-09F1-4F27-BE8C-BD030E88E347}" type="sibTrans" cxnId="{950E48B9-E9CD-4C94-9348-CC6B6D9E996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335E6-EF91-4F33-AE84-4C4EB27BE594}" type="pres">
      <dgm:prSet presAssocID="{A9BF4FAD-2C26-4195-A2A6-A236E4DB0A01}" presName="Name0" presStyleCnt="0">
        <dgm:presLayoutVars>
          <dgm:chMax val="7"/>
          <dgm:chPref val="7"/>
          <dgm:dir/>
        </dgm:presLayoutVars>
      </dgm:prSet>
      <dgm:spPr/>
    </dgm:pt>
    <dgm:pt modelId="{44BA9A68-5706-4464-9C01-F11FB17112B6}" type="pres">
      <dgm:prSet presAssocID="{A9BF4FAD-2C26-4195-A2A6-A236E4DB0A01}" presName="Name1" presStyleCnt="0"/>
      <dgm:spPr/>
    </dgm:pt>
    <dgm:pt modelId="{AAFB0B47-44FA-45C6-92F5-101097DB5D99}" type="pres">
      <dgm:prSet presAssocID="{A9BF4FAD-2C26-4195-A2A6-A236E4DB0A01}" presName="cycle" presStyleCnt="0"/>
      <dgm:spPr/>
    </dgm:pt>
    <dgm:pt modelId="{8E88D8ED-2620-47D6-819B-9F3AE88F020D}" type="pres">
      <dgm:prSet presAssocID="{A9BF4FAD-2C26-4195-A2A6-A236E4DB0A01}" presName="srcNode" presStyleLbl="node1" presStyleIdx="0" presStyleCnt="4"/>
      <dgm:spPr/>
    </dgm:pt>
    <dgm:pt modelId="{E38F082B-965A-4C53-B603-7A2D89070009}" type="pres">
      <dgm:prSet presAssocID="{A9BF4FAD-2C26-4195-A2A6-A236E4DB0A01}" presName="conn" presStyleLbl="parChTrans1D2" presStyleIdx="0" presStyleCnt="1"/>
      <dgm:spPr/>
    </dgm:pt>
    <dgm:pt modelId="{B5B79E06-75E8-4D25-8EDA-EE54C540828B}" type="pres">
      <dgm:prSet presAssocID="{A9BF4FAD-2C26-4195-A2A6-A236E4DB0A01}" presName="extraNode" presStyleLbl="node1" presStyleIdx="0" presStyleCnt="4"/>
      <dgm:spPr/>
    </dgm:pt>
    <dgm:pt modelId="{4F429D3F-2853-438C-A8A0-F91FF577A0BA}" type="pres">
      <dgm:prSet presAssocID="{A9BF4FAD-2C26-4195-A2A6-A236E4DB0A01}" presName="dstNode" presStyleLbl="node1" presStyleIdx="0" presStyleCnt="4"/>
      <dgm:spPr/>
    </dgm:pt>
    <dgm:pt modelId="{B58A9706-2B75-48BD-9C1D-60D5BE79F09D}" type="pres">
      <dgm:prSet presAssocID="{D274AA7D-D14F-48A7-BDFD-7ADDC651189B}" presName="text_1" presStyleLbl="node1" presStyleIdx="0" presStyleCnt="4">
        <dgm:presLayoutVars>
          <dgm:bulletEnabled val="1"/>
        </dgm:presLayoutVars>
      </dgm:prSet>
      <dgm:spPr/>
    </dgm:pt>
    <dgm:pt modelId="{A572F6CE-481D-4F6A-9E9B-F800BCF2B4C3}" type="pres">
      <dgm:prSet presAssocID="{D274AA7D-D14F-48A7-BDFD-7ADDC651189B}" presName="accent_1" presStyleCnt="0"/>
      <dgm:spPr/>
    </dgm:pt>
    <dgm:pt modelId="{F07E43A5-D0F7-4277-88FB-C887F257FC5F}" type="pres">
      <dgm:prSet presAssocID="{D274AA7D-D14F-48A7-BDFD-7ADDC651189B}" presName="accentRepeatNode" presStyleLbl="solidFgAcc1" presStyleIdx="0" presStyleCnt="4"/>
      <dgm:spPr/>
    </dgm:pt>
    <dgm:pt modelId="{25F0006B-BD57-4BC7-B57A-3E81D813A1E2}" type="pres">
      <dgm:prSet presAssocID="{CE722994-7910-4DA2-BA33-0EE6776D8EFA}" presName="text_2" presStyleLbl="node1" presStyleIdx="1" presStyleCnt="4">
        <dgm:presLayoutVars>
          <dgm:bulletEnabled val="1"/>
        </dgm:presLayoutVars>
      </dgm:prSet>
      <dgm:spPr/>
    </dgm:pt>
    <dgm:pt modelId="{771873BA-9BB4-47BE-8E8B-0F5784794B32}" type="pres">
      <dgm:prSet presAssocID="{CE722994-7910-4DA2-BA33-0EE6776D8EFA}" presName="accent_2" presStyleCnt="0"/>
      <dgm:spPr/>
    </dgm:pt>
    <dgm:pt modelId="{A195ADFA-54A6-4719-9D4D-FB25CF0C81C5}" type="pres">
      <dgm:prSet presAssocID="{CE722994-7910-4DA2-BA33-0EE6776D8EFA}" presName="accentRepeatNode" presStyleLbl="solidFgAcc1" presStyleIdx="1" presStyleCnt="4"/>
      <dgm:spPr/>
    </dgm:pt>
    <dgm:pt modelId="{05277E57-0D02-442F-B7CC-17EAE1B230B0}" type="pres">
      <dgm:prSet presAssocID="{1D29942F-CF5B-414D-B47F-2C2860F4DA98}" presName="text_3" presStyleLbl="node1" presStyleIdx="2" presStyleCnt="4">
        <dgm:presLayoutVars>
          <dgm:bulletEnabled val="1"/>
        </dgm:presLayoutVars>
      </dgm:prSet>
      <dgm:spPr/>
    </dgm:pt>
    <dgm:pt modelId="{8A7C9B27-8C38-4CDA-927F-2B4CA8FD5A99}" type="pres">
      <dgm:prSet presAssocID="{1D29942F-CF5B-414D-B47F-2C2860F4DA98}" presName="accent_3" presStyleCnt="0"/>
      <dgm:spPr/>
    </dgm:pt>
    <dgm:pt modelId="{4F8BE7FF-DDEF-4A6A-9DB4-89575C210D7A}" type="pres">
      <dgm:prSet presAssocID="{1D29942F-CF5B-414D-B47F-2C2860F4DA98}" presName="accentRepeatNode" presStyleLbl="solidFgAcc1" presStyleIdx="2" presStyleCnt="4"/>
      <dgm:spPr/>
    </dgm:pt>
    <dgm:pt modelId="{7AC261C2-2DCF-4DA2-8AA6-EEC17026C6D3}" type="pres">
      <dgm:prSet presAssocID="{50028E31-B4C9-4732-9DBF-6587421DA0E5}" presName="text_4" presStyleLbl="node1" presStyleIdx="3" presStyleCnt="4">
        <dgm:presLayoutVars>
          <dgm:bulletEnabled val="1"/>
        </dgm:presLayoutVars>
      </dgm:prSet>
      <dgm:spPr/>
    </dgm:pt>
    <dgm:pt modelId="{BB89B0B5-44E5-477F-AD2E-F06B294D5B01}" type="pres">
      <dgm:prSet presAssocID="{50028E31-B4C9-4732-9DBF-6587421DA0E5}" presName="accent_4" presStyleCnt="0"/>
      <dgm:spPr/>
    </dgm:pt>
    <dgm:pt modelId="{03BA801F-FB89-4E24-BA6E-CCD11F6D7B24}" type="pres">
      <dgm:prSet presAssocID="{50028E31-B4C9-4732-9DBF-6587421DA0E5}" presName="accentRepeatNode" presStyleLbl="solidFgAcc1" presStyleIdx="3" presStyleCnt="4"/>
      <dgm:spPr/>
    </dgm:pt>
  </dgm:ptLst>
  <dgm:cxnLst>
    <dgm:cxn modelId="{C7F75E0B-8F9A-4E25-88A5-0F6ABCC7243A}" type="presOf" srcId="{5E58B0B2-348A-4D32-9DC4-BF5296953577}" destId="{E38F082B-965A-4C53-B603-7A2D89070009}" srcOrd="0" destOrd="0" presId="urn:microsoft.com/office/officeart/2008/layout/VerticalCurvedList"/>
    <dgm:cxn modelId="{733BA936-5C6F-4949-B4BA-670343386611}" type="presOf" srcId="{CE722994-7910-4DA2-BA33-0EE6776D8EFA}" destId="{25F0006B-BD57-4BC7-B57A-3E81D813A1E2}" srcOrd="0" destOrd="0" presId="urn:microsoft.com/office/officeart/2008/layout/VerticalCurvedList"/>
    <dgm:cxn modelId="{77D82C6B-1051-4DBC-A672-63520DA8C4B7}" srcId="{A9BF4FAD-2C26-4195-A2A6-A236E4DB0A01}" destId="{D274AA7D-D14F-48A7-BDFD-7ADDC651189B}" srcOrd="0" destOrd="0" parTransId="{1B54C821-C5C2-49AB-B22C-65C834B32CE3}" sibTransId="{5E58B0B2-348A-4D32-9DC4-BF5296953577}"/>
    <dgm:cxn modelId="{49F6F489-F38A-49E7-A057-895D1E0FBE8A}" type="presOf" srcId="{50028E31-B4C9-4732-9DBF-6587421DA0E5}" destId="{7AC261C2-2DCF-4DA2-8AA6-EEC17026C6D3}" srcOrd="0" destOrd="0" presId="urn:microsoft.com/office/officeart/2008/layout/VerticalCurvedList"/>
    <dgm:cxn modelId="{2CABFFAD-FA02-4C27-A5EC-DDA5B01B7151}" type="presOf" srcId="{D274AA7D-D14F-48A7-BDFD-7ADDC651189B}" destId="{B58A9706-2B75-48BD-9C1D-60D5BE79F09D}" srcOrd="0" destOrd="0" presId="urn:microsoft.com/office/officeart/2008/layout/VerticalCurvedList"/>
    <dgm:cxn modelId="{950E48B9-E9CD-4C94-9348-CC6B6D9E9966}" srcId="{A9BF4FAD-2C26-4195-A2A6-A236E4DB0A01}" destId="{50028E31-B4C9-4732-9DBF-6587421DA0E5}" srcOrd="3" destOrd="0" parTransId="{2676550B-6C9B-4682-9BB1-E53476BA3017}" sibTransId="{AE02F891-09F1-4F27-BE8C-BD030E88E347}"/>
    <dgm:cxn modelId="{23760FCF-1035-4E9F-93CB-31E98BD4ED32}" srcId="{A9BF4FAD-2C26-4195-A2A6-A236E4DB0A01}" destId="{1D29942F-CF5B-414D-B47F-2C2860F4DA98}" srcOrd="2" destOrd="0" parTransId="{26E4CBDB-9611-4794-BAFA-9513055CDAB8}" sibTransId="{A83E4B64-DFB6-413B-A8C7-61489360546D}"/>
    <dgm:cxn modelId="{9184F6ED-C4B2-46C2-A1E6-D31C0CA5A336}" srcId="{A9BF4FAD-2C26-4195-A2A6-A236E4DB0A01}" destId="{CE722994-7910-4DA2-BA33-0EE6776D8EFA}" srcOrd="1" destOrd="0" parTransId="{746D1346-1D0D-41A0-B920-4DD627193889}" sibTransId="{FB4B2A87-9680-429D-B652-64FAB6AFA948}"/>
    <dgm:cxn modelId="{E6C40FF7-CFD6-48DF-A0B4-53603F09D90D}" type="presOf" srcId="{1D29942F-CF5B-414D-B47F-2C2860F4DA98}" destId="{05277E57-0D02-442F-B7CC-17EAE1B230B0}" srcOrd="0" destOrd="0" presId="urn:microsoft.com/office/officeart/2008/layout/VerticalCurvedList"/>
    <dgm:cxn modelId="{3FE4C1F7-A30A-4209-940B-6EC1FF001943}" type="presOf" srcId="{A9BF4FAD-2C26-4195-A2A6-A236E4DB0A01}" destId="{4B5335E6-EF91-4F33-AE84-4C4EB27BE594}" srcOrd="0" destOrd="0" presId="urn:microsoft.com/office/officeart/2008/layout/VerticalCurvedList"/>
    <dgm:cxn modelId="{B2F68EAC-6CF1-4145-B77D-B894CF50FAF8}" type="presParOf" srcId="{4B5335E6-EF91-4F33-AE84-4C4EB27BE594}" destId="{44BA9A68-5706-4464-9C01-F11FB17112B6}" srcOrd="0" destOrd="0" presId="urn:microsoft.com/office/officeart/2008/layout/VerticalCurvedList"/>
    <dgm:cxn modelId="{96357913-8FEA-4834-B831-D1ABCB940DB6}" type="presParOf" srcId="{44BA9A68-5706-4464-9C01-F11FB17112B6}" destId="{AAFB0B47-44FA-45C6-92F5-101097DB5D99}" srcOrd="0" destOrd="0" presId="urn:microsoft.com/office/officeart/2008/layout/VerticalCurvedList"/>
    <dgm:cxn modelId="{3361445D-563D-46CB-96F7-DC544A75738B}" type="presParOf" srcId="{AAFB0B47-44FA-45C6-92F5-101097DB5D99}" destId="{8E88D8ED-2620-47D6-819B-9F3AE88F020D}" srcOrd="0" destOrd="0" presId="urn:microsoft.com/office/officeart/2008/layout/VerticalCurvedList"/>
    <dgm:cxn modelId="{455071E7-F01A-4FD4-8DAF-4FC13E99AE80}" type="presParOf" srcId="{AAFB0B47-44FA-45C6-92F5-101097DB5D99}" destId="{E38F082B-965A-4C53-B603-7A2D89070009}" srcOrd="1" destOrd="0" presId="urn:microsoft.com/office/officeart/2008/layout/VerticalCurvedList"/>
    <dgm:cxn modelId="{12911F94-9F6E-4EFC-961E-6A7D8F4E7977}" type="presParOf" srcId="{AAFB0B47-44FA-45C6-92F5-101097DB5D99}" destId="{B5B79E06-75E8-4D25-8EDA-EE54C540828B}" srcOrd="2" destOrd="0" presId="urn:microsoft.com/office/officeart/2008/layout/VerticalCurvedList"/>
    <dgm:cxn modelId="{E9AE353F-36DB-42C1-A8C5-84BCBD979135}" type="presParOf" srcId="{AAFB0B47-44FA-45C6-92F5-101097DB5D99}" destId="{4F429D3F-2853-438C-A8A0-F91FF577A0BA}" srcOrd="3" destOrd="0" presId="urn:microsoft.com/office/officeart/2008/layout/VerticalCurvedList"/>
    <dgm:cxn modelId="{3C8E5D46-D4D5-4255-9AB2-B61919C7C71D}" type="presParOf" srcId="{44BA9A68-5706-4464-9C01-F11FB17112B6}" destId="{B58A9706-2B75-48BD-9C1D-60D5BE79F09D}" srcOrd="1" destOrd="0" presId="urn:microsoft.com/office/officeart/2008/layout/VerticalCurvedList"/>
    <dgm:cxn modelId="{7073EEE0-98C2-4708-A483-53027ED28B83}" type="presParOf" srcId="{44BA9A68-5706-4464-9C01-F11FB17112B6}" destId="{A572F6CE-481D-4F6A-9E9B-F800BCF2B4C3}" srcOrd="2" destOrd="0" presId="urn:microsoft.com/office/officeart/2008/layout/VerticalCurvedList"/>
    <dgm:cxn modelId="{D79843DD-E2B5-4606-804B-2D5983C8F9BB}" type="presParOf" srcId="{A572F6CE-481D-4F6A-9E9B-F800BCF2B4C3}" destId="{F07E43A5-D0F7-4277-88FB-C887F257FC5F}" srcOrd="0" destOrd="0" presId="urn:microsoft.com/office/officeart/2008/layout/VerticalCurvedList"/>
    <dgm:cxn modelId="{5329DAA0-8AE6-41F2-B9C7-890CBE48677E}" type="presParOf" srcId="{44BA9A68-5706-4464-9C01-F11FB17112B6}" destId="{25F0006B-BD57-4BC7-B57A-3E81D813A1E2}" srcOrd="3" destOrd="0" presId="urn:microsoft.com/office/officeart/2008/layout/VerticalCurvedList"/>
    <dgm:cxn modelId="{4EAC29EF-0670-4369-ACD2-5DB9E811A2E1}" type="presParOf" srcId="{44BA9A68-5706-4464-9C01-F11FB17112B6}" destId="{771873BA-9BB4-47BE-8E8B-0F5784794B32}" srcOrd="4" destOrd="0" presId="urn:microsoft.com/office/officeart/2008/layout/VerticalCurvedList"/>
    <dgm:cxn modelId="{16875150-16C2-4B04-B00F-5CAA15A05773}" type="presParOf" srcId="{771873BA-9BB4-47BE-8E8B-0F5784794B32}" destId="{A195ADFA-54A6-4719-9D4D-FB25CF0C81C5}" srcOrd="0" destOrd="0" presId="urn:microsoft.com/office/officeart/2008/layout/VerticalCurvedList"/>
    <dgm:cxn modelId="{773C5964-15D3-4FF2-91B4-CB2103FA529C}" type="presParOf" srcId="{44BA9A68-5706-4464-9C01-F11FB17112B6}" destId="{05277E57-0D02-442F-B7CC-17EAE1B230B0}" srcOrd="5" destOrd="0" presId="urn:microsoft.com/office/officeart/2008/layout/VerticalCurvedList"/>
    <dgm:cxn modelId="{BD2A33BE-D079-4843-AC88-4E558109BF8F}" type="presParOf" srcId="{44BA9A68-5706-4464-9C01-F11FB17112B6}" destId="{8A7C9B27-8C38-4CDA-927F-2B4CA8FD5A99}" srcOrd="6" destOrd="0" presId="urn:microsoft.com/office/officeart/2008/layout/VerticalCurvedList"/>
    <dgm:cxn modelId="{AB4CB4C0-C113-481A-B984-FDFC666F7680}" type="presParOf" srcId="{8A7C9B27-8C38-4CDA-927F-2B4CA8FD5A99}" destId="{4F8BE7FF-DDEF-4A6A-9DB4-89575C210D7A}" srcOrd="0" destOrd="0" presId="urn:microsoft.com/office/officeart/2008/layout/VerticalCurvedList"/>
    <dgm:cxn modelId="{A2AB384A-364D-4C49-BE45-B51ABB8F3FF2}" type="presParOf" srcId="{44BA9A68-5706-4464-9C01-F11FB17112B6}" destId="{7AC261C2-2DCF-4DA2-8AA6-EEC17026C6D3}" srcOrd="7" destOrd="0" presId="urn:microsoft.com/office/officeart/2008/layout/VerticalCurvedList"/>
    <dgm:cxn modelId="{8874815F-D10F-49A4-B74B-5108E947D458}" type="presParOf" srcId="{44BA9A68-5706-4464-9C01-F11FB17112B6}" destId="{BB89B0B5-44E5-477F-AD2E-F06B294D5B01}" srcOrd="8" destOrd="0" presId="urn:microsoft.com/office/officeart/2008/layout/VerticalCurvedList"/>
    <dgm:cxn modelId="{F36A88B7-9DAE-4151-949D-446E812EBA9F}" type="presParOf" srcId="{BB89B0B5-44E5-477F-AD2E-F06B294D5B01}" destId="{03BA801F-FB89-4E24-BA6E-CCD11F6D7B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DE6123-2591-436A-869A-60BA896A81A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85475FA1-ACB3-47EF-AD83-7F6C5D523B82}">
      <dgm:prSet phldrT="[Text]"/>
      <dgm:spPr>
        <a:solidFill>
          <a:schemeClr val="accent4"/>
        </a:solidFill>
      </dgm:spPr>
      <dgm:t>
        <a:bodyPr/>
        <a:lstStyle/>
        <a:p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 ENERGY </a:t>
          </a:r>
        </a:p>
      </dgm:t>
    </dgm:pt>
    <dgm:pt modelId="{0FE85E5B-0A5A-4B10-B99A-E8E5A2B162F7}" type="parTrans" cxnId="{635A948B-E570-47F6-8034-BDBE58EC4B9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B855E-1F28-4998-AF79-598748BE09D7}" type="sibTrans" cxnId="{635A948B-E570-47F6-8034-BDBE58EC4B9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2AA34-671F-4B59-95D7-7E2C074AA40B}">
      <dgm:prSet phldrT="[Text]"/>
      <dgm:spPr>
        <a:solidFill>
          <a:schemeClr val="accent4"/>
        </a:solidFill>
      </dgm:spPr>
      <dgm:t>
        <a:bodyPr/>
        <a:lstStyle/>
        <a:p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SOLAR ENERGY</a:t>
          </a:r>
        </a:p>
      </dgm:t>
    </dgm:pt>
    <dgm:pt modelId="{55D21E90-14CF-4A19-98BF-CA873C3CF1B4}" type="parTrans" cxnId="{AD4089D5-7E5C-439F-A986-629A0828995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67B645-3DBC-48A2-ABB7-A1A5B38402D6}" type="sibTrans" cxnId="{AD4089D5-7E5C-439F-A986-629A0828995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1EA2E9-11F9-49BC-B51F-6401BE1FA886}">
      <dgm:prSet phldrT="[Text]"/>
      <dgm:spPr>
        <a:solidFill>
          <a:schemeClr val="accent4"/>
        </a:solidFill>
      </dgm:spPr>
      <dgm:t>
        <a:bodyPr/>
        <a:lstStyle/>
        <a:p>
          <a:endParaRPr lang="en-IN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 ENERGY</a:t>
          </a:r>
        </a:p>
      </dgm:t>
    </dgm:pt>
    <dgm:pt modelId="{82EDDE5A-85BF-4609-8A7C-5C10ED6FA456}" type="sibTrans" cxnId="{0B0B2A96-143F-4082-AE6A-B5FF2E4C8BA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7B544-8436-4D8D-A371-298C405CEEBF}" type="parTrans" cxnId="{0B0B2A96-143F-4082-AE6A-B5FF2E4C8BA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D25F65-2BF4-4EC9-8AC8-F9D2098181EC}" type="pres">
      <dgm:prSet presAssocID="{63DE6123-2591-436A-869A-60BA896A81AB}" presName="Name0" presStyleCnt="0">
        <dgm:presLayoutVars>
          <dgm:dir/>
          <dgm:resizeHandles val="exact"/>
        </dgm:presLayoutVars>
      </dgm:prSet>
      <dgm:spPr/>
    </dgm:pt>
    <dgm:pt modelId="{F6D0EB9D-E96C-4ABA-902A-A2D9F1390CE6}" type="pres">
      <dgm:prSet presAssocID="{63DE6123-2591-436A-869A-60BA896A81AB}" presName="fgShape" presStyleLbl="fgShp" presStyleIdx="0" presStyleCnt="1" custScaleY="158777"/>
      <dgm:spPr/>
    </dgm:pt>
    <dgm:pt modelId="{E2AE717B-49E2-4955-9E1C-4A6774CD6273}" type="pres">
      <dgm:prSet presAssocID="{63DE6123-2591-436A-869A-60BA896A81AB}" presName="linComp" presStyleCnt="0"/>
      <dgm:spPr/>
    </dgm:pt>
    <dgm:pt modelId="{1BD6672E-0820-4C73-BA2E-863A993152FE}" type="pres">
      <dgm:prSet presAssocID="{85475FA1-ACB3-47EF-AD83-7F6C5D523B82}" presName="compNode" presStyleCnt="0"/>
      <dgm:spPr/>
    </dgm:pt>
    <dgm:pt modelId="{5B53C0DC-2619-41F5-8491-EBC3947F6507}" type="pres">
      <dgm:prSet presAssocID="{85475FA1-ACB3-47EF-AD83-7F6C5D523B82}" presName="bkgdShape" presStyleLbl="node1" presStyleIdx="0" presStyleCnt="3"/>
      <dgm:spPr/>
    </dgm:pt>
    <dgm:pt modelId="{F5B6C521-E99E-473A-8EA1-68D5631B24E5}" type="pres">
      <dgm:prSet presAssocID="{85475FA1-ACB3-47EF-AD83-7F6C5D523B82}" presName="nodeTx" presStyleLbl="node1" presStyleIdx="0" presStyleCnt="3">
        <dgm:presLayoutVars>
          <dgm:bulletEnabled val="1"/>
        </dgm:presLayoutVars>
      </dgm:prSet>
      <dgm:spPr/>
    </dgm:pt>
    <dgm:pt modelId="{F505D001-14DE-4E2A-A0E9-DF899E357E8B}" type="pres">
      <dgm:prSet presAssocID="{85475FA1-ACB3-47EF-AD83-7F6C5D523B82}" presName="invisiNode" presStyleLbl="node1" presStyleIdx="0" presStyleCnt="3"/>
      <dgm:spPr/>
    </dgm:pt>
    <dgm:pt modelId="{F417EB4B-6F74-435D-B321-C77C7E494B1F}" type="pres">
      <dgm:prSet presAssocID="{85475FA1-ACB3-47EF-AD83-7F6C5D523B82}" presName="imagNode" presStyleLbl="fgImgPlace1" presStyleIdx="0" presStyleCnt="3" custScaleX="193266" custScaleY="140415" custLinFactNeighborX="-7174" custLinFactNeighborY="238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D0402650-8848-41A7-BFBC-021BB5A83F6D}" type="pres">
      <dgm:prSet presAssocID="{1AFB855E-1F28-4998-AF79-598748BE09D7}" presName="sibTrans" presStyleLbl="sibTrans2D1" presStyleIdx="0" presStyleCnt="0"/>
      <dgm:spPr/>
    </dgm:pt>
    <dgm:pt modelId="{12A8DBA1-0846-4B0B-991A-95F6D850C053}" type="pres">
      <dgm:prSet presAssocID="{B542AA34-671F-4B59-95D7-7E2C074AA40B}" presName="compNode" presStyleCnt="0"/>
      <dgm:spPr/>
    </dgm:pt>
    <dgm:pt modelId="{39BD2A7D-7D72-4B17-BC7F-3066D8C25BD3}" type="pres">
      <dgm:prSet presAssocID="{B542AA34-671F-4B59-95D7-7E2C074AA40B}" presName="bkgdShape" presStyleLbl="node1" presStyleIdx="1" presStyleCnt="3"/>
      <dgm:spPr/>
    </dgm:pt>
    <dgm:pt modelId="{DDE0CFD7-6973-4C58-87F6-D5CFDCD7C613}" type="pres">
      <dgm:prSet presAssocID="{B542AA34-671F-4B59-95D7-7E2C074AA40B}" presName="nodeTx" presStyleLbl="node1" presStyleIdx="1" presStyleCnt="3">
        <dgm:presLayoutVars>
          <dgm:bulletEnabled val="1"/>
        </dgm:presLayoutVars>
      </dgm:prSet>
      <dgm:spPr/>
    </dgm:pt>
    <dgm:pt modelId="{E04E8AA3-5095-418F-AFC4-D8D7AF2CD958}" type="pres">
      <dgm:prSet presAssocID="{B542AA34-671F-4B59-95D7-7E2C074AA40B}" presName="invisiNode" presStyleLbl="node1" presStyleIdx="1" presStyleCnt="3"/>
      <dgm:spPr/>
    </dgm:pt>
    <dgm:pt modelId="{E6C1B1E6-897E-453B-8CBA-01595A2A5CC1}" type="pres">
      <dgm:prSet presAssocID="{B542AA34-671F-4B59-95D7-7E2C074AA40B}" presName="imagNode" presStyleLbl="fgImgPlace1" presStyleIdx="1" presStyleCnt="3" custScaleX="207263" custScaleY="142267" custLinFactNeighborX="-4782" custLinFactNeighborY="2003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1FD1932-7F5F-4AAA-839F-3E56E5EF2F3F}" type="pres">
      <dgm:prSet presAssocID="{A767B645-3DBC-48A2-ABB7-A1A5B38402D6}" presName="sibTrans" presStyleLbl="sibTrans2D1" presStyleIdx="0" presStyleCnt="0"/>
      <dgm:spPr/>
    </dgm:pt>
    <dgm:pt modelId="{77E50E2C-7BCF-4FD9-9513-A898F83313B7}" type="pres">
      <dgm:prSet presAssocID="{111EA2E9-11F9-49BC-B51F-6401BE1FA886}" presName="compNode" presStyleCnt="0"/>
      <dgm:spPr/>
    </dgm:pt>
    <dgm:pt modelId="{D75BF595-642E-4993-A4EE-FE9073DEB479}" type="pres">
      <dgm:prSet presAssocID="{111EA2E9-11F9-49BC-B51F-6401BE1FA886}" presName="bkgdShape" presStyleLbl="node1" presStyleIdx="2" presStyleCnt="3"/>
      <dgm:spPr/>
    </dgm:pt>
    <dgm:pt modelId="{349F776B-1034-4E66-BEE8-CF168BAD0DC9}" type="pres">
      <dgm:prSet presAssocID="{111EA2E9-11F9-49BC-B51F-6401BE1FA886}" presName="nodeTx" presStyleLbl="node1" presStyleIdx="2" presStyleCnt="3">
        <dgm:presLayoutVars>
          <dgm:bulletEnabled val="1"/>
        </dgm:presLayoutVars>
      </dgm:prSet>
      <dgm:spPr/>
    </dgm:pt>
    <dgm:pt modelId="{ACD77501-C4C3-4F18-A964-47CABF59B294}" type="pres">
      <dgm:prSet presAssocID="{111EA2E9-11F9-49BC-B51F-6401BE1FA886}" presName="invisiNode" presStyleLbl="node1" presStyleIdx="2" presStyleCnt="3"/>
      <dgm:spPr/>
    </dgm:pt>
    <dgm:pt modelId="{099C4EF7-C4B5-4B86-AD67-5932E8BD6115}" type="pres">
      <dgm:prSet presAssocID="{111EA2E9-11F9-49BC-B51F-6401BE1FA886}" presName="imagNode" presStyleLbl="fgImgPlace1" presStyleIdx="2" presStyleCnt="3" custScaleX="204451" custScaleY="149671" custLinFactNeighborX="-8771" custLinFactNeighborY="141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54E3D007-B0C7-4702-BA11-43EE6F41FB84}" type="presOf" srcId="{85475FA1-ACB3-47EF-AD83-7F6C5D523B82}" destId="{5B53C0DC-2619-41F5-8491-EBC3947F6507}" srcOrd="0" destOrd="0" presId="urn:microsoft.com/office/officeart/2005/8/layout/hList7"/>
    <dgm:cxn modelId="{DBC41840-1B58-4BCA-90B3-FBF26EA97A15}" type="presOf" srcId="{1AFB855E-1F28-4998-AF79-598748BE09D7}" destId="{D0402650-8848-41A7-BFBC-021BB5A83F6D}" srcOrd="0" destOrd="0" presId="urn:microsoft.com/office/officeart/2005/8/layout/hList7"/>
    <dgm:cxn modelId="{D6A4A05C-693C-46C3-8C0C-09790D96C65E}" type="presOf" srcId="{B542AA34-671F-4B59-95D7-7E2C074AA40B}" destId="{39BD2A7D-7D72-4B17-BC7F-3066D8C25BD3}" srcOrd="0" destOrd="0" presId="urn:microsoft.com/office/officeart/2005/8/layout/hList7"/>
    <dgm:cxn modelId="{E6B95467-A4BD-4880-BB63-2CB100D6C9DC}" type="presOf" srcId="{B542AA34-671F-4B59-95D7-7E2C074AA40B}" destId="{DDE0CFD7-6973-4C58-87F6-D5CFDCD7C613}" srcOrd="1" destOrd="0" presId="urn:microsoft.com/office/officeart/2005/8/layout/hList7"/>
    <dgm:cxn modelId="{BA52BC70-305A-4552-919B-B37A576C083A}" type="presOf" srcId="{A767B645-3DBC-48A2-ABB7-A1A5B38402D6}" destId="{91FD1932-7F5F-4AAA-839F-3E56E5EF2F3F}" srcOrd="0" destOrd="0" presId="urn:microsoft.com/office/officeart/2005/8/layout/hList7"/>
    <dgm:cxn modelId="{635A948B-E570-47F6-8034-BDBE58EC4B93}" srcId="{63DE6123-2591-436A-869A-60BA896A81AB}" destId="{85475FA1-ACB3-47EF-AD83-7F6C5D523B82}" srcOrd="0" destOrd="0" parTransId="{0FE85E5B-0A5A-4B10-B99A-E8E5A2B162F7}" sibTransId="{1AFB855E-1F28-4998-AF79-598748BE09D7}"/>
    <dgm:cxn modelId="{0B0B2A96-143F-4082-AE6A-B5FF2E4C8BAF}" srcId="{63DE6123-2591-436A-869A-60BA896A81AB}" destId="{111EA2E9-11F9-49BC-B51F-6401BE1FA886}" srcOrd="2" destOrd="0" parTransId="{4287B544-8436-4D8D-A371-298C405CEEBF}" sibTransId="{82EDDE5A-85BF-4609-8A7C-5C10ED6FA456}"/>
    <dgm:cxn modelId="{558240B4-4AFB-4E94-A525-F26D45CE707C}" type="presOf" srcId="{111EA2E9-11F9-49BC-B51F-6401BE1FA886}" destId="{349F776B-1034-4E66-BEE8-CF168BAD0DC9}" srcOrd="1" destOrd="0" presId="urn:microsoft.com/office/officeart/2005/8/layout/hList7"/>
    <dgm:cxn modelId="{AD4089D5-7E5C-439F-A986-629A08289958}" srcId="{63DE6123-2591-436A-869A-60BA896A81AB}" destId="{B542AA34-671F-4B59-95D7-7E2C074AA40B}" srcOrd="1" destOrd="0" parTransId="{55D21E90-14CF-4A19-98BF-CA873C3CF1B4}" sibTransId="{A767B645-3DBC-48A2-ABB7-A1A5B38402D6}"/>
    <dgm:cxn modelId="{D9D87DE6-E6E4-4458-9028-9796779EAF23}" type="presOf" srcId="{85475FA1-ACB3-47EF-AD83-7F6C5D523B82}" destId="{F5B6C521-E99E-473A-8EA1-68D5631B24E5}" srcOrd="1" destOrd="0" presId="urn:microsoft.com/office/officeart/2005/8/layout/hList7"/>
    <dgm:cxn modelId="{2D5A13FC-282C-4E68-9C79-FF417214A922}" type="presOf" srcId="{111EA2E9-11F9-49BC-B51F-6401BE1FA886}" destId="{D75BF595-642E-4993-A4EE-FE9073DEB479}" srcOrd="0" destOrd="0" presId="urn:microsoft.com/office/officeart/2005/8/layout/hList7"/>
    <dgm:cxn modelId="{F87452FC-E9AE-4123-ACA7-281066BBD7EC}" type="presOf" srcId="{63DE6123-2591-436A-869A-60BA896A81AB}" destId="{E5D25F65-2BF4-4EC9-8AC8-F9D2098181EC}" srcOrd="0" destOrd="0" presId="urn:microsoft.com/office/officeart/2005/8/layout/hList7"/>
    <dgm:cxn modelId="{1DA2623B-AFE6-43FE-BF45-82EFC8848AE4}" type="presParOf" srcId="{E5D25F65-2BF4-4EC9-8AC8-F9D2098181EC}" destId="{F6D0EB9D-E96C-4ABA-902A-A2D9F1390CE6}" srcOrd="0" destOrd="0" presId="urn:microsoft.com/office/officeart/2005/8/layout/hList7"/>
    <dgm:cxn modelId="{3779BBA1-EE7C-4AD2-9330-2EF5827B4698}" type="presParOf" srcId="{E5D25F65-2BF4-4EC9-8AC8-F9D2098181EC}" destId="{E2AE717B-49E2-4955-9E1C-4A6774CD6273}" srcOrd="1" destOrd="0" presId="urn:microsoft.com/office/officeart/2005/8/layout/hList7"/>
    <dgm:cxn modelId="{A2C3C0E0-8070-4F7E-A1C2-4AEB73FF6421}" type="presParOf" srcId="{E2AE717B-49E2-4955-9E1C-4A6774CD6273}" destId="{1BD6672E-0820-4C73-BA2E-863A993152FE}" srcOrd="0" destOrd="0" presId="urn:microsoft.com/office/officeart/2005/8/layout/hList7"/>
    <dgm:cxn modelId="{7D0D8175-6755-451A-8C94-CE5AB0FC3ADF}" type="presParOf" srcId="{1BD6672E-0820-4C73-BA2E-863A993152FE}" destId="{5B53C0DC-2619-41F5-8491-EBC3947F6507}" srcOrd="0" destOrd="0" presId="urn:microsoft.com/office/officeart/2005/8/layout/hList7"/>
    <dgm:cxn modelId="{BC697E2A-18C3-4D66-AC6E-AF4BA4C5FC4D}" type="presParOf" srcId="{1BD6672E-0820-4C73-BA2E-863A993152FE}" destId="{F5B6C521-E99E-473A-8EA1-68D5631B24E5}" srcOrd="1" destOrd="0" presId="urn:microsoft.com/office/officeart/2005/8/layout/hList7"/>
    <dgm:cxn modelId="{96D1EF18-DA97-4C78-A905-EF4A79D3956D}" type="presParOf" srcId="{1BD6672E-0820-4C73-BA2E-863A993152FE}" destId="{F505D001-14DE-4E2A-A0E9-DF899E357E8B}" srcOrd="2" destOrd="0" presId="urn:microsoft.com/office/officeart/2005/8/layout/hList7"/>
    <dgm:cxn modelId="{4457A7B9-5DC6-4497-A5E4-C1B53B041FDC}" type="presParOf" srcId="{1BD6672E-0820-4C73-BA2E-863A993152FE}" destId="{F417EB4B-6F74-435D-B321-C77C7E494B1F}" srcOrd="3" destOrd="0" presId="urn:microsoft.com/office/officeart/2005/8/layout/hList7"/>
    <dgm:cxn modelId="{B41411E7-0B58-4A4A-AB92-E21CB82656F5}" type="presParOf" srcId="{E2AE717B-49E2-4955-9E1C-4A6774CD6273}" destId="{D0402650-8848-41A7-BFBC-021BB5A83F6D}" srcOrd="1" destOrd="0" presId="urn:microsoft.com/office/officeart/2005/8/layout/hList7"/>
    <dgm:cxn modelId="{5F7BE423-9FC2-40A4-84EE-200704EE8463}" type="presParOf" srcId="{E2AE717B-49E2-4955-9E1C-4A6774CD6273}" destId="{12A8DBA1-0846-4B0B-991A-95F6D850C053}" srcOrd="2" destOrd="0" presId="urn:microsoft.com/office/officeart/2005/8/layout/hList7"/>
    <dgm:cxn modelId="{100F1F9A-11D2-4D30-BDE6-D1C5EB138C5C}" type="presParOf" srcId="{12A8DBA1-0846-4B0B-991A-95F6D850C053}" destId="{39BD2A7D-7D72-4B17-BC7F-3066D8C25BD3}" srcOrd="0" destOrd="0" presId="urn:microsoft.com/office/officeart/2005/8/layout/hList7"/>
    <dgm:cxn modelId="{7331E8F7-F615-46EE-9A93-C523A819C6BC}" type="presParOf" srcId="{12A8DBA1-0846-4B0B-991A-95F6D850C053}" destId="{DDE0CFD7-6973-4C58-87F6-D5CFDCD7C613}" srcOrd="1" destOrd="0" presId="urn:microsoft.com/office/officeart/2005/8/layout/hList7"/>
    <dgm:cxn modelId="{0B51F94C-FDB3-493A-BAA2-EBCC3F8C105C}" type="presParOf" srcId="{12A8DBA1-0846-4B0B-991A-95F6D850C053}" destId="{E04E8AA3-5095-418F-AFC4-D8D7AF2CD958}" srcOrd="2" destOrd="0" presId="urn:microsoft.com/office/officeart/2005/8/layout/hList7"/>
    <dgm:cxn modelId="{D8E88745-DA73-4AF7-9792-E7BC81D9A6A1}" type="presParOf" srcId="{12A8DBA1-0846-4B0B-991A-95F6D850C053}" destId="{E6C1B1E6-897E-453B-8CBA-01595A2A5CC1}" srcOrd="3" destOrd="0" presId="urn:microsoft.com/office/officeart/2005/8/layout/hList7"/>
    <dgm:cxn modelId="{1F1A3B70-D0C1-4D74-B5FD-1742D2A323E0}" type="presParOf" srcId="{E2AE717B-49E2-4955-9E1C-4A6774CD6273}" destId="{91FD1932-7F5F-4AAA-839F-3E56E5EF2F3F}" srcOrd="3" destOrd="0" presId="urn:microsoft.com/office/officeart/2005/8/layout/hList7"/>
    <dgm:cxn modelId="{34E15E9E-F3C3-4163-9208-8DB17D4BE01A}" type="presParOf" srcId="{E2AE717B-49E2-4955-9E1C-4A6774CD6273}" destId="{77E50E2C-7BCF-4FD9-9513-A898F83313B7}" srcOrd="4" destOrd="0" presId="urn:microsoft.com/office/officeart/2005/8/layout/hList7"/>
    <dgm:cxn modelId="{1E6223C6-5B9B-4995-AA83-BD5E22A31EBE}" type="presParOf" srcId="{77E50E2C-7BCF-4FD9-9513-A898F83313B7}" destId="{D75BF595-642E-4993-A4EE-FE9073DEB479}" srcOrd="0" destOrd="0" presId="urn:microsoft.com/office/officeart/2005/8/layout/hList7"/>
    <dgm:cxn modelId="{9BBA9271-E1DD-4AC7-B01C-20C93F6855EB}" type="presParOf" srcId="{77E50E2C-7BCF-4FD9-9513-A898F83313B7}" destId="{349F776B-1034-4E66-BEE8-CF168BAD0DC9}" srcOrd="1" destOrd="0" presId="urn:microsoft.com/office/officeart/2005/8/layout/hList7"/>
    <dgm:cxn modelId="{77AD11F9-7A12-410D-B135-BB07D6D68B4D}" type="presParOf" srcId="{77E50E2C-7BCF-4FD9-9513-A898F83313B7}" destId="{ACD77501-C4C3-4F18-A964-47CABF59B294}" srcOrd="2" destOrd="0" presId="urn:microsoft.com/office/officeart/2005/8/layout/hList7"/>
    <dgm:cxn modelId="{31A598F6-B5AA-4FDA-8CA7-92CDAC4934C5}" type="presParOf" srcId="{77E50E2C-7BCF-4FD9-9513-A898F83313B7}" destId="{099C4EF7-C4B5-4B86-AD67-5932E8BD611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7851F-F0CA-492A-9BFB-408C9450E3D9}">
      <dsp:nvSpPr>
        <dsp:cNvPr id="0" name=""/>
        <dsp:cNvSpPr/>
      </dsp:nvSpPr>
      <dsp:spPr>
        <a:xfrm>
          <a:off x="0" y="20839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06F1B-5935-48F8-B61C-22DEEE02CE7D}">
      <dsp:nvSpPr>
        <dsp:cNvPr id="0" name=""/>
        <dsp:cNvSpPr/>
      </dsp:nvSpPr>
      <dsp:spPr>
        <a:xfrm>
          <a:off x="408529" y="16518"/>
          <a:ext cx="6972871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  <a:sym typeface="Wingdings" panose="05000000000000000000" pitchFamily="2" charset="2"/>
            </a:rPr>
            <a:t>Significance </a:t>
          </a:r>
          <a:endParaRPr lang="en-IN" sz="1800" b="1" kern="1200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427263" y="35252"/>
        <a:ext cx="6935403" cy="346292"/>
      </dsp:txXfrm>
    </dsp:sp>
    <dsp:sp modelId="{2C655FAC-95C0-4FA1-A146-C907552FBFFD}">
      <dsp:nvSpPr>
        <dsp:cNvPr id="0" name=""/>
        <dsp:cNvSpPr/>
      </dsp:nvSpPr>
      <dsp:spPr>
        <a:xfrm>
          <a:off x="0" y="79807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3B9FB-FF61-4457-A524-CB4CD58F0195}">
      <dsp:nvSpPr>
        <dsp:cNvPr id="0" name=""/>
        <dsp:cNvSpPr/>
      </dsp:nvSpPr>
      <dsp:spPr>
        <a:xfrm>
          <a:off x="408529" y="606198"/>
          <a:ext cx="6897946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Indian Power Sector Overview</a:t>
          </a:r>
        </a:p>
      </dsp:txBody>
      <dsp:txXfrm>
        <a:off x="427263" y="624932"/>
        <a:ext cx="6860478" cy="346292"/>
      </dsp:txXfrm>
    </dsp:sp>
    <dsp:sp modelId="{CCCB1690-6F0D-4575-9166-5AE4A7974C6B}">
      <dsp:nvSpPr>
        <dsp:cNvPr id="0" name=""/>
        <dsp:cNvSpPr/>
      </dsp:nvSpPr>
      <dsp:spPr>
        <a:xfrm>
          <a:off x="0" y="138775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CD300-5A22-401C-809A-A571150C9193}">
      <dsp:nvSpPr>
        <dsp:cNvPr id="0" name=""/>
        <dsp:cNvSpPr/>
      </dsp:nvSpPr>
      <dsp:spPr>
        <a:xfrm>
          <a:off x="408529" y="1195878"/>
          <a:ext cx="6972871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Indian DISCOMs Overview</a:t>
          </a:r>
          <a:endParaRPr lang="en-IN" sz="1800" b="1" kern="1200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427263" y="1214612"/>
        <a:ext cx="6935403" cy="346292"/>
      </dsp:txXfrm>
    </dsp:sp>
    <dsp:sp modelId="{E4992198-477E-40C2-BC48-EA166482E808}">
      <dsp:nvSpPr>
        <dsp:cNvPr id="0" name=""/>
        <dsp:cNvSpPr/>
      </dsp:nvSpPr>
      <dsp:spPr>
        <a:xfrm>
          <a:off x="0" y="197743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D9820-3476-495B-91CF-C8F31DE73687}">
      <dsp:nvSpPr>
        <dsp:cNvPr id="0" name=""/>
        <dsp:cNvSpPr/>
      </dsp:nvSpPr>
      <dsp:spPr>
        <a:xfrm>
          <a:off x="408529" y="1785558"/>
          <a:ext cx="5719406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Power Procurement – Indian Scenario</a:t>
          </a:r>
        </a:p>
      </dsp:txBody>
      <dsp:txXfrm>
        <a:off x="427263" y="1804292"/>
        <a:ext cx="5681938" cy="346292"/>
      </dsp:txXfrm>
    </dsp:sp>
    <dsp:sp modelId="{E2854037-A243-46A6-833D-F7F18ECB1E52}">
      <dsp:nvSpPr>
        <dsp:cNvPr id="0" name=""/>
        <dsp:cNvSpPr/>
      </dsp:nvSpPr>
      <dsp:spPr>
        <a:xfrm>
          <a:off x="0" y="256711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7B084-0CE1-44A2-8B17-2B09B017886E}">
      <dsp:nvSpPr>
        <dsp:cNvPr id="0" name=""/>
        <dsp:cNvSpPr/>
      </dsp:nvSpPr>
      <dsp:spPr>
        <a:xfrm>
          <a:off x="408529" y="2375238"/>
          <a:ext cx="6972871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 Integration &amp; Long Term PPAs  </a:t>
          </a:r>
        </a:p>
      </dsp:txBody>
      <dsp:txXfrm>
        <a:off x="427263" y="2393972"/>
        <a:ext cx="6935403" cy="346292"/>
      </dsp:txXfrm>
    </dsp:sp>
    <dsp:sp modelId="{BC7B7779-D444-403F-9D6F-B7ED58ED7531}">
      <dsp:nvSpPr>
        <dsp:cNvPr id="0" name=""/>
        <dsp:cNvSpPr/>
      </dsp:nvSpPr>
      <dsp:spPr>
        <a:xfrm>
          <a:off x="0" y="315679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D41C-211E-4B5E-BBD9-48F3C5E6579A}">
      <dsp:nvSpPr>
        <dsp:cNvPr id="0" name=""/>
        <dsp:cNvSpPr/>
      </dsp:nvSpPr>
      <dsp:spPr>
        <a:xfrm>
          <a:off x="408529" y="2964918"/>
          <a:ext cx="6923684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Short Term Procurement - Market Mechanisms</a:t>
          </a:r>
        </a:p>
      </dsp:txBody>
      <dsp:txXfrm>
        <a:off x="427263" y="2983652"/>
        <a:ext cx="6886216" cy="346292"/>
      </dsp:txXfrm>
    </dsp:sp>
    <dsp:sp modelId="{2573E26C-BE46-4AD5-93DE-EC229AA6C234}">
      <dsp:nvSpPr>
        <dsp:cNvPr id="0" name=""/>
        <dsp:cNvSpPr/>
      </dsp:nvSpPr>
      <dsp:spPr>
        <a:xfrm>
          <a:off x="0" y="374647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937D-0C9D-4100-92E8-FE11A2D31909}">
      <dsp:nvSpPr>
        <dsp:cNvPr id="0" name=""/>
        <dsp:cNvSpPr/>
      </dsp:nvSpPr>
      <dsp:spPr>
        <a:xfrm>
          <a:off x="408529" y="3554598"/>
          <a:ext cx="6944159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Impact Analysis - Methodology </a:t>
          </a:r>
        </a:p>
      </dsp:txBody>
      <dsp:txXfrm>
        <a:off x="427263" y="3573332"/>
        <a:ext cx="6906691" cy="346292"/>
      </dsp:txXfrm>
    </dsp:sp>
    <dsp:sp modelId="{EF0AB406-76EA-4FA6-8158-D9FBB256663C}">
      <dsp:nvSpPr>
        <dsp:cNvPr id="0" name=""/>
        <dsp:cNvSpPr/>
      </dsp:nvSpPr>
      <dsp:spPr>
        <a:xfrm>
          <a:off x="0" y="433615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75272-3156-4BC1-A4F3-79D64884EEC1}">
      <dsp:nvSpPr>
        <dsp:cNvPr id="0" name=""/>
        <dsp:cNvSpPr/>
      </dsp:nvSpPr>
      <dsp:spPr>
        <a:xfrm>
          <a:off x="408529" y="4144278"/>
          <a:ext cx="6944045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Results and Discussion</a:t>
          </a:r>
        </a:p>
      </dsp:txBody>
      <dsp:txXfrm>
        <a:off x="427263" y="4163012"/>
        <a:ext cx="6906577" cy="346292"/>
      </dsp:txXfrm>
    </dsp:sp>
    <dsp:sp modelId="{49554B1F-D836-4F6D-B143-A1C63E2F2D66}">
      <dsp:nvSpPr>
        <dsp:cNvPr id="0" name=""/>
        <dsp:cNvSpPr/>
      </dsp:nvSpPr>
      <dsp:spPr>
        <a:xfrm>
          <a:off x="0" y="492583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B5AFE-5231-4A57-810F-5C9B9613A353}">
      <dsp:nvSpPr>
        <dsp:cNvPr id="0" name=""/>
        <dsp:cNvSpPr/>
      </dsp:nvSpPr>
      <dsp:spPr>
        <a:xfrm>
          <a:off x="408529" y="4733958"/>
          <a:ext cx="6972871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Future Scope</a:t>
          </a:r>
          <a:endParaRPr lang="en-IN" sz="1800" b="1" kern="1200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427263" y="4752692"/>
        <a:ext cx="6935403" cy="346292"/>
      </dsp:txXfrm>
    </dsp:sp>
    <dsp:sp modelId="{679262B1-5C5A-475E-82E2-16183682C076}">
      <dsp:nvSpPr>
        <dsp:cNvPr id="0" name=""/>
        <dsp:cNvSpPr/>
      </dsp:nvSpPr>
      <dsp:spPr>
        <a:xfrm>
          <a:off x="0" y="5515518"/>
          <a:ext cx="81705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2C3E3-3A2F-4992-9F88-9507CCDFF770}">
      <dsp:nvSpPr>
        <dsp:cNvPr id="0" name=""/>
        <dsp:cNvSpPr/>
      </dsp:nvSpPr>
      <dsp:spPr>
        <a:xfrm>
          <a:off x="408529" y="5323638"/>
          <a:ext cx="6972871" cy="3837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80" tIns="0" rIns="2161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rPr>
            <a:t>References	</a:t>
          </a:r>
          <a:endParaRPr lang="en-IN" sz="1800" b="1" kern="1200" dirty="0">
            <a:solidFill>
              <a:schemeClr val="tx1"/>
            </a:solidFill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427263" y="5342372"/>
        <a:ext cx="6935403" cy="346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48C9A-20C7-47DE-8801-5C514FDE926D}">
      <dsp:nvSpPr>
        <dsp:cNvPr id="0" name=""/>
        <dsp:cNvSpPr/>
      </dsp:nvSpPr>
      <dsp:spPr>
        <a:xfrm>
          <a:off x="1458130" y="96060"/>
          <a:ext cx="2411778" cy="2411778"/>
        </a:xfrm>
        <a:prstGeom prst="blockArc">
          <a:avLst>
            <a:gd name="adj1" fmla="val 12322350"/>
            <a:gd name="adj2" fmla="val 18427887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8EE6E-D6AC-42F9-8AA6-0BA73C25C0DC}">
      <dsp:nvSpPr>
        <dsp:cNvPr id="0" name=""/>
        <dsp:cNvSpPr/>
      </dsp:nvSpPr>
      <dsp:spPr>
        <a:xfrm>
          <a:off x="1274996" y="373057"/>
          <a:ext cx="2411778" cy="2411778"/>
        </a:xfrm>
        <a:prstGeom prst="blockArc">
          <a:avLst>
            <a:gd name="adj1" fmla="val 8661839"/>
            <a:gd name="adj2" fmla="val 1329408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C0927-926E-4F59-B216-79E29EF10C89}">
      <dsp:nvSpPr>
        <dsp:cNvPr id="0" name=""/>
        <dsp:cNvSpPr/>
      </dsp:nvSpPr>
      <dsp:spPr>
        <a:xfrm>
          <a:off x="1336138" y="467571"/>
          <a:ext cx="2411778" cy="2411778"/>
        </a:xfrm>
        <a:prstGeom prst="blockArc">
          <a:avLst>
            <a:gd name="adj1" fmla="val 3754044"/>
            <a:gd name="adj2" fmla="val 8990278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7B77E-B12E-496B-B1B6-E4A9A606FDFE}">
      <dsp:nvSpPr>
        <dsp:cNvPr id="0" name=""/>
        <dsp:cNvSpPr/>
      </dsp:nvSpPr>
      <dsp:spPr>
        <a:xfrm>
          <a:off x="2619778" y="596780"/>
          <a:ext cx="2411778" cy="2411778"/>
        </a:xfrm>
        <a:prstGeom prst="blockArc">
          <a:avLst>
            <a:gd name="adj1" fmla="val 1639423"/>
            <a:gd name="adj2" fmla="val 7735707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F53F-72B3-481C-8B9F-56DF1C5B5B6E}">
      <dsp:nvSpPr>
        <dsp:cNvPr id="0" name=""/>
        <dsp:cNvSpPr/>
      </dsp:nvSpPr>
      <dsp:spPr>
        <a:xfrm>
          <a:off x="2781964" y="359299"/>
          <a:ext cx="2411778" cy="2411778"/>
        </a:xfrm>
        <a:prstGeom prst="blockArc">
          <a:avLst>
            <a:gd name="adj1" fmla="val 19244881"/>
            <a:gd name="adj2" fmla="val 2480276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F137-C89C-473E-B68C-DD6602285939}">
      <dsp:nvSpPr>
        <dsp:cNvPr id="0" name=""/>
        <dsp:cNvSpPr/>
      </dsp:nvSpPr>
      <dsp:spPr>
        <a:xfrm>
          <a:off x="2682573" y="217568"/>
          <a:ext cx="2411778" cy="2411778"/>
        </a:xfrm>
        <a:prstGeom prst="blockArc">
          <a:avLst>
            <a:gd name="adj1" fmla="val 14652176"/>
            <a:gd name="adj2" fmla="val 19750226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0E649-91AF-42DB-855D-0BC58CF98148}">
      <dsp:nvSpPr>
        <dsp:cNvPr id="0" name=""/>
        <dsp:cNvSpPr/>
      </dsp:nvSpPr>
      <dsp:spPr>
        <a:xfrm>
          <a:off x="2419947" y="936415"/>
          <a:ext cx="1793279" cy="1179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[5], [10], [11], [12]</a:t>
          </a:r>
        </a:p>
      </dsp:txBody>
      <dsp:txXfrm>
        <a:off x="2682567" y="1109156"/>
        <a:ext cx="1268039" cy="834065"/>
      </dsp:txXfrm>
    </dsp:sp>
    <dsp:sp modelId="{59D0AEB1-010D-45FD-A1D1-C354F5C05969}">
      <dsp:nvSpPr>
        <dsp:cNvPr id="0" name=""/>
        <dsp:cNvSpPr/>
      </dsp:nvSpPr>
      <dsp:spPr>
        <a:xfrm>
          <a:off x="2764477" y="-140446"/>
          <a:ext cx="1222086" cy="100539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profile &amp; load duration profile</a:t>
          </a:r>
          <a:endParaRPr lang="en-IN" sz="1400" kern="1200" dirty="0"/>
        </a:p>
      </dsp:txBody>
      <dsp:txXfrm>
        <a:off x="2943447" y="6790"/>
        <a:ext cx="864146" cy="710918"/>
      </dsp:txXfrm>
    </dsp:sp>
    <dsp:sp modelId="{135C8AD7-6C83-4BB8-AE5C-E7E0AE1AEE02}">
      <dsp:nvSpPr>
        <dsp:cNvPr id="0" name=""/>
        <dsp:cNvSpPr/>
      </dsp:nvSpPr>
      <dsp:spPr>
        <a:xfrm>
          <a:off x="4153532" y="250610"/>
          <a:ext cx="1494103" cy="1137585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Long term &amp; medium term contracts</a:t>
          </a:r>
          <a:endParaRPr lang="en-IN" sz="1400" kern="1200" dirty="0"/>
        </a:p>
      </dsp:txBody>
      <dsp:txXfrm>
        <a:off x="4372338" y="417205"/>
        <a:ext cx="1056491" cy="804395"/>
      </dsp:txXfrm>
    </dsp:sp>
    <dsp:sp modelId="{E59F041D-93F0-4A35-8ACF-15248016154E}">
      <dsp:nvSpPr>
        <dsp:cNvPr id="0" name=""/>
        <dsp:cNvSpPr/>
      </dsp:nvSpPr>
      <dsp:spPr>
        <a:xfrm>
          <a:off x="4228468" y="1805876"/>
          <a:ext cx="1288731" cy="1075649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" panose="02020603050405020304" pitchFamily="18" charset="0"/>
              <a:cs typeface="Times" panose="02020603050405020304" pitchFamily="18" charset="0"/>
            </a:rPr>
            <a:t>Energy Market Contracts</a:t>
          </a:r>
        </a:p>
      </dsp:txBody>
      <dsp:txXfrm>
        <a:off x="4417198" y="1963401"/>
        <a:ext cx="911271" cy="760599"/>
      </dsp:txXfrm>
    </dsp:sp>
    <dsp:sp modelId="{3CA41DF9-591A-4ABF-9498-DE18BFB9F09A}">
      <dsp:nvSpPr>
        <dsp:cNvPr id="0" name=""/>
        <dsp:cNvSpPr/>
      </dsp:nvSpPr>
      <dsp:spPr>
        <a:xfrm>
          <a:off x="2399614" y="2184535"/>
          <a:ext cx="1370867" cy="1070123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Share of RES (FIT contracts &amp; RPO)</a:t>
          </a:r>
        </a:p>
      </dsp:txBody>
      <dsp:txXfrm>
        <a:off x="2600373" y="2341251"/>
        <a:ext cx="969349" cy="756691"/>
      </dsp:txXfrm>
    </dsp:sp>
    <dsp:sp modelId="{5A886A4B-AA37-4C59-A4C3-A9B4D386E718}">
      <dsp:nvSpPr>
        <dsp:cNvPr id="0" name=""/>
        <dsp:cNvSpPr/>
      </dsp:nvSpPr>
      <dsp:spPr>
        <a:xfrm>
          <a:off x="905187" y="1801476"/>
          <a:ext cx="1235497" cy="928410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Own generation</a:t>
          </a:r>
          <a:endParaRPr lang="en-IN" sz="1400" kern="1200" dirty="0"/>
        </a:p>
      </dsp:txBody>
      <dsp:txXfrm>
        <a:off x="1086121" y="1937438"/>
        <a:ext cx="873629" cy="656486"/>
      </dsp:txXfrm>
    </dsp:sp>
    <dsp:sp modelId="{D4748FDF-67D8-4910-8BCC-583EF313CE9C}">
      <dsp:nvSpPr>
        <dsp:cNvPr id="0" name=""/>
        <dsp:cNvSpPr/>
      </dsp:nvSpPr>
      <dsp:spPr>
        <a:xfrm>
          <a:off x="844011" y="250609"/>
          <a:ext cx="1510054" cy="109255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Intra state transmission network</a:t>
          </a:r>
          <a:endParaRPr lang="en-IN" sz="1400" kern="1200" dirty="0"/>
        </a:p>
      </dsp:txBody>
      <dsp:txXfrm>
        <a:off x="1065153" y="410610"/>
        <a:ext cx="1067770" cy="7725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2BF42-3F0A-45CE-982D-A46767FFC1E0}">
      <dsp:nvSpPr>
        <dsp:cNvPr id="0" name=""/>
        <dsp:cNvSpPr/>
      </dsp:nvSpPr>
      <dsp:spPr>
        <a:xfrm>
          <a:off x="2557391" y="992525"/>
          <a:ext cx="1988777" cy="1164474"/>
        </a:xfrm>
        <a:prstGeom prst="hexagon">
          <a:avLst>
            <a:gd name="adj" fmla="val 2857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[5], [10], [11], [12]</a:t>
          </a:r>
          <a:endParaRPr lang="en-IN" sz="1400" kern="1200" dirty="0"/>
        </a:p>
      </dsp:txBody>
      <dsp:txXfrm>
        <a:off x="2834019" y="1154497"/>
        <a:ext cx="1435521" cy="840530"/>
      </dsp:txXfrm>
    </dsp:sp>
    <dsp:sp modelId="{1A194B9A-AEC8-42C4-9650-8A5F85CE9521}">
      <dsp:nvSpPr>
        <dsp:cNvPr id="0" name=""/>
        <dsp:cNvSpPr/>
      </dsp:nvSpPr>
      <dsp:spPr>
        <a:xfrm>
          <a:off x="3583234" y="472736"/>
          <a:ext cx="750359" cy="4376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C8441-AAA7-4044-8FE5-499456C50192}">
      <dsp:nvSpPr>
        <dsp:cNvPr id="0" name=""/>
        <dsp:cNvSpPr/>
      </dsp:nvSpPr>
      <dsp:spPr>
        <a:xfrm>
          <a:off x="2700412" y="-19352"/>
          <a:ext cx="1629788" cy="954363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 variation</a:t>
          </a:r>
          <a:endParaRPr lang="en-IN" sz="1400" kern="1200" dirty="0"/>
        </a:p>
      </dsp:txBody>
      <dsp:txXfrm>
        <a:off x="2927115" y="113399"/>
        <a:ext cx="1176382" cy="688861"/>
      </dsp:txXfrm>
    </dsp:sp>
    <dsp:sp modelId="{DA06F9BE-F3F3-4FB3-A29D-2E1AB3483C52}">
      <dsp:nvSpPr>
        <dsp:cNvPr id="0" name=""/>
        <dsp:cNvSpPr/>
      </dsp:nvSpPr>
      <dsp:spPr>
        <a:xfrm>
          <a:off x="4151951" y="1257677"/>
          <a:ext cx="750359" cy="4376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B80A6-DBC2-4FA0-A76E-03A13A330B89}">
      <dsp:nvSpPr>
        <dsp:cNvPr id="0" name=""/>
        <dsp:cNvSpPr/>
      </dsp:nvSpPr>
      <dsp:spPr>
        <a:xfrm>
          <a:off x="4285976" y="452053"/>
          <a:ext cx="1629788" cy="954363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  Integration</a:t>
          </a:r>
          <a:endParaRPr lang="en-IN" sz="1400" kern="1200" dirty="0"/>
        </a:p>
      </dsp:txBody>
      <dsp:txXfrm>
        <a:off x="4512679" y="584804"/>
        <a:ext cx="1176382" cy="688861"/>
      </dsp:txXfrm>
    </dsp:sp>
    <dsp:sp modelId="{A4E7AD81-E156-4FA2-91D7-71B91BE64372}">
      <dsp:nvSpPr>
        <dsp:cNvPr id="0" name=""/>
        <dsp:cNvSpPr/>
      </dsp:nvSpPr>
      <dsp:spPr>
        <a:xfrm>
          <a:off x="3756883" y="2143727"/>
          <a:ext cx="750359" cy="4376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A605-7E33-44D5-951A-CA37DF566139}">
      <dsp:nvSpPr>
        <dsp:cNvPr id="0" name=""/>
        <dsp:cNvSpPr/>
      </dsp:nvSpPr>
      <dsp:spPr>
        <a:xfrm>
          <a:off x="4198530" y="1579669"/>
          <a:ext cx="1629788" cy="954363"/>
        </a:xfrm>
        <a:prstGeom prst="hexagon">
          <a:avLst>
            <a:gd name="adj" fmla="val 2857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Optimum generation mix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5233" y="1712420"/>
        <a:ext cx="1176382" cy="688861"/>
      </dsp:txXfrm>
    </dsp:sp>
    <dsp:sp modelId="{29C617F6-EB1E-4C4A-BE06-8338D57D3CEC}">
      <dsp:nvSpPr>
        <dsp:cNvPr id="0" name=""/>
        <dsp:cNvSpPr/>
      </dsp:nvSpPr>
      <dsp:spPr>
        <a:xfrm>
          <a:off x="2776875" y="2235702"/>
          <a:ext cx="750359" cy="4376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B8328-96CD-4A31-8B53-09FDAD81607D}">
      <dsp:nvSpPr>
        <dsp:cNvPr id="0" name=""/>
        <dsp:cNvSpPr/>
      </dsp:nvSpPr>
      <dsp:spPr>
        <a:xfrm>
          <a:off x="2739288" y="2214829"/>
          <a:ext cx="1629788" cy="954363"/>
        </a:xfrm>
        <a:prstGeom prst="hexagon">
          <a:avLst>
            <a:gd name="adj" fmla="val 28570"/>
            <a:gd name="vf" fmla="val 1154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gap between  ACS-ARR</a:t>
          </a:r>
          <a:endParaRPr lang="en-IN" sz="1400" kern="1200" dirty="0"/>
        </a:p>
      </dsp:txBody>
      <dsp:txXfrm>
        <a:off x="2965991" y="2347580"/>
        <a:ext cx="1176382" cy="688861"/>
      </dsp:txXfrm>
    </dsp:sp>
    <dsp:sp modelId="{2DEF2136-EF22-4C1F-9AC3-85265D6FD0CE}">
      <dsp:nvSpPr>
        <dsp:cNvPr id="0" name=""/>
        <dsp:cNvSpPr/>
      </dsp:nvSpPr>
      <dsp:spPr>
        <a:xfrm>
          <a:off x="2198844" y="1451077"/>
          <a:ext cx="750359" cy="4376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96F79-9F1F-4D1F-BFB5-58F6E86DCA61}">
      <dsp:nvSpPr>
        <dsp:cNvPr id="0" name=""/>
        <dsp:cNvSpPr/>
      </dsp:nvSpPr>
      <dsp:spPr>
        <a:xfrm>
          <a:off x="1236262" y="1750364"/>
          <a:ext cx="1629788" cy="954363"/>
        </a:xfrm>
        <a:prstGeom prst="hexagon">
          <a:avLst>
            <a:gd name="adj" fmla="val 2857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 Financial benefits</a:t>
          </a:r>
        </a:p>
      </dsp:txBody>
      <dsp:txXfrm>
        <a:off x="1462965" y="1883115"/>
        <a:ext cx="1176382" cy="688861"/>
      </dsp:txXfrm>
    </dsp:sp>
    <dsp:sp modelId="{53737D20-FF11-4F4A-A8FB-53F60E74E929}">
      <dsp:nvSpPr>
        <dsp:cNvPr id="0" name=""/>
        <dsp:cNvSpPr/>
      </dsp:nvSpPr>
      <dsp:spPr>
        <a:xfrm>
          <a:off x="1263305" y="521473"/>
          <a:ext cx="1696787" cy="954363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addition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5591" y="652123"/>
        <a:ext cx="1232215" cy="6930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36568-3B12-48BF-ADE1-368A32A6F161}">
      <dsp:nvSpPr>
        <dsp:cNvPr id="0" name=""/>
        <dsp:cNvSpPr/>
      </dsp:nvSpPr>
      <dsp:spPr>
        <a:xfrm>
          <a:off x="37028" y="279478"/>
          <a:ext cx="3323090" cy="422917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Wind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9628 MW</a:t>
          </a:r>
          <a:endParaRPr lang="en-IN" sz="1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5494" y="490936"/>
        <a:ext cx="1246158" cy="422917"/>
      </dsp:txXfrm>
    </dsp:sp>
    <dsp:sp modelId="{F2B0D001-BAE2-4E6C-ACE6-2829E34C6933}">
      <dsp:nvSpPr>
        <dsp:cNvPr id="0" name=""/>
        <dsp:cNvSpPr/>
      </dsp:nvSpPr>
      <dsp:spPr>
        <a:xfrm>
          <a:off x="204051" y="853463"/>
          <a:ext cx="2989045" cy="356696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Solar Ground Mounted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4150 MW</a:t>
          </a:r>
          <a:endParaRPr lang="en-IN" sz="1100" kern="1200" dirty="0"/>
        </a:p>
      </dsp:txBody>
      <dsp:txXfrm>
        <a:off x="1054061" y="1058564"/>
        <a:ext cx="1289025" cy="410200"/>
      </dsp:txXfrm>
    </dsp:sp>
    <dsp:sp modelId="{5DFBBC93-C5CE-43B5-9014-2BAADC20A533}">
      <dsp:nvSpPr>
        <dsp:cNvPr id="0" name=""/>
        <dsp:cNvSpPr/>
      </dsp:nvSpPr>
      <dsp:spPr>
        <a:xfrm>
          <a:off x="509572" y="1483427"/>
          <a:ext cx="2378003" cy="2937500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 Hydro </a:t>
          </a: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2178 MW</a:t>
          </a:r>
        </a:p>
      </dsp:txBody>
      <dsp:txXfrm>
        <a:off x="1083265" y="1686114"/>
        <a:ext cx="1230616" cy="405375"/>
      </dsp:txXfrm>
    </dsp:sp>
    <dsp:sp modelId="{06D6FA2A-235E-4FB8-9747-6294578A50C2}">
      <dsp:nvSpPr>
        <dsp:cNvPr id="0" name=""/>
        <dsp:cNvSpPr/>
      </dsp:nvSpPr>
      <dsp:spPr>
        <a:xfrm>
          <a:off x="764358" y="2063700"/>
          <a:ext cx="1868431" cy="230803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Bio power and Cogeneration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1019 MW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94097" y="2271424"/>
        <a:ext cx="1008952" cy="415446"/>
      </dsp:txXfrm>
    </dsp:sp>
    <dsp:sp modelId="{B5518501-8C88-4DC5-B231-97914BCD7C97}">
      <dsp:nvSpPr>
        <dsp:cNvPr id="0" name=""/>
        <dsp:cNvSpPr/>
      </dsp:nvSpPr>
      <dsp:spPr>
        <a:xfrm>
          <a:off x="1019144" y="2763336"/>
          <a:ext cx="1358859" cy="167857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Solar Rooftop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325 MW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6944" y="2973158"/>
        <a:ext cx="883258" cy="419642"/>
      </dsp:txXfrm>
    </dsp:sp>
    <dsp:sp modelId="{66A200AA-147C-4445-AC22-03638F07958F}">
      <dsp:nvSpPr>
        <dsp:cNvPr id="0" name=""/>
        <dsp:cNvSpPr/>
      </dsp:nvSpPr>
      <dsp:spPr>
        <a:xfrm>
          <a:off x="1273930" y="3377846"/>
          <a:ext cx="849287" cy="1049107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Small Hydel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123 MW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98305" y="3640123"/>
        <a:ext cx="600536" cy="5245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CE8CD-5001-46B5-B206-938FA9ABB807}">
      <dsp:nvSpPr>
        <dsp:cNvPr id="0" name=""/>
        <dsp:cNvSpPr/>
      </dsp:nvSpPr>
      <dsp:spPr>
        <a:xfrm>
          <a:off x="844125" y="0"/>
          <a:ext cx="9566755" cy="1147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6E31D-B973-4B8A-9BE6-1F9F4118875D}">
      <dsp:nvSpPr>
        <dsp:cNvPr id="0" name=""/>
        <dsp:cNvSpPr/>
      </dsp:nvSpPr>
      <dsp:spPr>
        <a:xfrm>
          <a:off x="4946" y="344106"/>
          <a:ext cx="2162522" cy="4588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ISGS (Central Thermal, Central Nuclear &amp; Other Thermal)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43" y="366503"/>
        <a:ext cx="2117728" cy="414015"/>
      </dsp:txXfrm>
    </dsp:sp>
    <dsp:sp modelId="{49749750-ED90-4F33-B2C4-C1E17ABEBAED}">
      <dsp:nvSpPr>
        <dsp:cNvPr id="0" name=""/>
        <dsp:cNvSpPr/>
      </dsp:nvSpPr>
      <dsp:spPr>
        <a:xfrm>
          <a:off x="2275594" y="344106"/>
          <a:ext cx="2162522" cy="4588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 (Thermal, Hydro &amp; Gas) &amp; Long Term PPAs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7991" y="366503"/>
        <a:ext cx="2117728" cy="414015"/>
      </dsp:txXfrm>
    </dsp:sp>
    <dsp:sp modelId="{AB6A3149-07D6-4DA2-B7CC-F4E3858679E1}">
      <dsp:nvSpPr>
        <dsp:cNvPr id="0" name=""/>
        <dsp:cNvSpPr/>
      </dsp:nvSpPr>
      <dsp:spPr>
        <a:xfrm>
          <a:off x="4546242" y="344106"/>
          <a:ext cx="2162522" cy="4588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Renewable (Wind, Biomass, Bagasse &amp; Solar) &amp; Traders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8639" y="366503"/>
        <a:ext cx="2117728" cy="414015"/>
      </dsp:txXfrm>
    </dsp:sp>
    <dsp:sp modelId="{5878F2AB-58F3-4675-981C-5F5B07C6B547}">
      <dsp:nvSpPr>
        <dsp:cNvPr id="0" name=""/>
        <dsp:cNvSpPr/>
      </dsp:nvSpPr>
      <dsp:spPr>
        <a:xfrm>
          <a:off x="6816890" y="344106"/>
          <a:ext cx="2162522" cy="45880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Procurement (Bilateral Contracts, DAM, RTM)</a:t>
          </a:r>
          <a:endParaRPr lang="en-IN" sz="1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9287" y="366503"/>
        <a:ext cx="2117728" cy="414015"/>
      </dsp:txXfrm>
    </dsp:sp>
    <dsp:sp modelId="{9F47C39D-6FFE-4D9A-80D3-C97149FF69A9}">
      <dsp:nvSpPr>
        <dsp:cNvPr id="0" name=""/>
        <dsp:cNvSpPr/>
      </dsp:nvSpPr>
      <dsp:spPr>
        <a:xfrm>
          <a:off x="9087538" y="344106"/>
          <a:ext cx="2162522" cy="458809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Behind the Meter Generation (PROSUMERS)</a:t>
          </a:r>
        </a:p>
      </dsp:txBody>
      <dsp:txXfrm>
        <a:off x="9109935" y="366503"/>
        <a:ext cx="2117728" cy="4140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48B3F-6BA1-4613-B563-49856A26796B}">
      <dsp:nvSpPr>
        <dsp:cNvPr id="0" name=""/>
        <dsp:cNvSpPr/>
      </dsp:nvSpPr>
      <dsp:spPr>
        <a:xfrm>
          <a:off x="0" y="0"/>
          <a:ext cx="3242721" cy="6456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DEMAND FORECASTING (TIME SLOT)</a:t>
          </a:r>
        </a:p>
      </dsp:txBody>
      <dsp:txXfrm>
        <a:off x="18911" y="18911"/>
        <a:ext cx="2470439" cy="607856"/>
      </dsp:txXfrm>
    </dsp:sp>
    <dsp:sp modelId="{EB856107-E4C4-4903-A169-3C16CA5F5CA1}">
      <dsp:nvSpPr>
        <dsp:cNvPr id="0" name=""/>
        <dsp:cNvSpPr/>
      </dsp:nvSpPr>
      <dsp:spPr>
        <a:xfrm>
          <a:off x="242151" y="735356"/>
          <a:ext cx="3242721" cy="6456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IDENTIFICATION OF SOURCES/SUPPLIERS</a:t>
          </a:r>
        </a:p>
      </dsp:txBody>
      <dsp:txXfrm>
        <a:off x="261062" y="754267"/>
        <a:ext cx="2543056" cy="607856"/>
      </dsp:txXfrm>
    </dsp:sp>
    <dsp:sp modelId="{BE91B81C-709B-4FE6-B7FB-B3B9967D69E8}">
      <dsp:nvSpPr>
        <dsp:cNvPr id="0" name=""/>
        <dsp:cNvSpPr/>
      </dsp:nvSpPr>
      <dsp:spPr>
        <a:xfrm>
          <a:off x="484302" y="1470712"/>
          <a:ext cx="3242721" cy="6456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 &amp; FINANCIAL CONSIDERATIONS</a:t>
          </a:r>
        </a:p>
      </dsp:txBody>
      <dsp:txXfrm>
        <a:off x="503213" y="1489623"/>
        <a:ext cx="2543056" cy="607856"/>
      </dsp:txXfrm>
    </dsp:sp>
    <dsp:sp modelId="{4D644C19-56A6-423E-BED7-BDE74230C494}">
      <dsp:nvSpPr>
        <dsp:cNvPr id="0" name=""/>
        <dsp:cNvSpPr/>
      </dsp:nvSpPr>
      <dsp:spPr>
        <a:xfrm>
          <a:off x="726453" y="2206068"/>
          <a:ext cx="3242721" cy="6456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NEGOTIATION OF T&amp;C : ESTABLISHMENT OF CONTRACTS</a:t>
          </a:r>
        </a:p>
      </dsp:txBody>
      <dsp:txXfrm>
        <a:off x="745364" y="2224979"/>
        <a:ext cx="2543056" cy="607856"/>
      </dsp:txXfrm>
    </dsp:sp>
    <dsp:sp modelId="{0A3616DB-3901-4F79-BD33-9AAE4545EA10}">
      <dsp:nvSpPr>
        <dsp:cNvPr id="0" name=""/>
        <dsp:cNvSpPr/>
      </dsp:nvSpPr>
      <dsp:spPr>
        <a:xfrm>
          <a:off x="968604" y="2941425"/>
          <a:ext cx="3242721" cy="6456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EVALUATION OF CONTRACTS AND RECEIVE SUPPLY</a:t>
          </a:r>
        </a:p>
      </dsp:txBody>
      <dsp:txXfrm>
        <a:off x="987515" y="2960336"/>
        <a:ext cx="2543056" cy="607856"/>
      </dsp:txXfrm>
    </dsp:sp>
    <dsp:sp modelId="{2CF5D2BE-3F72-42F6-906C-ACB7DAD832B4}">
      <dsp:nvSpPr>
        <dsp:cNvPr id="0" name=""/>
        <dsp:cNvSpPr/>
      </dsp:nvSpPr>
      <dsp:spPr>
        <a:xfrm>
          <a:off x="2823029" y="471704"/>
          <a:ext cx="419691" cy="419691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7459" y="471704"/>
        <a:ext cx="230831" cy="315817"/>
      </dsp:txXfrm>
    </dsp:sp>
    <dsp:sp modelId="{E68E336E-0897-414C-9C7B-0F2E272AFC3D}">
      <dsp:nvSpPr>
        <dsp:cNvPr id="0" name=""/>
        <dsp:cNvSpPr/>
      </dsp:nvSpPr>
      <dsp:spPr>
        <a:xfrm>
          <a:off x="3065181" y="1207060"/>
          <a:ext cx="419691" cy="419691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59611" y="1207060"/>
        <a:ext cx="230831" cy="315817"/>
      </dsp:txXfrm>
    </dsp:sp>
    <dsp:sp modelId="{3D29A9A6-9C8D-4BD2-B286-579431DCE982}">
      <dsp:nvSpPr>
        <dsp:cNvPr id="0" name=""/>
        <dsp:cNvSpPr/>
      </dsp:nvSpPr>
      <dsp:spPr>
        <a:xfrm>
          <a:off x="3307332" y="1931655"/>
          <a:ext cx="419691" cy="419691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1762" y="1931655"/>
        <a:ext cx="230831" cy="315817"/>
      </dsp:txXfrm>
    </dsp:sp>
    <dsp:sp modelId="{10C38015-EB84-48B4-A05A-53BBCF3BAF0B}">
      <dsp:nvSpPr>
        <dsp:cNvPr id="0" name=""/>
        <dsp:cNvSpPr/>
      </dsp:nvSpPr>
      <dsp:spPr>
        <a:xfrm>
          <a:off x="3549483" y="2674186"/>
          <a:ext cx="419691" cy="419691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b="1" kern="1200">
            <a:solidFill>
              <a:schemeClr val="tx1"/>
            </a:solidFill>
          </a:endParaRPr>
        </a:p>
      </dsp:txBody>
      <dsp:txXfrm>
        <a:off x="3643913" y="2674186"/>
        <a:ext cx="230831" cy="3158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205C-3E4F-483E-B6F3-8D23E4821E73}">
      <dsp:nvSpPr>
        <dsp:cNvPr id="0" name=""/>
        <dsp:cNvSpPr/>
      </dsp:nvSpPr>
      <dsp:spPr>
        <a:xfrm>
          <a:off x="0" y="0"/>
          <a:ext cx="4831789" cy="74258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 Data &amp; Renewable Generation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Input to model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49" y="21749"/>
        <a:ext cx="3967738" cy="699084"/>
      </dsp:txXfrm>
    </dsp:sp>
    <dsp:sp modelId="{04896C06-C28B-478E-AF44-74C595CAF61B}">
      <dsp:nvSpPr>
        <dsp:cNvPr id="0" name=""/>
        <dsp:cNvSpPr/>
      </dsp:nvSpPr>
      <dsp:spPr>
        <a:xfrm>
          <a:off x="404662" y="877596"/>
          <a:ext cx="4831789" cy="74258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Mathematical Model 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Constraints &amp; Power Balance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411" y="899345"/>
        <a:ext cx="3900950" cy="699084"/>
      </dsp:txXfrm>
    </dsp:sp>
    <dsp:sp modelId="{D86F9B38-E80B-407B-B3B7-4D50245A885E}">
      <dsp:nvSpPr>
        <dsp:cNvPr id="0" name=""/>
        <dsp:cNvSpPr/>
      </dsp:nvSpPr>
      <dsp:spPr>
        <a:xfrm>
          <a:off x="803285" y="1755193"/>
          <a:ext cx="4831789" cy="74258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GAMS Model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Cost optimization &amp; Risk Analysis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5034" y="1776942"/>
        <a:ext cx="3906990" cy="699084"/>
      </dsp:txXfrm>
    </dsp:sp>
    <dsp:sp modelId="{ADABCBDC-A25A-4CA3-AF64-ADE52EC67B6A}">
      <dsp:nvSpPr>
        <dsp:cNvPr id="0" name=""/>
        <dsp:cNvSpPr/>
      </dsp:nvSpPr>
      <dsp:spPr>
        <a:xfrm>
          <a:off x="1207947" y="2632790"/>
          <a:ext cx="4831789" cy="74258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API Software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 GUI development (FUTURE SCOPE)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9696" y="2654539"/>
        <a:ext cx="3900950" cy="699084"/>
      </dsp:txXfrm>
    </dsp:sp>
    <dsp:sp modelId="{4F52B9CE-3E69-45CC-88FB-0D3DFDA53876}">
      <dsp:nvSpPr>
        <dsp:cNvPr id="0" name=""/>
        <dsp:cNvSpPr/>
      </dsp:nvSpPr>
      <dsp:spPr>
        <a:xfrm>
          <a:off x="4349111" y="568750"/>
          <a:ext cx="482678" cy="482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7714" y="568750"/>
        <a:ext cx="265472" cy="363215"/>
      </dsp:txXfrm>
    </dsp:sp>
    <dsp:sp modelId="{6B4D3B9E-88C5-4BD6-B801-47284C55AF95}">
      <dsp:nvSpPr>
        <dsp:cNvPr id="0" name=""/>
        <dsp:cNvSpPr/>
      </dsp:nvSpPr>
      <dsp:spPr>
        <a:xfrm>
          <a:off x="4753773" y="1446347"/>
          <a:ext cx="482678" cy="482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2376" y="1446347"/>
        <a:ext cx="265472" cy="363215"/>
      </dsp:txXfrm>
    </dsp:sp>
    <dsp:sp modelId="{A8EE361C-EAD4-4F59-ADF9-23547164B097}">
      <dsp:nvSpPr>
        <dsp:cNvPr id="0" name=""/>
        <dsp:cNvSpPr/>
      </dsp:nvSpPr>
      <dsp:spPr>
        <a:xfrm>
          <a:off x="5152396" y="2323944"/>
          <a:ext cx="482678" cy="482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0999" y="2323944"/>
        <a:ext cx="265472" cy="3632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D977D-243C-4535-8446-E930AF814275}">
      <dsp:nvSpPr>
        <dsp:cNvPr id="0" name=""/>
        <dsp:cNvSpPr/>
      </dsp:nvSpPr>
      <dsp:spPr>
        <a:xfrm>
          <a:off x="159277" y="2436256"/>
          <a:ext cx="1746778" cy="87338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from MS Excel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858" y="2461837"/>
        <a:ext cx="1695616" cy="822227"/>
      </dsp:txXfrm>
    </dsp:sp>
    <dsp:sp modelId="{9C45FC96-D0B1-41E2-8DF1-118396E5B9A6}">
      <dsp:nvSpPr>
        <dsp:cNvPr id="0" name=""/>
        <dsp:cNvSpPr/>
      </dsp:nvSpPr>
      <dsp:spPr>
        <a:xfrm rot="17907623">
          <a:off x="1181955" y="1643489"/>
          <a:ext cx="276665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6665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6115" y="1587638"/>
        <a:ext cx="138332" cy="138332"/>
      </dsp:txXfrm>
    </dsp:sp>
    <dsp:sp modelId="{88825D83-FD22-4F36-ACF3-2107AB839A85}">
      <dsp:nvSpPr>
        <dsp:cNvPr id="0" name=""/>
        <dsp:cNvSpPr/>
      </dsp:nvSpPr>
      <dsp:spPr>
        <a:xfrm>
          <a:off x="3224507" y="3963"/>
          <a:ext cx="1746778" cy="8733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FF0000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Conventional Generation details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088" y="29544"/>
        <a:ext cx="1695616" cy="822227"/>
      </dsp:txXfrm>
    </dsp:sp>
    <dsp:sp modelId="{24639BDB-320E-4895-9C6E-23771E3F97E2}">
      <dsp:nvSpPr>
        <dsp:cNvPr id="0" name=""/>
        <dsp:cNvSpPr/>
      </dsp:nvSpPr>
      <dsp:spPr>
        <a:xfrm rot="18763075">
          <a:off x="1593530" y="2145688"/>
          <a:ext cx="19435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350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6694" y="2110416"/>
        <a:ext cx="97175" cy="97175"/>
      </dsp:txXfrm>
    </dsp:sp>
    <dsp:sp modelId="{0E5036E0-6419-438E-AEA2-E8E0F32A5642}">
      <dsp:nvSpPr>
        <dsp:cNvPr id="0" name=""/>
        <dsp:cNvSpPr/>
      </dsp:nvSpPr>
      <dsp:spPr>
        <a:xfrm>
          <a:off x="3224507" y="1008361"/>
          <a:ext cx="1746778" cy="8733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Diurnal load demand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088" y="1033942"/>
        <a:ext cx="1695616" cy="822227"/>
      </dsp:txXfrm>
    </dsp:sp>
    <dsp:sp modelId="{9F137829-A669-4B6C-9D54-2287BF851D7B}">
      <dsp:nvSpPr>
        <dsp:cNvPr id="0" name=""/>
        <dsp:cNvSpPr/>
      </dsp:nvSpPr>
      <dsp:spPr>
        <a:xfrm rot="20531552">
          <a:off x="1872883" y="2647887"/>
          <a:ext cx="13847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84797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0661" y="2626582"/>
        <a:ext cx="69239" cy="69239"/>
      </dsp:txXfrm>
    </dsp:sp>
    <dsp:sp modelId="{700D5C39-245B-4C45-B710-55B872EEA2CD}">
      <dsp:nvSpPr>
        <dsp:cNvPr id="0" name=""/>
        <dsp:cNvSpPr/>
      </dsp:nvSpPr>
      <dsp:spPr>
        <a:xfrm>
          <a:off x="3224507" y="2012758"/>
          <a:ext cx="1746778" cy="8733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92D050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PV Generation data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088" y="2038339"/>
        <a:ext cx="1695616" cy="822227"/>
      </dsp:txXfrm>
    </dsp:sp>
    <dsp:sp modelId="{978C1CF0-7F47-4142-B4E1-E1EBA6A744C5}">
      <dsp:nvSpPr>
        <dsp:cNvPr id="0" name=""/>
        <dsp:cNvSpPr/>
      </dsp:nvSpPr>
      <dsp:spPr>
        <a:xfrm rot="1426676">
          <a:off x="1844907" y="3150085"/>
          <a:ext cx="144074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4074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9262" y="3127382"/>
        <a:ext cx="72037" cy="72037"/>
      </dsp:txXfrm>
    </dsp:sp>
    <dsp:sp modelId="{0242DA83-0C75-43BE-BC1B-E9614418C358}">
      <dsp:nvSpPr>
        <dsp:cNvPr id="0" name=""/>
        <dsp:cNvSpPr/>
      </dsp:nvSpPr>
      <dsp:spPr>
        <a:xfrm>
          <a:off x="3224507" y="3017156"/>
          <a:ext cx="1746778" cy="8733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92D050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 Generation data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088" y="3042737"/>
        <a:ext cx="1695616" cy="822227"/>
      </dsp:txXfrm>
    </dsp:sp>
    <dsp:sp modelId="{8949BF9C-905E-41F8-9D42-8E0BA236D812}">
      <dsp:nvSpPr>
        <dsp:cNvPr id="0" name=""/>
        <dsp:cNvSpPr/>
      </dsp:nvSpPr>
      <dsp:spPr>
        <a:xfrm rot="3015035">
          <a:off x="1534325" y="3652284"/>
          <a:ext cx="20619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619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513733" y="3614052"/>
        <a:ext cx="103095" cy="103095"/>
      </dsp:txXfrm>
    </dsp:sp>
    <dsp:sp modelId="{1DE73FEC-8382-4940-A1D6-90B762964E49}">
      <dsp:nvSpPr>
        <dsp:cNvPr id="0" name=""/>
        <dsp:cNvSpPr/>
      </dsp:nvSpPr>
      <dsp:spPr>
        <a:xfrm>
          <a:off x="3224507" y="4021554"/>
          <a:ext cx="1746778" cy="8733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92D050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 Generation data</a:t>
          </a:r>
        </a:p>
      </dsp:txBody>
      <dsp:txXfrm>
        <a:off x="3250088" y="4047135"/>
        <a:ext cx="1695616" cy="822227"/>
      </dsp:txXfrm>
    </dsp:sp>
    <dsp:sp modelId="{D69C6F8D-4A58-4515-8F67-DA6742898556}">
      <dsp:nvSpPr>
        <dsp:cNvPr id="0" name=""/>
        <dsp:cNvSpPr/>
      </dsp:nvSpPr>
      <dsp:spPr>
        <a:xfrm rot="3781122">
          <a:off x="1112281" y="4154483"/>
          <a:ext cx="29060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90600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492631" y="4095149"/>
        <a:ext cx="145300" cy="145300"/>
      </dsp:txXfrm>
    </dsp:sp>
    <dsp:sp modelId="{F63EE3AD-231D-4225-B856-52CE3145B076}">
      <dsp:nvSpPr>
        <dsp:cNvPr id="0" name=""/>
        <dsp:cNvSpPr/>
      </dsp:nvSpPr>
      <dsp:spPr>
        <a:xfrm>
          <a:off x="3224507" y="5025952"/>
          <a:ext cx="1746778" cy="87338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7030A0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Details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{DAM RTM REC} </a:t>
          </a:r>
        </a:p>
      </dsp:txBody>
      <dsp:txXfrm>
        <a:off x="3250088" y="5051533"/>
        <a:ext cx="1695616" cy="8222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F4908-2146-4FB6-8382-48A320104171}">
      <dsp:nvSpPr>
        <dsp:cNvPr id="0" name=""/>
        <dsp:cNvSpPr/>
      </dsp:nvSpPr>
      <dsp:spPr>
        <a:xfrm>
          <a:off x="0" y="1326773"/>
          <a:ext cx="7894662" cy="87050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OPTIMIZATION WITH MARKET INTEGRATION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26773"/>
        <a:ext cx="7894662" cy="470073"/>
      </dsp:txXfrm>
    </dsp:sp>
    <dsp:sp modelId="{5EBBBA17-2F94-4A9D-9A0E-369872155CB7}">
      <dsp:nvSpPr>
        <dsp:cNvPr id="0" name=""/>
        <dsp:cNvSpPr/>
      </dsp:nvSpPr>
      <dsp:spPr>
        <a:xfrm>
          <a:off x="685" y="1779436"/>
          <a:ext cx="3182706" cy="400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procurement (DAM, RTM, G-DAM)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5" y="1779436"/>
        <a:ext cx="3182706" cy="400433"/>
      </dsp:txXfrm>
    </dsp:sp>
    <dsp:sp modelId="{29297817-6FA4-4D32-AC0D-8B641B434FDD}">
      <dsp:nvSpPr>
        <dsp:cNvPr id="0" name=""/>
        <dsp:cNvSpPr/>
      </dsp:nvSpPr>
      <dsp:spPr>
        <a:xfrm>
          <a:off x="3183391" y="1779436"/>
          <a:ext cx="2355292" cy="400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DSM &amp; RPO Constraints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3391" y="1779436"/>
        <a:ext cx="2355292" cy="400433"/>
      </dsp:txXfrm>
    </dsp:sp>
    <dsp:sp modelId="{C0631605-BB59-469C-A1FD-F247838E7E04}">
      <dsp:nvSpPr>
        <dsp:cNvPr id="0" name=""/>
        <dsp:cNvSpPr/>
      </dsp:nvSpPr>
      <dsp:spPr>
        <a:xfrm>
          <a:off x="5538684" y="1779436"/>
          <a:ext cx="2355292" cy="4004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analysis of Uncertainty in MCP</a:t>
          </a:r>
        </a:p>
      </dsp:txBody>
      <dsp:txXfrm>
        <a:off x="5538684" y="1779436"/>
        <a:ext cx="2355292" cy="400433"/>
      </dsp:txXfrm>
    </dsp:sp>
    <dsp:sp modelId="{F5D3AC50-4054-45B1-91EB-F5CE706CAA7D}">
      <dsp:nvSpPr>
        <dsp:cNvPr id="0" name=""/>
        <dsp:cNvSpPr/>
      </dsp:nvSpPr>
      <dsp:spPr>
        <a:xfrm rot="10800000">
          <a:off x="0" y="991"/>
          <a:ext cx="7894662" cy="1338839"/>
        </a:xfrm>
        <a:prstGeom prst="upArrowCallou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COST OPTIMIZATION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991"/>
        <a:ext cx="7894662" cy="469932"/>
      </dsp:txXfrm>
    </dsp:sp>
    <dsp:sp modelId="{A59E44E2-C827-49F3-9182-5E3895E9AEF1}">
      <dsp:nvSpPr>
        <dsp:cNvPr id="0" name=""/>
        <dsp:cNvSpPr/>
      </dsp:nvSpPr>
      <dsp:spPr>
        <a:xfrm>
          <a:off x="0" y="470923"/>
          <a:ext cx="3947331" cy="40031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Preliminary Economic Dispatch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0923"/>
        <a:ext cx="3947331" cy="400312"/>
      </dsp:txXfrm>
    </dsp:sp>
    <dsp:sp modelId="{E8A07BDD-4EA9-4163-830E-5FBA82B62A9B}">
      <dsp:nvSpPr>
        <dsp:cNvPr id="0" name=""/>
        <dsp:cNvSpPr/>
      </dsp:nvSpPr>
      <dsp:spPr>
        <a:xfrm>
          <a:off x="3947331" y="470923"/>
          <a:ext cx="3947331" cy="400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Dispatch with PV &amp; Wind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7331" y="470923"/>
        <a:ext cx="3947331" cy="4003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AA909-D861-4F5A-B212-27179A2ABD5D}">
      <dsp:nvSpPr>
        <dsp:cNvPr id="0" name=""/>
        <dsp:cNvSpPr/>
      </dsp:nvSpPr>
      <dsp:spPr>
        <a:xfrm>
          <a:off x="1178825" y="170817"/>
          <a:ext cx="3819628" cy="2770585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ED185-42DA-40D1-9C9C-4E4300603B73}">
      <dsp:nvSpPr>
        <dsp:cNvPr id="0" name=""/>
        <dsp:cNvSpPr/>
      </dsp:nvSpPr>
      <dsp:spPr>
        <a:xfrm>
          <a:off x="3088639" y="746933"/>
          <a:ext cx="509" cy="161835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85CC5-B9B9-4644-A2FA-4B8E3A8C8F1D}">
      <dsp:nvSpPr>
        <dsp:cNvPr id="0" name=""/>
        <dsp:cNvSpPr/>
      </dsp:nvSpPr>
      <dsp:spPr>
        <a:xfrm>
          <a:off x="1321258" y="365120"/>
          <a:ext cx="1655172" cy="17428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Operational reliability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Inertia availability for frequency response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policy framework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Procurement Portfolio design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21258" y="365120"/>
        <a:ext cx="1655172" cy="1742843"/>
      </dsp:txXfrm>
    </dsp:sp>
    <dsp:sp modelId="{F6234DDB-82FD-435A-A1EB-61595A51D827}">
      <dsp:nvSpPr>
        <dsp:cNvPr id="0" name=""/>
        <dsp:cNvSpPr/>
      </dsp:nvSpPr>
      <dsp:spPr>
        <a:xfrm>
          <a:off x="3180540" y="344851"/>
          <a:ext cx="1655172" cy="17428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 power balancing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Reserve requirement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 curtailment minimization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of conventional power plants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0540" y="344851"/>
        <a:ext cx="1655172" cy="1742843"/>
      </dsp:txXfrm>
    </dsp:sp>
    <dsp:sp modelId="{05F884E4-4C4F-4357-BCDA-C540773FBC12}">
      <dsp:nvSpPr>
        <dsp:cNvPr id="0" name=""/>
        <dsp:cNvSpPr/>
      </dsp:nvSpPr>
      <dsp:spPr>
        <a:xfrm rot="16200000">
          <a:off x="-259876" y="802097"/>
          <a:ext cx="2240799" cy="636604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Long Term Impacts</a:t>
          </a:r>
        </a:p>
      </dsp:txBody>
      <dsp:txXfrm>
        <a:off x="-163663" y="1058002"/>
        <a:ext cx="2048373" cy="317220"/>
      </dsp:txXfrm>
    </dsp:sp>
    <dsp:sp modelId="{9DA945A9-957B-4156-8FCB-6FBBE1C52EAC}">
      <dsp:nvSpPr>
        <dsp:cNvPr id="0" name=""/>
        <dsp:cNvSpPr/>
      </dsp:nvSpPr>
      <dsp:spPr>
        <a:xfrm rot="5400000">
          <a:off x="4196357" y="1673519"/>
          <a:ext cx="2240799" cy="636604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Short Term Impacts</a:t>
          </a:r>
        </a:p>
      </dsp:txBody>
      <dsp:txXfrm>
        <a:off x="4292570" y="1736998"/>
        <a:ext cx="2048373" cy="317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DC64-FDA7-4E44-A961-4D9DC9416668}">
      <dsp:nvSpPr>
        <dsp:cNvPr id="0" name=""/>
        <dsp:cNvSpPr/>
      </dsp:nvSpPr>
      <dsp:spPr>
        <a:xfrm>
          <a:off x="2576893" y="857"/>
          <a:ext cx="4917799" cy="6800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Reserve Requirements (Frequency &amp; Voltage)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Ramping Requirements &amp; Transmission Congestion</a:t>
          </a:r>
        </a:p>
      </dsp:txBody>
      <dsp:txXfrm>
        <a:off x="2576893" y="85868"/>
        <a:ext cx="4662768" cy="510063"/>
      </dsp:txXfrm>
    </dsp:sp>
    <dsp:sp modelId="{DD6CDBA1-5042-4372-B3D1-FA17F2915D0B}">
      <dsp:nvSpPr>
        <dsp:cNvPr id="0" name=""/>
        <dsp:cNvSpPr/>
      </dsp:nvSpPr>
      <dsp:spPr>
        <a:xfrm>
          <a:off x="701638" y="857"/>
          <a:ext cx="1875255" cy="680084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TECHNICAL</a:t>
          </a:r>
        </a:p>
      </dsp:txBody>
      <dsp:txXfrm>
        <a:off x="734837" y="34056"/>
        <a:ext cx="1808857" cy="613686"/>
      </dsp:txXfrm>
    </dsp:sp>
    <dsp:sp modelId="{19C3976B-847A-4C78-8F74-EC3614FE5D16}">
      <dsp:nvSpPr>
        <dsp:cNvPr id="0" name=""/>
        <dsp:cNvSpPr/>
      </dsp:nvSpPr>
      <dsp:spPr>
        <a:xfrm>
          <a:off x="2576893" y="748950"/>
          <a:ext cx="4917799" cy="6800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of Market Clearing Price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ACS – ARR of DISCOMs &amp; Impact of OA consumers</a:t>
          </a:r>
        </a:p>
      </dsp:txBody>
      <dsp:txXfrm>
        <a:off x="2576893" y="833961"/>
        <a:ext cx="4662768" cy="510063"/>
      </dsp:txXfrm>
    </dsp:sp>
    <dsp:sp modelId="{3059D000-E1DE-4B51-9797-56E50E9037F0}">
      <dsp:nvSpPr>
        <dsp:cNvPr id="0" name=""/>
        <dsp:cNvSpPr/>
      </dsp:nvSpPr>
      <dsp:spPr>
        <a:xfrm>
          <a:off x="701638" y="748950"/>
          <a:ext cx="1875255" cy="680084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</a:t>
          </a:r>
        </a:p>
      </dsp:txBody>
      <dsp:txXfrm>
        <a:off x="734837" y="782149"/>
        <a:ext cx="1808857" cy="613686"/>
      </dsp:txXfrm>
    </dsp:sp>
    <dsp:sp modelId="{63A726C1-901C-4053-81F9-ACA3D5F2201D}">
      <dsp:nvSpPr>
        <dsp:cNvPr id="0" name=""/>
        <dsp:cNvSpPr/>
      </dsp:nvSpPr>
      <dsp:spPr>
        <a:xfrm>
          <a:off x="2576893" y="1497043"/>
          <a:ext cx="4917799" cy="6800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Capacity Addition Planning &amp; Storage Requirements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Metering &amp; ICT Requirements</a:t>
          </a:r>
        </a:p>
      </dsp:txBody>
      <dsp:txXfrm>
        <a:off x="2576893" y="1582054"/>
        <a:ext cx="4662768" cy="510063"/>
      </dsp:txXfrm>
    </dsp:sp>
    <dsp:sp modelId="{F151C68B-507F-4C51-A3FF-6374B192AB46}">
      <dsp:nvSpPr>
        <dsp:cNvPr id="0" name=""/>
        <dsp:cNvSpPr/>
      </dsp:nvSpPr>
      <dsp:spPr>
        <a:xfrm>
          <a:off x="701638" y="1497043"/>
          <a:ext cx="1875255" cy="680084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</a:t>
          </a:r>
        </a:p>
      </dsp:txBody>
      <dsp:txXfrm>
        <a:off x="734837" y="1530242"/>
        <a:ext cx="1808857" cy="613686"/>
      </dsp:txXfrm>
    </dsp:sp>
    <dsp:sp modelId="{43859282-6948-49E9-801A-A8F3448B028E}">
      <dsp:nvSpPr>
        <dsp:cNvPr id="0" name=""/>
        <dsp:cNvSpPr/>
      </dsp:nvSpPr>
      <dsp:spPr>
        <a:xfrm>
          <a:off x="2576893" y="2245136"/>
          <a:ext cx="4917799" cy="6800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RPO, RGO &amp; DSM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Tariff Philosophy, Green Energy Markets</a:t>
          </a:r>
        </a:p>
      </dsp:txBody>
      <dsp:txXfrm>
        <a:off x="2576893" y="2330147"/>
        <a:ext cx="4662768" cy="510063"/>
      </dsp:txXfrm>
    </dsp:sp>
    <dsp:sp modelId="{3F0A1F18-1879-4F45-9EB8-BD6A18B10518}">
      <dsp:nvSpPr>
        <dsp:cNvPr id="0" name=""/>
        <dsp:cNvSpPr/>
      </dsp:nvSpPr>
      <dsp:spPr>
        <a:xfrm>
          <a:off x="701638" y="2245136"/>
          <a:ext cx="1875255" cy="68008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POLICY AND REGULATION</a:t>
          </a:r>
        </a:p>
      </dsp:txBody>
      <dsp:txXfrm>
        <a:off x="734837" y="2278335"/>
        <a:ext cx="1808857" cy="613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E9C56-1281-4A63-971E-79D064DDEA1A}">
      <dsp:nvSpPr>
        <dsp:cNvPr id="0" name=""/>
        <dsp:cNvSpPr/>
      </dsp:nvSpPr>
      <dsp:spPr>
        <a:xfrm>
          <a:off x="6336" y="293"/>
          <a:ext cx="937393" cy="56243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Central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36" y="293"/>
        <a:ext cx="937393" cy="562436"/>
      </dsp:txXfrm>
    </dsp:sp>
    <dsp:sp modelId="{9FF8D14A-4FB4-44D4-985F-B78B7B8F647F}">
      <dsp:nvSpPr>
        <dsp:cNvPr id="0" name=""/>
        <dsp:cNvSpPr/>
      </dsp:nvSpPr>
      <dsp:spPr>
        <a:xfrm>
          <a:off x="1034282" y="293"/>
          <a:ext cx="937393" cy="56243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4282" y="293"/>
        <a:ext cx="937393" cy="562436"/>
      </dsp:txXfrm>
    </dsp:sp>
    <dsp:sp modelId="{BBD69C12-6C23-49D8-B009-4471EF4393F6}">
      <dsp:nvSpPr>
        <dsp:cNvPr id="0" name=""/>
        <dsp:cNvSpPr/>
      </dsp:nvSpPr>
      <dsp:spPr>
        <a:xfrm>
          <a:off x="521903" y="656469"/>
          <a:ext cx="937393" cy="56243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Private (CPP/IPP)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903" y="656469"/>
        <a:ext cx="937393" cy="5624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5BF7F-A3C3-487F-A9BE-9467F3B1CF0B}">
      <dsp:nvSpPr>
        <dsp:cNvPr id="0" name=""/>
        <dsp:cNvSpPr/>
      </dsp:nvSpPr>
      <dsp:spPr>
        <a:xfrm>
          <a:off x="470558" y="0"/>
          <a:ext cx="2898015" cy="28980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EB23A-637C-424F-92F7-B9EC268FBCA8}">
      <dsp:nvSpPr>
        <dsp:cNvPr id="0" name=""/>
        <dsp:cNvSpPr/>
      </dsp:nvSpPr>
      <dsp:spPr>
        <a:xfrm>
          <a:off x="331134" y="188370"/>
          <a:ext cx="1469421" cy="115920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TAMIL NADU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(HIGH WIND)</a:t>
          </a:r>
        </a:p>
      </dsp:txBody>
      <dsp:txXfrm>
        <a:off x="387722" y="244958"/>
        <a:ext cx="1356245" cy="1046030"/>
      </dsp:txXfrm>
    </dsp:sp>
    <dsp:sp modelId="{9A53541F-3B9A-4BD1-90DC-91616DC37069}">
      <dsp:nvSpPr>
        <dsp:cNvPr id="0" name=""/>
        <dsp:cNvSpPr/>
      </dsp:nvSpPr>
      <dsp:spPr>
        <a:xfrm>
          <a:off x="2049710" y="188370"/>
          <a:ext cx="1498528" cy="1159206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UTTAR PRADESH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 HIGH MARKET PROCUREMENT)</a:t>
          </a:r>
        </a:p>
      </dsp:txBody>
      <dsp:txXfrm>
        <a:off x="2106298" y="244958"/>
        <a:ext cx="1385352" cy="1046030"/>
      </dsp:txXfrm>
    </dsp:sp>
    <dsp:sp modelId="{88232F55-5658-46B9-B581-E6EFDF5E98A6}">
      <dsp:nvSpPr>
        <dsp:cNvPr id="0" name=""/>
        <dsp:cNvSpPr/>
      </dsp:nvSpPr>
      <dsp:spPr>
        <a:xfrm>
          <a:off x="334259" y="1550438"/>
          <a:ext cx="1442910" cy="1159206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DELHI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(HIGH DEMAND WITH VERY LOW RES)</a:t>
          </a:r>
        </a:p>
      </dsp:txBody>
      <dsp:txXfrm>
        <a:off x="390847" y="1607026"/>
        <a:ext cx="1329734" cy="1046030"/>
      </dsp:txXfrm>
    </dsp:sp>
    <dsp:sp modelId="{DC0AC389-5A67-4F3A-88A0-0A0316376261}">
      <dsp:nvSpPr>
        <dsp:cNvPr id="0" name=""/>
        <dsp:cNvSpPr/>
      </dsp:nvSpPr>
      <dsp:spPr>
        <a:xfrm>
          <a:off x="2071161" y="1550438"/>
          <a:ext cx="1465155" cy="1159206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RAJASTHAN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(HIGH SOLAR)</a:t>
          </a:r>
        </a:p>
      </dsp:txBody>
      <dsp:txXfrm>
        <a:off x="2127749" y="1607026"/>
        <a:ext cx="1351979" cy="1046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119B2-1EFD-48DC-AD3C-04E703C6A362}">
      <dsp:nvSpPr>
        <dsp:cNvPr id="0" name=""/>
        <dsp:cNvSpPr/>
      </dsp:nvSpPr>
      <dsp:spPr>
        <a:xfrm>
          <a:off x="0" y="337269"/>
          <a:ext cx="1011519" cy="50902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 sale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09" y="352178"/>
        <a:ext cx="981701" cy="479209"/>
      </dsp:txXfrm>
    </dsp:sp>
    <dsp:sp modelId="{03ABE811-E870-4AB7-BB15-90680AF4851E}">
      <dsp:nvSpPr>
        <dsp:cNvPr id="0" name=""/>
        <dsp:cNvSpPr/>
      </dsp:nvSpPr>
      <dsp:spPr>
        <a:xfrm>
          <a:off x="101151" y="846296"/>
          <a:ext cx="125504" cy="462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047"/>
              </a:lnTo>
              <a:lnTo>
                <a:pt x="125504" y="4620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919BF-E985-484A-80A4-F89F3A58CEC7}">
      <dsp:nvSpPr>
        <dsp:cNvPr id="0" name=""/>
        <dsp:cNvSpPr/>
      </dsp:nvSpPr>
      <dsp:spPr>
        <a:xfrm>
          <a:off x="226655" y="1001823"/>
          <a:ext cx="871250" cy="613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PPAs with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Discoms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4610" y="1019778"/>
        <a:ext cx="835340" cy="577131"/>
      </dsp:txXfrm>
    </dsp:sp>
    <dsp:sp modelId="{DB12D659-49D1-452A-BB8A-29AEAE4A2B89}">
      <dsp:nvSpPr>
        <dsp:cNvPr id="0" name=""/>
        <dsp:cNvSpPr/>
      </dsp:nvSpPr>
      <dsp:spPr>
        <a:xfrm>
          <a:off x="101151" y="846296"/>
          <a:ext cx="154239" cy="1260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755"/>
              </a:lnTo>
              <a:lnTo>
                <a:pt x="154239" y="12607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0C11A-BA63-40EB-9BBD-219438943E04}">
      <dsp:nvSpPr>
        <dsp:cNvPr id="0" name=""/>
        <dsp:cNvSpPr/>
      </dsp:nvSpPr>
      <dsp:spPr>
        <a:xfrm>
          <a:off x="255391" y="1767593"/>
          <a:ext cx="809215" cy="67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 Access for large consumers</a:t>
          </a:r>
        </a:p>
      </dsp:txBody>
      <dsp:txXfrm>
        <a:off x="275276" y="1787478"/>
        <a:ext cx="769445" cy="639146"/>
      </dsp:txXfrm>
    </dsp:sp>
    <dsp:sp modelId="{3F158C3B-E464-4CBF-BCC1-C23E5A513D6A}">
      <dsp:nvSpPr>
        <dsp:cNvPr id="0" name=""/>
        <dsp:cNvSpPr/>
      </dsp:nvSpPr>
      <dsp:spPr>
        <a:xfrm>
          <a:off x="1225228" y="347202"/>
          <a:ext cx="1011519" cy="50575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sale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40041" y="362015"/>
        <a:ext cx="981893" cy="476133"/>
      </dsp:txXfrm>
    </dsp:sp>
    <dsp:sp modelId="{E0AB1981-61AE-4ACE-824D-46CCCDC3A986}">
      <dsp:nvSpPr>
        <dsp:cNvPr id="0" name=""/>
        <dsp:cNvSpPr/>
      </dsp:nvSpPr>
      <dsp:spPr>
        <a:xfrm>
          <a:off x="1326380" y="852962"/>
          <a:ext cx="135365" cy="942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005"/>
              </a:lnTo>
              <a:lnTo>
                <a:pt x="135365" y="942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70ED7-2050-46F7-B1C6-171B6B160128}">
      <dsp:nvSpPr>
        <dsp:cNvPr id="0" name=""/>
        <dsp:cNvSpPr/>
      </dsp:nvSpPr>
      <dsp:spPr>
        <a:xfrm>
          <a:off x="1461745" y="1473970"/>
          <a:ext cx="717296" cy="641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Ahead Market</a:t>
          </a:r>
        </a:p>
      </dsp:txBody>
      <dsp:txXfrm>
        <a:off x="1480548" y="1492773"/>
        <a:ext cx="679690" cy="604390"/>
      </dsp:txXfrm>
    </dsp:sp>
    <dsp:sp modelId="{D1086793-650C-4AE8-9372-A314BA83EF03}">
      <dsp:nvSpPr>
        <dsp:cNvPr id="0" name=""/>
        <dsp:cNvSpPr/>
      </dsp:nvSpPr>
      <dsp:spPr>
        <a:xfrm>
          <a:off x="1280660" y="852962"/>
          <a:ext cx="91440" cy="315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624"/>
              </a:lnTo>
              <a:lnTo>
                <a:pt x="109130" y="315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1A162-49A0-4FF6-AAA1-783E27767454}">
      <dsp:nvSpPr>
        <dsp:cNvPr id="0" name=""/>
        <dsp:cNvSpPr/>
      </dsp:nvSpPr>
      <dsp:spPr>
        <a:xfrm>
          <a:off x="1389790" y="915707"/>
          <a:ext cx="809215" cy="505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Term Ahead Market</a:t>
          </a:r>
        </a:p>
      </dsp:txBody>
      <dsp:txXfrm>
        <a:off x="1404603" y="930520"/>
        <a:ext cx="779589" cy="476133"/>
      </dsp:txXfrm>
    </dsp:sp>
    <dsp:sp modelId="{3E1B06CD-895A-4BD4-8716-80C2D420D947}">
      <dsp:nvSpPr>
        <dsp:cNvPr id="0" name=""/>
        <dsp:cNvSpPr/>
      </dsp:nvSpPr>
      <dsp:spPr>
        <a:xfrm>
          <a:off x="1280660" y="852962"/>
          <a:ext cx="91440" cy="1547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7406"/>
              </a:lnTo>
              <a:lnTo>
                <a:pt x="132395" y="1547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19EE9-FE25-4BD4-AE04-F3EC6730A15B}">
      <dsp:nvSpPr>
        <dsp:cNvPr id="0" name=""/>
        <dsp:cNvSpPr/>
      </dsp:nvSpPr>
      <dsp:spPr>
        <a:xfrm>
          <a:off x="1413055" y="2147489"/>
          <a:ext cx="809215" cy="505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 Time Market</a:t>
          </a:r>
        </a:p>
      </dsp:txBody>
      <dsp:txXfrm>
        <a:off x="1427868" y="2162302"/>
        <a:ext cx="779589" cy="476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535CA-37D2-4D0C-82B3-C12886AB3393}">
      <dsp:nvSpPr>
        <dsp:cNvPr id="0" name=""/>
        <dsp:cNvSpPr/>
      </dsp:nvSpPr>
      <dsp:spPr>
        <a:xfrm>
          <a:off x="90459" y="9"/>
          <a:ext cx="2248406" cy="47676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capacity &amp; allocation priority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" y="9"/>
        <a:ext cx="2248406" cy="476765"/>
      </dsp:txXfrm>
    </dsp:sp>
    <dsp:sp modelId="{031F56B7-858B-4E2F-A74B-B0373AC562F6}">
      <dsp:nvSpPr>
        <dsp:cNvPr id="0" name=""/>
        <dsp:cNvSpPr/>
      </dsp:nvSpPr>
      <dsp:spPr>
        <a:xfrm>
          <a:off x="223535" y="647824"/>
          <a:ext cx="1982254" cy="49621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Transmission charges &amp; waive off for RES</a:t>
          </a:r>
        </a:p>
      </dsp:txBody>
      <dsp:txXfrm>
        <a:off x="223535" y="647824"/>
        <a:ext cx="1982254" cy="496213"/>
      </dsp:txXfrm>
    </dsp:sp>
    <dsp:sp modelId="{EBE7E1C3-4AF4-43FD-8E5F-7297293CB24F}">
      <dsp:nvSpPr>
        <dsp:cNvPr id="0" name=""/>
        <dsp:cNvSpPr/>
      </dsp:nvSpPr>
      <dsp:spPr>
        <a:xfrm>
          <a:off x="154602" y="1315087"/>
          <a:ext cx="2120120" cy="57514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corridors for RES generation evacuation </a:t>
          </a:r>
        </a:p>
      </dsp:txBody>
      <dsp:txXfrm>
        <a:off x="154602" y="1315087"/>
        <a:ext cx="2120120" cy="575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312-ABD4-465A-A49D-7D879AD1B6D1}">
      <dsp:nvSpPr>
        <dsp:cNvPr id="0" name=""/>
        <dsp:cNvSpPr/>
      </dsp:nvSpPr>
      <dsp:spPr>
        <a:xfrm>
          <a:off x="3851" y="381556"/>
          <a:ext cx="2257680" cy="70413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Power Purchase Agreements </a:t>
          </a: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[1, 25]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474" y="402179"/>
        <a:ext cx="2216434" cy="662888"/>
      </dsp:txXfrm>
    </dsp:sp>
    <dsp:sp modelId="{7649275D-E60E-4857-A51F-FDD58B13B746}">
      <dsp:nvSpPr>
        <dsp:cNvPr id="0" name=""/>
        <dsp:cNvSpPr/>
      </dsp:nvSpPr>
      <dsp:spPr>
        <a:xfrm>
          <a:off x="229619" y="1085691"/>
          <a:ext cx="225768" cy="53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71"/>
              </a:lnTo>
              <a:lnTo>
                <a:pt x="225768" y="5375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0A259-0ADC-4F15-9BC4-8116EACA3746}">
      <dsp:nvSpPr>
        <dsp:cNvPr id="0" name=""/>
        <dsp:cNvSpPr/>
      </dsp:nvSpPr>
      <dsp:spPr>
        <a:xfrm>
          <a:off x="455387" y="1271195"/>
          <a:ext cx="1853946" cy="70413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Long term (12-25 years)</a:t>
          </a:r>
        </a:p>
      </dsp:txBody>
      <dsp:txXfrm>
        <a:off x="476010" y="1291818"/>
        <a:ext cx="1812700" cy="662888"/>
      </dsp:txXfrm>
    </dsp:sp>
    <dsp:sp modelId="{5D538DEC-FFD2-4254-8535-A06B548B0A27}">
      <dsp:nvSpPr>
        <dsp:cNvPr id="0" name=""/>
        <dsp:cNvSpPr/>
      </dsp:nvSpPr>
      <dsp:spPr>
        <a:xfrm>
          <a:off x="229619" y="1085691"/>
          <a:ext cx="225768" cy="141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7739"/>
              </a:lnTo>
              <a:lnTo>
                <a:pt x="225768" y="1417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01C2E-A731-42A5-81FC-453CA083E565}">
      <dsp:nvSpPr>
        <dsp:cNvPr id="0" name=""/>
        <dsp:cNvSpPr/>
      </dsp:nvSpPr>
      <dsp:spPr>
        <a:xfrm>
          <a:off x="455387" y="2151363"/>
          <a:ext cx="1880985" cy="70413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Medium term (1-12 years)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010" y="2171986"/>
        <a:ext cx="1839739" cy="662888"/>
      </dsp:txXfrm>
    </dsp:sp>
    <dsp:sp modelId="{32B48AAE-6820-42D8-9D48-A4B7D518934A}">
      <dsp:nvSpPr>
        <dsp:cNvPr id="0" name=""/>
        <dsp:cNvSpPr/>
      </dsp:nvSpPr>
      <dsp:spPr>
        <a:xfrm>
          <a:off x="229619" y="1085691"/>
          <a:ext cx="225768" cy="2297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907"/>
              </a:lnTo>
              <a:lnTo>
                <a:pt x="225768" y="229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64797-EE7C-4246-9400-3BF8350F0838}">
      <dsp:nvSpPr>
        <dsp:cNvPr id="0" name=""/>
        <dsp:cNvSpPr/>
      </dsp:nvSpPr>
      <dsp:spPr>
        <a:xfrm>
          <a:off x="455387" y="3031531"/>
          <a:ext cx="1874146" cy="70413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Short term (less than 1 year)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010" y="3052154"/>
        <a:ext cx="1832900" cy="662888"/>
      </dsp:txXfrm>
    </dsp:sp>
    <dsp:sp modelId="{AC50DD38-9859-47CA-90EE-BC0A522C6126}">
      <dsp:nvSpPr>
        <dsp:cNvPr id="0" name=""/>
        <dsp:cNvSpPr/>
      </dsp:nvSpPr>
      <dsp:spPr>
        <a:xfrm>
          <a:off x="229619" y="1085691"/>
          <a:ext cx="225768" cy="3178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8075"/>
              </a:lnTo>
              <a:lnTo>
                <a:pt x="225768" y="3178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44EA7-8E8F-419F-A337-A9C84CC7F3A2}">
      <dsp:nvSpPr>
        <dsp:cNvPr id="0" name=""/>
        <dsp:cNvSpPr/>
      </dsp:nvSpPr>
      <dsp:spPr>
        <a:xfrm>
          <a:off x="455387" y="3911699"/>
          <a:ext cx="1914547" cy="70413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Very Short Term (Intra day)</a:t>
          </a:r>
        </a:p>
      </dsp:txBody>
      <dsp:txXfrm>
        <a:off x="476010" y="3932322"/>
        <a:ext cx="1873301" cy="662888"/>
      </dsp:txXfrm>
    </dsp:sp>
    <dsp:sp modelId="{7B4362DF-FFE7-46D1-B306-5E4EEBE0927C}">
      <dsp:nvSpPr>
        <dsp:cNvPr id="0" name=""/>
        <dsp:cNvSpPr/>
      </dsp:nvSpPr>
      <dsp:spPr>
        <a:xfrm>
          <a:off x="2613598" y="391027"/>
          <a:ext cx="2284155" cy="70413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based Power Purchase </a:t>
          </a: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[8, 16]</a:t>
          </a:r>
          <a:endParaRPr lang="en-IN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4221" y="411650"/>
        <a:ext cx="2242909" cy="662888"/>
      </dsp:txXfrm>
    </dsp:sp>
    <dsp:sp modelId="{903F6B04-BEF6-4576-88A9-C7B57E9396BC}">
      <dsp:nvSpPr>
        <dsp:cNvPr id="0" name=""/>
        <dsp:cNvSpPr/>
      </dsp:nvSpPr>
      <dsp:spPr>
        <a:xfrm>
          <a:off x="2842014" y="1095162"/>
          <a:ext cx="228415" cy="528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100"/>
              </a:lnTo>
              <a:lnTo>
                <a:pt x="228415" y="528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424E1-EC01-4C9F-ADD4-7AB2FD9612BC}">
      <dsp:nvSpPr>
        <dsp:cNvPr id="0" name=""/>
        <dsp:cNvSpPr/>
      </dsp:nvSpPr>
      <dsp:spPr>
        <a:xfrm>
          <a:off x="3070429" y="1271195"/>
          <a:ext cx="2066234" cy="704134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Day Ahead Market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- DAM</a:t>
          </a:r>
        </a:p>
      </dsp:txBody>
      <dsp:txXfrm>
        <a:off x="3091052" y="1291818"/>
        <a:ext cx="2024988" cy="662888"/>
      </dsp:txXfrm>
    </dsp:sp>
    <dsp:sp modelId="{BAB4404F-BB33-40DD-9632-67C68A9B32DF}">
      <dsp:nvSpPr>
        <dsp:cNvPr id="0" name=""/>
        <dsp:cNvSpPr/>
      </dsp:nvSpPr>
      <dsp:spPr>
        <a:xfrm>
          <a:off x="2842014" y="1095162"/>
          <a:ext cx="228415" cy="1408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268"/>
              </a:lnTo>
              <a:lnTo>
                <a:pt x="228415" y="14082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2C1B5-5F2F-4EC4-9385-A69BD5B8A2BF}">
      <dsp:nvSpPr>
        <dsp:cNvPr id="0" name=""/>
        <dsp:cNvSpPr/>
      </dsp:nvSpPr>
      <dsp:spPr>
        <a:xfrm>
          <a:off x="3070429" y="2151363"/>
          <a:ext cx="2066234" cy="704134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Term Ahead Market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- TAM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1052" y="2171986"/>
        <a:ext cx="2024988" cy="662888"/>
      </dsp:txXfrm>
    </dsp:sp>
    <dsp:sp modelId="{F8E40267-6554-4F35-8757-F06EA6B916F5}">
      <dsp:nvSpPr>
        <dsp:cNvPr id="0" name=""/>
        <dsp:cNvSpPr/>
      </dsp:nvSpPr>
      <dsp:spPr>
        <a:xfrm>
          <a:off x="2842014" y="1095162"/>
          <a:ext cx="228415" cy="228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437"/>
              </a:lnTo>
              <a:lnTo>
                <a:pt x="228415" y="2288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CA07F-355F-4066-9D7D-20E5D5CA5FDA}">
      <dsp:nvSpPr>
        <dsp:cNvPr id="0" name=""/>
        <dsp:cNvSpPr/>
      </dsp:nvSpPr>
      <dsp:spPr>
        <a:xfrm>
          <a:off x="3070429" y="3031531"/>
          <a:ext cx="2085173" cy="704134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 Time Market</a:t>
          </a:r>
        </a:p>
      </dsp:txBody>
      <dsp:txXfrm>
        <a:off x="3091052" y="3052154"/>
        <a:ext cx="2043927" cy="662888"/>
      </dsp:txXfrm>
    </dsp:sp>
    <dsp:sp modelId="{DDFCDB80-CA8C-41AD-BC2D-1E9C277D4ECA}">
      <dsp:nvSpPr>
        <dsp:cNvPr id="0" name=""/>
        <dsp:cNvSpPr/>
      </dsp:nvSpPr>
      <dsp:spPr>
        <a:xfrm>
          <a:off x="2842014" y="1095162"/>
          <a:ext cx="228415" cy="3168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8605"/>
              </a:lnTo>
              <a:lnTo>
                <a:pt x="228415" y="31686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154E4-5310-4656-B5DD-CFBF76803A89}">
      <dsp:nvSpPr>
        <dsp:cNvPr id="0" name=""/>
        <dsp:cNvSpPr/>
      </dsp:nvSpPr>
      <dsp:spPr>
        <a:xfrm>
          <a:off x="3070429" y="3911699"/>
          <a:ext cx="2066234" cy="704134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 Market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ESCERTS Market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1052" y="3932322"/>
        <a:ext cx="2024988" cy="6628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3C9DF-2BE8-4CB6-804E-2BE475A752B5}">
      <dsp:nvSpPr>
        <dsp:cNvPr id="0" name=""/>
        <dsp:cNvSpPr/>
      </dsp:nvSpPr>
      <dsp:spPr>
        <a:xfrm>
          <a:off x="0" y="0"/>
          <a:ext cx="1138113" cy="982355"/>
        </a:xfrm>
        <a:prstGeom prst="upArrow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051A-1234-4CBF-A4C1-35E0D0911296}">
      <dsp:nvSpPr>
        <dsp:cNvPr id="0" name=""/>
        <dsp:cNvSpPr/>
      </dsp:nvSpPr>
      <dsp:spPr>
        <a:xfrm>
          <a:off x="1174153" y="0"/>
          <a:ext cx="1931343" cy="98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Levelized Cost Of Electricity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Aggregate Revenue Requirement (ARR)</a:t>
          </a:r>
        </a:p>
      </dsp:txBody>
      <dsp:txXfrm>
        <a:off x="1174153" y="0"/>
        <a:ext cx="1931343" cy="982355"/>
      </dsp:txXfrm>
    </dsp:sp>
    <dsp:sp modelId="{88C2E6A6-65A3-4B0A-832B-A5086817F3F8}">
      <dsp:nvSpPr>
        <dsp:cNvPr id="0" name=""/>
        <dsp:cNvSpPr/>
      </dsp:nvSpPr>
      <dsp:spPr>
        <a:xfrm>
          <a:off x="269165" y="1013557"/>
          <a:ext cx="1265433" cy="982355"/>
        </a:xfrm>
        <a:prstGeom prst="downArrow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D5330-FF4E-4887-92DA-A45F358C36EF}">
      <dsp:nvSpPr>
        <dsp:cNvPr id="0" name=""/>
        <dsp:cNvSpPr/>
      </dsp:nvSpPr>
      <dsp:spPr>
        <a:xfrm>
          <a:off x="1515587" y="1064217"/>
          <a:ext cx="1931343" cy="98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Per unit cost of electricity</a:t>
          </a:r>
        </a:p>
      </dsp:txBody>
      <dsp:txXfrm>
        <a:off x="1515587" y="1064217"/>
        <a:ext cx="1931343" cy="9823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EC5F-8168-4EE4-B96C-D6F029848259}">
      <dsp:nvSpPr>
        <dsp:cNvPr id="0" name=""/>
        <dsp:cNvSpPr/>
      </dsp:nvSpPr>
      <dsp:spPr>
        <a:xfrm rot="4396374">
          <a:off x="228611" y="850875"/>
          <a:ext cx="2486462" cy="1733997"/>
        </a:xfrm>
        <a:prstGeom prst="swooshArrow">
          <a:avLst>
            <a:gd name="adj1" fmla="val 16310"/>
            <a:gd name="adj2" fmla="val 313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AEEFC-717A-43EF-BA49-0FE88DC51850}">
      <dsp:nvSpPr>
        <dsp:cNvPr id="0" name=""/>
        <dsp:cNvSpPr/>
      </dsp:nvSpPr>
      <dsp:spPr>
        <a:xfrm>
          <a:off x="1266188" y="1154483"/>
          <a:ext cx="62790" cy="6279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92BCC-BA3F-4FE7-837B-86E658DB1CF0}">
      <dsp:nvSpPr>
        <dsp:cNvPr id="0" name=""/>
        <dsp:cNvSpPr/>
      </dsp:nvSpPr>
      <dsp:spPr>
        <a:xfrm>
          <a:off x="1813045" y="1687630"/>
          <a:ext cx="62790" cy="6279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F98A-BC9D-4905-A0D2-37790FDF1E95}">
      <dsp:nvSpPr>
        <dsp:cNvPr id="0" name=""/>
        <dsp:cNvSpPr/>
      </dsp:nvSpPr>
      <dsp:spPr>
        <a:xfrm>
          <a:off x="-61926" y="277714"/>
          <a:ext cx="1419995" cy="46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Generation cost</a:t>
          </a:r>
        </a:p>
      </dsp:txBody>
      <dsp:txXfrm>
        <a:off x="-61926" y="277714"/>
        <a:ext cx="1419995" cy="460851"/>
      </dsp:txXfrm>
    </dsp:sp>
    <dsp:sp modelId="{785B1DA1-852E-42EF-B5F5-16FB14D29ECB}">
      <dsp:nvSpPr>
        <dsp:cNvPr id="0" name=""/>
        <dsp:cNvSpPr/>
      </dsp:nvSpPr>
      <dsp:spPr>
        <a:xfrm>
          <a:off x="1614418" y="843692"/>
          <a:ext cx="1615859" cy="46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Landed Cost (Evacuation)</a:t>
          </a:r>
        </a:p>
      </dsp:txBody>
      <dsp:txXfrm>
        <a:off x="1614418" y="843692"/>
        <a:ext cx="1615859" cy="460851"/>
      </dsp:txXfrm>
    </dsp:sp>
    <dsp:sp modelId="{4F8FC9E0-FBC2-4B72-BBAD-A8239A331887}">
      <dsp:nvSpPr>
        <dsp:cNvPr id="0" name=""/>
        <dsp:cNvSpPr/>
      </dsp:nvSpPr>
      <dsp:spPr>
        <a:xfrm>
          <a:off x="0" y="1487448"/>
          <a:ext cx="1584175" cy="46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ARR for DISCOMs</a:t>
          </a:r>
        </a:p>
      </dsp:txBody>
      <dsp:txXfrm>
        <a:off x="0" y="1487448"/>
        <a:ext cx="1584175" cy="460851"/>
      </dsp:txXfrm>
    </dsp:sp>
    <dsp:sp modelId="{2D0A360F-C9AD-4FC0-9E5D-3622AE801167}">
      <dsp:nvSpPr>
        <dsp:cNvPr id="0" name=""/>
        <dsp:cNvSpPr/>
      </dsp:nvSpPr>
      <dsp:spPr>
        <a:xfrm>
          <a:off x="1646102" y="2697182"/>
          <a:ext cx="1584175" cy="460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itchFamily="18" charset="0"/>
              <a:cs typeface="Times New Roman" pitchFamily="18" charset="0"/>
            </a:rPr>
            <a:t>Consumer bill</a:t>
          </a:r>
        </a:p>
      </dsp:txBody>
      <dsp:txXfrm>
        <a:off x="1646102" y="2697182"/>
        <a:ext cx="1584175" cy="4608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082B-965A-4C53-B603-7A2D89070009}">
      <dsp:nvSpPr>
        <dsp:cNvPr id="0" name=""/>
        <dsp:cNvSpPr/>
      </dsp:nvSpPr>
      <dsp:spPr>
        <a:xfrm>
          <a:off x="-3303629" y="-508186"/>
          <a:ext cx="3939549" cy="3939549"/>
        </a:xfrm>
        <a:prstGeom prst="blockArc">
          <a:avLst>
            <a:gd name="adj1" fmla="val 18900000"/>
            <a:gd name="adj2" fmla="val 2700000"/>
            <a:gd name="adj3" fmla="val 54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A9706-2B75-48BD-9C1D-60D5BE79F09D}">
      <dsp:nvSpPr>
        <dsp:cNvPr id="0" name=""/>
        <dsp:cNvSpPr/>
      </dsp:nvSpPr>
      <dsp:spPr>
        <a:xfrm>
          <a:off x="333490" y="224733"/>
          <a:ext cx="5816782" cy="44970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95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Subsidies without financial back up from State Govt.</a:t>
          </a:r>
        </a:p>
      </dsp:txBody>
      <dsp:txXfrm>
        <a:off x="333490" y="224733"/>
        <a:ext cx="5816782" cy="449701"/>
      </dsp:txXfrm>
    </dsp:sp>
    <dsp:sp modelId="{F07E43A5-D0F7-4277-88FB-C887F257FC5F}">
      <dsp:nvSpPr>
        <dsp:cNvPr id="0" name=""/>
        <dsp:cNvSpPr/>
      </dsp:nvSpPr>
      <dsp:spPr>
        <a:xfrm>
          <a:off x="52426" y="168521"/>
          <a:ext cx="562126" cy="56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0006B-BD57-4BC7-B57A-3E81D813A1E2}">
      <dsp:nvSpPr>
        <dsp:cNvPr id="0" name=""/>
        <dsp:cNvSpPr/>
      </dsp:nvSpPr>
      <dsp:spPr>
        <a:xfrm>
          <a:off x="591314" y="899403"/>
          <a:ext cx="5558957" cy="44970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95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Non Liquidation of Regulatory Assets</a:t>
          </a:r>
        </a:p>
      </dsp:txBody>
      <dsp:txXfrm>
        <a:off x="591314" y="899403"/>
        <a:ext cx="5558957" cy="449701"/>
      </dsp:txXfrm>
    </dsp:sp>
    <dsp:sp modelId="{A195ADFA-54A6-4719-9D4D-FB25CF0C81C5}">
      <dsp:nvSpPr>
        <dsp:cNvPr id="0" name=""/>
        <dsp:cNvSpPr/>
      </dsp:nvSpPr>
      <dsp:spPr>
        <a:xfrm>
          <a:off x="310251" y="843190"/>
          <a:ext cx="562126" cy="56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77E57-0D02-442F-B7CC-17EAE1B230B0}">
      <dsp:nvSpPr>
        <dsp:cNvPr id="0" name=""/>
        <dsp:cNvSpPr/>
      </dsp:nvSpPr>
      <dsp:spPr>
        <a:xfrm>
          <a:off x="591314" y="1574072"/>
          <a:ext cx="5558957" cy="44970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95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Aggregate Technical and Commercial Loss</a:t>
          </a:r>
        </a:p>
      </dsp:txBody>
      <dsp:txXfrm>
        <a:off x="591314" y="1574072"/>
        <a:ext cx="5558957" cy="449701"/>
      </dsp:txXfrm>
    </dsp:sp>
    <dsp:sp modelId="{4F8BE7FF-DDEF-4A6A-9DB4-89575C210D7A}">
      <dsp:nvSpPr>
        <dsp:cNvPr id="0" name=""/>
        <dsp:cNvSpPr/>
      </dsp:nvSpPr>
      <dsp:spPr>
        <a:xfrm>
          <a:off x="310251" y="1517859"/>
          <a:ext cx="562126" cy="56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261C2-2DCF-4DA2-8AA6-EEC17026C6D3}">
      <dsp:nvSpPr>
        <dsp:cNvPr id="0" name=""/>
        <dsp:cNvSpPr/>
      </dsp:nvSpPr>
      <dsp:spPr>
        <a:xfrm>
          <a:off x="333490" y="2248741"/>
          <a:ext cx="5816782" cy="44970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95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opting Open Access &amp; Behind The Meter generation </a:t>
          </a:r>
        </a:p>
      </dsp:txBody>
      <dsp:txXfrm>
        <a:off x="333490" y="2248741"/>
        <a:ext cx="5816782" cy="449701"/>
      </dsp:txXfrm>
    </dsp:sp>
    <dsp:sp modelId="{03BA801F-FB89-4E24-BA6E-CCD11F6D7B24}">
      <dsp:nvSpPr>
        <dsp:cNvPr id="0" name=""/>
        <dsp:cNvSpPr/>
      </dsp:nvSpPr>
      <dsp:spPr>
        <a:xfrm>
          <a:off x="52426" y="2192528"/>
          <a:ext cx="562126" cy="56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3C0DC-2619-41F5-8491-EBC3947F6507}">
      <dsp:nvSpPr>
        <dsp:cNvPr id="0" name=""/>
        <dsp:cNvSpPr/>
      </dsp:nvSpPr>
      <dsp:spPr>
        <a:xfrm>
          <a:off x="2236" y="9302"/>
          <a:ext cx="3479332" cy="255185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 ENERGY </a:t>
          </a:r>
        </a:p>
      </dsp:txBody>
      <dsp:txXfrm>
        <a:off x="2236" y="1030043"/>
        <a:ext cx="3479332" cy="1020740"/>
      </dsp:txXfrm>
    </dsp:sp>
    <dsp:sp modelId="{F417EB4B-6F74-435D-B321-C77C7E494B1F}">
      <dsp:nvSpPr>
        <dsp:cNvPr id="0" name=""/>
        <dsp:cNvSpPr/>
      </dsp:nvSpPr>
      <dsp:spPr>
        <a:xfrm>
          <a:off x="859785" y="193315"/>
          <a:ext cx="1642310" cy="11931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D2A7D-7D72-4B17-BC7F-3066D8C25BD3}">
      <dsp:nvSpPr>
        <dsp:cNvPr id="0" name=""/>
        <dsp:cNvSpPr/>
      </dsp:nvSpPr>
      <dsp:spPr>
        <a:xfrm>
          <a:off x="3585948" y="13237"/>
          <a:ext cx="3479332" cy="255185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SOLAR ENERGY</a:t>
          </a:r>
        </a:p>
      </dsp:txBody>
      <dsp:txXfrm>
        <a:off x="3585948" y="1033977"/>
        <a:ext cx="3479332" cy="1020740"/>
      </dsp:txXfrm>
    </dsp:sp>
    <dsp:sp modelId="{E6C1B1E6-897E-453B-8CBA-01595A2A5CC1}">
      <dsp:nvSpPr>
        <dsp:cNvPr id="0" name=""/>
        <dsp:cNvSpPr/>
      </dsp:nvSpPr>
      <dsp:spPr>
        <a:xfrm>
          <a:off x="4404352" y="156979"/>
          <a:ext cx="1761251" cy="12089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BF595-642E-4993-A4EE-FE9073DEB479}">
      <dsp:nvSpPr>
        <dsp:cNvPr id="0" name=""/>
        <dsp:cNvSpPr/>
      </dsp:nvSpPr>
      <dsp:spPr>
        <a:xfrm>
          <a:off x="7169660" y="28966"/>
          <a:ext cx="3479332" cy="255185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HYDRO ENERGY</a:t>
          </a:r>
        </a:p>
      </dsp:txBody>
      <dsp:txXfrm>
        <a:off x="7169660" y="1049707"/>
        <a:ext cx="3479332" cy="1020740"/>
      </dsp:txXfrm>
    </dsp:sp>
    <dsp:sp modelId="{099C4EF7-C4B5-4B86-AD67-5932E8BD6115}">
      <dsp:nvSpPr>
        <dsp:cNvPr id="0" name=""/>
        <dsp:cNvSpPr/>
      </dsp:nvSpPr>
      <dsp:spPr>
        <a:xfrm>
          <a:off x="7966115" y="91403"/>
          <a:ext cx="1737356" cy="12718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0EB9D-E96C-4ABA-902A-A2D9F1390CE6}">
      <dsp:nvSpPr>
        <dsp:cNvPr id="0" name=""/>
        <dsp:cNvSpPr/>
      </dsp:nvSpPr>
      <dsp:spPr>
        <a:xfrm>
          <a:off x="426049" y="1928988"/>
          <a:ext cx="9799130" cy="60776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9C94-8330-4BB2-A895-A88B0BE9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9B6A-7025-41D6-A81B-D19A9A4C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254B-E87D-4133-8907-03CD1552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3A71-5647-41AD-B175-9F38C9E1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03AD-7FB1-4A4B-8D93-02B09335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F53-43FF-4A13-9AEA-9AD243C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A9F4-F33F-4368-BC1D-BD079B35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FC43-A977-4D67-8CBC-C24C6A9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19EC-271E-4E65-813B-226CA5FB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B667-5879-42B3-9707-4F133409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82335-CEE6-45DD-81A4-021320160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60CB-2092-49AD-A8D7-1294ED09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5C15-5E66-436C-9866-AB3CF008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6DA0-5A63-423F-B088-77AD01BB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ACB8-4DCD-4160-B1D9-3F831297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BBDD-1256-42F3-A913-6C52CAC6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71CD-FE1E-4AD0-B2DE-23099DC4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8FFA-A69B-4747-B9BC-4FA55E9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B25F-BE8A-4BC8-B34B-F1E255C0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901C-11A8-496C-84AD-ACFD4260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8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8385-6A22-4403-A321-4136AC17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15D75-498E-4ED5-B612-43AE8C2B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3BE6-3B36-4E64-B5B6-283498B8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AB4F-E881-483E-8937-AAC005A6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7039-DCFB-442A-8773-E474A82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7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BA3C-6BC0-4CD3-82B9-5AEE174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D693-0245-4CA8-ACB7-9E202A76B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1603-ADFF-4E93-8503-DC5B7CE6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7954-1304-4476-A4DD-9E1A4F5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47EF-1F16-4F7B-909F-8E793A29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C0B2A-09B5-46EF-A0FE-FB80C594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FB04-9F96-4903-A4CD-D26D95FF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D5A3-AD59-48B1-92E4-F9A07911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937BF-2B58-4B62-AF91-22164FE22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380EC-0342-4737-AE54-1D731067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E93D4-9F37-40BA-A650-480D3431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C7030-CA0D-4ECB-B2F8-9BE5FAE5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8E40E-9AD3-4577-81BB-E79E8FE0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C5E9-CE74-4201-9943-B6519764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9BC4-484A-4173-AAD2-3557CF82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436F0-1D67-4F7C-B4CD-F2CC75DD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C5ED7-2F3C-47D3-9826-3FA419C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C942-24C2-43D2-B192-9F0AC3AC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0CD5D-D481-41DE-9D88-32859F47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89F6A-7B1C-4CEA-8228-40E35897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97D84-BC9D-46B5-BBE4-C1282F4F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4A23-A6E0-43EA-8D93-AC8FF38E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8C1D-8C6A-4B00-8548-917E1B2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0521-83FC-4B7A-9DBA-244AE8EE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3AA7-D208-43D4-B06F-B7DC2DFA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9DEA7-E4A1-4055-B139-16C6387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CAB8-89E1-4C79-B084-F5FEC699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7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D6DA-1331-4EBF-B0D3-C0B86D24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86318-24A5-469A-9391-DFEB4821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23EF5-CB1A-4B15-8938-374D40DD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91E7-0ED2-4EF6-9838-C4F03EC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695F-10F3-4A70-B676-D19BF66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00D93-B466-458E-9F9B-AE6A2B6D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B879A-8B69-4A2F-A61B-D42AB1D1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EAC7-155A-4535-A825-832074EA7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CDF6-0929-4D33-B920-7CD6EDF17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C96F-E0F0-40D6-9BD3-27D00EB31797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14A7-095C-4F24-BEC1-0C71688F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E344-C110-45A8-90E0-61187CF0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1494-B4E5-4165-9962-0DAE0B3FF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2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13" Type="http://schemas.microsoft.com/office/2007/relationships/diagramDrawing" Target="../diagrams/drawing19.xml"/><Relationship Id="rId3" Type="http://schemas.openxmlformats.org/officeDocument/2006/relationships/chart" Target="../charts/chart19.xml"/><Relationship Id="rId7" Type="http://schemas.openxmlformats.org/officeDocument/2006/relationships/diagramColors" Target="../diagrams/colors18.xml"/><Relationship Id="rId12" Type="http://schemas.openxmlformats.org/officeDocument/2006/relationships/diagramColors" Target="../diagrams/colors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11" Type="http://schemas.openxmlformats.org/officeDocument/2006/relationships/diagramQuickStyle" Target="../diagrams/quickStyle19.xml"/><Relationship Id="rId5" Type="http://schemas.openxmlformats.org/officeDocument/2006/relationships/diagramLayout" Target="../diagrams/layout18.xml"/><Relationship Id="rId10" Type="http://schemas.openxmlformats.org/officeDocument/2006/relationships/diagramLayout" Target="../diagrams/layout19.xml"/><Relationship Id="rId4" Type="http://schemas.openxmlformats.org/officeDocument/2006/relationships/diagramData" Target="../diagrams/data18.xml"/><Relationship Id="rId9" Type="http://schemas.openxmlformats.org/officeDocument/2006/relationships/diagramData" Target="../diagrams/data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crdownload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rldc.in/" TargetMode="External"/><Relationship Id="rId3" Type="http://schemas.openxmlformats.org/officeDocument/2006/relationships/hyperlink" Target="https://www.iexindia.com/" TargetMode="External"/><Relationship Id="rId7" Type="http://schemas.openxmlformats.org/officeDocument/2006/relationships/hyperlink" Target="https://www.renewables.ninja/" TargetMode="External"/><Relationship Id="rId2" Type="http://schemas.openxmlformats.org/officeDocument/2006/relationships/image" Target="../media/image22.crdownload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min.gov.in/" TargetMode="External"/><Relationship Id="rId11" Type="http://schemas.openxmlformats.org/officeDocument/2006/relationships/hyperlink" Target="https://eal.iitk.ac.in/" TargetMode="External"/><Relationship Id="rId5" Type="http://schemas.openxmlformats.org/officeDocument/2006/relationships/hyperlink" Target="https://cercind.gov.in/" TargetMode="External"/><Relationship Id="rId10" Type="http://schemas.openxmlformats.org/officeDocument/2006/relationships/hyperlink" Target="https://wrldc.in/" TargetMode="External"/><Relationship Id="rId4" Type="http://schemas.openxmlformats.org/officeDocument/2006/relationships/hyperlink" Target="https://www.meritindia.in/" TargetMode="External"/><Relationship Id="rId9" Type="http://schemas.openxmlformats.org/officeDocument/2006/relationships/hyperlink" Target="https://mnre.gov.i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ercind.gov.in/" TargetMode="External"/><Relationship Id="rId2" Type="http://schemas.openxmlformats.org/officeDocument/2006/relationships/image" Target="../media/image22.crdownload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ritindia.in/" TargetMode="External"/><Relationship Id="rId4" Type="http://schemas.openxmlformats.org/officeDocument/2006/relationships/hyperlink" Target="https://powermin.gov.in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al.iitk.ac.in/" TargetMode="External"/><Relationship Id="rId3" Type="http://schemas.openxmlformats.org/officeDocument/2006/relationships/hyperlink" Target="https://www.iexindia.com/" TargetMode="External"/><Relationship Id="rId7" Type="http://schemas.openxmlformats.org/officeDocument/2006/relationships/hyperlink" Target="https://wrldc.in/" TargetMode="External"/><Relationship Id="rId2" Type="http://schemas.openxmlformats.org/officeDocument/2006/relationships/image" Target="../media/image22.crdownload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nre.gov.in/" TargetMode="External"/><Relationship Id="rId5" Type="http://schemas.openxmlformats.org/officeDocument/2006/relationships/hyperlink" Target="https://srldc.in/" TargetMode="External"/><Relationship Id="rId4" Type="http://schemas.openxmlformats.org/officeDocument/2006/relationships/hyperlink" Target="https://www.renewables.ninja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fi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3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5.jpg"/><Relationship Id="rId16" Type="http://schemas.openxmlformats.org/officeDocument/2006/relationships/image" Target="../media/image14.jfi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24" Type="http://schemas.openxmlformats.org/officeDocument/2006/relationships/diagramLayout" Target="../diagrams/layout4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3.jpg"/><Relationship Id="rId23" Type="http://schemas.openxmlformats.org/officeDocument/2006/relationships/diagramData" Target="../diagrams/data4.xml"/><Relationship Id="rId10" Type="http://schemas.openxmlformats.org/officeDocument/2006/relationships/image" Target="../media/image8.jpg"/><Relationship Id="rId19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bin"/><Relationship Id="rId14" Type="http://schemas.openxmlformats.org/officeDocument/2006/relationships/image" Target="../media/image12.pn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F11C-4B4C-4EB8-9E9E-4F2E2245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1415" y="73779"/>
            <a:ext cx="9144000" cy="317711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MALAVIYA NATIONAL INSTITUTE OF TECHNOLOGY JAIPUR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FOR ENERGY AND ENVIRONMENT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615 SEMINAR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Term Examination – 13.12.2021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5E53-25D8-4881-AE83-B7061DD1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040" y="3638668"/>
            <a:ext cx="10620375" cy="77045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Analysis of Short Term Power Procurement Planning for Renewable Energy rich DISCOMs</a:t>
            </a:r>
          </a:p>
        </p:txBody>
      </p:sp>
      <p:pic>
        <p:nvPicPr>
          <p:cNvPr id="4" name="image1.png" descr="Malaviya National Institute of Technology, Jaipur - Wikipedia">
            <a:extLst>
              <a:ext uri="{FF2B5EF4-FFF2-40B4-BE49-F238E27FC236}">
                <a16:creationId xmlns:a16="http://schemas.microsoft.com/office/drawing/2014/main" id="{E5EF5B13-3E2D-4174-94D4-B3579E927A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420" y="461554"/>
            <a:ext cx="2763655" cy="2789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520612-D8D5-4F0E-93E9-F9CA15DDD1F1}"/>
              </a:ext>
            </a:extLst>
          </p:cNvPr>
          <p:cNvSpPr txBox="1"/>
          <p:nvPr/>
        </p:nvSpPr>
        <p:spPr>
          <a:xfrm>
            <a:off x="657225" y="4882295"/>
            <a:ext cx="1737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 Ganesh 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2020PCV5316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9E249-5ACF-45D0-BBE5-BED20F94F0C9}"/>
              </a:ext>
            </a:extLst>
          </p:cNvPr>
          <p:cNvSpPr txBox="1"/>
          <p:nvPr/>
        </p:nvSpPr>
        <p:spPr>
          <a:xfrm>
            <a:off x="8980871" y="4882295"/>
            <a:ext cx="2153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Mathuria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IMPACT ANALYSIS - METHODOLOGY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3D8962C-9F3B-4D14-BE91-5BB7334F360F}"/>
              </a:ext>
            </a:extLst>
          </p:cNvPr>
          <p:cNvGraphicFramePr/>
          <p:nvPr/>
        </p:nvGraphicFramePr>
        <p:xfrm>
          <a:off x="56263" y="465494"/>
          <a:ext cx="6039737" cy="3375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C1472FB-DCEF-4F05-B1BE-C8E862741C23}"/>
              </a:ext>
            </a:extLst>
          </p:cNvPr>
          <p:cNvGraphicFramePr/>
          <p:nvPr/>
        </p:nvGraphicFramePr>
        <p:xfrm>
          <a:off x="6441697" y="488407"/>
          <a:ext cx="5750303" cy="590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9331240-B849-4004-86B0-650056AE1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237970"/>
              </p:ext>
            </p:extLst>
          </p:nvPr>
        </p:nvGraphicFramePr>
        <p:xfrm>
          <a:off x="258738" y="4182939"/>
          <a:ext cx="7894662" cy="219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047BAB-3726-464E-8790-EC7D04B00BD7}"/>
              </a:ext>
            </a:extLst>
          </p:cNvPr>
          <p:cNvCxnSpPr>
            <a:cxnSpLocks/>
          </p:cNvCxnSpPr>
          <p:nvPr/>
        </p:nvCxnSpPr>
        <p:spPr>
          <a:xfrm flipH="1">
            <a:off x="949077" y="2966720"/>
            <a:ext cx="1" cy="121335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C43326-2ED7-436B-B2CC-A8675CDD375C}"/>
              </a:ext>
            </a:extLst>
          </p:cNvPr>
          <p:cNvSpPr/>
          <p:nvPr/>
        </p:nvSpPr>
        <p:spPr>
          <a:xfrm>
            <a:off x="116840" y="605521"/>
            <a:ext cx="11927840" cy="239738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200"/>
              </a:spcBef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cost,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[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*Risk]</a:t>
            </a:r>
          </a:p>
          <a:p>
            <a:pPr algn="just">
              <a:spcBef>
                <a:spcPts val="1200"/>
              </a:spcBef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Total cost incurred to DISCOM at various levels of risk taking scenario with market clearing price uncertainty</a:t>
            </a:r>
            <a:endParaRPr lang="en-IN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OTAL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Cost of procuring power at maximum risk of market clearing price uncertainty</a:t>
            </a:r>
            <a:endParaRPr lang="en-IN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   </a:t>
            </a:r>
            <a:r>
              <a:rPr lang="en-IN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Uncertainty in market clearing prices of DAM, RTM and DSM price based on real time grid frequency  </a:t>
            </a:r>
            <a:endParaRPr lang="en-IN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Risk weighing factor, which when increases indicates lesser willingness to take risk </a:t>
            </a:r>
            <a:endParaRPr lang="en-IN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48969-C80B-4EF9-ADE0-D06CEAF8AABE}"/>
              </a:ext>
            </a:extLst>
          </p:cNvPr>
          <p:cNvSpPr txBox="1"/>
          <p:nvPr/>
        </p:nvSpPr>
        <p:spPr>
          <a:xfrm>
            <a:off x="147320" y="224328"/>
            <a:ext cx="2062480" cy="37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14A697-EB51-44ED-9742-24EB6D63E826}"/>
              </a:ext>
            </a:extLst>
          </p:cNvPr>
          <p:cNvSpPr/>
          <p:nvPr/>
        </p:nvSpPr>
        <p:spPr>
          <a:xfrm>
            <a:off x="132080" y="3529093"/>
            <a:ext cx="11917680" cy="29608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cost, 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0" u="none" strike="noStrike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0" u="none" strike="noStrike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800" b="1" i="0" u="none" strike="noStrike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800" b="1" i="0" u="none" strike="noStrike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sz="1800" b="1" i="0" u="none" strike="noStrike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800" b="1" i="0" u="none" strike="noStrike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DSM</a:t>
            </a:r>
            <a:r>
              <a:rPr lang="en-IN" sz="1800" b="1" i="0" u="none" strike="noStrike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sz="1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G_DAM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S_REC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NS_REC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lang="en-IN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Conventional generation cost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       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Cost of procurement from DAM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Hydro generation cost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       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Cost of procurement from RTM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Penalty cost for Load Shedding</a:t>
            </a: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G_DAM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 Cost of procurement from G_DAM</a:t>
            </a:r>
            <a:endParaRPr lang="en-IN" sz="1800" b="1" i="0" u="none" strike="noStrike" baseline="30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DSM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Cost for deviation from schedule</a:t>
            </a:r>
            <a:r>
              <a:rPr lang="en-IN" sz="18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1800" b="1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S_REC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Cost of procuring Solar REC</a:t>
            </a:r>
            <a:endParaRPr lang="en-IN" b="1" i="0" u="none" strike="noStrike" baseline="30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 contracts procurement cost                              C</a:t>
            </a:r>
            <a: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NS_REC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Cost of procuring Non Solar REC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BC5F3-1124-4A21-9599-565AD2000B02}"/>
              </a:ext>
            </a:extLst>
          </p:cNvPr>
          <p:cNvSpPr txBox="1"/>
          <p:nvPr/>
        </p:nvSpPr>
        <p:spPr>
          <a:xfrm>
            <a:off x="238760" y="3108961"/>
            <a:ext cx="386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rocurement Cost modelling</a:t>
            </a:r>
            <a:endParaRPr lang="en-IN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5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CA1A592-FED0-4A15-A616-CAEDB5F8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4256405"/>
            <a:ext cx="4963160" cy="1325563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br>
              <a:rPr lang="en-I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337B76-D531-4F3D-BE75-8294A1C0539A}"/>
                  </a:ext>
                </a:extLst>
              </p:cNvPr>
              <p:cNvSpPr/>
              <p:nvPr/>
            </p:nvSpPr>
            <p:spPr>
              <a:xfrm>
                <a:off x="276860" y="868983"/>
                <a:ext cx="11638280" cy="547524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1200"/>
                  </a:spcBef>
                </a:pP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 u="none" strike="no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u="none" strike="no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 u="none" strike="no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 u="none" strike="no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u="none" strike="no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800" b="1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800" b="1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b="1" i="0" u="none" strike="noStrike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DSMvar 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b="1" i="0" u="none" strike="noStrike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i="0" u="none" strike="noStrike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i="0" u="none" strike="noStrike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800" b="1" i="0" u="none" strike="noStrike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b="1" i="0" u="none" strike="noStrike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DAMvar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b="1" i="0" u="none" strike="noStrike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i="0" u="none" strike="noStrike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i="0" u="none" strike="noStrike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800" b="1" i="0" u="none" strike="noStrike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RTMvar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8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b="1" i="0" u="none" strike="noStrike" baseline="30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covar1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b="1" i="0" u="none" strike="noStrike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i="0" u="none" strike="noStrike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i="0" u="none" strike="noStrike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IN" sz="1800" b="1" i="0" u="none" strike="noStrike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i="0" u="none" strike="noStrike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i="0" u="none" strike="noStrike" baseline="30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covar2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IN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800" b="1" i="0" u="none" strike="noStrike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  <m:e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covar3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IN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</a:t>
                </a:r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pPr>
                  <a:spcBef>
                    <a:spcPts val="600"/>
                  </a:spcBef>
                </a:pPr>
                <a:r>
                  <a:rPr lang="en-I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>
                  <a:spcBef>
                    <a:spcPts val="600"/>
                  </a:spcBef>
                </a:pPr>
                <a:r>
                  <a:rPr lang="en-I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          </a:t>
                </a:r>
                <a:r>
                  <a:rPr lang="en-I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time block of 15 minutes</a:t>
                </a:r>
                <a:endParaRPr lang="en-IN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l-G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DSMvar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Variance of DSM price in last 30 days based on changing real time grid frequency</a:t>
                </a:r>
              </a:p>
              <a:p>
                <a:pPr>
                  <a:spcBef>
                    <a:spcPts val="600"/>
                  </a:spcBef>
                </a:pPr>
                <a:r>
                  <a:rPr lang="el-G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DAMvar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Variance of DAM clearing price in last 30 days </a:t>
                </a:r>
              </a:p>
              <a:p>
                <a:pPr>
                  <a:spcBef>
                    <a:spcPts val="600"/>
                  </a:spcBef>
                </a:pPr>
                <a:r>
                  <a:rPr lang="el-G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RTMvar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Variance of RTM clearing price in last 30 days</a:t>
                </a:r>
              </a:p>
              <a:p>
                <a:pPr>
                  <a:spcBef>
                    <a:spcPts val="600"/>
                  </a:spcBef>
                </a:pPr>
                <a:r>
                  <a:rPr lang="el-G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covar1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Co-variance between DAM clearing price and DSM rate in last 30 days</a:t>
                </a:r>
              </a:p>
              <a:p>
                <a:pPr>
                  <a:spcBef>
                    <a:spcPts val="600"/>
                  </a:spcBef>
                </a:pPr>
                <a:r>
                  <a:rPr lang="el-G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covar2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Co-variance between RTM clearing price and DSM rate in last 30 days</a:t>
                </a:r>
              </a:p>
              <a:p>
                <a:pPr>
                  <a:spcBef>
                    <a:spcPts val="600"/>
                  </a:spcBef>
                </a:pPr>
                <a:r>
                  <a:rPr lang="el-GR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covar3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Co-variance between DAM clearing price and RTM clearing price in last 30 days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DSM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Power deviated from scheduled drawl</a:t>
                </a:r>
                <a:endParaRPr lang="en-US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DAM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Power procured through DAM</a:t>
                </a:r>
                <a:endParaRPr lang="en-IN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I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b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RTM</a:t>
                </a:r>
                <a:r>
                  <a:rPr 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Power procured through RTM</a:t>
                </a:r>
                <a:endParaRPr lang="en-IN" b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337B76-D531-4F3D-BE75-8294A1C05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0" y="868983"/>
                <a:ext cx="11638280" cy="5475241"/>
              </a:xfrm>
              <a:prstGeom prst="roundRect">
                <a:avLst/>
              </a:prstGeom>
              <a:blipFill>
                <a:blip r:embed="rId2"/>
                <a:stretch>
                  <a:fillRect t="-332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8AA2C4-62D7-4BC7-8108-0CAB302E178A}"/>
              </a:ext>
            </a:extLst>
          </p:cNvPr>
          <p:cNvSpPr txBox="1"/>
          <p:nvPr/>
        </p:nvSpPr>
        <p:spPr>
          <a:xfrm>
            <a:off x="294640" y="395516"/>
            <a:ext cx="46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I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uncertainties in price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[27]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5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F5CC48-B75B-4864-AAC7-5659F8B6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367870"/>
            <a:ext cx="1798320" cy="368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balance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9734136-FE45-4BA8-BB61-40726C4780C3}"/>
                  </a:ext>
                </a:extLst>
              </p:cNvPr>
              <p:cNvSpPr/>
              <p:nvPr/>
            </p:nvSpPr>
            <p:spPr>
              <a:xfrm>
                <a:off x="520863" y="799996"/>
                <a:ext cx="11109960" cy="199928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𝐃𝐒𝐌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𝐏𝐗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𝐑𝐓𝐌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𝐋𝐒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𝐒𝐎𝐋𝐀𝐑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𝐖𝐈𝐍𝐃</m:t>
                        </m:r>
                      </m:sup>
                    </m:sSubSup>
                  </m:oMath>
                </a14:m>
                <a:endParaRPr lang="en-I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Power demand in MW</a:t>
                </a:r>
                <a:endParaRPr lang="en-I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𝐒𝐎𝐋𝐀𝐑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Solar power output available in MW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𝐖𝐈𝐍𝐃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 Wind power output available in MW</a:t>
                </a:r>
                <a:endParaRPr lang="en-I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9734136-FE45-4BA8-BB61-40726C478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3" y="799996"/>
                <a:ext cx="11109960" cy="19992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FBF3F2-19F0-4CF0-AB1F-B31199CF57D9}"/>
                  </a:ext>
                </a:extLst>
              </p:cNvPr>
              <p:cNvSpPr/>
              <p:nvPr/>
            </p:nvSpPr>
            <p:spPr>
              <a:xfrm>
                <a:off x="162560" y="3391985"/>
                <a:ext cx="4968240" cy="297195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</a:rPr>
                  <a:t> 	</a:t>
                </a:r>
                <a:endParaRPr lang="en-IN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𝐮𝐩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u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tt-1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when [ 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t – UT ]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1-u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u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tt-1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when [ 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t – DT ]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FBF3F2-19F0-4CF0-AB1F-B31199CF5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3391985"/>
                <a:ext cx="4968240" cy="29719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43A5A2-0786-4C9E-9D24-C7E984176B5A}"/>
              </a:ext>
            </a:extLst>
          </p:cNvPr>
          <p:cNvSpPr txBox="1">
            <a:spLocks/>
          </p:cNvSpPr>
          <p:nvPr/>
        </p:nvSpPr>
        <p:spPr>
          <a:xfrm>
            <a:off x="254000" y="2916019"/>
            <a:ext cx="1798320" cy="35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55E2D5E-A38F-4AD4-9D6C-F6F8749E160D}"/>
                  </a:ext>
                </a:extLst>
              </p:cNvPr>
              <p:cNvSpPr/>
              <p:nvPr/>
            </p:nvSpPr>
            <p:spPr>
              <a:xfrm>
                <a:off x="5821680" y="3391985"/>
                <a:ext cx="6096000" cy="297195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*uh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b="1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𝐮𝐩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*uh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uh</a:t>
                </a:r>
                <a:r>
                  <a:rPr lang="en-IN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𝑹𝒉</m:t>
                    </m:r>
                    <m:r>
                      <a:rPr lang="en-IN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*uh</a:t>
                </a:r>
                <a:r>
                  <a:rPr lang="en-IN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IN" sz="1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𝐃𝐒𝐌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0.12*[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𝑬𝑴𝑨𝑵𝑫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Sup>
                      <m:sSubSup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𝐏𝐗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𝑷𝑿</m:t>
                        </m:r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𝑼𝒄</m:t>
                        </m:r>
                      </m:sup>
                    </m:sSubSup>
                    <m:r>
                      <a:rPr lang="en-I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𝐏𝐗</m:t>
                        </m:r>
                      </m:sup>
                    </m:sSubSup>
                  </m:oMath>
                </a14:m>
                <a:r>
                  <a:rPr lang="en-IN" sz="18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IN" sz="1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b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18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IN" sz="1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Px_avail</a:t>
                </a:r>
                <a:endParaRPr lang="en-I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[S_RPO*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S_REC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𝐒𝐎𝐋𝐀𝐑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[NS_RPO*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𝐃𝐄𝐌𝐀𝐍𝐃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𝐃𝐀𝐌</m:t>
                        </m:r>
                      </m:sup>
                    </m:sSub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NS_REC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  <m:sup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𝑾𝑰𝑵𝑫</m:t>
                        </m:r>
                      </m:sup>
                    </m:sSubSup>
                  </m:oMath>
                </a14:m>
                <a:endParaRPr lang="en-I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55E2D5E-A38F-4AD4-9D6C-F6F8749E1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0" y="3391985"/>
                <a:ext cx="6096000" cy="29719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8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9024ED-2D2B-4B05-B52F-C72E2E53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752832"/>
              </p:ext>
            </p:extLst>
          </p:nvPr>
        </p:nvGraphicFramePr>
        <p:xfrm>
          <a:off x="78105" y="535940"/>
          <a:ext cx="5797550" cy="28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1B4A77-DB89-47F0-968E-2D44CA05A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647940"/>
              </p:ext>
            </p:extLst>
          </p:nvPr>
        </p:nvGraphicFramePr>
        <p:xfrm>
          <a:off x="6181937" y="511269"/>
          <a:ext cx="5731510" cy="28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C5336E6-23FF-487B-A7BE-A3A5057DD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403208"/>
              </p:ext>
            </p:extLst>
          </p:nvPr>
        </p:nvGraphicFramePr>
        <p:xfrm>
          <a:off x="78104" y="3684646"/>
          <a:ext cx="5797549" cy="28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227286C-BB46-4C9D-8EA0-00986861B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286511"/>
              </p:ext>
            </p:extLst>
          </p:nvPr>
        </p:nvGraphicFramePr>
        <p:xfrm>
          <a:off x="6175224" y="3669058"/>
          <a:ext cx="5797549" cy="2810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641614-2AB0-4780-8F3E-C3FF76D52603}"/>
              </a:ext>
            </a:extLst>
          </p:cNvPr>
          <p:cNvSpPr txBox="1"/>
          <p:nvPr/>
        </p:nvSpPr>
        <p:spPr>
          <a:xfrm>
            <a:off x="1147034" y="238841"/>
            <a:ext cx="329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D9E78-B991-49D5-A90F-7280249A14DC}"/>
              </a:ext>
            </a:extLst>
          </p:cNvPr>
          <p:cNvSpPr txBox="1"/>
          <p:nvPr/>
        </p:nvSpPr>
        <p:spPr>
          <a:xfrm>
            <a:off x="7456394" y="228681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RAJASTHAN – HIGH RE SCENARIO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A6210-1E1A-4B48-9243-52C1EE5C3F95}"/>
              </a:ext>
            </a:extLst>
          </p:cNvPr>
          <p:cNvSpPr txBox="1"/>
          <p:nvPr/>
        </p:nvSpPr>
        <p:spPr>
          <a:xfrm>
            <a:off x="1258794" y="3368121"/>
            <a:ext cx="330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WITH G_DAM – LOW RE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5A8E7-3465-4DE5-A2B8-82EF0ADD7823}"/>
              </a:ext>
            </a:extLst>
          </p:cNvPr>
          <p:cNvSpPr txBox="1"/>
          <p:nvPr/>
        </p:nvSpPr>
        <p:spPr>
          <a:xfrm>
            <a:off x="7344634" y="3347801"/>
            <a:ext cx="374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WITHOUT G_DAM – HIGH RE SCENARIO</a:t>
            </a:r>
          </a:p>
        </p:txBody>
      </p:sp>
    </p:spTree>
    <p:extLst>
      <p:ext uri="{BB962C8B-B14F-4D97-AF65-F5344CB8AC3E}">
        <p14:creationId xmlns:p14="http://schemas.microsoft.com/office/powerpoint/2010/main" val="36314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2" grpId="0">
        <p:bldAsOne/>
      </p:bldGraphic>
      <p:bldP spid="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5A7A7-7E2C-41B2-8E33-8BF555551009}"/>
              </a:ext>
            </a:extLst>
          </p:cNvPr>
          <p:cNvSpPr txBox="1"/>
          <p:nvPr/>
        </p:nvSpPr>
        <p:spPr>
          <a:xfrm>
            <a:off x="838200" y="349345"/>
            <a:ext cx="439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 – LOW RISK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DB5B8-5E09-4368-BDAC-C54CE1929EEF}"/>
              </a:ext>
            </a:extLst>
          </p:cNvPr>
          <p:cNvSpPr txBox="1"/>
          <p:nvPr/>
        </p:nvSpPr>
        <p:spPr>
          <a:xfrm>
            <a:off x="6796641" y="341112"/>
            <a:ext cx="444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 – HIGH RISK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98E0EAE-9813-4C47-8114-760D45CA0C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006102"/>
              </p:ext>
            </p:extLst>
          </p:nvPr>
        </p:nvGraphicFramePr>
        <p:xfrm>
          <a:off x="71120" y="643590"/>
          <a:ext cx="5933439" cy="579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F4A3174-7A10-41B3-A8A7-AB3701984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678903"/>
              </p:ext>
            </p:extLst>
          </p:nvPr>
        </p:nvGraphicFramePr>
        <p:xfrm>
          <a:off x="6187443" y="643589"/>
          <a:ext cx="5933437" cy="579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E7938C-5B68-4A9E-B6C0-1A9C555D16CD}"/>
              </a:ext>
            </a:extLst>
          </p:cNvPr>
          <p:cNvSpPr txBox="1"/>
          <p:nvPr/>
        </p:nvSpPr>
        <p:spPr>
          <a:xfrm>
            <a:off x="4114800" y="539496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3C08B-AB09-4CF3-AEE3-01CFA4443C4C}"/>
              </a:ext>
            </a:extLst>
          </p:cNvPr>
          <p:cNvSpPr txBox="1"/>
          <p:nvPr/>
        </p:nvSpPr>
        <p:spPr>
          <a:xfrm>
            <a:off x="4257040" y="466344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NUCLEAR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AD077-A57A-456F-83B2-A5D05C0C9F1F}"/>
              </a:ext>
            </a:extLst>
          </p:cNvPr>
          <p:cNvSpPr txBox="1"/>
          <p:nvPr/>
        </p:nvSpPr>
        <p:spPr>
          <a:xfrm>
            <a:off x="4300808" y="4101197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2EE9A-FBD3-4464-AD25-05A30B4BC7BF}"/>
              </a:ext>
            </a:extLst>
          </p:cNvPr>
          <p:cNvSpPr txBox="1"/>
          <p:nvPr/>
        </p:nvSpPr>
        <p:spPr>
          <a:xfrm>
            <a:off x="4052016" y="3037782"/>
            <a:ext cx="160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RENEWABLES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EDE43-A93D-4F05-AECB-7DC00B299E83}"/>
              </a:ext>
            </a:extLst>
          </p:cNvPr>
          <p:cNvSpPr txBox="1"/>
          <p:nvPr/>
        </p:nvSpPr>
        <p:spPr>
          <a:xfrm>
            <a:off x="4900002" y="169987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BE55A-6125-4798-A72E-8DD8A6307AA2}"/>
              </a:ext>
            </a:extLst>
          </p:cNvPr>
          <p:cNvSpPr txBox="1"/>
          <p:nvPr/>
        </p:nvSpPr>
        <p:spPr>
          <a:xfrm>
            <a:off x="4776098" y="205017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STM</a:t>
            </a:r>
          </a:p>
        </p:txBody>
      </p:sp>
    </p:spTree>
    <p:extLst>
      <p:ext uri="{BB962C8B-B14F-4D97-AF65-F5344CB8AC3E}">
        <p14:creationId xmlns:p14="http://schemas.microsoft.com/office/powerpoint/2010/main" val="13547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Graphic spid="12" grpId="0">
        <p:bldAsOne/>
      </p:bldGraphic>
      <p:bldGraphic spid="1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5BFDC2-68A3-4ECA-B823-594AE1C5FDF2}"/>
              </a:ext>
            </a:extLst>
          </p:cNvPr>
          <p:cNvGraphicFramePr/>
          <p:nvPr/>
        </p:nvGraphicFramePr>
        <p:xfrm>
          <a:off x="5908203" y="590778"/>
          <a:ext cx="5753100" cy="252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533EE87-7177-47D8-9359-B82893061517}"/>
              </a:ext>
            </a:extLst>
          </p:cNvPr>
          <p:cNvGraphicFramePr/>
          <p:nvPr/>
        </p:nvGraphicFramePr>
        <p:xfrm>
          <a:off x="5897880" y="3537247"/>
          <a:ext cx="5753100" cy="274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B00530A-92C3-4E13-A2E8-F5D7C2FE9208}"/>
              </a:ext>
            </a:extLst>
          </p:cNvPr>
          <p:cNvSpPr txBox="1"/>
          <p:nvPr/>
        </p:nvSpPr>
        <p:spPr>
          <a:xfrm>
            <a:off x="1248634" y="321264"/>
            <a:ext cx="324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LOW RE SCENARIO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058-7335-43ED-909A-5A0B771FF5ED}"/>
              </a:ext>
            </a:extLst>
          </p:cNvPr>
          <p:cNvSpPr txBox="1"/>
          <p:nvPr/>
        </p:nvSpPr>
        <p:spPr>
          <a:xfrm>
            <a:off x="7182074" y="330281"/>
            <a:ext cx="329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HIGH RE SCENARIO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80750-8211-45DD-BB68-19650C073AE5}"/>
              </a:ext>
            </a:extLst>
          </p:cNvPr>
          <p:cNvSpPr txBox="1"/>
          <p:nvPr/>
        </p:nvSpPr>
        <p:spPr>
          <a:xfrm>
            <a:off x="7243034" y="3195401"/>
            <a:ext cx="324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TAMIL NADU – LOW RE SCENARIO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0F7DA0C-ED0A-4B64-B763-9C2454664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61971"/>
              </p:ext>
            </p:extLst>
          </p:nvPr>
        </p:nvGraphicFramePr>
        <p:xfrm>
          <a:off x="82632" y="590778"/>
          <a:ext cx="5753101" cy="577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62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6A5446-B74B-4F90-992F-CB2C4F986C47}"/>
              </a:ext>
            </a:extLst>
          </p:cNvPr>
          <p:cNvSpPr txBox="1"/>
          <p:nvPr/>
        </p:nvSpPr>
        <p:spPr>
          <a:xfrm>
            <a:off x="1292433" y="298655"/>
            <a:ext cx="318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RAJASTHAN – LOW RE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4F8F4-6E4C-40D1-A234-3403241B596F}"/>
              </a:ext>
            </a:extLst>
          </p:cNvPr>
          <p:cNvSpPr txBox="1"/>
          <p:nvPr/>
        </p:nvSpPr>
        <p:spPr>
          <a:xfrm>
            <a:off x="7446234" y="330281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" panose="02020603050405020304" pitchFamily="18" charset="0"/>
                <a:cs typeface="Times" panose="02020603050405020304" pitchFamily="18" charset="0"/>
              </a:rPr>
              <a:t>RAJASTHAN – HIGH RE SCENARIO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7FF0DF1-D1E1-445E-B045-4EF38CCA7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03201"/>
              </p:ext>
            </p:extLst>
          </p:nvPr>
        </p:nvGraphicFramePr>
        <p:xfrm>
          <a:off x="6268720" y="638058"/>
          <a:ext cx="5852160" cy="56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D3D3786-EC49-4870-8C99-00FFA117DA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990617"/>
              </p:ext>
            </p:extLst>
          </p:nvPr>
        </p:nvGraphicFramePr>
        <p:xfrm>
          <a:off x="71120" y="652802"/>
          <a:ext cx="6024880" cy="554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33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Graphic spid="12" grpId="0">
        <p:bldAsOne/>
      </p:bldGraphic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- COMPARISON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4614E6-4247-4894-AE53-31A1ACDAD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77233"/>
              </p:ext>
            </p:extLst>
          </p:nvPr>
        </p:nvGraphicFramePr>
        <p:xfrm>
          <a:off x="301625" y="339295"/>
          <a:ext cx="5511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2235526-FDB1-49EA-9F7D-596428A2A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050411"/>
              </p:ext>
            </p:extLst>
          </p:nvPr>
        </p:nvGraphicFramePr>
        <p:xfrm>
          <a:off x="6181937" y="339295"/>
          <a:ext cx="5594350" cy="274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5959998-1E78-4250-ADCC-0405153E7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751870"/>
              </p:ext>
            </p:extLst>
          </p:nvPr>
        </p:nvGraphicFramePr>
        <p:xfrm>
          <a:off x="301625" y="3251200"/>
          <a:ext cx="5511800" cy="321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92CC074-6553-419F-A7B1-09CA25810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742496"/>
              </p:ext>
            </p:extLst>
          </p:nvPr>
        </p:nvGraphicFramePr>
        <p:xfrm>
          <a:off x="6181937" y="3251200"/>
          <a:ext cx="5594350" cy="321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046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– COMPARISON &amp; IMPLICATIONS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1794516-F156-4462-AD61-6A4DD5F80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86721"/>
              </p:ext>
            </p:extLst>
          </p:nvPr>
        </p:nvGraphicFramePr>
        <p:xfrm>
          <a:off x="6021327" y="318748"/>
          <a:ext cx="5741706" cy="2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F09DF49-7200-4291-9884-925AF3AC4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439762"/>
              </p:ext>
            </p:extLst>
          </p:nvPr>
        </p:nvGraphicFramePr>
        <p:xfrm>
          <a:off x="167217" y="318748"/>
          <a:ext cx="5594350" cy="2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009AE2F-862D-4263-BC21-042C22F6C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560822"/>
              </p:ext>
            </p:extLst>
          </p:nvPr>
        </p:nvGraphicFramePr>
        <p:xfrm>
          <a:off x="-501393" y="3369363"/>
          <a:ext cx="6177280" cy="3112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32E3E68-73BC-4CAB-8451-38873B7B4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301157"/>
              </p:ext>
            </p:extLst>
          </p:nvPr>
        </p:nvGraphicFramePr>
        <p:xfrm>
          <a:off x="4584948" y="3374440"/>
          <a:ext cx="8196332" cy="2926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731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CONTENTS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37C5B76-CD4E-4ADD-A0C9-09164DFD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488408"/>
            <a:ext cx="4381500" cy="5859637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73DFDF3-28DC-4CEC-BAAB-3F6E4CB86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1944"/>
              </p:ext>
            </p:extLst>
          </p:nvPr>
        </p:nvGraphicFramePr>
        <p:xfrm>
          <a:off x="36478" y="488408"/>
          <a:ext cx="8170580" cy="58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838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 AND DISCUSSION – COST COMPARISON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10A5E4-295D-46AC-A85A-0A70CA5F1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88483"/>
              </p:ext>
            </p:extLst>
          </p:nvPr>
        </p:nvGraphicFramePr>
        <p:xfrm>
          <a:off x="251248" y="300062"/>
          <a:ext cx="1168950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937">
                  <a:extLst>
                    <a:ext uri="{9D8B030D-6E8A-4147-A177-3AD203B41FA5}">
                      <a16:colId xmlns:a16="http://schemas.microsoft.com/office/drawing/2014/main" val="369069223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494829728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979055720"/>
                    </a:ext>
                  </a:extLst>
                </a:gridCol>
                <a:gridCol w="3824529">
                  <a:extLst>
                    <a:ext uri="{9D8B030D-6E8A-4147-A177-3AD203B41FA5}">
                      <a16:colId xmlns:a16="http://schemas.microsoft.com/office/drawing/2014/main" val="3884965300"/>
                    </a:ext>
                  </a:extLst>
                </a:gridCol>
                <a:gridCol w="3676677">
                  <a:extLst>
                    <a:ext uri="{9D8B030D-6E8A-4147-A177-3AD203B41FA5}">
                      <a16:colId xmlns:a16="http://schemas.microsoft.com/office/drawing/2014/main" val="551563266"/>
                    </a:ext>
                  </a:extLst>
                </a:gridCol>
              </a:tblGrid>
              <a:tr h="275957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PROCUREMENT COST SUMMARY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PROCUREMENT COST SUMMARY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77483"/>
                  </a:ext>
                </a:extLst>
              </a:tr>
              <a:tr h="2759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State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RE availability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Risk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Procurement Cost per day (Crores)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Annual Procurement Cost (Crores)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4195"/>
                  </a:ext>
                </a:extLst>
              </a:tr>
              <a:tr h="275957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Tamil Nadu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165.70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72,462.40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97656"/>
                  </a:ext>
                </a:extLst>
              </a:tr>
              <a:tr h="2759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175.70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76,118.30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8458"/>
                  </a:ext>
                </a:extLst>
              </a:tr>
              <a:tr h="2759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176.93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77,857.70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08903"/>
                  </a:ext>
                </a:extLst>
              </a:tr>
              <a:tr h="2759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183.20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79,060.20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81997"/>
                  </a:ext>
                </a:extLst>
              </a:tr>
              <a:tr h="27595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Rajasthan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108.62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57,957.88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25966"/>
                  </a:ext>
                </a:extLst>
              </a:tr>
              <a:tr h="275957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142.08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70,407.56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043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02424E8-0D69-464A-9E40-50B6F552A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31526"/>
              </p:ext>
            </p:extLst>
          </p:nvPr>
        </p:nvGraphicFramePr>
        <p:xfrm>
          <a:off x="333374" y="3354362"/>
          <a:ext cx="5676690" cy="311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84E3474-D0CB-4331-8094-132FDAA0C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273606"/>
              </p:ext>
            </p:extLst>
          </p:nvPr>
        </p:nvGraphicFramePr>
        <p:xfrm>
          <a:off x="6181936" y="3362096"/>
          <a:ext cx="5676689" cy="311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38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FUTURE SCOPE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681944-67D4-42D5-9548-06AE15746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242645"/>
              </p:ext>
            </p:extLst>
          </p:nvPr>
        </p:nvGraphicFramePr>
        <p:xfrm>
          <a:off x="82876" y="695685"/>
          <a:ext cx="3839132" cy="289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2CB6B9B-11EF-44EA-BC06-3B34582C6BEB}"/>
              </a:ext>
            </a:extLst>
          </p:cNvPr>
          <p:cNvSpPr txBox="1"/>
          <p:nvPr/>
        </p:nvSpPr>
        <p:spPr>
          <a:xfrm>
            <a:off x="0" y="413883"/>
            <a:ext cx="4809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OF STATE DISCOMS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930AA4-D20F-4187-A6EB-22959FFA642B}"/>
              </a:ext>
            </a:extLst>
          </p:cNvPr>
          <p:cNvSpPr/>
          <p:nvPr/>
        </p:nvSpPr>
        <p:spPr>
          <a:xfrm>
            <a:off x="6346002" y="628476"/>
            <a:ext cx="4654193" cy="595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STATE DISCOMS UNDER VARYING QUANTUM OF RE INTEGRATION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D0A45E-8B25-4CC9-8458-AF43CBE34661}"/>
              </a:ext>
            </a:extLst>
          </p:cNvPr>
          <p:cNvSpPr/>
          <p:nvPr/>
        </p:nvSpPr>
        <p:spPr>
          <a:xfrm>
            <a:off x="6049325" y="1489769"/>
            <a:ext cx="1530849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AVAILABILITY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D98726-EA9D-4472-BE19-FC8A0951513D}"/>
              </a:ext>
            </a:extLst>
          </p:cNvPr>
          <p:cNvSpPr/>
          <p:nvPr/>
        </p:nvSpPr>
        <p:spPr>
          <a:xfrm>
            <a:off x="9402985" y="1458987"/>
            <a:ext cx="1950149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TAKEN BY DISCOM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23C431-DEB1-4011-94A8-B686E33ABF79}"/>
              </a:ext>
            </a:extLst>
          </p:cNvPr>
          <p:cNvSpPr/>
          <p:nvPr/>
        </p:nvSpPr>
        <p:spPr>
          <a:xfrm>
            <a:off x="6266728" y="2543738"/>
            <a:ext cx="812000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4FE26D-FEDC-4E5F-904E-14F354428FCA}"/>
              </a:ext>
            </a:extLst>
          </p:cNvPr>
          <p:cNvSpPr/>
          <p:nvPr/>
        </p:nvSpPr>
        <p:spPr>
          <a:xfrm>
            <a:off x="5573253" y="2551705"/>
            <a:ext cx="608001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6F66563-25DE-4AF1-9465-B589F86F9B79}"/>
              </a:ext>
            </a:extLst>
          </p:cNvPr>
          <p:cNvSpPr/>
          <p:nvPr/>
        </p:nvSpPr>
        <p:spPr>
          <a:xfrm>
            <a:off x="7188649" y="2528141"/>
            <a:ext cx="693821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E61374-49F1-407F-A3B3-3E587F18911D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6672728" y="2178137"/>
            <a:ext cx="142022" cy="365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D6FA80-218E-4103-8618-1FD9E99048B3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5877254" y="2178137"/>
            <a:ext cx="937496" cy="373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E79C8-8EDF-497A-9BAB-8F7FBF004B0F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6814750" y="2178137"/>
            <a:ext cx="720810" cy="35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D18CAE-5EE1-4B20-952B-548476215D5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814750" y="1245560"/>
            <a:ext cx="1824705" cy="244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21343A-DEFF-4DEF-8250-A3FB846E9C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639455" y="1245560"/>
            <a:ext cx="1738605" cy="213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249B239-2F98-4E75-87AD-8CD94F601498}"/>
              </a:ext>
            </a:extLst>
          </p:cNvPr>
          <p:cNvSpPr/>
          <p:nvPr/>
        </p:nvSpPr>
        <p:spPr>
          <a:xfrm>
            <a:off x="8981345" y="2551705"/>
            <a:ext cx="814653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235BD6-705A-4329-9156-AE7C2F428488}"/>
              </a:ext>
            </a:extLst>
          </p:cNvPr>
          <p:cNvCxnSpPr>
            <a:cxnSpLocks/>
            <a:stCxn id="20" idx="2"/>
            <a:endCxn id="75" idx="0"/>
          </p:cNvCxnSpPr>
          <p:nvPr/>
        </p:nvCxnSpPr>
        <p:spPr>
          <a:xfrm flipH="1">
            <a:off x="9388672" y="2147355"/>
            <a:ext cx="989388" cy="40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8F3F165-EA7E-41D9-895B-7C4DAA1A68A9}"/>
              </a:ext>
            </a:extLst>
          </p:cNvPr>
          <p:cNvSpPr/>
          <p:nvPr/>
        </p:nvSpPr>
        <p:spPr>
          <a:xfrm>
            <a:off x="9899193" y="2520923"/>
            <a:ext cx="892848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D88A08-4C3B-4D22-A1DE-8BCEE3599CA6}"/>
              </a:ext>
            </a:extLst>
          </p:cNvPr>
          <p:cNvCxnSpPr>
            <a:cxnSpLocks/>
            <a:stCxn id="20" idx="2"/>
            <a:endCxn id="79" idx="0"/>
          </p:cNvCxnSpPr>
          <p:nvPr/>
        </p:nvCxnSpPr>
        <p:spPr>
          <a:xfrm flipH="1">
            <a:off x="10345617" y="2147355"/>
            <a:ext cx="32443" cy="373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DDB5E1F-8335-43DF-90EA-418989AAC496}"/>
              </a:ext>
            </a:extLst>
          </p:cNvPr>
          <p:cNvSpPr/>
          <p:nvPr/>
        </p:nvSpPr>
        <p:spPr>
          <a:xfrm>
            <a:off x="10856138" y="2520923"/>
            <a:ext cx="892848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A4F973-92EE-4AD0-9E01-B9EFFBF00234}"/>
              </a:ext>
            </a:extLst>
          </p:cNvPr>
          <p:cNvCxnSpPr>
            <a:cxnSpLocks/>
            <a:stCxn id="20" idx="2"/>
            <a:endCxn id="83" idx="0"/>
          </p:cNvCxnSpPr>
          <p:nvPr/>
        </p:nvCxnSpPr>
        <p:spPr>
          <a:xfrm>
            <a:off x="10378060" y="2147355"/>
            <a:ext cx="924502" cy="373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B7A2B6-8E8D-41E7-9EE5-328B4E1D2761}"/>
              </a:ext>
            </a:extLst>
          </p:cNvPr>
          <p:cNvSpPr/>
          <p:nvPr/>
        </p:nvSpPr>
        <p:spPr>
          <a:xfrm>
            <a:off x="654333" y="4515695"/>
            <a:ext cx="10698801" cy="18176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CONFERENCE - COMMUNICATED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Ganesh, R. Vijay, P.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Mathuria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Bhakar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Short Term Power Procurement with 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Uncertainties for RE rich Indian </a:t>
            </a:r>
            <a:r>
              <a:rPr lang="en-IN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communicated in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Power and Energy Society – General Meeting, 2022.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3121F0-6DEB-4A3C-A9A6-954CF5ED1957}"/>
              </a:ext>
            </a:extLst>
          </p:cNvPr>
          <p:cNvSpPr txBox="1"/>
          <p:nvPr/>
        </p:nvSpPr>
        <p:spPr>
          <a:xfrm>
            <a:off x="2830547" y="4084336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A9D40-F7B9-4BAA-84D5-1450768308A6}"/>
              </a:ext>
            </a:extLst>
          </p:cNvPr>
          <p:cNvGrpSpPr/>
          <p:nvPr/>
        </p:nvGrpSpPr>
        <p:grpSpPr>
          <a:xfrm>
            <a:off x="2885247" y="3535361"/>
            <a:ext cx="6370513" cy="536804"/>
            <a:chOff x="1207947" y="2632790"/>
            <a:chExt cx="4831789" cy="74258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1A68CE7-F4F2-470F-8C9B-9CEF67967CDD}"/>
                </a:ext>
              </a:extLst>
            </p:cNvPr>
            <p:cNvSpPr/>
            <p:nvPr/>
          </p:nvSpPr>
          <p:spPr>
            <a:xfrm>
              <a:off x="1207947" y="2632790"/>
              <a:ext cx="4831789" cy="74258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53941B03-3423-45CD-A1BB-95D45BB3A0EA}"/>
                </a:ext>
              </a:extLst>
            </p:cNvPr>
            <p:cNvSpPr txBox="1"/>
            <p:nvPr/>
          </p:nvSpPr>
          <p:spPr>
            <a:xfrm>
              <a:off x="1229695" y="2654539"/>
              <a:ext cx="4736715" cy="699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SCALE TOOL: API Software 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GUI development  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5" grpId="0"/>
      <p:bldP spid="16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75" grpId="0" animBg="1"/>
      <p:bldP spid="79" grpId="0" animBg="1"/>
      <p:bldP spid="83" grpId="0" animBg="1"/>
      <p:bldP spid="14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9787C3-0B2D-484D-908E-531EAD60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391502"/>
            <a:ext cx="1713320" cy="5886450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A636DF8-96D2-4EE5-8926-7FDCBAC5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9496"/>
              </p:ext>
            </p:extLst>
          </p:nvPr>
        </p:nvGraphicFramePr>
        <p:xfrm>
          <a:off x="1320801" y="329233"/>
          <a:ext cx="10840721" cy="608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79">
                  <a:extLst>
                    <a:ext uri="{9D8B030D-6E8A-4147-A177-3AD203B41FA5}">
                      <a16:colId xmlns:a16="http://schemas.microsoft.com/office/drawing/2014/main" val="1181424852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3489383181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1608841780"/>
                    </a:ext>
                  </a:extLst>
                </a:gridCol>
                <a:gridCol w="1909904">
                  <a:extLst>
                    <a:ext uri="{9D8B030D-6E8A-4147-A177-3AD203B41FA5}">
                      <a16:colId xmlns:a16="http://schemas.microsoft.com/office/drawing/2014/main" val="1772657081"/>
                    </a:ext>
                  </a:extLst>
                </a:gridCol>
                <a:gridCol w="904418">
                  <a:extLst>
                    <a:ext uri="{9D8B030D-6E8A-4147-A177-3AD203B41FA5}">
                      <a16:colId xmlns:a16="http://schemas.microsoft.com/office/drawing/2014/main" val="3497849911"/>
                    </a:ext>
                  </a:extLst>
                </a:gridCol>
              </a:tblGrid>
              <a:tr h="54875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DOCUMENT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22641"/>
                  </a:ext>
                </a:extLst>
              </a:tr>
              <a:tr h="353236">
                <a:tc rowSpan="15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REPORTS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Electric Power Survey of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 Committee</a:t>
                      </a:r>
                      <a:endParaRPr lang="en-IN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844201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Pathways for TN’s Power sector 2020-2030 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NREL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2238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Term Electricity Demand Forecasting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CEA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8265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Grid details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TANTRANSCO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66516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 Energy Policy Review 2020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92108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of Power Sector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60563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around the power distribution sector – Learnings &amp; Practices from reforms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Aayog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1802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Report on Short Term transactions of electricity in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96896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DSM &amp; related Regulations 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01754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Renewables Integration in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Aayog &amp; IEA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38467"/>
                  </a:ext>
                </a:extLst>
              </a:tr>
              <a:tr h="588728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of technical committee on study of optimal location various types of ESS to facilitate integration of RES and associated issues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0637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Rethinking DISCOM Resource Planning in RE rich environment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USAID - MNRE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38631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for All – Tamil Nadu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Govt. of India &amp; TN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85116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Determination of tariff for Generation &amp; Distribution – Tamil Nadu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TNERC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16980"/>
                  </a:ext>
                </a:extLst>
              </a:tr>
              <a:tr h="353236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Forecasting and Power Procurement Planning for Uttar Pradesh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IIT Kanpur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2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9787C3-0B2D-484D-908E-531EAD60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391502"/>
            <a:ext cx="1713320" cy="5886450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A636DF8-96D2-4EE5-8926-7FDCBAC5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60607"/>
              </p:ext>
            </p:extLst>
          </p:nvPr>
        </p:nvGraphicFramePr>
        <p:xfrm>
          <a:off x="1391921" y="514051"/>
          <a:ext cx="10739120" cy="588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59">
                  <a:extLst>
                    <a:ext uri="{9D8B030D-6E8A-4147-A177-3AD203B41FA5}">
                      <a16:colId xmlns:a16="http://schemas.microsoft.com/office/drawing/2014/main" val="1181424852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489383181"/>
                    </a:ext>
                  </a:extLst>
                </a:gridCol>
                <a:gridCol w="6106160">
                  <a:extLst>
                    <a:ext uri="{9D8B030D-6E8A-4147-A177-3AD203B41FA5}">
                      <a16:colId xmlns:a16="http://schemas.microsoft.com/office/drawing/2014/main" val="160884178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1772657081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3497849911"/>
                    </a:ext>
                  </a:extLst>
                </a:gridCol>
              </a:tblGrid>
              <a:tr h="429742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DOCUMENT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22641"/>
                  </a:ext>
                </a:extLst>
              </a:tr>
              <a:tr h="429742"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WEBSITES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 ENERGY EXCHANGE 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https://www.iexindia.com/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IEX, SEBI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2262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 ORDER DISPATCH 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https://www.meritindia.in/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MoP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Govt. of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648"/>
                  </a:ext>
                </a:extLst>
              </a:tr>
              <a:tr h="730563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ELECTRICITY REGULATORY COMMISSION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https://cercind.gov.in/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15210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MINISTRY OF POWER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https://powermin.gov.in/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MoP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Govt. of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87012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RENEWABLES.NINJA  </a:t>
                      </a: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https://www.renewables.ninja/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Renewable Ninja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74584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REGIONAL LOAD DESPATCH CENTRE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8"/>
                        </a:rPr>
                        <a:t>https://srldc.in/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POSOCO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18729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MINISTRY OF NEW AND RENEWABLE ENERGY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9"/>
                        </a:rPr>
                        <a:t>https://mnre.gov.in/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MNRE, Govt. of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34720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REGIONAL LOAD DESPATCH CENTRE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0"/>
                        </a:rPr>
                        <a:t>https://wrldc.in/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POSOCO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84606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ANALYTICS LAB  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1"/>
                        </a:rPr>
                        <a:t>https://eal.iitk.ac.in/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IIT Kanpur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6874"/>
                  </a:ext>
                </a:extLst>
              </a:tr>
              <a:tr h="429742">
                <a:tc rowSpan="3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Term electricity procurement portfolio optimization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EPSR, Elsevier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55059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 Paper on designing market for tertiary ancillary services in India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56396"/>
                  </a:ext>
                </a:extLst>
              </a:tr>
              <a:tr h="429742">
                <a:tc vMerge="1"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Constrained Short Term Electricity Procurement for OA Consumer in India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NPSR, IEEE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1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9787C3-0B2D-484D-908E-531EAD60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391502"/>
            <a:ext cx="1713320" cy="588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D7180-ECC1-4F2E-94BA-27A733149A5C}"/>
              </a:ext>
            </a:extLst>
          </p:cNvPr>
          <p:cNvSpPr txBox="1"/>
          <p:nvPr/>
        </p:nvSpPr>
        <p:spPr>
          <a:xfrm>
            <a:off x="1479682" y="250721"/>
            <a:ext cx="10600558" cy="62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“India 2020 – Energy policy review,” IEA., Paris., France., Tech. Rep., Jan. 2020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“Renewables integration in India,” NITI Aayog., New Delhi., India., IEA., Paris., France., Tech. Rep., Apr. 2021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“Monthly report on short-term transactions of electricity in India,” Economics Division CERC., New Delhi., India., 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Tech. Rep., Mar. 2021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Regy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Sarwal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 Stranger, G. Fitzgerald, J.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Ningthoujam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Gupta, N. Singh., “Turning around the power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distribution sector - learnings and best practices from reforms,” NITI Aayog., New Delhi., India., RMI India., New Delhi.,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India., Tech. Rep., Aug. 2021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“Report of the technical committee on study of optimal location of various types of balancing energy sources/energy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devices to facilitate grid integration of renewable energy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sources and associated issues,” CEA., New Delhi., India.,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Tech. Rep., Dec. 2017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Central Electricity Regulatory Commission., accessed: 02 Nov. 2021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&lt;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https://cercind.gov.in/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C.K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Simoglou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P.N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Biskas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I.G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Marneris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C.G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Roumkos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 Long-term electricity procurement portfolio optimization, ”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Power Systems Research,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vol. 202, Jan. 2021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“19</a:t>
            </a:r>
            <a:r>
              <a:rPr lang="en-IN" sz="16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Electric power survey of India, ” CEA., New Delhi., India., Tech. Rep., 2017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Ministry of Power., &lt;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https://powermin.gov.in/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spcAft>
                <a:spcPts val="80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MERIT Order Dispatch of Electricity for Rejuvenation of Income and Transparency., &lt;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https://meritindia.in/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“Long term electricity demand forecasting, ” CEA., New Delhi., India., Tech. Rep., 2019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“Rethinking DISCOM resource planning in renewable energy rich environment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” USAID., USA.,  MNRE., India., 2019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9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14214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25072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5793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9787C3-0B2D-484D-908E-531EAD60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391502"/>
            <a:ext cx="1713320" cy="588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D7180-ECC1-4F2E-94BA-27A733149A5C}"/>
              </a:ext>
            </a:extLst>
          </p:cNvPr>
          <p:cNvSpPr txBox="1"/>
          <p:nvPr/>
        </p:nvSpPr>
        <p:spPr>
          <a:xfrm>
            <a:off x="1408562" y="469782"/>
            <a:ext cx="10600558" cy="577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“Discussion paper on designing market for tertiary ancillary services in India, ” CERC., New Delhi., 2018</a:t>
            </a:r>
            <a:endParaRPr lang="en-IN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Rose, I.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Chernyakhovskiy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Palchak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Schwarz, S.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Koebrich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Joshi., “Pathways for Tamil Nadu's electric power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sector: 2020 – 2030, ” NREL., Tech. Rep. Jan. 2021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[15]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“Daily state load dispatch centre report, ” TANTRANSCO., Chennai, India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[16]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“Determination of tariff for generation and distribution, ” TNERC., Chennai, India., Order in T.P. No.1of 2017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[17] 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“Power for All – TN document, ” A joint venture of Govt. of India and Govt. of TN., 2016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[18] 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Singh., “Load forecasting &amp; power procurement planning for UP, ” IIT Kanpur., India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[19] 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 Sharma, U.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Brighu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Bhakar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Mathuria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“ Risk Constrained Short Term Electricity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Procurement for Open Access</a:t>
            </a:r>
          </a:p>
          <a:p>
            <a:pPr algn="just">
              <a:spcAft>
                <a:spcPts val="800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Consumer in India, ” IEEE., 2016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[20] 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 Mishra, “Overview of the power sector,” PRS., Sept. 2019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Indian Energy Exchange., accessed: 02 Nov. 2021 &lt;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https://www.iexindia.com/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[22]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Renewables.Ninja., accessed: 02 Nov. 2021 &lt;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https://www.renewables.ninja/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[23]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Southern Regional Load Despatch Centre., accessed: 02 Nov. 2021 &lt;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https://srldc.in/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[24]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Ministry of New and Renewable Energy., accessed: 02 Nov. 2021 &lt;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https://mnre.gov.in/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[25]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Western Regional Load Despatch Centre., accessed: 02 Nov. 2021 &lt;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https://wrldc.in/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[26]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Analytics Lab., accessed: 02 Nov. 2021 &lt;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https://eal.iitk.ac.in/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6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6169C1-A768-4513-AADB-FEDD99ED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91"/>
            <a:ext cx="12192000" cy="68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SIGNIFICANCE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63CFDBA-B525-4C60-9466-072FFDCB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488407"/>
            <a:ext cx="2572043" cy="27361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D34E00-5760-4B7C-9F45-87B986BF4BC2}"/>
              </a:ext>
            </a:extLst>
          </p:cNvPr>
          <p:cNvSpPr/>
          <p:nvPr/>
        </p:nvSpPr>
        <p:spPr>
          <a:xfrm>
            <a:off x="3342640" y="1412250"/>
            <a:ext cx="1084326" cy="4063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62976-93DB-4744-A1E9-59114C91F24B}"/>
              </a:ext>
            </a:extLst>
          </p:cNvPr>
          <p:cNvSpPr/>
          <p:nvPr/>
        </p:nvSpPr>
        <p:spPr>
          <a:xfrm>
            <a:off x="4539337" y="520374"/>
            <a:ext cx="3222903" cy="12560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EXHAUSTIBLE FUELS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96EF612-EDAB-4C54-BF8E-CD82CF6AB679}"/>
              </a:ext>
            </a:extLst>
          </p:cNvPr>
          <p:cNvSpPr/>
          <p:nvPr/>
        </p:nvSpPr>
        <p:spPr>
          <a:xfrm>
            <a:off x="4539337" y="1965997"/>
            <a:ext cx="3222903" cy="12560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SCALE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UTILIZATION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 DEMAND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5465-AD18-4641-9E41-78B3EE602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3608794"/>
            <a:ext cx="2572043" cy="2736125"/>
          </a:xfrm>
          <a:prstGeom prst="rect">
            <a:avLst/>
          </a:prstGeom>
        </p:spPr>
      </p:pic>
      <p:sp>
        <p:nvSpPr>
          <p:cNvPr id="90" name="Arrow: Right 89">
            <a:extLst>
              <a:ext uri="{FF2B5EF4-FFF2-40B4-BE49-F238E27FC236}">
                <a16:creationId xmlns:a16="http://schemas.microsoft.com/office/drawing/2014/main" id="{D13AC845-AB2B-484C-AFFB-B82AA3952ECF}"/>
              </a:ext>
            </a:extLst>
          </p:cNvPr>
          <p:cNvSpPr/>
          <p:nvPr/>
        </p:nvSpPr>
        <p:spPr>
          <a:xfrm>
            <a:off x="3342640" y="4729863"/>
            <a:ext cx="1084326" cy="40639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CCD9964-746E-4F18-8146-2AD6868FC783}"/>
              </a:ext>
            </a:extLst>
          </p:cNvPr>
          <p:cNvSpPr/>
          <p:nvPr/>
        </p:nvSpPr>
        <p:spPr>
          <a:xfrm>
            <a:off x="4557231" y="3608794"/>
            <a:ext cx="3222903" cy="125601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INEXHAUSTIBLE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COST FUEL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0212ABD-5268-452D-87A1-9D6D7EFA823B}"/>
              </a:ext>
            </a:extLst>
          </p:cNvPr>
          <p:cNvSpPr/>
          <p:nvPr/>
        </p:nvSpPr>
        <p:spPr>
          <a:xfrm>
            <a:off x="4539337" y="5081607"/>
            <a:ext cx="3222903" cy="125601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INTERMITTENT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 - AVAILABILITY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3AA3F4F-F568-4D13-A03E-03858B0DC8DE}"/>
              </a:ext>
            </a:extLst>
          </p:cNvPr>
          <p:cNvSpPr/>
          <p:nvPr/>
        </p:nvSpPr>
        <p:spPr>
          <a:xfrm>
            <a:off x="8098969" y="1237720"/>
            <a:ext cx="3222904" cy="12560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ADDITION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 - ECONOMIC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DECISIONS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E419141-FCAD-4E4F-B0E7-717CAF26ACCD}"/>
              </a:ext>
            </a:extLst>
          </p:cNvPr>
          <p:cNvSpPr/>
          <p:nvPr/>
        </p:nvSpPr>
        <p:spPr>
          <a:xfrm>
            <a:off x="8088809" y="4305051"/>
            <a:ext cx="3859351" cy="125601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MECHANISMS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UNCERTAIN PRICES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DISCOM SPECIFIC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371C1-7702-4166-8274-3F084AA3D0B2}"/>
              </a:ext>
            </a:extLst>
          </p:cNvPr>
          <p:cNvSpPr txBox="1"/>
          <p:nvPr/>
        </p:nvSpPr>
        <p:spPr>
          <a:xfrm>
            <a:off x="3379647" y="1755558"/>
            <a:ext cx="94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[1], [5], [10]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6D4DA-90AE-47D8-8794-2EE979FC4B82}"/>
              </a:ext>
            </a:extLst>
          </p:cNvPr>
          <p:cNvSpPr txBox="1"/>
          <p:nvPr/>
        </p:nvSpPr>
        <p:spPr>
          <a:xfrm>
            <a:off x="3292450" y="5073171"/>
            <a:ext cx="113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[10], [12], [16]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F166D0-C751-400E-997F-7EFEACCC6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9" y="1922601"/>
            <a:ext cx="1981200" cy="919942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D50485-01C0-4887-B175-D4B28A862F5A}"/>
              </a:ext>
            </a:extLst>
          </p:cNvPr>
          <p:cNvGraphicFramePr/>
          <p:nvPr/>
        </p:nvGraphicFramePr>
        <p:xfrm>
          <a:off x="366883" y="2942631"/>
          <a:ext cx="1981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6A4413-0E4F-42C6-A1DD-ED013894D9AA}"/>
              </a:ext>
            </a:extLst>
          </p:cNvPr>
          <p:cNvSpPr/>
          <p:nvPr/>
        </p:nvSpPr>
        <p:spPr>
          <a:xfrm>
            <a:off x="271463" y="1113182"/>
            <a:ext cx="2174183" cy="672267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1000" r="-31000"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68" tIns="99168" rIns="99168" bIns="991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COMPANIES</a:t>
            </a:r>
            <a:endParaRPr lang="en-IN" sz="1600" b="1" kern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1838C19-0CD0-4706-BD7C-66D82130C4F7}"/>
              </a:ext>
            </a:extLst>
          </p:cNvPr>
          <p:cNvSpPr/>
          <p:nvPr/>
        </p:nvSpPr>
        <p:spPr>
          <a:xfrm>
            <a:off x="2690220" y="1112393"/>
            <a:ext cx="460926" cy="539197"/>
          </a:xfrm>
          <a:custGeom>
            <a:avLst/>
            <a:gdLst>
              <a:gd name="connsiteX0" fmla="*/ 0 w 460926"/>
              <a:gd name="connsiteY0" fmla="*/ 107839 h 539197"/>
              <a:gd name="connsiteX1" fmla="*/ 230463 w 460926"/>
              <a:gd name="connsiteY1" fmla="*/ 107839 h 539197"/>
              <a:gd name="connsiteX2" fmla="*/ 230463 w 460926"/>
              <a:gd name="connsiteY2" fmla="*/ 0 h 539197"/>
              <a:gd name="connsiteX3" fmla="*/ 460926 w 460926"/>
              <a:gd name="connsiteY3" fmla="*/ 269599 h 539197"/>
              <a:gd name="connsiteX4" fmla="*/ 230463 w 460926"/>
              <a:gd name="connsiteY4" fmla="*/ 539197 h 539197"/>
              <a:gd name="connsiteX5" fmla="*/ 230463 w 460926"/>
              <a:gd name="connsiteY5" fmla="*/ 431358 h 539197"/>
              <a:gd name="connsiteX6" fmla="*/ 0 w 460926"/>
              <a:gd name="connsiteY6" fmla="*/ 431358 h 539197"/>
              <a:gd name="connsiteX7" fmla="*/ 0 w 460926"/>
              <a:gd name="connsiteY7" fmla="*/ 107839 h 5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26" h="539197">
                <a:moveTo>
                  <a:pt x="0" y="107839"/>
                </a:moveTo>
                <a:lnTo>
                  <a:pt x="230463" y="107839"/>
                </a:lnTo>
                <a:lnTo>
                  <a:pt x="230463" y="0"/>
                </a:lnTo>
                <a:lnTo>
                  <a:pt x="460926" y="269599"/>
                </a:lnTo>
                <a:lnTo>
                  <a:pt x="230463" y="539197"/>
                </a:lnTo>
                <a:lnTo>
                  <a:pt x="230463" y="431358"/>
                </a:lnTo>
                <a:lnTo>
                  <a:pt x="0" y="431358"/>
                </a:lnTo>
                <a:lnTo>
                  <a:pt x="0" y="1078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39" rIns="138278" bIns="1078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87A1AF6-3B5A-4909-8733-CA33A9928AEF}"/>
              </a:ext>
            </a:extLst>
          </p:cNvPr>
          <p:cNvSpPr/>
          <p:nvPr/>
        </p:nvSpPr>
        <p:spPr>
          <a:xfrm>
            <a:off x="3355081" y="1113182"/>
            <a:ext cx="2174183" cy="672268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1000" r="-31000"/>
            </a:stretch>
          </a:blip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68" tIns="99168" rIns="99168" bIns="991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COMPANIES</a:t>
            </a:r>
            <a:endParaRPr lang="en-IN" sz="16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E29AE01-5B46-4645-B085-A7B5F21F364D}"/>
              </a:ext>
            </a:extLst>
          </p:cNvPr>
          <p:cNvSpPr/>
          <p:nvPr/>
        </p:nvSpPr>
        <p:spPr>
          <a:xfrm>
            <a:off x="5829752" y="1140905"/>
            <a:ext cx="460926" cy="539197"/>
          </a:xfrm>
          <a:custGeom>
            <a:avLst/>
            <a:gdLst>
              <a:gd name="connsiteX0" fmla="*/ 0 w 460926"/>
              <a:gd name="connsiteY0" fmla="*/ 107839 h 539197"/>
              <a:gd name="connsiteX1" fmla="*/ 230463 w 460926"/>
              <a:gd name="connsiteY1" fmla="*/ 107839 h 539197"/>
              <a:gd name="connsiteX2" fmla="*/ 230463 w 460926"/>
              <a:gd name="connsiteY2" fmla="*/ 0 h 539197"/>
              <a:gd name="connsiteX3" fmla="*/ 460926 w 460926"/>
              <a:gd name="connsiteY3" fmla="*/ 269599 h 539197"/>
              <a:gd name="connsiteX4" fmla="*/ 230463 w 460926"/>
              <a:gd name="connsiteY4" fmla="*/ 539197 h 539197"/>
              <a:gd name="connsiteX5" fmla="*/ 230463 w 460926"/>
              <a:gd name="connsiteY5" fmla="*/ 431358 h 539197"/>
              <a:gd name="connsiteX6" fmla="*/ 0 w 460926"/>
              <a:gd name="connsiteY6" fmla="*/ 431358 h 539197"/>
              <a:gd name="connsiteX7" fmla="*/ 0 w 460926"/>
              <a:gd name="connsiteY7" fmla="*/ 107839 h 5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26" h="539197">
                <a:moveTo>
                  <a:pt x="0" y="107839"/>
                </a:moveTo>
                <a:lnTo>
                  <a:pt x="230463" y="107839"/>
                </a:lnTo>
                <a:lnTo>
                  <a:pt x="230463" y="0"/>
                </a:lnTo>
                <a:lnTo>
                  <a:pt x="460926" y="269599"/>
                </a:lnTo>
                <a:lnTo>
                  <a:pt x="230463" y="539197"/>
                </a:lnTo>
                <a:lnTo>
                  <a:pt x="230463" y="431358"/>
                </a:lnTo>
                <a:lnTo>
                  <a:pt x="0" y="431358"/>
                </a:lnTo>
                <a:lnTo>
                  <a:pt x="0" y="1078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39" rIns="138278" bIns="1078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879D497-B47E-4118-907F-6916456EE2BE}"/>
              </a:ext>
            </a:extLst>
          </p:cNvPr>
          <p:cNvSpPr/>
          <p:nvPr/>
        </p:nvSpPr>
        <p:spPr>
          <a:xfrm>
            <a:off x="6479339" y="1112393"/>
            <a:ext cx="2174183" cy="672269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000" r="-28000"/>
            </a:stretch>
          </a:blipFill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68" tIns="99168" rIns="99168" bIns="991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COMPANIES</a:t>
            </a:r>
            <a:endParaRPr lang="en-IN" sz="1600" b="1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0424801-AD0C-4461-8A82-C43EC60C9CD7}"/>
              </a:ext>
            </a:extLst>
          </p:cNvPr>
          <p:cNvSpPr/>
          <p:nvPr/>
        </p:nvSpPr>
        <p:spPr>
          <a:xfrm>
            <a:off x="8842183" y="1194947"/>
            <a:ext cx="460926" cy="539197"/>
          </a:xfrm>
          <a:custGeom>
            <a:avLst/>
            <a:gdLst>
              <a:gd name="connsiteX0" fmla="*/ 0 w 460926"/>
              <a:gd name="connsiteY0" fmla="*/ 107839 h 539197"/>
              <a:gd name="connsiteX1" fmla="*/ 230463 w 460926"/>
              <a:gd name="connsiteY1" fmla="*/ 107839 h 539197"/>
              <a:gd name="connsiteX2" fmla="*/ 230463 w 460926"/>
              <a:gd name="connsiteY2" fmla="*/ 0 h 539197"/>
              <a:gd name="connsiteX3" fmla="*/ 460926 w 460926"/>
              <a:gd name="connsiteY3" fmla="*/ 269599 h 539197"/>
              <a:gd name="connsiteX4" fmla="*/ 230463 w 460926"/>
              <a:gd name="connsiteY4" fmla="*/ 539197 h 539197"/>
              <a:gd name="connsiteX5" fmla="*/ 230463 w 460926"/>
              <a:gd name="connsiteY5" fmla="*/ 431358 h 539197"/>
              <a:gd name="connsiteX6" fmla="*/ 0 w 460926"/>
              <a:gd name="connsiteY6" fmla="*/ 431358 h 539197"/>
              <a:gd name="connsiteX7" fmla="*/ 0 w 460926"/>
              <a:gd name="connsiteY7" fmla="*/ 107839 h 5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926" h="539197">
                <a:moveTo>
                  <a:pt x="0" y="107839"/>
                </a:moveTo>
                <a:lnTo>
                  <a:pt x="230463" y="107839"/>
                </a:lnTo>
                <a:lnTo>
                  <a:pt x="230463" y="0"/>
                </a:lnTo>
                <a:lnTo>
                  <a:pt x="460926" y="269599"/>
                </a:lnTo>
                <a:lnTo>
                  <a:pt x="230463" y="539197"/>
                </a:lnTo>
                <a:lnTo>
                  <a:pt x="230463" y="431358"/>
                </a:lnTo>
                <a:lnTo>
                  <a:pt x="0" y="431358"/>
                </a:lnTo>
                <a:lnTo>
                  <a:pt x="0" y="1078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7839" rIns="138278" bIns="1078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44EB267-69D9-461B-94CE-E428DFA6FC0D}"/>
              </a:ext>
            </a:extLst>
          </p:cNvPr>
          <p:cNvSpPr/>
          <p:nvPr/>
        </p:nvSpPr>
        <p:spPr>
          <a:xfrm>
            <a:off x="9450900" y="1142389"/>
            <a:ext cx="2174183" cy="672269"/>
          </a:xfrm>
          <a:custGeom>
            <a:avLst/>
            <a:gdLst>
              <a:gd name="connsiteX0" fmla="*/ 0 w 2174183"/>
              <a:gd name="connsiteY0" fmla="*/ 130451 h 1304510"/>
              <a:gd name="connsiteX1" fmla="*/ 130451 w 2174183"/>
              <a:gd name="connsiteY1" fmla="*/ 0 h 1304510"/>
              <a:gd name="connsiteX2" fmla="*/ 2043732 w 2174183"/>
              <a:gd name="connsiteY2" fmla="*/ 0 h 1304510"/>
              <a:gd name="connsiteX3" fmla="*/ 2174183 w 2174183"/>
              <a:gd name="connsiteY3" fmla="*/ 130451 h 1304510"/>
              <a:gd name="connsiteX4" fmla="*/ 2174183 w 2174183"/>
              <a:gd name="connsiteY4" fmla="*/ 1174059 h 1304510"/>
              <a:gd name="connsiteX5" fmla="*/ 2043732 w 2174183"/>
              <a:gd name="connsiteY5" fmla="*/ 1304510 h 1304510"/>
              <a:gd name="connsiteX6" fmla="*/ 130451 w 2174183"/>
              <a:gd name="connsiteY6" fmla="*/ 1304510 h 1304510"/>
              <a:gd name="connsiteX7" fmla="*/ 0 w 2174183"/>
              <a:gd name="connsiteY7" fmla="*/ 1174059 h 1304510"/>
              <a:gd name="connsiteX8" fmla="*/ 0 w 2174183"/>
              <a:gd name="connsiteY8" fmla="*/ 130451 h 13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83" h="1304510">
                <a:moveTo>
                  <a:pt x="0" y="130451"/>
                </a:moveTo>
                <a:cubicBezTo>
                  <a:pt x="0" y="58405"/>
                  <a:pt x="58405" y="0"/>
                  <a:pt x="130451" y="0"/>
                </a:cubicBezTo>
                <a:lnTo>
                  <a:pt x="2043732" y="0"/>
                </a:lnTo>
                <a:cubicBezTo>
                  <a:pt x="2115778" y="0"/>
                  <a:pt x="2174183" y="58405"/>
                  <a:pt x="2174183" y="130451"/>
                </a:cubicBezTo>
                <a:lnTo>
                  <a:pt x="2174183" y="1174059"/>
                </a:lnTo>
                <a:cubicBezTo>
                  <a:pt x="2174183" y="1246105"/>
                  <a:pt x="2115778" y="1304510"/>
                  <a:pt x="2043732" y="1304510"/>
                </a:cubicBezTo>
                <a:lnTo>
                  <a:pt x="130451" y="1304510"/>
                </a:lnTo>
                <a:cubicBezTo>
                  <a:pt x="58405" y="1304510"/>
                  <a:pt x="0" y="1246105"/>
                  <a:pt x="0" y="1174059"/>
                </a:cubicBezTo>
                <a:lnTo>
                  <a:pt x="0" y="130451"/>
                </a:lnTo>
                <a:close/>
              </a:path>
            </a:pathLst>
          </a:custGeom>
          <a:blipFill rotWithShape="0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1000" r="-31000"/>
            </a:stretch>
          </a:blip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68" tIns="99168" rIns="99168" bIns="9916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CONSUMER/LOAD</a:t>
            </a:r>
            <a:endParaRPr lang="en-IN" sz="1600" b="1" kern="1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2B655D-C52C-4228-9983-17B454185A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68" y="1898018"/>
            <a:ext cx="1981200" cy="1219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EEB78D-F251-4142-8AF0-2B34598066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4" y="3172481"/>
            <a:ext cx="1981200" cy="12359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EFC1A8-47CF-42DD-A71D-218E239606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79" y="2019964"/>
            <a:ext cx="1981201" cy="121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4C16F9C-5687-4756-83B9-42166289D3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35" y="3428999"/>
            <a:ext cx="1981200" cy="9602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9320D00-82A6-4AEE-969E-D1623A73FD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900" y="1952679"/>
            <a:ext cx="2216150" cy="12192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766C1E-54D9-4CA0-8A36-F2F6A144E2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05" y="3207873"/>
            <a:ext cx="2181221" cy="1219201"/>
          </a:xfrm>
          <a:prstGeom prst="rect">
            <a:avLst/>
          </a:prstGeom>
        </p:spPr>
      </p:pic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A480E5B8-B5D4-47E3-A54D-1AB2B84F2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957901"/>
              </p:ext>
            </p:extLst>
          </p:nvPr>
        </p:nvGraphicFramePr>
        <p:xfrm>
          <a:off x="271463" y="3850640"/>
          <a:ext cx="2276475" cy="2653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2FC126F9-E606-488E-983B-EC61B3350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454921"/>
              </p:ext>
            </p:extLst>
          </p:nvPr>
        </p:nvGraphicFramePr>
        <p:xfrm>
          <a:off x="3306703" y="4534125"/>
          <a:ext cx="2429325" cy="189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F817841-4CD3-4E51-872F-A488E61A9371}"/>
              </a:ext>
            </a:extLst>
          </p:cNvPr>
          <p:cNvSpPr/>
          <p:nvPr/>
        </p:nvSpPr>
        <p:spPr>
          <a:xfrm>
            <a:off x="6312263" y="4487723"/>
            <a:ext cx="1234883" cy="514503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Generation</a:t>
            </a:r>
            <a:endPara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200F21E-5212-47E6-9A4A-7251A5C88BEA}"/>
              </a:ext>
            </a:extLst>
          </p:cNvPr>
          <p:cNvSpPr/>
          <p:nvPr/>
        </p:nvSpPr>
        <p:spPr>
          <a:xfrm>
            <a:off x="7706473" y="4484737"/>
            <a:ext cx="1199045" cy="559963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and Sale</a:t>
            </a:r>
            <a:endPara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CA18B66-6285-42C7-90C4-044196A13F04}"/>
              </a:ext>
            </a:extLst>
          </p:cNvPr>
          <p:cNvSpPr/>
          <p:nvPr/>
        </p:nvSpPr>
        <p:spPr>
          <a:xfrm>
            <a:off x="6312263" y="5801661"/>
            <a:ext cx="1234883" cy="605865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24*7 Power for all</a:t>
            </a:r>
            <a:endPara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A412B1F-DB6D-46A5-B09B-E1E42DFC2C48}"/>
              </a:ext>
            </a:extLst>
          </p:cNvPr>
          <p:cNvSpPr/>
          <p:nvPr/>
        </p:nvSpPr>
        <p:spPr>
          <a:xfrm>
            <a:off x="7670635" y="5801661"/>
            <a:ext cx="1234883" cy="605866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</a:t>
            </a:r>
            <a:endPara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3213228-4BC3-4A28-8CF4-62177FFF2072}"/>
              </a:ext>
            </a:extLst>
          </p:cNvPr>
          <p:cNvSpPr/>
          <p:nvPr/>
        </p:nvSpPr>
        <p:spPr>
          <a:xfrm>
            <a:off x="7002228" y="5106878"/>
            <a:ext cx="1234883" cy="635812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Markets</a:t>
            </a:r>
            <a:endPara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54216D8-19AF-4FB3-9A53-78856B9DBF43}"/>
              </a:ext>
            </a:extLst>
          </p:cNvPr>
          <p:cNvSpPr/>
          <p:nvPr/>
        </p:nvSpPr>
        <p:spPr>
          <a:xfrm>
            <a:off x="9303109" y="4487722"/>
            <a:ext cx="1234883" cy="514503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Discoms</a:t>
            </a:r>
            <a:endPara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34CFD1E-401F-468D-B7F7-25D904C23D45}"/>
              </a:ext>
            </a:extLst>
          </p:cNvPr>
          <p:cNvSpPr/>
          <p:nvPr/>
        </p:nvSpPr>
        <p:spPr>
          <a:xfrm>
            <a:off x="10661479" y="4478429"/>
            <a:ext cx="1234883" cy="514504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Access</a:t>
            </a:r>
            <a:endPara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B326E8C-701A-4A77-9CC5-42D204DEE99C}"/>
              </a:ext>
            </a:extLst>
          </p:cNvPr>
          <p:cNvSpPr/>
          <p:nvPr/>
        </p:nvSpPr>
        <p:spPr>
          <a:xfrm>
            <a:off x="9303109" y="5118649"/>
            <a:ext cx="1234883" cy="605868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Roof Top Solar PV</a:t>
            </a: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CACE23E-CD29-48F7-80B0-C9F3C3F2D572}"/>
              </a:ext>
            </a:extLst>
          </p:cNvPr>
          <p:cNvSpPr/>
          <p:nvPr/>
        </p:nvSpPr>
        <p:spPr>
          <a:xfrm>
            <a:off x="10661480" y="5120158"/>
            <a:ext cx="1234883" cy="559964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Quality</a:t>
            </a:r>
            <a:endPara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0672E2D-C907-4ECA-B698-58D3EDA15900}"/>
              </a:ext>
            </a:extLst>
          </p:cNvPr>
          <p:cNvSpPr/>
          <p:nvPr/>
        </p:nvSpPr>
        <p:spPr>
          <a:xfrm>
            <a:off x="9982295" y="5799301"/>
            <a:ext cx="1234883" cy="605867"/>
          </a:xfrm>
          <a:custGeom>
            <a:avLst/>
            <a:gdLst>
              <a:gd name="connsiteX0" fmla="*/ 0 w 1234883"/>
              <a:gd name="connsiteY0" fmla="*/ 0 h 740930"/>
              <a:gd name="connsiteX1" fmla="*/ 1234883 w 1234883"/>
              <a:gd name="connsiteY1" fmla="*/ 0 h 740930"/>
              <a:gd name="connsiteX2" fmla="*/ 1234883 w 1234883"/>
              <a:gd name="connsiteY2" fmla="*/ 740930 h 740930"/>
              <a:gd name="connsiteX3" fmla="*/ 0 w 1234883"/>
              <a:gd name="connsiteY3" fmla="*/ 740930 h 740930"/>
              <a:gd name="connsiteX4" fmla="*/ 0 w 1234883"/>
              <a:gd name="connsiteY4" fmla="*/ 0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883" h="740930">
                <a:moveTo>
                  <a:pt x="0" y="0"/>
                </a:moveTo>
                <a:lnTo>
                  <a:pt x="1234883" y="0"/>
                </a:lnTo>
                <a:lnTo>
                  <a:pt x="1234883" y="740930"/>
                </a:lnTo>
                <a:lnTo>
                  <a:pt x="0" y="74093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power</a:t>
            </a:r>
            <a:endPara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INDIAN POWER SECTOR OVERVIEW </a:t>
            </a:r>
            <a:r>
              <a:rPr lang="en-IN" sz="2000" b="1" baseline="3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[6], [19]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5D3C50-7763-4D51-83CE-66E67DD171A1}"/>
              </a:ext>
            </a:extLst>
          </p:cNvPr>
          <p:cNvSpPr/>
          <p:nvPr/>
        </p:nvSpPr>
        <p:spPr>
          <a:xfrm>
            <a:off x="366883" y="486929"/>
            <a:ext cx="11160809" cy="48744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REGULATORS </a:t>
            </a:r>
          </a:p>
        </p:txBody>
      </p:sp>
    </p:spTree>
    <p:extLst>
      <p:ext uri="{BB962C8B-B14F-4D97-AF65-F5344CB8AC3E}">
        <p14:creationId xmlns:p14="http://schemas.microsoft.com/office/powerpoint/2010/main" val="9276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Graphic spid="38" grpId="0">
        <p:bldAsOne/>
      </p:bldGraphic>
      <p:bldGraphic spid="39" grpId="0">
        <p:bldAsOne/>
      </p:bldGraphic>
      <p:bldP spid="57" grpId="0" animBg="1"/>
      <p:bldP spid="58" grpId="0" animBg="1"/>
      <p:bldP spid="59" grpId="0" animBg="1"/>
      <p:bldP spid="60" grpId="0" animBg="1"/>
      <p:bldP spid="6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INDIAN DISCOMs OVERVIEW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8AC2FE8-37D2-4F46-B2D9-1DAFC37A9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48051"/>
              </p:ext>
            </p:extLst>
          </p:nvPr>
        </p:nvGraphicFramePr>
        <p:xfrm>
          <a:off x="155206" y="846790"/>
          <a:ext cx="5159454" cy="500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C236489-A28A-493A-810A-9498641D2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272498"/>
              </p:ext>
            </p:extLst>
          </p:nvPr>
        </p:nvGraphicFramePr>
        <p:xfrm>
          <a:off x="8442018" y="4241908"/>
          <a:ext cx="3448828" cy="204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87ABDDE-DAFC-427B-A0C3-40D1102BE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44622"/>
              </p:ext>
            </p:extLst>
          </p:nvPr>
        </p:nvGraphicFramePr>
        <p:xfrm>
          <a:off x="5613942" y="3449528"/>
          <a:ext cx="3168352" cy="343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B49202-77D4-45AA-A492-5B3DBABAC64A}"/>
              </a:ext>
            </a:extLst>
          </p:cNvPr>
          <p:cNvSpPr/>
          <p:nvPr/>
        </p:nvSpPr>
        <p:spPr>
          <a:xfrm>
            <a:off x="6144545" y="550784"/>
            <a:ext cx="5649452" cy="37693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ASPECTS [7], [14]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FCD43A5-E993-4466-A293-E4A3F460F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182024"/>
              </p:ext>
            </p:extLst>
          </p:nvPr>
        </p:nvGraphicFramePr>
        <p:xfrm>
          <a:off x="5460608" y="929537"/>
          <a:ext cx="6187441" cy="2923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2454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21" grpId="0">
        <p:bldAsOne/>
      </p:bldGraphic>
      <p:bldGraphic spid="22" grpId="0">
        <p:bldAsOne/>
      </p:bldGraphic>
      <p:bldP spid="2" grpId="0" animBg="1"/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POWER PROCUREMENT – INDIAN SCENARIO [6], [8], [10], [14], [18], [19]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477DCA-1809-409C-B306-7227249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" y="511822"/>
            <a:ext cx="12010161" cy="58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RENEWABLE ENERGY INTEGRATION 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62DC4-2CF8-4916-8DDE-B7A2F771B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615569"/>
              </p:ext>
            </p:extLst>
          </p:nvPr>
        </p:nvGraphicFramePr>
        <p:xfrm>
          <a:off x="750143" y="467746"/>
          <a:ext cx="10651229" cy="255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44AFCCA-99A3-47FB-90E8-BDB63A96B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806181"/>
              </p:ext>
            </p:extLst>
          </p:nvPr>
        </p:nvGraphicFramePr>
        <p:xfrm>
          <a:off x="5581015" y="3178391"/>
          <a:ext cx="6743066" cy="3114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F517A7-5429-453D-BB97-1AD67E430415}"/>
              </a:ext>
            </a:extLst>
          </p:cNvPr>
          <p:cNvSpPr txBox="1"/>
          <p:nvPr/>
        </p:nvSpPr>
        <p:spPr>
          <a:xfrm>
            <a:off x="5565040" y="2559366"/>
            <a:ext cx="154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[10], [11], [12]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5AA945E-2F34-4089-B0A7-37A663613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81280"/>
              </p:ext>
            </p:extLst>
          </p:nvPr>
        </p:nvGraphicFramePr>
        <p:xfrm>
          <a:off x="-314226" y="3178391"/>
          <a:ext cx="7070361" cy="314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673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2" grpId="0">
        <p:bldAsOne/>
      </p:bldGraphic>
      <p:bldP spid="3" grpId="0"/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RENEWABLE ENERGY INTEGRATION &amp; LONG TERM PPAs  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54777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E8713A-42FD-4F96-9BD3-2CBD90BE4CC6}"/>
              </a:ext>
            </a:extLst>
          </p:cNvPr>
          <p:cNvSpPr txBox="1"/>
          <p:nvPr/>
        </p:nvSpPr>
        <p:spPr>
          <a:xfrm>
            <a:off x="1991610" y="461808"/>
            <a:ext cx="8798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 - RENEWABLE GENERATION ESTIMATION [2], [17], [20] </a:t>
            </a:r>
            <a:endParaRPr lang="en-IN" sz="2000" b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26CAD07-1EE2-49C4-A8C0-292724BC4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12616"/>
              </p:ext>
            </p:extLst>
          </p:nvPr>
        </p:nvGraphicFramePr>
        <p:xfrm>
          <a:off x="0" y="805928"/>
          <a:ext cx="4155440" cy="447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AFFC3E1-00AA-4D23-8F22-37E42E2A0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01668"/>
              </p:ext>
            </p:extLst>
          </p:nvPr>
        </p:nvGraphicFramePr>
        <p:xfrm>
          <a:off x="4155440" y="849408"/>
          <a:ext cx="4658360" cy="442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D2E2FD2C-7544-4854-B458-F476E397C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641891"/>
              </p:ext>
            </p:extLst>
          </p:nvPr>
        </p:nvGraphicFramePr>
        <p:xfrm>
          <a:off x="8794852" y="967310"/>
          <a:ext cx="3397148" cy="525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A0109E1-EF9D-4707-886B-A2A5D2CFA41D}"/>
              </a:ext>
            </a:extLst>
          </p:cNvPr>
          <p:cNvSpPr txBox="1"/>
          <p:nvPr/>
        </p:nvSpPr>
        <p:spPr>
          <a:xfrm>
            <a:off x="5621800" y="5134539"/>
            <a:ext cx="3383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www.renewablesindia.in – CEA/CEEW/CEF 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9DF47-40B0-49E7-BE73-2EA193F303F4}"/>
              </a:ext>
            </a:extLst>
          </p:cNvPr>
          <p:cNvSpPr txBox="1"/>
          <p:nvPr/>
        </p:nvSpPr>
        <p:spPr>
          <a:xfrm>
            <a:off x="9086994" y="930141"/>
            <a:ext cx="3045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RE Capacity - April 2021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08BDCD-09C1-4A7B-B75A-EB40C94070CF}"/>
              </a:ext>
            </a:extLst>
          </p:cNvPr>
          <p:cNvSpPr txBox="1"/>
          <p:nvPr/>
        </p:nvSpPr>
        <p:spPr>
          <a:xfrm>
            <a:off x="0" y="5120855"/>
            <a:ext cx="5276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www.renewablesindia.in – CEA/CEEW/CEF and www.renewableninja.com  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2B3372C-C22C-421F-ADBA-374899948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48304"/>
              </p:ext>
            </p:extLst>
          </p:nvPr>
        </p:nvGraphicFramePr>
        <p:xfrm>
          <a:off x="51459" y="5396149"/>
          <a:ext cx="11255007" cy="114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964844-2A13-4313-8C86-6FC0154D8781}"/>
              </a:ext>
            </a:extLst>
          </p:cNvPr>
          <p:cNvSpPr txBox="1"/>
          <p:nvPr/>
        </p:nvSpPr>
        <p:spPr>
          <a:xfrm>
            <a:off x="337120" y="5340804"/>
            <a:ext cx="450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EVOLUTION [2], [13], [14]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7" grpId="0">
        <p:bldAsOne/>
      </p:bldGraphic>
      <p:bldP spid="28" grpId="0"/>
      <p:bldP spid="29" grpId="0"/>
      <p:bldP spid="35" grpId="0"/>
      <p:bldGraphic spid="15" grpId="0">
        <p:bldAsOne/>
      </p:bldGraphic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4E76C1C-D316-4753-B9C0-7F1378E8AFFC}"/>
              </a:ext>
            </a:extLst>
          </p:cNvPr>
          <p:cNvSpPr txBox="1">
            <a:spLocks/>
          </p:cNvSpPr>
          <p:nvPr/>
        </p:nvSpPr>
        <p:spPr>
          <a:xfrm>
            <a:off x="949077" y="-60867"/>
            <a:ext cx="10452295" cy="549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SHORT TERM PROCUREMENT - MARKET MECHANISMS</a:t>
            </a:r>
            <a:endParaRPr lang="en-IN" sz="2000" b="1" baseline="30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71EDD-6E9B-43D1-AEE5-809980625FD2}"/>
              </a:ext>
            </a:extLst>
          </p:cNvPr>
          <p:cNvCxnSpPr/>
          <p:nvPr/>
        </p:nvCxnSpPr>
        <p:spPr>
          <a:xfrm>
            <a:off x="689317" y="392961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D9B6610E-8483-453F-8072-1EE7529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1282"/>
            <a:ext cx="2743200" cy="365125"/>
          </a:xfrm>
        </p:spPr>
        <p:txBody>
          <a:bodyPr/>
          <a:lstStyle/>
          <a:p>
            <a:fld id="{EAB0294B-8307-4A24-B9D1-9152C3F8D481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13-12-2021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ooter Placeholder 8">
            <a:extLst>
              <a:ext uri="{FF2B5EF4-FFF2-40B4-BE49-F238E27FC236}">
                <a16:creationId xmlns:a16="http://schemas.microsoft.com/office/drawing/2014/main" id="{06A9157D-2AFF-4219-AE15-12C55E58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912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Institute of Technology Jaipur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B9F0FEBD-9EA5-494A-AB66-BB4A3B7E172E}"/>
              </a:ext>
            </a:extLst>
          </p:cNvPr>
          <p:cNvSpPr txBox="1">
            <a:spLocks/>
          </p:cNvSpPr>
          <p:nvPr/>
        </p:nvSpPr>
        <p:spPr>
          <a:xfrm>
            <a:off x="8610600" y="6469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CC569E-FEBD-4CFC-93FF-524237CA2657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FE23-F1C1-4EEF-BFF7-8132966FBB9B}"/>
              </a:ext>
            </a:extLst>
          </p:cNvPr>
          <p:cNvCxnSpPr/>
          <p:nvPr/>
        </p:nvCxnSpPr>
        <p:spPr>
          <a:xfrm>
            <a:off x="702571" y="6466497"/>
            <a:ext cx="109587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88002F-C62C-4441-B948-24BFBF34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872"/>
            <a:ext cx="5135880" cy="179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D2653-DD4C-4368-8809-E97D6117C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16" y="563192"/>
            <a:ext cx="4383181" cy="17927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07DE0D-AA74-48DA-BCA1-F84B0BA2664F}"/>
              </a:ext>
            </a:extLst>
          </p:cNvPr>
          <p:cNvSpPr/>
          <p:nvPr/>
        </p:nvSpPr>
        <p:spPr>
          <a:xfrm>
            <a:off x="1993185" y="2561708"/>
            <a:ext cx="4654193" cy="595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ELECTRICITY MARKET [5], [8], [16]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745D26-CC72-4114-89B2-4C1D045FB0B6}"/>
              </a:ext>
            </a:extLst>
          </p:cNvPr>
          <p:cNvSpPr/>
          <p:nvPr/>
        </p:nvSpPr>
        <p:spPr>
          <a:xfrm>
            <a:off x="178311" y="3761029"/>
            <a:ext cx="1530849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BILATERAL CONTRACTS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C8D0A8-426C-44F2-B770-C4F221932EF9}"/>
              </a:ext>
            </a:extLst>
          </p:cNvPr>
          <p:cNvSpPr/>
          <p:nvPr/>
        </p:nvSpPr>
        <p:spPr>
          <a:xfrm>
            <a:off x="2632009" y="3761029"/>
            <a:ext cx="1530849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12425-C994-4B4F-AB57-244E4A171EBA}"/>
              </a:ext>
            </a:extLst>
          </p:cNvPr>
          <p:cNvSpPr/>
          <p:nvPr/>
        </p:nvSpPr>
        <p:spPr>
          <a:xfrm>
            <a:off x="5243131" y="3761029"/>
            <a:ext cx="1950149" cy="6883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CONSTRAINED ECONOMIC DISPATCH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591A3-DD52-46BF-A814-19BA1F785C39}"/>
              </a:ext>
            </a:extLst>
          </p:cNvPr>
          <p:cNvSpPr/>
          <p:nvPr/>
        </p:nvSpPr>
        <p:spPr>
          <a:xfrm>
            <a:off x="94522" y="5478239"/>
            <a:ext cx="1094253" cy="81265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Ahead Market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A0972E-7CC6-4E51-A93B-DEA88821CB53}"/>
              </a:ext>
            </a:extLst>
          </p:cNvPr>
          <p:cNvSpPr/>
          <p:nvPr/>
        </p:nvSpPr>
        <p:spPr>
          <a:xfrm>
            <a:off x="1382955" y="5468435"/>
            <a:ext cx="1094253" cy="81265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Ahead Market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3FECF3-1019-4FEB-BD0C-E826C2FC2178}"/>
              </a:ext>
            </a:extLst>
          </p:cNvPr>
          <p:cNvSpPr/>
          <p:nvPr/>
        </p:nvSpPr>
        <p:spPr>
          <a:xfrm>
            <a:off x="2663758" y="5468429"/>
            <a:ext cx="941210" cy="812663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Market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7D3FDD1-63A8-4FB6-A62C-F304B5384DB3}"/>
              </a:ext>
            </a:extLst>
          </p:cNvPr>
          <p:cNvSpPr/>
          <p:nvPr/>
        </p:nvSpPr>
        <p:spPr>
          <a:xfrm>
            <a:off x="3821927" y="5454795"/>
            <a:ext cx="1530849" cy="8165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Certificates 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504B5A-45A8-4603-92FE-5F78CEBD13E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641649" y="4449397"/>
            <a:ext cx="2755785" cy="102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ECBA6D-4BBF-44DF-943A-45621F52550A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1930082" y="4449397"/>
            <a:ext cx="1467352" cy="1019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A44723-5701-4533-9B29-69D304EAB02B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134363" y="4449397"/>
            <a:ext cx="263071" cy="1019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0F5A0-CC63-46FB-9D4D-71689C8DCB54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3397434" y="4449397"/>
            <a:ext cx="1189918" cy="1005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429E42-4620-4127-A849-F2B4267D637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943736" y="3157610"/>
            <a:ext cx="3376546" cy="603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256113-6C8B-484B-B8B0-93A101C4D1D8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3397434" y="3157610"/>
            <a:ext cx="922848" cy="603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EF80BD-2674-4ED6-ABDB-E375106BC386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4320282" y="3157610"/>
            <a:ext cx="1897924" cy="603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059E8AF0-EBEA-45D0-BA35-D9B779B1677F}"/>
              </a:ext>
            </a:extLst>
          </p:cNvPr>
          <p:cNvGraphicFramePr/>
          <p:nvPr/>
        </p:nvGraphicFramePr>
        <p:xfrm>
          <a:off x="7871718" y="2775637"/>
          <a:ext cx="4211326" cy="358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9D037C-BE52-4B56-BF76-17BFC131B666}"/>
              </a:ext>
            </a:extLst>
          </p:cNvPr>
          <p:cNvSpPr txBox="1"/>
          <p:nvPr/>
        </p:nvSpPr>
        <p:spPr>
          <a:xfrm>
            <a:off x="8153400" y="2355983"/>
            <a:ext cx="385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PROCUREMENT [5], [8], [16]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25D8FA-F54C-4EA1-933F-7FD82490435E}"/>
              </a:ext>
            </a:extLst>
          </p:cNvPr>
          <p:cNvSpPr/>
          <p:nvPr/>
        </p:nvSpPr>
        <p:spPr>
          <a:xfrm>
            <a:off x="5578464" y="5446225"/>
            <a:ext cx="1233013" cy="8165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Day Ahead Market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5A1132-06FF-4921-B542-996F9172CEB9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3397434" y="4449397"/>
            <a:ext cx="2797537" cy="996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215CE7-BB62-4EDB-BA33-B18B19C01A37}"/>
              </a:ext>
            </a:extLst>
          </p:cNvPr>
          <p:cNvSpPr/>
          <p:nvPr/>
        </p:nvSpPr>
        <p:spPr>
          <a:xfrm>
            <a:off x="7063536" y="5498559"/>
            <a:ext cx="1233013" cy="8165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Term Ahead Market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659327-387D-4DF5-ACB4-80AC986E36CD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3397434" y="4449397"/>
            <a:ext cx="4282609" cy="1049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Graphic spid="55" grpId="0">
        <p:bldAsOne/>
      </p:bldGraphic>
      <p:bldP spid="2" grpId="0"/>
      <p:bldP spid="46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3388</Words>
  <Application>Microsoft Office PowerPoint</Application>
  <PresentationFormat>Widescreen</PresentationFormat>
  <Paragraphs>623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MALAVIYA NATIONAL INSTITUTE OF TECHNOLOGY JAIPUR  CENTRE FOR ENERGY AND ENVIRONMENT  RET 615 SEMINAR  End Term Examination – 13.12.2021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MALAVIYA NATIONAL INSTITUTE OF TECHNOLOGY JAIPUR  CENTRE FOR ENERGY AND ENVIRONMENT  RET 615 SEMINAR  End Term Examination – 13.12.2021</dc:title>
  <dc:creator>Bala Ganesh Kannivelu</dc:creator>
  <cp:lastModifiedBy>Bala Ganesh Kannivelu</cp:lastModifiedBy>
  <cp:revision>195</cp:revision>
  <dcterms:created xsi:type="dcterms:W3CDTF">2021-12-09T15:04:07Z</dcterms:created>
  <dcterms:modified xsi:type="dcterms:W3CDTF">2021-12-13T04:11:38Z</dcterms:modified>
</cp:coreProperties>
</file>