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300" r:id="rId26"/>
    <p:sldId id="3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Ojus Jaiswal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Nishant Sonuley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Segmented Univariate Analysis of loan_amnt by home_ownership</a:t>
            </a:r>
          </a:p>
        </p:txBody>
      </p:sp>
      <p:pic>
        <p:nvPicPr>
          <p:cNvPr id="3" name="Picture 2" descr="Segmented_Univariate_Analysis_of_loan_amnt_by_home_ownershi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48" y="2005780"/>
            <a:ext cx="6902248" cy="4119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1D11A5-ADD3-AEB9-7748-5225B276E9F0}"/>
              </a:ext>
            </a:extLst>
          </p:cNvPr>
          <p:cNvSpPr txBox="1"/>
          <p:nvPr/>
        </p:nvSpPr>
        <p:spPr>
          <a:xfrm>
            <a:off x="983226" y="2222090"/>
            <a:ext cx="3667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This slide presents the segmented univariate analysis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loan_amnt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by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home_ownership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Conclusion: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Loan amount segmented by home ownership provides insights into loan approval criteria.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Metric: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Data-Driven Metric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Segmented Univariate Analysis of loan_status by loan_amnt</a:t>
            </a:r>
          </a:p>
        </p:txBody>
      </p:sp>
      <p:pic>
        <p:nvPicPr>
          <p:cNvPr id="3" name="Picture 2" descr="Segmented_Univariate_Analysis_of_loan_status_by_loan_am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34" y="2035277"/>
            <a:ext cx="6558119" cy="4129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439423-B96A-7EC7-3334-8CB57A930B38}"/>
              </a:ext>
            </a:extLst>
          </p:cNvPr>
          <p:cNvSpPr txBox="1"/>
          <p:nvPr/>
        </p:nvSpPr>
        <p:spPr>
          <a:xfrm>
            <a:off x="973394" y="2222090"/>
            <a:ext cx="3932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This slide presents the segmented univariate analysis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loan_status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by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loan_amnt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Conclusion: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Loan status segmented by loan amount provides insights into loan approval criteria.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Metric: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Data-Driven Metric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Segmented Univariate Analysis of loan_status by annual_inc</a:t>
            </a:r>
          </a:p>
        </p:txBody>
      </p:sp>
      <p:pic>
        <p:nvPicPr>
          <p:cNvPr id="3" name="Picture 2" descr="Segmented_Univariate_Analysis_of_loan_status_by_annual_in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12" y="2172929"/>
            <a:ext cx="6646609" cy="38345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021F7F-ABDC-2BE4-F52E-8AF56FB117FC}"/>
              </a:ext>
            </a:extLst>
          </p:cNvPr>
          <p:cNvSpPr txBox="1"/>
          <p:nvPr/>
        </p:nvSpPr>
        <p:spPr>
          <a:xfrm>
            <a:off x="943897" y="2231923"/>
            <a:ext cx="3628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This slide presents the segmented univariate analysis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loan_status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by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annual_inc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Conclusion: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Loan status segmented by annual income provides insights into loan approval criteria.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Metric: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Data-Driven Metric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Segmented Univariate Analysis of purpose by loan_amnt</a:t>
            </a:r>
          </a:p>
        </p:txBody>
      </p:sp>
      <p:pic>
        <p:nvPicPr>
          <p:cNvPr id="3" name="Picture 2" descr="Segmented_Univariate_Analysis_of_purpose_by_loan_am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438" y="1976284"/>
            <a:ext cx="6774425" cy="4129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6341E9-3D09-E216-538B-9B9A730D968A}"/>
              </a:ext>
            </a:extLst>
          </p:cNvPr>
          <p:cNvSpPr txBox="1"/>
          <p:nvPr/>
        </p:nvSpPr>
        <p:spPr>
          <a:xfrm>
            <a:off x="1097280" y="2172929"/>
            <a:ext cx="33862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This slide presents the segmented univariate analysis of purpose by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loan_amnt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Conclusion: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Loan purpose segmented by loan amount provides insights into loan approval criteria.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Metric: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Data-Driven Metric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Segmented Univariate Analysis of purpose by annual_inc</a:t>
            </a:r>
          </a:p>
        </p:txBody>
      </p:sp>
      <p:pic>
        <p:nvPicPr>
          <p:cNvPr id="3" name="Picture 2" descr="Segmented_Univariate_Analysis_of_purpose_by_annual_in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60" y="2025444"/>
            <a:ext cx="7325035" cy="4100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DA9306-AD6C-BB3E-311C-1C4E5B285F5E}"/>
              </a:ext>
            </a:extLst>
          </p:cNvPr>
          <p:cNvSpPr txBox="1"/>
          <p:nvPr/>
        </p:nvSpPr>
        <p:spPr>
          <a:xfrm>
            <a:off x="993058" y="2123768"/>
            <a:ext cx="3136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This slide presents the segmented univariate analysis of purpose by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annual_inc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Conclusion: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Loan purpose segmented by annual income provides insights into loan approval criteria.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Metric: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Data-Driven Metric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Segmented Univariate Analysis of annual_inc by emp_length</a:t>
            </a:r>
          </a:p>
        </p:txBody>
      </p:sp>
      <p:pic>
        <p:nvPicPr>
          <p:cNvPr id="3" name="Picture 2" descr="Segmented_Univariate_Analysis_of_annual_inc_by_emp_leng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102" y="2123768"/>
            <a:ext cx="6754761" cy="3982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041120-567C-C7E9-EE78-7F7E72555AE2}"/>
              </a:ext>
            </a:extLst>
          </p:cNvPr>
          <p:cNvSpPr txBox="1"/>
          <p:nvPr/>
        </p:nvSpPr>
        <p:spPr>
          <a:xfrm>
            <a:off x="1097280" y="2163097"/>
            <a:ext cx="33960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This slide presents the segmented univariate analysis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annual_inc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by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emp_length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Conclusion: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Annual income segmented by employment length provides insights into loan approval criteria.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Metric: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Data-Driven Metric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Bivariate Analysis of loan_status and loan_amnt</a:t>
            </a:r>
          </a:p>
        </p:txBody>
      </p:sp>
      <p:pic>
        <p:nvPicPr>
          <p:cNvPr id="3" name="Picture 2" descr="Bivariate_Analysis_of_loan_status_and_loan_am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103" y="2005780"/>
            <a:ext cx="6833418" cy="4139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CB95F-27CE-D516-F57F-6D3DEBD9D320}"/>
              </a:ext>
            </a:extLst>
          </p:cNvPr>
          <p:cNvSpPr txBox="1"/>
          <p:nvPr/>
        </p:nvSpPr>
        <p:spPr>
          <a:xfrm>
            <a:off x="1002890" y="2133600"/>
            <a:ext cx="35691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This slide presents the bivariate analysis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loan_status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loan_amnt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Conclusion: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relationship between loan status and loan amount can guide loan approval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Metric: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Business-Driven Metric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Bivariate Analysis of loan_amnt and purpose</a:t>
            </a:r>
          </a:p>
        </p:txBody>
      </p:sp>
      <p:pic>
        <p:nvPicPr>
          <p:cNvPr id="3" name="Picture 2" descr="Bivariate_Analysis_of_loan_amnt_and_purpo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39" y="1927122"/>
            <a:ext cx="7502012" cy="4237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405BAA-4EC3-F45B-3D53-052632BACB8E}"/>
              </a:ext>
            </a:extLst>
          </p:cNvPr>
          <p:cNvSpPr txBox="1"/>
          <p:nvPr/>
        </p:nvSpPr>
        <p:spPr>
          <a:xfrm>
            <a:off x="1097280" y="2222090"/>
            <a:ext cx="28946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This slide presents the bivariate analysis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loan_amnt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purpose.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Conclusion: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relationship between loan amount and purpose provides useful insights but is not definitive for loan approval.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Metric: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Type-Driven Metric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Bivariate Analysis of annual_inc and purpose</a:t>
            </a:r>
          </a:p>
        </p:txBody>
      </p:sp>
      <p:pic>
        <p:nvPicPr>
          <p:cNvPr id="3" name="Picture 2" descr="Bivariate_Analysis_of_annual_inc_and_purpo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6" y="2217174"/>
            <a:ext cx="7157885" cy="3751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B82E86-E6F8-C8BD-492B-5CFE840B489D}"/>
              </a:ext>
            </a:extLst>
          </p:cNvPr>
          <p:cNvSpPr txBox="1"/>
          <p:nvPr/>
        </p:nvSpPr>
        <p:spPr>
          <a:xfrm>
            <a:off x="796413" y="2163097"/>
            <a:ext cx="30774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This slide presents the bivariate analysis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annual_inc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purpose.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Conclusion: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relationship between annual income and purpose provides useful insights but is not definitive for loan approval.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Metric: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Type-Driven Metric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Bivariate Analysis of annual_inc and loan_amnt</a:t>
            </a:r>
          </a:p>
        </p:txBody>
      </p:sp>
      <p:pic>
        <p:nvPicPr>
          <p:cNvPr id="3" name="Picture 2" descr="Bivariate_Analysis_of_annual_inc_and_loan_am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006" y="2050026"/>
            <a:ext cx="7118555" cy="39181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B206A-8CC0-1F7B-0688-063DAFC3D981}"/>
              </a:ext>
            </a:extLst>
          </p:cNvPr>
          <p:cNvSpPr txBox="1"/>
          <p:nvPr/>
        </p:nvSpPr>
        <p:spPr>
          <a:xfrm>
            <a:off x="894735" y="2172929"/>
            <a:ext cx="3028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This slide presents the bivariate analysis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annual_inc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loan_amnt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Conclusion: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relationship between annual income and loan amount can guide loan approval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Metric: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Business-Driven Metric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3BE2-0D12-FFDD-3642-C6B7D495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51E49-08C6-36A7-14E9-728C7665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Agenda of this case study was to analyze customer loan data using Python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 Data set </a:t>
            </a:r>
            <a:r>
              <a:rPr lang="en-US" dirty="0"/>
              <a:t>was shared in csv format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Team cleaned the data, added comments wherever necessary and created reusable code modules to plot graphs for important loan and customer attributes (parameters).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In this presentation, we have used univariate analysis, segmented univariate analysis and bivariate analysis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We have also identified metrics of given attributes (parameters) as type driven, data driven or business driven.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74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Bivariate Analysis of dti and annual_inc</a:t>
            </a:r>
          </a:p>
        </p:txBody>
      </p:sp>
      <p:pic>
        <p:nvPicPr>
          <p:cNvPr id="3" name="Picture 2" descr="Bivariate_Analysis_of_dti_and_annual_in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348" y="1976284"/>
            <a:ext cx="7492182" cy="4139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754FF9-B7BD-9B96-D6C8-51D2327BFCDA}"/>
              </a:ext>
            </a:extLst>
          </p:cNvPr>
          <p:cNvSpPr txBox="1"/>
          <p:nvPr/>
        </p:nvSpPr>
        <p:spPr>
          <a:xfrm>
            <a:off x="1002890" y="2054942"/>
            <a:ext cx="2910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This slide presents the bivariate analysis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dti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annual_inc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Conclusion: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relationship between DTI and annual income can guide loan approval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Metric: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Business-Driven Metric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Bivariate Analysis of funded_amnt and revol_bal</a:t>
            </a:r>
          </a:p>
        </p:txBody>
      </p:sp>
      <p:pic>
        <p:nvPicPr>
          <p:cNvPr id="3" name="Picture 2" descr="Bivariate_Analysis_of_funded_amnt_and_revol_b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141" y="2030361"/>
            <a:ext cx="7030065" cy="4036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7C4470-645D-0A79-183C-51BAA0942D21}"/>
              </a:ext>
            </a:extLst>
          </p:cNvPr>
          <p:cNvSpPr txBox="1"/>
          <p:nvPr/>
        </p:nvSpPr>
        <p:spPr>
          <a:xfrm>
            <a:off x="1209368" y="2104103"/>
            <a:ext cx="2969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This slide presents the bivariate analysis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funded_amnt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revol_bal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Conclusion: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relationship between funded amount and revolving balance provides useful insights but is not definitive for loan approval.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Metric: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Type-Driven Metric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0758-DE79-BD45-8FD7-ECB06576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89525-1DF0-0951-43B7-B9D50683824C}"/>
              </a:ext>
            </a:extLst>
          </p:cNvPr>
          <p:cNvSpPr txBox="1"/>
          <p:nvPr/>
        </p:nvSpPr>
        <p:spPr>
          <a:xfrm>
            <a:off x="1258529" y="2664542"/>
            <a:ext cx="9547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observed each graph and patterns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collected insight based on each graph and derived conclusion against each attribute used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driven metrics alone are not useful and not definitive in identifying if loan can be risky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and business driven metrics work best when coupled with other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69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386D-83FF-2678-6D08-47DA24B4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F6F51-0CC9-7CA4-6111-7FCABE3F1054}"/>
              </a:ext>
            </a:extLst>
          </p:cNvPr>
          <p:cNvSpPr txBox="1"/>
          <p:nvPr/>
        </p:nvSpPr>
        <p:spPr>
          <a:xfrm>
            <a:off x="1248697" y="2743200"/>
            <a:ext cx="4862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References:</a:t>
            </a:r>
          </a:p>
          <a:p>
            <a:r>
              <a:rPr lang="en-US" dirty="0"/>
              <a:t>1. Dataset and dictionary provided in case study</a:t>
            </a:r>
          </a:p>
          <a:p>
            <a:r>
              <a:rPr lang="en-US" dirty="0"/>
              <a:t>2. EDA Module</a:t>
            </a:r>
          </a:p>
        </p:txBody>
      </p:sp>
    </p:spTree>
    <p:extLst>
      <p:ext uri="{BB962C8B-B14F-4D97-AF65-F5344CB8AC3E}">
        <p14:creationId xmlns:p14="http://schemas.microsoft.com/office/powerpoint/2010/main" val="245938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Univariate Analysis of verification_status</a:t>
            </a:r>
          </a:p>
        </p:txBody>
      </p:sp>
      <p:pic>
        <p:nvPicPr>
          <p:cNvPr id="3" name="Picture 2" descr="Univariate_Analysis_of_verification_stat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696" y="2015612"/>
            <a:ext cx="7629833" cy="4267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868BCE-C837-3E21-EC3B-730A99006C9F}"/>
              </a:ext>
            </a:extLst>
          </p:cNvPr>
          <p:cNvSpPr txBox="1"/>
          <p:nvPr/>
        </p:nvSpPr>
        <p:spPr>
          <a:xfrm>
            <a:off x="825910" y="2566219"/>
            <a:ext cx="30283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This slide presents the univariate analysis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verification_status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Conclusion: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Verification status provides useful insights but alone is not sufficient for loan approval.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Metric: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Type-Driven Metric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Univariate Analysis of dti</a:t>
            </a:r>
          </a:p>
        </p:txBody>
      </p:sp>
      <p:pic>
        <p:nvPicPr>
          <p:cNvPr id="3" name="Picture 2" descr="Univariate_Analysis_of_dt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658" y="2015613"/>
            <a:ext cx="6902245" cy="40705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A325BC-238D-1545-32AF-E06B1DDCE206}"/>
              </a:ext>
            </a:extLst>
          </p:cNvPr>
          <p:cNvSpPr txBox="1"/>
          <p:nvPr/>
        </p:nvSpPr>
        <p:spPr>
          <a:xfrm>
            <a:off x="1097280" y="2300748"/>
            <a:ext cx="3455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This slide presents the univariate analysis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dti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Conclusion: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DTI can be used to decide loan approval as it affects financial stability.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Metric: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Data-Driven Metric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Univariate Analysis of loan_amnt</a:t>
            </a:r>
          </a:p>
        </p:txBody>
      </p:sp>
      <p:pic>
        <p:nvPicPr>
          <p:cNvPr id="3" name="Picture 2" descr="Univariate_Analysis_of_loan_am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568" y="2045109"/>
            <a:ext cx="6587613" cy="4139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9AEE5F-A70F-FA5B-7F80-14A1B9BCB2EC}"/>
              </a:ext>
            </a:extLst>
          </p:cNvPr>
          <p:cNvSpPr txBox="1"/>
          <p:nvPr/>
        </p:nvSpPr>
        <p:spPr>
          <a:xfrm>
            <a:off x="1097280" y="2153265"/>
            <a:ext cx="3927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This slide presents the univariate analysis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loan_amnt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Conclusion: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Loan amount can be used to decide loan approval as it indicates borrowing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Metric: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Data-Driven Metric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Univariate Analysis of loan_status</a:t>
            </a:r>
          </a:p>
        </p:txBody>
      </p:sp>
      <p:pic>
        <p:nvPicPr>
          <p:cNvPr id="3" name="Picture 2" descr="Univariate_Analysis_of_loan_stat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923" y="1932038"/>
            <a:ext cx="6803922" cy="42622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9F47CE-A219-D373-2977-EFDDFE9E3349}"/>
              </a:ext>
            </a:extLst>
          </p:cNvPr>
          <p:cNvSpPr txBox="1"/>
          <p:nvPr/>
        </p:nvSpPr>
        <p:spPr>
          <a:xfrm>
            <a:off x="1002890" y="2064774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This slide presents the univariate analysis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loan_status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Conclusion: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Loan status provides useful insights but alone is not sufficient for loan approval.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Metric: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Type-Driven Metric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Univariate Analysis of revol_bal</a:t>
            </a:r>
          </a:p>
        </p:txBody>
      </p:sp>
      <p:pic>
        <p:nvPicPr>
          <p:cNvPr id="3" name="Picture 2" descr="Univariate_Analysis_of_revol_b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044" y="2133600"/>
            <a:ext cx="6066503" cy="3893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24272-82CD-271F-FF66-C9EF122B783C}"/>
              </a:ext>
            </a:extLst>
          </p:cNvPr>
          <p:cNvSpPr txBox="1"/>
          <p:nvPr/>
        </p:nvSpPr>
        <p:spPr>
          <a:xfrm>
            <a:off x="983226" y="2182761"/>
            <a:ext cx="4119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This slide presents the univariate analysis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revol_bal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Conclusion: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Revolving balance can be used to decide loan approval as it shows existing debt.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Metric: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Data-Driven Metric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Univariate Analysis of home_ownership</a:t>
            </a:r>
          </a:p>
        </p:txBody>
      </p:sp>
      <p:pic>
        <p:nvPicPr>
          <p:cNvPr id="3" name="Picture 2" descr="Univariate_Analysis_of_home_ownershi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65" y="2222090"/>
            <a:ext cx="6643543" cy="35789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B6EB8-B89F-86E5-9AFF-6E8CA194EA53}"/>
              </a:ext>
            </a:extLst>
          </p:cNvPr>
          <p:cNvSpPr txBox="1"/>
          <p:nvPr/>
        </p:nvSpPr>
        <p:spPr>
          <a:xfrm>
            <a:off x="1097280" y="2163097"/>
            <a:ext cx="3425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This slide presents the univariate analysis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home_ownership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Conclusion: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Home ownership provides useful insights but alone is not sufficient for loan approval.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Metric: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Type-Driven Metric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Univariate Analysis of total_acc</a:t>
            </a:r>
          </a:p>
        </p:txBody>
      </p:sp>
      <p:pic>
        <p:nvPicPr>
          <p:cNvPr id="3" name="Picture 2" descr="Univariate_Analysis_of_total_a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794" y="2182761"/>
            <a:ext cx="7089060" cy="3982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9CAC3A-6290-2C72-6173-13D52EA4DB36}"/>
              </a:ext>
            </a:extLst>
          </p:cNvPr>
          <p:cNvSpPr txBox="1"/>
          <p:nvPr/>
        </p:nvSpPr>
        <p:spPr>
          <a:xfrm>
            <a:off x="1097280" y="2300748"/>
            <a:ext cx="3307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This slide presents the univariate analysis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total_acc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Conclusion: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Total accounts can be used to decide loan approval as it reflects credit history.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Metric: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Data-Driven Metric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{2BCD26D9-7949-4D0E-A732-32882DBE2504}tf22712842_win32</Template>
  <TotalTime>803</TotalTime>
  <Words>1027</Words>
  <Application>Microsoft Office PowerPoint</Application>
  <PresentationFormat>Widescreen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Bookman Old Style</vt:lpstr>
      <vt:lpstr>Calibri</vt:lpstr>
      <vt:lpstr>Franklin Gothic Book</vt:lpstr>
      <vt:lpstr>Söhne</vt:lpstr>
      <vt:lpstr>Custom</vt:lpstr>
      <vt:lpstr>Lending Club Case Study</vt:lpstr>
      <vt:lpstr>Lending Club Case Study</vt:lpstr>
      <vt:lpstr>Univariate Analysis of verification_status</vt:lpstr>
      <vt:lpstr>Univariate Analysis of dti</vt:lpstr>
      <vt:lpstr>Univariate Analysis of loan_amnt</vt:lpstr>
      <vt:lpstr>Univariate Analysis of loan_status</vt:lpstr>
      <vt:lpstr>Univariate Analysis of revol_bal</vt:lpstr>
      <vt:lpstr>Univariate Analysis of home_ownership</vt:lpstr>
      <vt:lpstr>Univariate Analysis of total_acc</vt:lpstr>
      <vt:lpstr>Segmented Univariate Analysis of loan_amnt by home_ownership</vt:lpstr>
      <vt:lpstr>Segmented Univariate Analysis of loan_status by loan_amnt</vt:lpstr>
      <vt:lpstr>Segmented Univariate Analysis of loan_status by annual_inc</vt:lpstr>
      <vt:lpstr>Segmented Univariate Analysis of purpose by loan_amnt</vt:lpstr>
      <vt:lpstr>Segmented Univariate Analysis of purpose by annual_inc</vt:lpstr>
      <vt:lpstr>Segmented Univariate Analysis of annual_inc by emp_length</vt:lpstr>
      <vt:lpstr>Bivariate Analysis of loan_status and loan_amnt</vt:lpstr>
      <vt:lpstr>Bivariate Analysis of loan_amnt and purpose</vt:lpstr>
      <vt:lpstr>Bivariate Analysis of annual_inc and purpose</vt:lpstr>
      <vt:lpstr>Bivariate Analysis of annual_inc and loan_amnt</vt:lpstr>
      <vt:lpstr>Bivariate Analysis of dti and annual_inc</vt:lpstr>
      <vt:lpstr>Bivariate Analysis of funded_amnt and revol_bal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Nishant Sonuley</dc:creator>
  <cp:lastModifiedBy>Nishant Sonuley</cp:lastModifiedBy>
  <cp:revision>7</cp:revision>
  <dcterms:created xsi:type="dcterms:W3CDTF">2024-05-21T20:05:30Z</dcterms:created>
  <dcterms:modified xsi:type="dcterms:W3CDTF">2024-05-22T09:29:11Z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