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3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41" autoAdjust="0"/>
    <p:restoredTop sz="94681" autoAdjust="0"/>
  </p:normalViewPr>
  <p:slideViewPr>
    <p:cSldViewPr>
      <p:cViewPr varScale="1">
        <p:scale>
          <a:sx n="80" d="100"/>
          <a:sy n="80" d="100"/>
        </p:scale>
        <p:origin x="-130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1C628-6E1C-4879-81DC-9295C54E9CF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3E94-5AC3-42FC-A3A2-573570AC45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AF1-2922-46C7-96AF-8AFDC0809F6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B3D-485C-4A84-BED3-1C4F98122852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A260-13D7-4B6C-A45F-FD02ACA4885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1CC-8084-450C-92ED-E294F8C2CEAD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D5BB-50E3-427D-A3FC-896619DBA9B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0E65-C361-41C2-A5CA-FF71645E3BF6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EC4-95E1-4C9F-ABC3-5715C363E4B7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48D3-70A9-427D-AA1B-4747CBEFE81E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6694-BAAC-4EF6-B941-F2F80C6AB321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622D-0225-4B5F-B7B5-16BFFD54224F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54CD-A97E-4BFF-8ECD-C08287334C2B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5CEF-ED19-4A91-8F10-4351875F1C14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NISHANT VIDHU - IRADA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3172-F37B-4E83-A106-A7FE804C1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1545-drone166-64676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1779270"/>
            <a:ext cx="4396740" cy="3299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10" y="5214950"/>
            <a:ext cx="7786742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solidFill>
                  <a:schemeClr val="bg1"/>
                </a:solidFill>
              </a:rPr>
              <a:t>PROJECT  AI PREDATOR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28604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“SOMEBODY IS WATCHING YOU”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hq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285860"/>
            <a:ext cx="7500990" cy="4934775"/>
          </a:xfrm>
        </p:spPr>
      </p:pic>
      <p:sp>
        <p:nvSpPr>
          <p:cNvPr id="4" name="TextBox 3"/>
          <p:cNvSpPr txBox="1"/>
          <p:nvPr/>
        </p:nvSpPr>
        <p:spPr>
          <a:xfrm>
            <a:off x="1214414" y="142852"/>
            <a:ext cx="6643734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bg1"/>
                </a:solidFill>
              </a:rPr>
              <a:t>ROBUSTNESS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IN" dirty="0" smtClean="0"/>
              <a:t>IT CAN WORK ON ANY TERRAIN OR REMOTE AREAS </a:t>
            </a:r>
          </a:p>
          <a:p>
            <a:r>
              <a:rPr lang="en-IN" dirty="0" smtClean="0"/>
              <a:t>IT CAN BE TRUSTWORTHY IN MOST OF WEATHER CONDITIONS.</a:t>
            </a:r>
          </a:p>
          <a:p>
            <a:r>
              <a:rPr lang="en-IN" dirty="0" smtClean="0"/>
              <a:t>IT’S NIGHT VISION AND THERMAL CAMERA HELPS IT TO DETECT INTRUDERS AT NIGHT ALSO.</a:t>
            </a:r>
          </a:p>
          <a:p>
            <a:r>
              <a:rPr lang="en-IN" dirty="0" smtClean="0"/>
              <a:t>IT’S HARDWARE CAN EASILY BE REPLACEABLE SO WE HAVE TO JUST PLUG AND PLAY.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50112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PRECISION &amp; ACCURACY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IN" i="1" dirty="0" smtClean="0"/>
              <a:t>“Learning from your past makes you more accurate”.</a:t>
            </a:r>
          </a:p>
          <a:p>
            <a:r>
              <a:rPr lang="en-IN" dirty="0" smtClean="0"/>
              <a:t>IT CAN LEARN FROM IT’S PAST AND IMPROVE ITSELF.</a:t>
            </a:r>
          </a:p>
          <a:p>
            <a:r>
              <a:rPr lang="en-IN" dirty="0" smtClean="0"/>
              <a:t>IT’S  BUILT IN  ALGORITHM HELPS IT TO IMPROVES ITS GOOD AND BAD CASES.</a:t>
            </a:r>
          </a:p>
          <a:p>
            <a:r>
              <a:rPr lang="en-IN" dirty="0" smtClean="0"/>
              <a:t>SELF – IMPROVEMENT IS A KEY TO THE UPCOMING TECHNLOGIES.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58259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UNIQUENESS OF PROJECT: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MACHINE LEARNING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MACHINE LEARNING ALGORITHMS HAVE HIGH PRECISION THAN HUMAN ERRORS.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HELPS MACHINE TO LOGICALLY SOLVE ANY REAL LIFE PROBLEM.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MACHINE WITH BRAIN CAN BEAT HUMAN EFFICIENCY.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THESE ALGORITHMS BASED ON COMPLEX MATHEMATICAL AND STATICAL DATA THEOREMS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ADVANCE THREAT DETECTION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ADVANCE THREAT DETECTION SYSTEM ALLOWS IT TO PROCESS DIFFERENT VARITIES OF THREATS.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MULTIPLE THREATS CAN BE ANALYSED IN REAL TIME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CAN UPDATE NEW SIGNATURES OF THREATS TIME TO TIME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CAN SIMULATE REAL LIFE SCENARIO IN VIRTUAL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SMART UPGRADATION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HARDWARE UPGRADATION IS NOT REQUIRED TIME TO TIME FOR DIFFERENT PURPOSES</a:t>
            </a:r>
          </a:p>
          <a:p>
            <a:r>
              <a:rPr lang="en-IN" dirty="0" smtClean="0"/>
              <a:t>WE CAN CHANGE THE REQUIREMENT  BY JUST CHANGING PROGRAMMING CODES.</a:t>
            </a:r>
          </a:p>
          <a:p>
            <a:r>
              <a:rPr lang="en-IN" dirty="0" smtClean="0"/>
              <a:t>ON CHANGING ALGORITHMS WE CAN CHANGE PURPOSE OF SYSTEM.</a:t>
            </a:r>
          </a:p>
          <a:p>
            <a:r>
              <a:rPr lang="en-IN" dirty="0" smtClean="0"/>
              <a:t>IT CAN BE USED FOR MULTIPURPOSES PROJECTS(</a:t>
            </a:r>
            <a:r>
              <a:rPr lang="en-IN" dirty="0" err="1" smtClean="0"/>
              <a:t>i.e</a:t>
            </a:r>
            <a:r>
              <a:rPr lang="en-IN" dirty="0" smtClean="0"/>
              <a:t> only </a:t>
            </a:r>
            <a:r>
              <a:rPr lang="en-IN" dirty="0" err="1" smtClean="0"/>
              <a:t>survillance</a:t>
            </a:r>
            <a:r>
              <a:rPr lang="en-IN" dirty="0" smtClean="0"/>
              <a:t> or threat detection).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PREDATOR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IN" dirty="0" smtClean="0"/>
              <a:t>IT FOLLOWS PREDATOR PATTERN IT MEANS IT CAN FIRST MONITOR THE THREAT  AFTER WHEN INTRUDER IS AT THE PERIMETER.</a:t>
            </a:r>
          </a:p>
          <a:p>
            <a:r>
              <a:rPr lang="en-IN" dirty="0" smtClean="0"/>
              <a:t>IT ENHANCE THE PREDATOR ABILITIES WITH DIFFERENT ACCURATE PREDICTIONS.</a:t>
            </a:r>
          </a:p>
          <a:p>
            <a:r>
              <a:rPr lang="en-IN" dirty="0" smtClean="0"/>
              <a:t>  PREDATOR SYSTEM CAN BE UPGRADED TIME TO TIME BASED ON PREVIOUS RESULTS.</a:t>
            </a:r>
          </a:p>
          <a:p>
            <a:r>
              <a:rPr lang="en-IN" dirty="0" smtClean="0"/>
              <a:t>WE CAN ALSO SET DIFFERENT MODELS OF PREDATOR SYSTEM ON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SAVIOUR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“When a machine saves a life it’s not less than a boon”.</a:t>
            </a:r>
          </a:p>
          <a:p>
            <a:r>
              <a:rPr lang="en-IN" dirty="0" smtClean="0"/>
              <a:t>This projects main objective is to save army casualties by cease fire violation.</a:t>
            </a:r>
          </a:p>
          <a:p>
            <a:r>
              <a:rPr lang="en-IN" dirty="0" smtClean="0"/>
              <a:t>Modern war will take places of </a:t>
            </a:r>
            <a:r>
              <a:rPr lang="en-IN" dirty="0" err="1" smtClean="0"/>
              <a:t>machines.so</a:t>
            </a:r>
            <a:r>
              <a:rPr lang="en-IN" dirty="0" smtClean="0"/>
              <a:t> its better to save human life using machine.</a:t>
            </a:r>
          </a:p>
          <a:p>
            <a:r>
              <a:rPr lang="en-IN" dirty="0" smtClean="0"/>
              <a:t>Using Ai machines leads to alert in potential threat that could further destruct human being.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1545-drone166-64676-removebg-pre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42852"/>
            <a:ext cx="4396740" cy="3299460"/>
          </a:xfrm>
        </p:spPr>
      </p:pic>
      <p:sp>
        <p:nvSpPr>
          <p:cNvPr id="5" name="TextBox 4"/>
          <p:cNvSpPr txBox="1"/>
          <p:nvPr/>
        </p:nvSpPr>
        <p:spPr>
          <a:xfrm>
            <a:off x="428596" y="3286124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/>
              <a:t>“THIS PROJECT IS DEDICATED TO ALL THE BRAVEST SONS &amp; DAUGHTER  OF OUR MOTHERLAND WHO GAVE THEIR  LIVES , SO THAT WE WILL FEEL SECURE AT OUR HOMES.”</a:t>
            </a:r>
          </a:p>
          <a:p>
            <a:endParaRPr lang="en-IN" sz="2400" b="1" i="1" dirty="0"/>
          </a:p>
          <a:p>
            <a:r>
              <a:rPr lang="en-IN" sz="2400" b="1" i="1" dirty="0" smtClean="0"/>
              <a:t>“THIS PROJECT IS ALSO DEDICATED TO UPCOMING DEFENSE SCIENTIST WHO INNOVATE BETTER TECHNOLOGIES TO REDUCE ARMY LIFE LOSS”</a:t>
            </a:r>
            <a:endParaRPr lang="en-US" sz="24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792961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MOTIVATION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500174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GB" sz="2400" b="1" dirty="0" smtClean="0"/>
              <a:t>HUMAN LIFE IS CONSIDERED AS THE MOST PRECIOUS LIFE ON EARTH.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GB" sz="2400" b="1" dirty="0" smtClean="0"/>
              <a:t>INDIAN ARMY LOST 1 SOLDIER ONDUTY IN EVERY 3 DAYS FROM LAST 13 YEARS.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orders-geab456cdf_128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85728"/>
            <a:ext cx="5170067" cy="5983441"/>
          </a:xfrm>
        </p:spPr>
      </p:pic>
      <p:sp>
        <p:nvSpPr>
          <p:cNvPr id="5" name="TextBox 4"/>
          <p:cNvSpPr txBox="1"/>
          <p:nvPr/>
        </p:nvSpPr>
        <p:spPr>
          <a:xfrm>
            <a:off x="4714876" y="2643182"/>
            <a:ext cx="44291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 smtClean="0"/>
              <a:t>JAI HIND</a:t>
            </a:r>
            <a:endParaRPr lang="en-US" sz="9600" b="1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401080" cy="5911873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GB" sz="1800" b="1" dirty="0" smtClean="0"/>
              <a:t>CEASE FIRE VIOLATION IS CONSIDERED AS THE MAJOR PART OF CASUALTIES EVERY YEAR .</a:t>
            </a:r>
          </a:p>
          <a:p>
            <a:pPr>
              <a:lnSpc>
                <a:spcPct val="250000"/>
              </a:lnSpc>
            </a:pPr>
            <a:r>
              <a:rPr lang="en-GB" sz="1800" b="1" dirty="0" smtClean="0"/>
              <a:t>AROUND  2500 ARMY PERSONELLS  LOST THEIR LIVES EVERY YEAR DUE TO CEASEFIRE.</a:t>
            </a:r>
          </a:p>
          <a:p>
            <a:pPr>
              <a:lnSpc>
                <a:spcPct val="250000"/>
              </a:lnSpc>
            </a:pPr>
            <a:r>
              <a:rPr lang="en-GB" sz="1800" b="1" u="sng" dirty="0" smtClean="0"/>
              <a:t>AN ARMY IS TRAINED TO FIGHT WITH COMBAT SITUATIONS , AND NOT FOR UPCOMING  RANDOM BULLET FROM  BORDER  SIDE.</a:t>
            </a:r>
          </a:p>
          <a:p>
            <a:pPr>
              <a:lnSpc>
                <a:spcPct val="250000"/>
              </a:lnSpc>
            </a:pPr>
            <a:r>
              <a:rPr lang="en-GB" sz="1800" b="1" u="sng" dirty="0" smtClean="0"/>
              <a:t>MANY LIVES ARE LOST NOT ON COMBAT WITHOUT ACTUAL 1-1 FIGHTING SCENARIO.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220225-Figure1-updated_d9c884d1-9257-415c-a880-caa8e657c2b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44" y="285728"/>
            <a:ext cx="7783369" cy="58404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86874" cy="50720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GB" b="1" dirty="0" smtClean="0"/>
              <a:t>TODAY’S  ERA IS ERA OF ARTIFICIAL INTELLIGENCE AND MACHINE LEARNING.</a:t>
            </a:r>
          </a:p>
          <a:p>
            <a:pPr>
              <a:lnSpc>
                <a:spcPct val="200000"/>
              </a:lnSpc>
            </a:pPr>
            <a:r>
              <a:rPr lang="en-GB" b="1" u="sng" dirty="0" smtClean="0"/>
              <a:t>WE HUMANS HAVE EMOTIONS AND  THERE IS A CHANCE OF ERROR.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AS MACHINES HAVE NO EMOTIONS THERE IS AN ADVANTAGE OF NO LOSS OF LIFE IF DAMAGED.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AN LEARNING MACHINE CAN RESOLVES ALL THE HUMAN LIMITATIONS AND THUS INCREASE OUR CHANCE OF WINNING.</a:t>
            </a:r>
          </a:p>
          <a:p>
            <a:pPr>
              <a:lnSpc>
                <a:spcPct val="200000"/>
              </a:lnSpc>
            </a:pPr>
            <a:endParaRPr lang="en-GB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500042"/>
            <a:ext cx="757242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PROJECT  PURPOSES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871543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PROJECT PROMISES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364" y="1071546"/>
            <a:ext cx="3214710" cy="57888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SURVILLANCE:</a:t>
            </a:r>
            <a:endParaRPr lang="en-US" sz="2800" b="1" dirty="0"/>
          </a:p>
        </p:txBody>
      </p:sp>
      <p:pic>
        <p:nvPicPr>
          <p:cNvPr id="7" name="Picture 6" descr="spyware-surveill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6" y="1785926"/>
            <a:ext cx="7881420" cy="367045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en-GB" dirty="0" smtClean="0"/>
              <a:t>IT’S SMART SURVILLENCE SYSTEM  MONITORS ALL THE ACTIVITIES IN REAL TIME </a:t>
            </a:r>
          </a:p>
          <a:p>
            <a:r>
              <a:rPr lang="en-GB" dirty="0" smtClean="0"/>
              <a:t>IT PROVIDES THREAT’S ALERT SYTEM TO PREVENT ANY UNUSAL HAPPENING.</a:t>
            </a:r>
          </a:p>
          <a:p>
            <a:r>
              <a:rPr lang="en-GB" dirty="0" smtClean="0"/>
              <a:t>IT CAN TRACK MULTIPLES THREAT AT SAME TIME.</a:t>
            </a:r>
          </a:p>
          <a:p>
            <a:r>
              <a:rPr lang="en-GB" dirty="0" smtClean="0"/>
              <a:t>IT ACTS AS A “SLEEPER CELL” WHEN ONLY MONITORING IS REQUIRED</a:t>
            </a:r>
          </a:p>
          <a:p>
            <a:r>
              <a:rPr lang="en-GB" dirty="0" smtClean="0"/>
              <a:t>IT WILL HIT THE TARGET WHEN IT IS IN ITS PERIMETER .</a:t>
            </a:r>
          </a:p>
          <a:p>
            <a:r>
              <a:rPr lang="en-GB" dirty="0" smtClean="0"/>
              <a:t>IT LEARNS FROM ITS PREVIOUS THREATS.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Results-of-the-application-using-OpenC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08" y="1357298"/>
            <a:ext cx="7805282" cy="4768865"/>
          </a:xfrm>
        </p:spPr>
      </p:pic>
      <p:sp>
        <p:nvSpPr>
          <p:cNvPr id="4" name="TextBox 3"/>
          <p:cNvSpPr txBox="1"/>
          <p:nvPr/>
        </p:nvSpPr>
        <p:spPr>
          <a:xfrm>
            <a:off x="857224" y="571480"/>
            <a:ext cx="692948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MACHINE LEARNING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  <a:solidFill>
            <a:schemeClr val="bg2"/>
          </a:solidFill>
          <a:ln>
            <a:noFill/>
          </a:ln>
        </p:spPr>
        <p:txBody>
          <a:bodyPr/>
          <a:lstStyle/>
          <a:p>
            <a:r>
              <a:rPr lang="en-GB" dirty="0" smtClean="0"/>
              <a:t>IT CAN DETECTS THREATS FROM ITS BEST ALGORITHMS EXIST IN THIS WORLD.</a:t>
            </a:r>
          </a:p>
          <a:p>
            <a:r>
              <a:rPr lang="en-GB" dirty="0" smtClean="0"/>
              <a:t>IT LEARNS THE PATTERN OF THREATS AND ANALYSES FROM ITS PREVIOUS THREATS.</a:t>
            </a:r>
          </a:p>
          <a:p>
            <a:r>
              <a:rPr lang="en-GB" dirty="0" smtClean="0"/>
              <a:t>BEST ALGORITHMS REDUCED EROOR OF PRECISION .</a:t>
            </a:r>
          </a:p>
          <a:p>
            <a:r>
              <a:rPr lang="en-GB" dirty="0" smtClean="0"/>
              <a:t>CALCULATED  DATA IS USED AND BASED ON THAT DECISION IS TAKEN AUTOMATICALLY.</a:t>
            </a:r>
          </a:p>
          <a:p>
            <a:r>
              <a:rPr lang="en-GB" dirty="0" smtClean="0"/>
              <a:t>NO HUMAN ERROR IS INVOLVEMENT.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3172-F37B-4E83-A106-A7FE804C1B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NISHANT VIDHU - IRADA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804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UNIQUENESS OF PROJECT:</vt:lpstr>
      <vt:lpstr>MACHINE LEARNING ALGORITHMS</vt:lpstr>
      <vt:lpstr>ADVANCE THREAT DETECTION SYSTEM</vt:lpstr>
      <vt:lpstr>SMART UPGRADATION</vt:lpstr>
      <vt:lpstr>PREDATOR PATTERN</vt:lpstr>
      <vt:lpstr>SAVIOUR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swe</dc:creator>
  <cp:lastModifiedBy>swe</cp:lastModifiedBy>
  <cp:revision>19</cp:revision>
  <dcterms:created xsi:type="dcterms:W3CDTF">2022-11-24T17:26:43Z</dcterms:created>
  <dcterms:modified xsi:type="dcterms:W3CDTF">2022-11-24T20:51:30Z</dcterms:modified>
</cp:coreProperties>
</file>