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9" r:id="rId31"/>
    <p:sldId id="378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6104"/>
  </p:normalViewPr>
  <p:slideViewPr>
    <p:cSldViewPr snapToGrid="0" snapToObjects="1">
      <p:cViewPr varScale="1">
        <p:scale>
          <a:sx n="115" d="100"/>
          <a:sy n="115" d="100"/>
        </p:scale>
        <p:origin x="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4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0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4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9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3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4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4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5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1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66769"/>
            <a:ext cx="12194318" cy="14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805" y="3668751"/>
            <a:ext cx="9144000" cy="137155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urier" pitchFamily="2" charset="0"/>
              </a:rPr>
              <a:t>Object Oriented Programming with Java</a:t>
            </a:r>
          </a:p>
          <a:p>
            <a:pPr algn="r"/>
            <a:r>
              <a:rPr lang="en-US" sz="2000" dirty="0">
                <a:latin typeface="Courier" pitchFamily="2" charset="0"/>
              </a:rPr>
              <a:t>Sandeep Kulange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F4F4F-BED4-B446-B916-FF5645B1D89F}"/>
              </a:ext>
            </a:extLst>
          </p:cNvPr>
          <p:cNvSpPr/>
          <p:nvPr/>
        </p:nvSpPr>
        <p:spPr>
          <a:xfrm>
            <a:off x="4690768" y="506434"/>
            <a:ext cx="2557525" cy="22590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Single Dimensional Array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96890A-1A9D-6241-B69C-C94DC549E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05" y="1160578"/>
            <a:ext cx="7807960" cy="4879975"/>
          </a:xfrm>
        </p:spPr>
      </p:pic>
    </p:spTree>
    <p:extLst>
      <p:ext uri="{BB962C8B-B14F-4D97-AF65-F5344CB8AC3E}">
        <p14:creationId xmlns:p14="http://schemas.microsoft.com/office/powerpoint/2010/main" val="303508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Using length Field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FEAB3-9629-2841-90C2-5B18C2DB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36" y="1112786"/>
            <a:ext cx="7006855" cy="49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Using toString( ) Method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B90B9E-FE15-CE42-8108-B53949A21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48" y="1239134"/>
            <a:ext cx="10515600" cy="4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ArrayIndexOutOfBoundsException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1" y="966980"/>
            <a:ext cx="10515600" cy="48651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Using illegal index, if we try to access elements of array then JVM throws ArrayIndexOutOfBoundsException. Consider following code: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2BC9B-DCC7-0B42-B7D1-2087C0A5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6" y="1891967"/>
            <a:ext cx="10418136" cy="19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ArrayStoreException</a:t>
            </a:r>
            <a:endParaRPr lang="en-IN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2" y="116104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If we try to store incorrect type of object into array then JVM throws ArrayStoreException.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Consider the following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236DA-05F7-C947-BCA2-4B1FF318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67" y="2277348"/>
            <a:ext cx="8716630" cy="25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Sorting Array Elements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82869-015E-734C-BA0C-B7D1EAD2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5" y="1097899"/>
            <a:ext cx="11011786" cy="2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 Copy and Instance Copy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4326"/>
            <a:ext cx="10515600" cy="5048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EA9A7-C787-B640-85FA-4C60E05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922950"/>
            <a:ext cx="10150549" cy="50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 Copy and Instance Copy</a:t>
            </a:r>
            <a:endParaRPr lang="en-IN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D68541-DB49-C34F-B902-2D716440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4326"/>
            <a:ext cx="10515600" cy="50487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2CE33-CBAB-464B-A158-723253756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" y="911800"/>
            <a:ext cx="8078051" cy="50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Primitive Values</a:t>
            </a:r>
            <a:endParaRPr lang="en-IN" sz="3200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E38C9AE-F38E-364E-BF61-A898EEA8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48" y="1068295"/>
            <a:ext cx="10515600" cy="30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Primitive Values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5C0B4B-35E4-4B49-B1E1-A6417F3F4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" y="898581"/>
            <a:ext cx="7316822" cy="5231219"/>
          </a:xfrm>
        </p:spPr>
      </p:pic>
    </p:spTree>
    <p:extLst>
      <p:ext uri="{BB962C8B-B14F-4D97-AF65-F5344CB8AC3E}">
        <p14:creationId xmlns:p14="http://schemas.microsoft.com/office/powerpoint/2010/main" val="3091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06" y="1018652"/>
            <a:ext cx="10515600" cy="502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Array, stack, queue, LinkedList are data structures.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Java, data structure is called collection and value stored inside collection is called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is a sequential/linear container/collection which is used to store elements of same type in continuous memory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3A7608-9C0A-704F-89B2-3CA8DE65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4" y="2864178"/>
            <a:ext cx="10515600" cy="21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32D448-13EA-3341-8A96-321CA392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795" y="1121667"/>
            <a:ext cx="9486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 and Instances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9D727-CAE2-9348-9CA3-70EA3613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36" y="927821"/>
            <a:ext cx="6593808" cy="51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Of References and Instances</a:t>
            </a:r>
            <a:endParaRPr lang="en-IN" sz="32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552B5E-D744-A94D-8386-7AA058F0E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8" y="1040891"/>
            <a:ext cx="8221919" cy="5138700"/>
          </a:xfrm>
        </p:spPr>
      </p:pic>
    </p:spTree>
    <p:extLst>
      <p:ext uri="{BB962C8B-B14F-4D97-AF65-F5344CB8AC3E}">
        <p14:creationId xmlns:p14="http://schemas.microsoft.com/office/powerpoint/2010/main" val="43810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Of Instances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F0A60E-8328-8E4F-885F-2B541353A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7" y="1046325"/>
            <a:ext cx="7739380" cy="4837113"/>
          </a:xfrm>
        </p:spPr>
      </p:pic>
    </p:spTree>
    <p:extLst>
      <p:ext uri="{BB962C8B-B14F-4D97-AF65-F5344CB8AC3E}">
        <p14:creationId xmlns:p14="http://schemas.microsoft.com/office/powerpoint/2010/main" val="361076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Dimensional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6" y="1044844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of elements where each element is array of same column size is called as multi dimensional array.</a:t>
            </a:r>
          </a:p>
          <a:p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42C29-3B4D-8146-BCDA-097188D6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65" y="1729264"/>
            <a:ext cx="8554041" cy="36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 Dimensional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312"/>
            <a:ext cx="10515600" cy="4752753"/>
          </a:xfrm>
        </p:spPr>
        <p:txBody>
          <a:bodyPr>
            <a:normAutofit/>
          </a:bodyPr>
          <a:lstStyle/>
          <a:p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01176-FB5A-FB4E-89D5-243B03DC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56410"/>
            <a:ext cx="8067630" cy="50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Ragged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2" y="1011390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 multidimensional array where column size of every array is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9CDC2E-6E6D-F044-8F49-37A5FEF4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42" y="1508518"/>
            <a:ext cx="6125054" cy="4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Ragged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9312"/>
            <a:ext cx="10515600" cy="47527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FB12E-BC21-A046-886E-ADEAE364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46443"/>
            <a:ext cx="8562753" cy="50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68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Argument Passing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536EC-25FE-014B-A29A-43E097FD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9" y="1011390"/>
            <a:ext cx="10515600" cy="475275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C programming language, we can pass argument to the function using 2 ways: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address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C++ programming language, we can pass argument to the function using 3 ways: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address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reference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In Java programming language, we can pass argument to the method using a way: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By value.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IN" sz="1600" dirty="0">
                <a:latin typeface="Courier" pitchFamily="2" charset="0"/>
              </a:rPr>
              <a:t>In other word, every variable of primitive type/non primitive type is pass to the method by value only.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Simulation Of Pass By Reference in Java</a:t>
            </a:r>
            <a:endParaRPr lang="en-US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012718F-F65F-964C-9C90-79628544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713" y="978675"/>
            <a:ext cx="9422244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Static v/s Dynamic Memory Allocation In C/C++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998BA1-A869-F746-99F7-1B2FE6FF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3" y="974415"/>
            <a:ext cx="8046720" cy="5029200"/>
          </a:xfrm>
        </p:spPr>
      </p:pic>
    </p:spTree>
    <p:extLst>
      <p:ext uri="{BB962C8B-B14F-4D97-AF65-F5344CB8AC3E}">
        <p14:creationId xmlns:p14="http://schemas.microsoft.com/office/powerpoint/2010/main" val="242712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B10-98EB-7A44-808B-36A47909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Simulation Of Pass By Reference in Java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38571-B251-B847-9E2C-48A015F5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7" y="1379576"/>
            <a:ext cx="7287260" cy="4554538"/>
          </a:xfrm>
        </p:spPr>
      </p:pic>
    </p:spTree>
    <p:extLst>
      <p:ext uri="{BB962C8B-B14F-4D97-AF65-F5344CB8AC3E}">
        <p14:creationId xmlns:p14="http://schemas.microsoft.com/office/powerpoint/2010/main" val="420762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0FF5E-6796-D94A-90E5-DA5446D9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 Arity/Argument Method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D42AB-EC59-9742-BEC9-968B8846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4" y="926328"/>
            <a:ext cx="10515600" cy="503957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Consider Examples from Java API: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</a:t>
            </a:r>
            <a:r>
              <a:rPr lang="en-IN" sz="1600" dirty="0" err="1">
                <a:latin typeface="Courier" pitchFamily="2" charset="0"/>
              </a:rPr>
              <a:t>PrintStream</a:t>
            </a:r>
            <a:r>
              <a:rPr lang="en-IN" sz="1600" dirty="0">
                <a:latin typeface="Courier" pitchFamily="2" charset="0"/>
              </a:rPr>
              <a:t> </a:t>
            </a:r>
            <a:r>
              <a:rPr lang="en-IN" sz="1600" dirty="0" err="1">
                <a:latin typeface="Courier" pitchFamily="2" charset="0"/>
              </a:rPr>
              <a:t>printf</a:t>
            </a:r>
            <a:r>
              <a:rPr lang="en-IN" sz="1600" dirty="0">
                <a:latin typeface="Courier" pitchFamily="2" charset="0"/>
              </a:rPr>
              <a:t>(String format,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static String format(String format,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public Object invoke(Object </a:t>
            </a:r>
            <a:r>
              <a:rPr lang="en-IN" sz="1600" dirty="0" err="1">
                <a:latin typeface="Courier" pitchFamily="2" charset="0"/>
              </a:rPr>
              <a:t>obj</a:t>
            </a:r>
            <a:r>
              <a:rPr lang="en-IN" sz="1600" dirty="0">
                <a:latin typeface="Courier" pitchFamily="2" charset="0"/>
              </a:rPr>
              <a:t>, Object... </a:t>
            </a:r>
            <a:r>
              <a:rPr lang="en-IN" sz="1600" dirty="0" err="1">
                <a:latin typeface="Courier" pitchFamily="2" charset="0"/>
              </a:rPr>
              <a:t>args</a:t>
            </a:r>
            <a:r>
              <a:rPr lang="en-IN" sz="16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583BD-EC2E-9E43-80F6-78F9C55C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73" y="926328"/>
            <a:ext cx="8481237" cy="36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8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1494"/>
            <a:ext cx="9144000" cy="1445461"/>
          </a:xfrm>
        </p:spPr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Thank You.</a:t>
            </a:r>
          </a:p>
          <a:p>
            <a:r>
              <a:rPr lang="en-US" dirty="0">
                <a:latin typeface="Courier" pitchFamily="2" charset="0"/>
              </a:rPr>
              <a:t>[</a:t>
            </a:r>
            <a:r>
              <a:rPr lang="en-US" sz="1800" dirty="0" err="1">
                <a:latin typeface="Courier" pitchFamily="2" charset="0"/>
              </a:rPr>
              <a:t>sandeepkulange@sunbeaminfo.com</a:t>
            </a:r>
            <a:r>
              <a:rPr lang="en-US" dirty="0">
                <a:latin typeface="Courier" pitchFamily="2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5633-1283-9C43-94C1-6FA18C34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0" y="702418"/>
            <a:ext cx="2691620" cy="31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 Declaration and Initialization In C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03" y="962895"/>
            <a:ext cx="10515600" cy="50292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[ 3 ]; //OK : Declaration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20, 30 }; //OK :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] = { 10, 20, 30 }; //OK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 }; //OK : Partial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}; //OK : Partial Initialization</a:t>
            </a:r>
          </a:p>
          <a:p>
            <a:r>
              <a:rPr lang="en-IN" sz="1800" dirty="0">
                <a:latin typeface="Courier" pitchFamily="2" charset="0"/>
              </a:rPr>
              <a:t>int </a:t>
            </a:r>
            <a:r>
              <a:rPr lang="en-IN" sz="1800" dirty="0" err="1">
                <a:latin typeface="Courier" pitchFamily="2" charset="0"/>
              </a:rPr>
              <a:t>arr</a:t>
            </a:r>
            <a:r>
              <a:rPr lang="en-IN" sz="1800" dirty="0">
                <a:latin typeface="Courier" pitchFamily="2" charset="0"/>
              </a:rPr>
              <a:t>[ 3 ] = { 10, 20, 30, 40, 50 }; //Not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0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Accessing Elements Of Array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8" y="1034823"/>
            <a:ext cx="10515600" cy="5029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If we want to access elements of array then we should use integer index.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index always begins with 0.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60A43-745D-C34F-9941-A40FA4B2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5" y="2036390"/>
            <a:ext cx="10515601" cy="19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Advantage and Disadvantages Of Array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6" y="1018651"/>
            <a:ext cx="10515600" cy="5029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Advantage Of Array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We can access elements of array randomly.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endParaRPr lang="en-IN" sz="16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Disadvantage Of Array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We can not resize array at runtime.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It requires continuous memory.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Insertion and removal of element from array is a time consuming job.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Using assignment operator, we can not copy array into another array.</a:t>
            </a:r>
          </a:p>
          <a:p>
            <a:pPr marL="1028700" lvl="1" indent="-342900">
              <a:lnSpc>
                <a:spcPct val="10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en-IN" sz="1600" dirty="0">
                <a:latin typeface="Courier" pitchFamily="2" charset="0"/>
              </a:rPr>
              <a:t>Compiler do not check array bounds( min and max index ).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Array In Java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4ECC-2730-0A41-BCBE-8C1567B7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08" y="895987"/>
            <a:ext cx="10515600" cy="512567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ourier" pitchFamily="2" charset="0"/>
              </a:rPr>
              <a:t>Array is a reference type in Java. In other words, to create instance of array, new operator is required. It means that array instance get space on heap.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There are 3 types of array in Java: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Single dimensional array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Multi dimensional array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Ragged array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Types of loop in Java: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do-while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while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for loop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for-each loop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Courier" pitchFamily="2" charset="0"/>
              </a:rPr>
              <a:t>To perform operations on array we can use following classes: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Courier" pitchFamily="2" charset="0"/>
              </a:rPr>
              <a:t>java.util.Arrays</a:t>
            </a:r>
            <a:endParaRPr lang="en-IN" dirty="0">
              <a:latin typeface="Courier" pitchFamily="2" charset="0"/>
            </a:endParaRP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urier" pitchFamily="2" charset="0"/>
              </a:rPr>
              <a:t>org.apache.commons.lang3.ArrayUtils( download .jar file )</a:t>
            </a:r>
          </a:p>
          <a:p>
            <a:pPr>
              <a:lnSpc>
                <a:spcPct val="100000"/>
              </a:lnSpc>
            </a:pPr>
            <a:endParaRPr lang="en-IN" sz="1800" dirty="0">
              <a:latin typeface="Courier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Courier" pitchFamily="2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FCC9-9D07-5C40-AA3C-0225918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java.util.Arrays</a:t>
            </a:r>
            <a:r>
              <a:rPr lang="en-US" b="1" dirty="0"/>
              <a:t>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515E9-81FC-204C-B5B1-E3CCC71D1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68" y="950925"/>
            <a:ext cx="867290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4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11D059-D153-5640-A978-C52B2EC9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Single Dimensional Array</a:t>
            </a:r>
            <a:endParaRPr lang="en-IN" sz="32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A300458-07E0-6940-AE1D-C2675C516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441" y="1007351"/>
            <a:ext cx="68378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694</Words>
  <Application>Microsoft Macintosh PowerPoint</Application>
  <PresentationFormat>Widescreen</PresentationFormat>
  <Paragraphs>134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Helvetica</vt:lpstr>
      <vt:lpstr>Office Theme</vt:lpstr>
      <vt:lpstr>PowerPoint Presentation</vt:lpstr>
      <vt:lpstr>Introduction</vt:lpstr>
      <vt:lpstr>Static v/s Dynamic Memory Allocation In C/C++</vt:lpstr>
      <vt:lpstr>Array Declaration and Initialization In C</vt:lpstr>
      <vt:lpstr>Accessing Elements Of Array</vt:lpstr>
      <vt:lpstr>Advantage and Disadvantages Of Array</vt:lpstr>
      <vt:lpstr>Array In Java</vt:lpstr>
      <vt:lpstr>Methods Of java.util.Arrays Class</vt:lpstr>
      <vt:lpstr>Single Dimensional Array</vt:lpstr>
      <vt:lpstr>Single Dimensional Array</vt:lpstr>
      <vt:lpstr>Using length Field</vt:lpstr>
      <vt:lpstr>Using toString( ) Method</vt:lpstr>
      <vt:lpstr>ArrayIndexOutOfBoundsException</vt:lpstr>
      <vt:lpstr>ArrayStoreException</vt:lpstr>
      <vt:lpstr>Sorting Array Elements</vt:lpstr>
      <vt:lpstr>Reference Copy and Instance Copy</vt:lpstr>
      <vt:lpstr>Reference Copy and Instance Copy</vt:lpstr>
      <vt:lpstr>Array Of Primitive Values</vt:lpstr>
      <vt:lpstr>Array Of Primitive Values</vt:lpstr>
      <vt:lpstr>Array Of References</vt:lpstr>
      <vt:lpstr>Array Of References and Instances</vt:lpstr>
      <vt:lpstr>Array Of References and Instances</vt:lpstr>
      <vt:lpstr>Array Of Instances</vt:lpstr>
      <vt:lpstr>Multi Dimensional Array</vt:lpstr>
      <vt:lpstr>Multi Dimensional Array</vt:lpstr>
      <vt:lpstr>Ragged Array</vt:lpstr>
      <vt:lpstr>Ragged Array</vt:lpstr>
      <vt:lpstr>Argument Passing Methods</vt:lpstr>
      <vt:lpstr>Simulation Of Pass By Reference in Java</vt:lpstr>
      <vt:lpstr>Simulation Of Pass By Reference in Java</vt:lpstr>
      <vt:lpstr>Variable Arity/Argument Method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Sandeep Kulange</cp:lastModifiedBy>
  <cp:revision>1320</cp:revision>
  <dcterms:created xsi:type="dcterms:W3CDTF">2019-09-13T13:56:25Z</dcterms:created>
  <dcterms:modified xsi:type="dcterms:W3CDTF">2021-05-31T02:11:49Z</dcterms:modified>
</cp:coreProperties>
</file>