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8"/>
  </p:notesMasterIdLst>
  <p:handoutMasterIdLst>
    <p:handoutMasterId r:id="rId29"/>
  </p:handoutMasterIdLst>
  <p:sldIdLst>
    <p:sldId id="256" r:id="rId2"/>
    <p:sldId id="379" r:id="rId3"/>
    <p:sldId id="380" r:id="rId4"/>
    <p:sldId id="381" r:id="rId5"/>
    <p:sldId id="382"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2"/>
    <p:restoredTop sz="96104"/>
  </p:normalViewPr>
  <p:slideViewPr>
    <p:cSldViewPr snapToGrid="0" snapToObjects="1">
      <p:cViewPr varScale="1">
        <p:scale>
          <a:sx n="115" d="100"/>
          <a:sy n="115" d="100"/>
        </p:scale>
        <p:origin x="504" y="20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21" d="100"/>
          <a:sy n="121" d="100"/>
        </p:scale>
        <p:origin x="507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0C2ECA-8B25-754D-ABAC-32FE3F4BF9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F73ABE2-503C-0E4F-ADAD-24CB8F53FA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89A9D4-966A-4A4F-B071-E646A2CA0130}" type="datetimeFigureOut">
              <a:rPr lang="en-US" smtClean="0"/>
              <a:t>5/29/21</a:t>
            </a:fld>
            <a:endParaRPr lang="en-US"/>
          </a:p>
        </p:txBody>
      </p:sp>
      <p:sp>
        <p:nvSpPr>
          <p:cNvPr id="4" name="Footer Placeholder 3">
            <a:extLst>
              <a:ext uri="{FF2B5EF4-FFF2-40B4-BE49-F238E27FC236}">
                <a16:creationId xmlns:a16="http://schemas.microsoft.com/office/drawing/2014/main" id="{9A4CEC9E-B84F-3245-9DC6-EA37E5D505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9B178F-0FAF-BA40-87D3-AAD2891B95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7611FB-C22A-D44B-B6F2-C38EA0DDE6AB}" type="slidenum">
              <a:rPr lang="en-US" smtClean="0"/>
              <a:t>‹#›</a:t>
            </a:fld>
            <a:endParaRPr lang="en-US"/>
          </a:p>
        </p:txBody>
      </p:sp>
    </p:spTree>
    <p:extLst>
      <p:ext uri="{BB962C8B-B14F-4D97-AF65-F5344CB8AC3E}">
        <p14:creationId xmlns:p14="http://schemas.microsoft.com/office/powerpoint/2010/main" val="892955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138B2-F261-9845-9CAD-42409F44993C}" type="datetimeFigureOut">
              <a:rPr lang="en-US" smtClean="0"/>
              <a:t>5/29/21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23E55-91C8-944F-96ED-E3974ABC9EA8}" type="slidenum">
              <a:rPr lang="en-US" smtClean="0"/>
              <a:t>‹#›</a:t>
            </a:fld>
            <a:endParaRPr lang="en-US"/>
          </a:p>
        </p:txBody>
      </p:sp>
    </p:spTree>
    <p:extLst>
      <p:ext uri="{BB962C8B-B14F-4D97-AF65-F5344CB8AC3E}">
        <p14:creationId xmlns:p14="http://schemas.microsoft.com/office/powerpoint/2010/main" val="214871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9677-AF24-CB4F-A385-56446B202B1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4C84DD05-66D2-BB42-A79A-F26BB2319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5" name="Footer Placeholder 4">
            <a:extLst>
              <a:ext uri="{FF2B5EF4-FFF2-40B4-BE49-F238E27FC236}">
                <a16:creationId xmlns:a16="http://schemas.microsoft.com/office/drawing/2014/main" id="{5B44DD9C-789D-BA48-8A96-39894264228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6" name="Rectangle 5">
            <a:extLst>
              <a:ext uri="{FF2B5EF4-FFF2-40B4-BE49-F238E27FC236}">
                <a16:creationId xmlns:a16="http://schemas.microsoft.com/office/drawing/2014/main" id="{EF3538B9-BDE8-3D45-B96A-EAB218069CD9}"/>
              </a:ext>
            </a:extLst>
          </p:cNvPr>
          <p:cNvSpPr/>
          <p:nvPr userDrawn="1"/>
        </p:nvSpPr>
        <p:spPr>
          <a:xfrm>
            <a:off x="-2318" y="666769"/>
            <a:ext cx="12194318" cy="1491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08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4075-FF62-5F42-BA06-564C19288AE4}"/>
              </a:ext>
            </a:extLst>
          </p:cNvPr>
          <p:cNvSpPr>
            <a:spLocks noGrp="1"/>
          </p:cNvSpPr>
          <p:nvPr>
            <p:ph type="title"/>
          </p:nvPr>
        </p:nvSpPr>
        <p:spPr>
          <a:xfrm>
            <a:off x="29486" y="36346"/>
            <a:ext cx="12117125" cy="644691"/>
          </a:xfrm>
          <a:prstGeom prst="rect">
            <a:avLst/>
          </a:prstGeom>
        </p:spPr>
        <p:txBody>
          <a:bodyPr>
            <a:normAutofit/>
          </a:bodyPr>
          <a:lstStyle>
            <a:lvl1pPr>
              <a:defRPr sz="2800" b="0">
                <a:latin typeface="Helvetica" pitchFamily="2"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DABBAD2-305E-1B4B-923D-7998AF32BD5D}"/>
              </a:ext>
            </a:extLst>
          </p:cNvPr>
          <p:cNvSpPr>
            <a:spLocks noGrp="1"/>
          </p:cNvSpPr>
          <p:nvPr>
            <p:ph idx="1"/>
          </p:nvPr>
        </p:nvSpPr>
        <p:spPr>
          <a:xfrm>
            <a:off x="130533" y="927127"/>
            <a:ext cx="11947497" cy="5171523"/>
          </a:xfrm>
        </p:spPr>
        <p:txBody>
          <a:bodyPr>
            <a:normAutofit/>
          </a:bodyPr>
          <a:lstStyle>
            <a:lvl1pPr>
              <a:defRPr sz="2000">
                <a:latin typeface="Helvetica" pitchFamily="2" charset="0"/>
              </a:defRPr>
            </a:lvl1pPr>
            <a:lvl2pPr>
              <a:defRPr sz="1800">
                <a:latin typeface="Helvetica" pitchFamily="2" charset="0"/>
              </a:defRPr>
            </a:lvl2pPr>
            <a:lvl3pPr>
              <a:defRPr sz="1800">
                <a:latin typeface="Helvetica" pitchFamily="2" charset="0"/>
              </a:defRPr>
            </a:lvl3pPr>
            <a:lvl4pPr>
              <a:defRPr sz="1600">
                <a:latin typeface="Helvetica" pitchFamily="2" charset="0"/>
              </a:defRPr>
            </a:lvl4pPr>
            <a:lvl5pPr>
              <a:defRPr sz="1600">
                <a:latin typeface="Helvetic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a:extLst>
              <a:ext uri="{FF2B5EF4-FFF2-40B4-BE49-F238E27FC236}">
                <a16:creationId xmlns:a16="http://schemas.microsoft.com/office/drawing/2014/main" id="{D8DF0E2A-F948-1446-9562-1F377DB732A2}"/>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C67175D-1525-6444-9BF0-3DF9446A2A5D}"/>
              </a:ext>
            </a:extLst>
          </p:cNvPr>
          <p:cNvSpPr txBox="1"/>
          <p:nvPr userDrawn="1"/>
        </p:nvSpPr>
        <p:spPr>
          <a:xfrm>
            <a:off x="365760" y="659163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0830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0183-4F81-574B-A45C-5A4A463B8359}"/>
              </a:ext>
            </a:extLst>
          </p:cNvPr>
          <p:cNvSpPr>
            <a:spLocks noGrp="1"/>
          </p:cNvSpPr>
          <p:nvPr>
            <p:ph type="title"/>
          </p:nvPr>
        </p:nvSpPr>
        <p:spPr>
          <a:xfrm>
            <a:off x="838200" y="116109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577334C-1369-7740-96AE-2A4BE2E518B3}"/>
              </a:ext>
            </a:extLst>
          </p:cNvPr>
          <p:cNvSpPr>
            <a:spLocks noGrp="1"/>
          </p:cNvSpPr>
          <p:nvPr>
            <p:ph type="body" idx="1"/>
          </p:nvPr>
        </p:nvSpPr>
        <p:spPr>
          <a:xfrm>
            <a:off x="838200" y="419671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D0A998-A029-7742-B21A-2B97FB0008C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t>5/29/21</a:t>
            </a:fld>
            <a:endParaRPr lang="en-US"/>
          </a:p>
        </p:txBody>
      </p:sp>
      <p:sp>
        <p:nvSpPr>
          <p:cNvPr id="5" name="Footer Placeholder 4">
            <a:extLst>
              <a:ext uri="{FF2B5EF4-FFF2-40B4-BE49-F238E27FC236}">
                <a16:creationId xmlns:a16="http://schemas.microsoft.com/office/drawing/2014/main" id="{B76AECE7-F9DB-E349-A0D1-932CC6743C78}"/>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6" name="Slide Number Placeholder 5">
            <a:extLst>
              <a:ext uri="{FF2B5EF4-FFF2-40B4-BE49-F238E27FC236}">
                <a16:creationId xmlns:a16="http://schemas.microsoft.com/office/drawing/2014/main" id="{21C52EC9-A4F2-534E-B766-200D91B4095E}"/>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t>‹#›</a:t>
            </a:fld>
            <a:endParaRPr lang="en-US"/>
          </a:p>
        </p:txBody>
      </p:sp>
      <p:sp>
        <p:nvSpPr>
          <p:cNvPr id="7" name="Rectangle 6">
            <a:extLst>
              <a:ext uri="{FF2B5EF4-FFF2-40B4-BE49-F238E27FC236}">
                <a16:creationId xmlns:a16="http://schemas.microsoft.com/office/drawing/2014/main" id="{EF3538B9-BDE8-3D45-B96A-EAB218069CD9}"/>
              </a:ext>
            </a:extLst>
          </p:cNvPr>
          <p:cNvSpPr/>
          <p:nvPr userDrawn="1"/>
        </p:nvSpPr>
        <p:spPr>
          <a:xfrm>
            <a:off x="-2318" y="666769"/>
            <a:ext cx="12194318" cy="1491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57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B41F-059C-FB4E-A55A-0FA105CD66BB}"/>
              </a:ext>
            </a:extLst>
          </p:cNvPr>
          <p:cNvSpPr>
            <a:spLocks noGrp="1"/>
          </p:cNvSpPr>
          <p:nvPr>
            <p:ph type="title"/>
          </p:nvPr>
        </p:nvSpPr>
        <p:spPr>
          <a:xfrm>
            <a:off x="186690" y="136525"/>
            <a:ext cx="11837670" cy="457836"/>
          </a:xfrm>
          <a:prstGeom prst="rect">
            <a:avLst/>
          </a:prstGeo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B824072-3706-0C4F-9AFD-BF68C24DAE05}"/>
              </a:ext>
            </a:extLst>
          </p:cNvPr>
          <p:cNvSpPr>
            <a:spLocks noGrp="1"/>
          </p:cNvSpPr>
          <p:nvPr>
            <p:ph sz="half" idx="1"/>
          </p:nvPr>
        </p:nvSpPr>
        <p:spPr>
          <a:xfrm>
            <a:off x="186690" y="934085"/>
            <a:ext cx="56426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091B519C-F82E-8C41-8494-9B54DB503031}"/>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t>5/29/21</a:t>
            </a:fld>
            <a:endParaRPr lang="en-US"/>
          </a:p>
        </p:txBody>
      </p:sp>
      <p:sp>
        <p:nvSpPr>
          <p:cNvPr id="6" name="Footer Placeholder 5">
            <a:extLst>
              <a:ext uri="{FF2B5EF4-FFF2-40B4-BE49-F238E27FC236}">
                <a16:creationId xmlns:a16="http://schemas.microsoft.com/office/drawing/2014/main" id="{D9568C1B-3A4A-3545-BC6B-852FECF3C3C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FBE2BCA3-755F-304A-9D18-F52154701512}"/>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t>‹#›</a:t>
            </a:fld>
            <a:endParaRPr lang="en-US"/>
          </a:p>
        </p:txBody>
      </p:sp>
      <p:sp>
        <p:nvSpPr>
          <p:cNvPr id="8" name="Content Placeholder 2">
            <a:extLst>
              <a:ext uri="{FF2B5EF4-FFF2-40B4-BE49-F238E27FC236}">
                <a16:creationId xmlns:a16="http://schemas.microsoft.com/office/drawing/2014/main" id="{FFB58BFA-D5B9-0A42-BE33-6F2DF8E0F078}"/>
              </a:ext>
            </a:extLst>
          </p:cNvPr>
          <p:cNvSpPr>
            <a:spLocks noGrp="1"/>
          </p:cNvSpPr>
          <p:nvPr>
            <p:ph sz="half" idx="13"/>
          </p:nvPr>
        </p:nvSpPr>
        <p:spPr>
          <a:xfrm>
            <a:off x="6096000" y="934085"/>
            <a:ext cx="59093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795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E32D-060E-B74C-88B5-72204F104A18}"/>
              </a:ext>
            </a:extLst>
          </p:cNvPr>
          <p:cNvSpPr>
            <a:spLocks noGrp="1"/>
          </p:cNvSpPr>
          <p:nvPr>
            <p:ph type="title"/>
          </p:nvPr>
        </p:nvSpPr>
        <p:spPr>
          <a:xfrm>
            <a:off x="211138" y="104775"/>
            <a:ext cx="11824652" cy="466725"/>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202F5C-0978-B140-B6AA-ED69607E04B4}"/>
              </a:ext>
            </a:extLst>
          </p:cNvPr>
          <p:cNvSpPr>
            <a:spLocks noGrp="1"/>
          </p:cNvSpPr>
          <p:nvPr>
            <p:ph type="body" idx="1"/>
          </p:nvPr>
        </p:nvSpPr>
        <p:spPr>
          <a:xfrm>
            <a:off x="211138"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1C8D6D64-2348-EA41-9C06-FF1265C984C8}"/>
              </a:ext>
            </a:extLst>
          </p:cNvPr>
          <p:cNvSpPr>
            <a:spLocks noGrp="1"/>
          </p:cNvSpPr>
          <p:nvPr>
            <p:ph sz="half" idx="2"/>
          </p:nvPr>
        </p:nvSpPr>
        <p:spPr>
          <a:xfrm>
            <a:off x="211138"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32BA7742-2617-E74B-9E5B-3B819F691D3B}"/>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t>5/29/21</a:t>
            </a:fld>
            <a:endParaRPr lang="en-US"/>
          </a:p>
        </p:txBody>
      </p:sp>
      <p:sp>
        <p:nvSpPr>
          <p:cNvPr id="8" name="Footer Placeholder 7">
            <a:extLst>
              <a:ext uri="{FF2B5EF4-FFF2-40B4-BE49-F238E27FC236}">
                <a16:creationId xmlns:a16="http://schemas.microsoft.com/office/drawing/2014/main" id="{C62AFB07-963E-C945-A6BB-E7C74AADE95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9" name="Slide Number Placeholder 8">
            <a:extLst>
              <a:ext uri="{FF2B5EF4-FFF2-40B4-BE49-F238E27FC236}">
                <a16:creationId xmlns:a16="http://schemas.microsoft.com/office/drawing/2014/main" id="{C56D68BD-B227-214F-8237-87A7BEDDDC7D}"/>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t>‹#›</a:t>
            </a:fld>
            <a:endParaRPr lang="en-US"/>
          </a:p>
        </p:txBody>
      </p:sp>
      <p:sp>
        <p:nvSpPr>
          <p:cNvPr id="13" name="Text Placeholder 2">
            <a:extLst>
              <a:ext uri="{FF2B5EF4-FFF2-40B4-BE49-F238E27FC236}">
                <a16:creationId xmlns:a16="http://schemas.microsoft.com/office/drawing/2014/main" id="{63265A1B-37B0-C940-BAE6-30630E84DEEA}"/>
              </a:ext>
            </a:extLst>
          </p:cNvPr>
          <p:cNvSpPr>
            <a:spLocks noGrp="1"/>
          </p:cNvSpPr>
          <p:nvPr>
            <p:ph type="body" idx="13"/>
          </p:nvPr>
        </p:nvSpPr>
        <p:spPr>
          <a:xfrm>
            <a:off x="6275070"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4" name="Content Placeholder 3">
            <a:extLst>
              <a:ext uri="{FF2B5EF4-FFF2-40B4-BE49-F238E27FC236}">
                <a16:creationId xmlns:a16="http://schemas.microsoft.com/office/drawing/2014/main" id="{02238932-BC39-5341-8E3E-E60978274B69}"/>
              </a:ext>
            </a:extLst>
          </p:cNvPr>
          <p:cNvSpPr>
            <a:spLocks noGrp="1"/>
          </p:cNvSpPr>
          <p:nvPr>
            <p:ph sz="half" idx="14"/>
          </p:nvPr>
        </p:nvSpPr>
        <p:spPr>
          <a:xfrm>
            <a:off x="6275070"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6089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40E7-D585-874F-97BF-74C9957F2404}"/>
              </a:ext>
            </a:extLst>
          </p:cNvPr>
          <p:cNvSpPr>
            <a:spLocks noGrp="1"/>
          </p:cNvSpPr>
          <p:nvPr>
            <p:ph type="title"/>
          </p:nvPr>
        </p:nvSpPr>
        <p:spPr>
          <a:xfrm>
            <a:off x="220980" y="136525"/>
            <a:ext cx="11757660" cy="469265"/>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FDBE03C-F942-4949-B845-5D3E5503777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t>5/29/21</a:t>
            </a:fld>
            <a:endParaRPr lang="en-US"/>
          </a:p>
        </p:txBody>
      </p:sp>
      <p:sp>
        <p:nvSpPr>
          <p:cNvPr id="4" name="Footer Placeholder 3">
            <a:extLst>
              <a:ext uri="{FF2B5EF4-FFF2-40B4-BE49-F238E27FC236}">
                <a16:creationId xmlns:a16="http://schemas.microsoft.com/office/drawing/2014/main" id="{699A6B16-AA9D-E742-A8CF-09BB037FEB4A}"/>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5" name="Slide Number Placeholder 4">
            <a:extLst>
              <a:ext uri="{FF2B5EF4-FFF2-40B4-BE49-F238E27FC236}">
                <a16:creationId xmlns:a16="http://schemas.microsoft.com/office/drawing/2014/main" id="{BA68B6F3-8F49-6B42-8F9D-1F08FA838BAF}"/>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t>‹#›</a:t>
            </a:fld>
            <a:endParaRPr lang="en-US"/>
          </a:p>
        </p:txBody>
      </p:sp>
    </p:spTree>
    <p:extLst>
      <p:ext uri="{BB962C8B-B14F-4D97-AF65-F5344CB8AC3E}">
        <p14:creationId xmlns:p14="http://schemas.microsoft.com/office/powerpoint/2010/main" val="7582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49491-79C2-4B4A-9D89-3951B669EA1E}"/>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t>5/29/21</a:t>
            </a:fld>
            <a:endParaRPr lang="en-US"/>
          </a:p>
        </p:txBody>
      </p:sp>
      <p:sp>
        <p:nvSpPr>
          <p:cNvPr id="3" name="Footer Placeholder 2">
            <a:extLst>
              <a:ext uri="{FF2B5EF4-FFF2-40B4-BE49-F238E27FC236}">
                <a16:creationId xmlns:a16="http://schemas.microsoft.com/office/drawing/2014/main" id="{808F16C4-2473-F84F-8C23-4D4B0FC4B03D}"/>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4" name="Slide Number Placeholder 3">
            <a:extLst>
              <a:ext uri="{FF2B5EF4-FFF2-40B4-BE49-F238E27FC236}">
                <a16:creationId xmlns:a16="http://schemas.microsoft.com/office/drawing/2014/main" id="{A72EA9DC-D1E7-3447-8BEA-B9FB92C799B1}"/>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t>‹#›</a:t>
            </a:fld>
            <a:endParaRPr lang="en-US"/>
          </a:p>
        </p:txBody>
      </p:sp>
      <p:sp>
        <p:nvSpPr>
          <p:cNvPr id="5" name="Rectangle 4">
            <a:extLst>
              <a:ext uri="{FF2B5EF4-FFF2-40B4-BE49-F238E27FC236}">
                <a16:creationId xmlns:a16="http://schemas.microsoft.com/office/drawing/2014/main" id="{EF3538B9-BDE8-3D45-B96A-EAB218069CD9}"/>
              </a:ext>
            </a:extLst>
          </p:cNvPr>
          <p:cNvSpPr/>
          <p:nvPr userDrawn="1"/>
        </p:nvSpPr>
        <p:spPr>
          <a:xfrm>
            <a:off x="-2318" y="666769"/>
            <a:ext cx="12194318" cy="1491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592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FC8A-3B20-DE4A-BBE7-73CAF96F5845}"/>
              </a:ext>
            </a:extLst>
          </p:cNvPr>
          <p:cNvSpPr>
            <a:spLocks noGrp="1"/>
          </p:cNvSpPr>
          <p:nvPr>
            <p:ph type="title"/>
          </p:nvPr>
        </p:nvSpPr>
        <p:spPr>
          <a:xfrm>
            <a:off x="171450" y="136525"/>
            <a:ext cx="11818620" cy="503555"/>
          </a:xfrm>
          <a:prstGeom prst="rect">
            <a:avLst/>
          </a:prstGeom>
        </p:spPr>
        <p:txBody>
          <a:bodyPr anchor="b"/>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66712F3-146A-4449-A1B2-AC609D7843FA}"/>
              </a:ext>
            </a:extLst>
          </p:cNvPr>
          <p:cNvSpPr>
            <a:spLocks noGrp="1"/>
          </p:cNvSpPr>
          <p:nvPr>
            <p:ph idx="1"/>
          </p:nvPr>
        </p:nvSpPr>
        <p:spPr>
          <a:xfrm>
            <a:off x="4508818" y="868680"/>
            <a:ext cx="7481252" cy="52400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C8ADF43-4F1B-BC44-A8DA-31255F057FC7}"/>
              </a:ext>
            </a:extLst>
          </p:cNvPr>
          <p:cNvSpPr>
            <a:spLocks noGrp="1"/>
          </p:cNvSpPr>
          <p:nvPr>
            <p:ph type="body" sz="half" idx="2"/>
          </p:nvPr>
        </p:nvSpPr>
        <p:spPr>
          <a:xfrm>
            <a:off x="171450" y="868680"/>
            <a:ext cx="4097655" cy="52400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1F1894A0-8F54-D448-BDD0-F5165652D207}"/>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t>5/29/21</a:t>
            </a:fld>
            <a:endParaRPr lang="en-US"/>
          </a:p>
        </p:txBody>
      </p:sp>
      <p:sp>
        <p:nvSpPr>
          <p:cNvPr id="6" name="Footer Placeholder 5">
            <a:extLst>
              <a:ext uri="{FF2B5EF4-FFF2-40B4-BE49-F238E27FC236}">
                <a16:creationId xmlns:a16="http://schemas.microsoft.com/office/drawing/2014/main" id="{E10596A7-DB36-9345-B809-89A2079016FF}"/>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CDC5CD37-5E0A-8045-828D-C88AE89F960A}"/>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t>‹#›</a:t>
            </a:fld>
            <a:endParaRPr lang="en-US"/>
          </a:p>
        </p:txBody>
      </p:sp>
    </p:spTree>
    <p:extLst>
      <p:ext uri="{BB962C8B-B14F-4D97-AF65-F5344CB8AC3E}">
        <p14:creationId xmlns:p14="http://schemas.microsoft.com/office/powerpoint/2010/main" val="359395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AC74-44C2-1641-89F7-E406D6A7F128}"/>
              </a:ext>
            </a:extLst>
          </p:cNvPr>
          <p:cNvSpPr>
            <a:spLocks noGrp="1"/>
          </p:cNvSpPr>
          <p:nvPr>
            <p:ph type="title"/>
          </p:nvPr>
        </p:nvSpPr>
        <p:spPr>
          <a:xfrm>
            <a:off x="106363" y="136525"/>
            <a:ext cx="11917997" cy="492125"/>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698752-0FD6-224F-AFF0-9EC0443D8AB4}"/>
              </a:ext>
            </a:extLst>
          </p:cNvPr>
          <p:cNvSpPr>
            <a:spLocks noGrp="1"/>
          </p:cNvSpPr>
          <p:nvPr>
            <p:ph type="pic" idx="1"/>
          </p:nvPr>
        </p:nvSpPr>
        <p:spPr>
          <a:xfrm>
            <a:off x="4949190" y="868680"/>
            <a:ext cx="7075170" cy="521207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133AEE-F401-DB46-82F4-44F80333360C}"/>
              </a:ext>
            </a:extLst>
          </p:cNvPr>
          <p:cNvSpPr>
            <a:spLocks noGrp="1"/>
          </p:cNvSpPr>
          <p:nvPr>
            <p:ph type="body" sz="half" idx="2"/>
          </p:nvPr>
        </p:nvSpPr>
        <p:spPr>
          <a:xfrm>
            <a:off x="106364" y="868680"/>
            <a:ext cx="4694236" cy="5212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BE9122C6-FDBE-E348-83B7-33DE6092DF13}"/>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t>5/29/21</a:t>
            </a:fld>
            <a:endParaRPr lang="en-US"/>
          </a:p>
        </p:txBody>
      </p:sp>
      <p:sp>
        <p:nvSpPr>
          <p:cNvPr id="6" name="Footer Placeholder 5">
            <a:extLst>
              <a:ext uri="{FF2B5EF4-FFF2-40B4-BE49-F238E27FC236}">
                <a16:creationId xmlns:a16="http://schemas.microsoft.com/office/drawing/2014/main" id="{934E88EA-ED7B-6F42-A26B-7669BB2D5FEE}"/>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9404B687-CF9D-444A-87AE-AA1A4B832176}"/>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t>‹#›</a:t>
            </a:fld>
            <a:endParaRPr lang="en-US"/>
          </a:p>
        </p:txBody>
      </p:sp>
    </p:spTree>
    <p:extLst>
      <p:ext uri="{BB962C8B-B14F-4D97-AF65-F5344CB8AC3E}">
        <p14:creationId xmlns:p14="http://schemas.microsoft.com/office/powerpoint/2010/main" val="139834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D99F0F-07B3-B348-AD5E-2E6822CA72C4}"/>
              </a:ext>
            </a:extLst>
          </p:cNvPr>
          <p:cNvSpPr>
            <a:spLocks noGrp="1"/>
          </p:cNvSpPr>
          <p:nvPr>
            <p:ph type="body" idx="1"/>
          </p:nvPr>
        </p:nvSpPr>
        <p:spPr>
          <a:xfrm>
            <a:off x="121024" y="863506"/>
            <a:ext cx="11873752" cy="531345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Placeholder 6">
            <a:extLst>
              <a:ext uri="{FF2B5EF4-FFF2-40B4-BE49-F238E27FC236}">
                <a16:creationId xmlns:a16="http://schemas.microsoft.com/office/drawing/2014/main" id="{2AC50F60-ACB2-654C-B71E-8F38D7A9461E}"/>
              </a:ext>
            </a:extLst>
          </p:cNvPr>
          <p:cNvSpPr>
            <a:spLocks noGrp="1"/>
          </p:cNvSpPr>
          <p:nvPr>
            <p:ph type="title"/>
          </p:nvPr>
        </p:nvSpPr>
        <p:spPr>
          <a:xfrm>
            <a:off x="121024" y="124875"/>
            <a:ext cx="11873752" cy="50249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1" name="Rectangle 10">
            <a:extLst>
              <a:ext uri="{FF2B5EF4-FFF2-40B4-BE49-F238E27FC236}">
                <a16:creationId xmlns:a16="http://schemas.microsoft.com/office/drawing/2014/main" id="{1D578718-8CF0-D74B-A24B-14A64D60F173}"/>
              </a:ext>
            </a:extLst>
          </p:cNvPr>
          <p:cNvSpPr/>
          <p:nvPr userDrawn="1"/>
        </p:nvSpPr>
        <p:spPr>
          <a:xfrm>
            <a:off x="0" y="6297433"/>
            <a:ext cx="12192000" cy="56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Sunbeam Infotech</a:t>
            </a:r>
          </a:p>
        </p:txBody>
      </p:sp>
      <p:pic>
        <p:nvPicPr>
          <p:cNvPr id="13" name="Picture 12">
            <a:extLst>
              <a:ext uri="{FF2B5EF4-FFF2-40B4-BE49-F238E27FC236}">
                <a16:creationId xmlns:a16="http://schemas.microsoft.com/office/drawing/2014/main" id="{FC9B9762-C109-9B4D-A1FB-6E83EC9F0CE6}"/>
              </a:ext>
            </a:extLst>
          </p:cNvPr>
          <p:cNvPicPr>
            <a:picLocks noChangeAspect="1"/>
          </p:cNvPicPr>
          <p:nvPr userDrawn="1"/>
        </p:nvPicPr>
        <p:blipFill>
          <a:blip r:embed="rId11"/>
          <a:stretch>
            <a:fillRect/>
          </a:stretch>
        </p:blipFill>
        <p:spPr>
          <a:xfrm>
            <a:off x="11927" y="6319299"/>
            <a:ext cx="485030" cy="485030"/>
          </a:xfrm>
          <a:prstGeom prst="rect">
            <a:avLst/>
          </a:prstGeom>
        </p:spPr>
      </p:pic>
      <p:sp>
        <p:nvSpPr>
          <p:cNvPr id="14" name="TextBox 13">
            <a:extLst>
              <a:ext uri="{FF2B5EF4-FFF2-40B4-BE49-F238E27FC236}">
                <a16:creationId xmlns:a16="http://schemas.microsoft.com/office/drawing/2014/main" id="{6782ECE1-1692-324E-98B0-F55D716E5C07}"/>
              </a:ext>
            </a:extLst>
          </p:cNvPr>
          <p:cNvSpPr txBox="1"/>
          <p:nvPr userDrawn="1"/>
        </p:nvSpPr>
        <p:spPr>
          <a:xfrm>
            <a:off x="10450734" y="6445828"/>
            <a:ext cx="1761636" cy="276999"/>
          </a:xfrm>
          <a:prstGeom prst="rect">
            <a:avLst/>
          </a:prstGeom>
          <a:noFill/>
        </p:spPr>
        <p:txBody>
          <a:bodyPr wrap="none" rtlCol="0">
            <a:spAutoFit/>
          </a:bodyPr>
          <a:lstStyle/>
          <a:p>
            <a:r>
              <a:rPr lang="en-US" sz="1200" dirty="0" err="1">
                <a:solidFill>
                  <a:schemeClr val="bg1"/>
                </a:solidFill>
                <a:latin typeface="Helvetica" pitchFamily="2" charset="0"/>
              </a:rPr>
              <a:t>www.sunbeaminfo.com</a:t>
            </a:r>
            <a:endParaRPr lang="en-US" sz="1200" dirty="0">
              <a:solidFill>
                <a:schemeClr val="bg1"/>
              </a:solidFill>
              <a:latin typeface="Helvetica" pitchFamily="2" charset="0"/>
            </a:endParaRPr>
          </a:p>
        </p:txBody>
      </p:sp>
      <p:sp>
        <p:nvSpPr>
          <p:cNvPr id="8" name="Rectangle 7">
            <a:extLst>
              <a:ext uri="{FF2B5EF4-FFF2-40B4-BE49-F238E27FC236}">
                <a16:creationId xmlns:a16="http://schemas.microsoft.com/office/drawing/2014/main" id="{EF3538B9-BDE8-3D45-B96A-EAB218069CD9}"/>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0853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xStyles>
    <p:titleStyle>
      <a:lvl1pPr algn="l" defTabSz="914400" rtl="0" eaLnBrk="1" latinLnBrk="0" hangingPunct="1">
        <a:lnSpc>
          <a:spcPct val="90000"/>
        </a:lnSpc>
        <a:spcBef>
          <a:spcPct val="0"/>
        </a:spcBef>
        <a:buNone/>
        <a:defRPr sz="32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A43668-78B2-AB42-A785-C086C5659F23}"/>
              </a:ext>
            </a:extLst>
          </p:cNvPr>
          <p:cNvSpPr>
            <a:spLocks noGrp="1"/>
          </p:cNvSpPr>
          <p:nvPr>
            <p:ph type="subTitle" idx="1"/>
          </p:nvPr>
        </p:nvSpPr>
        <p:spPr>
          <a:xfrm>
            <a:off x="1388805" y="3668751"/>
            <a:ext cx="9144000" cy="1371554"/>
          </a:xfrm>
        </p:spPr>
        <p:txBody>
          <a:bodyPr>
            <a:noAutofit/>
          </a:bodyPr>
          <a:lstStyle/>
          <a:p>
            <a:r>
              <a:rPr lang="en-US" sz="2800" b="1" dirty="0">
                <a:latin typeface="Courier" pitchFamily="2" charset="0"/>
              </a:rPr>
              <a:t>Object Oriented Programming with Java</a:t>
            </a:r>
          </a:p>
          <a:p>
            <a:pPr algn="r"/>
            <a:r>
              <a:rPr lang="en-US" sz="2000" dirty="0">
                <a:latin typeface="Courier" pitchFamily="2" charset="0"/>
              </a:rPr>
              <a:t>Sandeep Kulange</a:t>
            </a:r>
          </a:p>
        </p:txBody>
      </p:sp>
      <p:sp>
        <p:nvSpPr>
          <p:cNvPr id="6" name="Rectangle 5">
            <a:extLst>
              <a:ext uri="{FF2B5EF4-FFF2-40B4-BE49-F238E27FC236}">
                <a16:creationId xmlns:a16="http://schemas.microsoft.com/office/drawing/2014/main" id="{857F4F4F-BED4-B446-B916-FF5645B1D89F}"/>
              </a:ext>
            </a:extLst>
          </p:cNvPr>
          <p:cNvSpPr/>
          <p:nvPr/>
        </p:nvSpPr>
        <p:spPr>
          <a:xfrm>
            <a:off x="4690768" y="506434"/>
            <a:ext cx="2557525" cy="2259068"/>
          </a:xfrm>
          <a:prstGeom prst="rect">
            <a:avLst/>
          </a:prstGeom>
          <a:blipFill dpi="0" rotWithShape="1">
            <a:blip r:embed="rId2"/>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951519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How to use package members in different package?</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392561" y="975020"/>
            <a:ext cx="10515600" cy="5085538"/>
          </a:xfrm>
        </p:spPr>
        <p:txBody>
          <a:bodyPr>
            <a:noAutofit/>
          </a:bodyPr>
          <a:lstStyle/>
          <a:p>
            <a:pPr marL="285750" indent="-285750">
              <a:lnSpc>
                <a:spcPct val="100000"/>
              </a:lnSpc>
              <a:spcAft>
                <a:spcPts val="400"/>
              </a:spcAft>
              <a:buFont typeface="Arial" panose="020B0604020202020204" pitchFamily="34" charset="0"/>
              <a:buChar char="•"/>
            </a:pPr>
            <a:r>
              <a:rPr lang="en-IN" sz="1800" dirty="0">
                <a:latin typeface="Courier" pitchFamily="2" charset="0"/>
              </a:rPr>
              <a:t>There can be be any number of import statements after package declaration statement</a:t>
            </a:r>
          </a:p>
          <a:p>
            <a:pPr marL="285750" indent="-285750">
              <a:lnSpc>
                <a:spcPct val="100000"/>
              </a:lnSpc>
              <a:spcAft>
                <a:spcPts val="400"/>
              </a:spcAft>
              <a:buFont typeface="Arial" panose="020B0604020202020204" pitchFamily="34" charset="0"/>
              <a:buChar char="•"/>
            </a:pPr>
            <a:r>
              <a:rPr lang="en-IN" sz="1800" dirty="0">
                <a:latin typeface="Courier" pitchFamily="2" charset="0"/>
              </a:rPr>
              <a:t>With the help of( * ) we can import entire package.</a:t>
            </a: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endParaRPr lang="en-US" sz="1800" dirty="0">
              <a:latin typeface="Courier" pitchFamily="2" charset="0"/>
            </a:endParaRPr>
          </a:p>
        </p:txBody>
      </p:sp>
      <p:pic>
        <p:nvPicPr>
          <p:cNvPr id="4" name="Picture 3">
            <a:extLst>
              <a:ext uri="{FF2B5EF4-FFF2-40B4-BE49-F238E27FC236}">
                <a16:creationId xmlns:a16="http://schemas.microsoft.com/office/drawing/2014/main" id="{BE093AE9-D277-7E48-9AE5-78CC776508EB}"/>
              </a:ext>
            </a:extLst>
          </p:cNvPr>
          <p:cNvPicPr>
            <a:picLocks noChangeAspect="1"/>
          </p:cNvPicPr>
          <p:nvPr/>
        </p:nvPicPr>
        <p:blipFill>
          <a:blip r:embed="rId2"/>
          <a:stretch>
            <a:fillRect/>
          </a:stretch>
        </p:blipFill>
        <p:spPr>
          <a:xfrm>
            <a:off x="1047343" y="2389503"/>
            <a:ext cx="6375400" cy="2501900"/>
          </a:xfrm>
          <a:prstGeom prst="rect">
            <a:avLst/>
          </a:prstGeom>
        </p:spPr>
      </p:pic>
    </p:spTree>
    <p:extLst>
      <p:ext uri="{BB962C8B-B14F-4D97-AF65-F5344CB8AC3E}">
        <p14:creationId xmlns:p14="http://schemas.microsoft.com/office/powerpoint/2010/main" val="356105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How to use package members in different package?</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303351" y="863508"/>
            <a:ext cx="10515600" cy="5085538"/>
          </a:xfrm>
        </p:spPr>
        <p:txBody>
          <a:bodyPr>
            <a:noAutofit/>
          </a:bodyPr>
          <a:lstStyle/>
          <a:p>
            <a:pPr marL="285750" indent="-285750">
              <a:lnSpc>
                <a:spcPct val="100000"/>
              </a:lnSpc>
              <a:spcAft>
                <a:spcPts val="400"/>
              </a:spcAft>
              <a:buFont typeface="Arial" panose="020B0604020202020204" pitchFamily="34" charset="0"/>
              <a:buChar char="•"/>
            </a:pPr>
            <a:r>
              <a:rPr lang="en-IN" sz="1800" dirty="0">
                <a:latin typeface="Courier" pitchFamily="2" charset="0"/>
              </a:rPr>
              <a:t>Another, less common form of import allows us to import the public nested classes of an enclosing class. Consider following code.</a:t>
            </a: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0" indent="0">
              <a:lnSpc>
                <a:spcPct val="100000"/>
              </a:lnSpc>
              <a:spcAft>
                <a:spcPts val="400"/>
              </a:spcAft>
              <a:buNone/>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r>
              <a:rPr lang="en-IN" sz="1800" dirty="0">
                <a:latin typeface="Courier" pitchFamily="2" charset="0"/>
              </a:rPr>
              <a:t>Note : java.lang package contains fundamental types of core java. This package is by default imported in every .java file hence to use type declared in java.lang package, import statement is optional.</a:t>
            </a: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endParaRPr lang="en-US" sz="1800" dirty="0">
              <a:latin typeface="Courier" pitchFamily="2" charset="0"/>
            </a:endParaRPr>
          </a:p>
        </p:txBody>
      </p:sp>
      <p:pic>
        <p:nvPicPr>
          <p:cNvPr id="5" name="Picture 4">
            <a:extLst>
              <a:ext uri="{FF2B5EF4-FFF2-40B4-BE49-F238E27FC236}">
                <a16:creationId xmlns:a16="http://schemas.microsoft.com/office/drawing/2014/main" id="{90C74D45-A680-0B43-887A-32D6C1C72B1E}"/>
              </a:ext>
            </a:extLst>
          </p:cNvPr>
          <p:cNvPicPr>
            <a:picLocks noChangeAspect="1"/>
          </p:cNvPicPr>
          <p:nvPr/>
        </p:nvPicPr>
        <p:blipFill>
          <a:blip r:embed="rId2"/>
          <a:stretch>
            <a:fillRect/>
          </a:stretch>
        </p:blipFill>
        <p:spPr>
          <a:xfrm>
            <a:off x="872158" y="1674980"/>
            <a:ext cx="6807200" cy="3073400"/>
          </a:xfrm>
          <a:prstGeom prst="rect">
            <a:avLst/>
          </a:prstGeom>
        </p:spPr>
      </p:pic>
    </p:spTree>
    <p:extLst>
      <p:ext uri="{BB962C8B-B14F-4D97-AF65-F5344CB8AC3E}">
        <p14:creationId xmlns:p14="http://schemas.microsoft.com/office/powerpoint/2010/main" val="135055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Example 1</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604434" y="1432220"/>
            <a:ext cx="10515600" cy="5085538"/>
          </a:xfrm>
        </p:spPr>
        <p:txBody>
          <a:bodyPr>
            <a:noAutofit/>
          </a:bodyPr>
          <a:lstStyle/>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a:lnSpc>
                <a:spcPct val="100000"/>
              </a:lnSpc>
              <a:spcAft>
                <a:spcPts val="400"/>
              </a:spcAft>
            </a:pPr>
            <a:endParaRPr lang="en-US" sz="1800" dirty="0">
              <a:latin typeface="Courier" pitchFamily="2" charset="0"/>
            </a:endParaRPr>
          </a:p>
        </p:txBody>
      </p:sp>
      <p:pic>
        <p:nvPicPr>
          <p:cNvPr id="8" name="Picture 7">
            <a:extLst>
              <a:ext uri="{FF2B5EF4-FFF2-40B4-BE49-F238E27FC236}">
                <a16:creationId xmlns:a16="http://schemas.microsoft.com/office/drawing/2014/main" id="{340525AD-F2FE-AC44-BE16-95DF879B1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029521"/>
            <a:ext cx="8683256" cy="5086794"/>
          </a:xfrm>
          <a:prstGeom prst="rect">
            <a:avLst/>
          </a:prstGeom>
        </p:spPr>
      </p:pic>
    </p:spTree>
    <p:extLst>
      <p:ext uri="{BB962C8B-B14F-4D97-AF65-F5344CB8AC3E}">
        <p14:creationId xmlns:p14="http://schemas.microsoft.com/office/powerpoint/2010/main" val="427601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Example 1</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604434" y="1432220"/>
            <a:ext cx="10515600" cy="5085538"/>
          </a:xfrm>
        </p:spPr>
        <p:txBody>
          <a:bodyPr>
            <a:noAutofit/>
          </a:bodyPr>
          <a:lstStyle/>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285750" indent="-285750">
              <a:lnSpc>
                <a:spcPct val="100000"/>
              </a:lnSpc>
              <a:spcAft>
                <a:spcPts val="400"/>
              </a:spcAft>
              <a:buFont typeface="Arial" panose="020B0604020202020204" pitchFamily="34" charset="0"/>
              <a:buChar char="•"/>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endParaRPr lang="en-US" sz="1800" dirty="0">
              <a:latin typeface="Courier" pitchFamily="2" charset="0"/>
            </a:endParaRPr>
          </a:p>
        </p:txBody>
      </p:sp>
      <p:pic>
        <p:nvPicPr>
          <p:cNvPr id="4" name="Picture 3">
            <a:extLst>
              <a:ext uri="{FF2B5EF4-FFF2-40B4-BE49-F238E27FC236}">
                <a16:creationId xmlns:a16="http://schemas.microsoft.com/office/drawing/2014/main" id="{585F3EA7-0D92-144E-97B7-E8A5FE24FAE6}"/>
              </a:ext>
            </a:extLst>
          </p:cNvPr>
          <p:cNvPicPr>
            <a:picLocks noChangeAspect="1"/>
          </p:cNvPicPr>
          <p:nvPr/>
        </p:nvPicPr>
        <p:blipFill>
          <a:blip r:embed="rId2"/>
          <a:stretch>
            <a:fillRect/>
          </a:stretch>
        </p:blipFill>
        <p:spPr>
          <a:xfrm>
            <a:off x="241913" y="969820"/>
            <a:ext cx="11692270" cy="5057285"/>
          </a:xfrm>
          <a:prstGeom prst="rect">
            <a:avLst/>
          </a:prstGeom>
        </p:spPr>
      </p:pic>
    </p:spTree>
    <p:extLst>
      <p:ext uri="{BB962C8B-B14F-4D97-AF65-F5344CB8AC3E}">
        <p14:creationId xmlns:p14="http://schemas.microsoft.com/office/powerpoint/2010/main" val="1748494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Example 1</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541667" y="944899"/>
            <a:ext cx="10515600" cy="5298189"/>
          </a:xfrm>
        </p:spPr>
        <p:txBody>
          <a:bodyPr>
            <a:noAutofit/>
          </a:bodyPr>
          <a:lstStyle/>
          <a:p>
            <a:pPr marL="285750" indent="-285750">
              <a:lnSpc>
                <a:spcPct val="100000"/>
              </a:lnSpc>
              <a:spcAft>
                <a:spcPts val="400"/>
              </a:spcAft>
              <a:buFont typeface="Arial" panose="020B0604020202020204" pitchFamily="34" charset="0"/>
              <a:buChar char="•"/>
            </a:pPr>
            <a:r>
              <a:rPr lang="en-IN" sz="1800" dirty="0">
                <a:latin typeface="Courier" pitchFamily="2" charset="0"/>
              </a:rPr>
              <a:t>Package name is physically mapped to the folder.</a:t>
            </a:r>
          </a:p>
          <a:p>
            <a:pPr marL="285750" indent="-285750">
              <a:lnSpc>
                <a:spcPct val="100000"/>
              </a:lnSpc>
              <a:spcAft>
                <a:spcPts val="400"/>
              </a:spcAft>
              <a:buFont typeface="Arial" panose="020B0604020202020204" pitchFamily="34" charset="0"/>
              <a:buChar char="•"/>
            </a:pPr>
            <a:r>
              <a:rPr lang="en-IN" sz="1800" dirty="0">
                <a:latin typeface="Courier" pitchFamily="2" charset="0"/>
              </a:rPr>
              <a:t>Point to Remember : default access modifier of any type is package level private which is also called as default.</a:t>
            </a:r>
          </a:p>
          <a:p>
            <a:pPr marL="342900" indent="-342900">
              <a:lnSpc>
                <a:spcPct val="100000"/>
              </a:lnSpc>
              <a:spcAft>
                <a:spcPts val="400"/>
              </a:spcAft>
              <a:buFont typeface="Arial" panose="020B0604020202020204" pitchFamily="34" charset="0"/>
              <a:buChar char="•"/>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endParaRPr lang="en-IN" sz="1800" dirty="0">
              <a:latin typeface="Courier" pitchFamily="2" charset="0"/>
            </a:endParaRPr>
          </a:p>
          <a:p>
            <a:pPr marL="0" indent="0">
              <a:lnSpc>
                <a:spcPct val="100000"/>
              </a:lnSpc>
              <a:spcAft>
                <a:spcPts val="400"/>
              </a:spcAft>
              <a:buNone/>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r>
              <a:rPr lang="en-IN" sz="1800" dirty="0">
                <a:latin typeface="Courier" pitchFamily="2" charset="0"/>
              </a:rPr>
              <a:t>If we want to use any type inside same package as well as in different package then access modifier of type must be public.</a:t>
            </a:r>
          </a:p>
          <a:p>
            <a:pPr marL="342900" indent="-342900">
              <a:lnSpc>
                <a:spcPct val="100000"/>
              </a:lnSpc>
              <a:spcAft>
                <a:spcPts val="400"/>
              </a:spcAft>
              <a:buFont typeface="Arial" panose="020B0604020202020204" pitchFamily="34" charset="0"/>
              <a:buChar char="•"/>
            </a:pPr>
            <a:r>
              <a:rPr lang="en-IN" sz="1800" dirty="0">
                <a:latin typeface="Courier" pitchFamily="2" charset="0"/>
              </a:rPr>
              <a:t>Access modifier of type(class/interface) can be either package level private/public only. In other words, type can not be private or protected.</a:t>
            </a:r>
          </a:p>
          <a:p>
            <a:pPr marL="342900" indent="-342900">
              <a:lnSpc>
                <a:spcPct val="100000"/>
              </a:lnSpc>
              <a:spcAft>
                <a:spcPts val="400"/>
              </a:spcAft>
              <a:buFont typeface="Arial" panose="020B0604020202020204" pitchFamily="34" charset="0"/>
              <a:buChar char="•"/>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r>
              <a:rPr lang="en-IN" sz="1800" dirty="0">
                <a:latin typeface="Courier" pitchFamily="2" charset="0"/>
              </a:rPr>
              <a:t>If we compile then compiler generates error.</a:t>
            </a:r>
          </a:p>
          <a:p>
            <a:pPr marL="342900" indent="-342900">
              <a:lnSpc>
                <a:spcPct val="100000"/>
              </a:lnSpc>
              <a:spcAft>
                <a:spcPts val="400"/>
              </a:spcAft>
              <a:buFont typeface="Arial" panose="020B0604020202020204" pitchFamily="34" charset="0"/>
              <a:buChar char="•"/>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endParaRPr lang="en-US" sz="1800" dirty="0">
              <a:latin typeface="Courier" pitchFamily="2" charset="0"/>
            </a:endParaRPr>
          </a:p>
        </p:txBody>
      </p:sp>
      <p:pic>
        <p:nvPicPr>
          <p:cNvPr id="4" name="Picture 3">
            <a:extLst>
              <a:ext uri="{FF2B5EF4-FFF2-40B4-BE49-F238E27FC236}">
                <a16:creationId xmlns:a16="http://schemas.microsoft.com/office/drawing/2014/main" id="{68BA8AEB-C712-B945-A6D9-9C8B1FFAB29F}"/>
              </a:ext>
            </a:extLst>
          </p:cNvPr>
          <p:cNvPicPr>
            <a:picLocks noChangeAspect="1"/>
          </p:cNvPicPr>
          <p:nvPr/>
        </p:nvPicPr>
        <p:blipFill>
          <a:blip r:embed="rId2"/>
          <a:stretch>
            <a:fillRect/>
          </a:stretch>
        </p:blipFill>
        <p:spPr>
          <a:xfrm>
            <a:off x="900453" y="2066587"/>
            <a:ext cx="6948967" cy="1270929"/>
          </a:xfrm>
          <a:prstGeom prst="rect">
            <a:avLst/>
          </a:prstGeom>
        </p:spPr>
      </p:pic>
      <p:pic>
        <p:nvPicPr>
          <p:cNvPr id="6" name="Picture 5">
            <a:extLst>
              <a:ext uri="{FF2B5EF4-FFF2-40B4-BE49-F238E27FC236}">
                <a16:creationId xmlns:a16="http://schemas.microsoft.com/office/drawing/2014/main" id="{9DB6578D-8BC9-9F4C-874B-9A98362D4473}"/>
              </a:ext>
            </a:extLst>
          </p:cNvPr>
          <p:cNvPicPr>
            <a:picLocks noChangeAspect="1"/>
          </p:cNvPicPr>
          <p:nvPr/>
        </p:nvPicPr>
        <p:blipFill>
          <a:blip r:embed="rId3"/>
          <a:stretch>
            <a:fillRect/>
          </a:stretch>
        </p:blipFill>
        <p:spPr>
          <a:xfrm>
            <a:off x="900453" y="5030977"/>
            <a:ext cx="4954769" cy="1212111"/>
          </a:xfrm>
          <a:prstGeom prst="rect">
            <a:avLst/>
          </a:prstGeom>
        </p:spPr>
      </p:pic>
    </p:spTree>
    <p:extLst>
      <p:ext uri="{BB962C8B-B14F-4D97-AF65-F5344CB8AC3E}">
        <p14:creationId xmlns:p14="http://schemas.microsoft.com/office/powerpoint/2010/main" val="863470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Example 1</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403712" y="919263"/>
            <a:ext cx="10515600" cy="5298189"/>
          </a:xfrm>
        </p:spPr>
        <p:txBody>
          <a:bodyPr>
            <a:noAutofit/>
          </a:bodyPr>
          <a:lstStyle/>
          <a:p>
            <a:pPr marL="342900" indent="-342900">
              <a:lnSpc>
                <a:spcPct val="100000"/>
              </a:lnSpc>
              <a:spcAft>
                <a:spcPts val="600"/>
              </a:spcAft>
              <a:buFont typeface="Arial" panose="020B0604020202020204" pitchFamily="34" charset="0"/>
              <a:buChar char="•"/>
            </a:pPr>
            <a:r>
              <a:rPr lang="en-IN" sz="1800" dirty="0">
                <a:latin typeface="Courier" pitchFamily="2" charset="0"/>
              </a:rPr>
              <a:t>According to Java Language Specification(JLS), name of public type and name of .java file must be same. It means that, .java file can contain multiple non public types but only one public type.</a:t>
            </a: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0" indent="0">
              <a:lnSpc>
                <a:spcPct val="100000"/>
              </a:lnSpc>
              <a:spcAft>
                <a:spcPts val="600"/>
              </a:spcAft>
              <a:buNone/>
            </a:pPr>
            <a:endParaRPr lang="en-IN" sz="1800" dirty="0">
              <a:latin typeface="Courier" pitchFamily="2" charset="0"/>
            </a:endParaRPr>
          </a:p>
          <a:p>
            <a:pPr marL="285750" indent="-285750">
              <a:lnSpc>
                <a:spcPct val="100000"/>
              </a:lnSpc>
              <a:spcAft>
                <a:spcPts val="600"/>
              </a:spcAft>
              <a:buFont typeface="Arial" panose="020B0604020202020204" pitchFamily="34" charset="0"/>
              <a:buChar char="•"/>
            </a:pPr>
            <a:r>
              <a:rPr lang="en-IN" sz="1800" dirty="0">
                <a:latin typeface="Courier" pitchFamily="2" charset="0"/>
              </a:rPr>
              <a:t>Let us recompile above code:</a:t>
            </a:r>
          </a:p>
          <a:p>
            <a:pPr marL="971550" lvl="1" indent="-285750">
              <a:lnSpc>
                <a:spcPct val="100000"/>
              </a:lnSpc>
              <a:spcAft>
                <a:spcPts val="600"/>
              </a:spcAft>
              <a:buFont typeface="Wingdings" pitchFamily="2" charset="2"/>
              <a:buChar char="Ø"/>
            </a:pPr>
            <a:r>
              <a:rPr lang="en-IN" sz="1600" dirty="0" err="1">
                <a:latin typeface="Courier" pitchFamily="2" charset="0"/>
              </a:rPr>
              <a:t>javac</a:t>
            </a:r>
            <a:r>
              <a:rPr lang="en-IN" sz="1600" dirty="0">
                <a:latin typeface="Courier" pitchFamily="2" charset="0"/>
              </a:rPr>
              <a:t> -d ./bin ./</a:t>
            </a:r>
            <a:r>
              <a:rPr lang="en-IN" sz="1600" dirty="0" err="1">
                <a:latin typeface="Courier" pitchFamily="2" charset="0"/>
              </a:rPr>
              <a:t>src</a:t>
            </a:r>
            <a:r>
              <a:rPr lang="en-IN" sz="1600" dirty="0">
                <a:latin typeface="Courier" pitchFamily="2" charset="0"/>
              </a:rPr>
              <a:t>/</a:t>
            </a:r>
            <a:r>
              <a:rPr lang="en-IN" sz="1600" dirty="0" err="1">
                <a:latin typeface="Courier" pitchFamily="2" charset="0"/>
              </a:rPr>
              <a:t>Complex.java</a:t>
            </a:r>
            <a:r>
              <a:rPr lang="en-IN" sz="1600" dirty="0">
                <a:latin typeface="Courier" pitchFamily="2" charset="0"/>
              </a:rPr>
              <a:t> //output : p1/</a:t>
            </a:r>
            <a:r>
              <a:rPr lang="en-IN" sz="1600" dirty="0" err="1">
                <a:latin typeface="Courier" pitchFamily="2" charset="0"/>
              </a:rPr>
              <a:t>Complex.class</a:t>
            </a:r>
            <a:endParaRPr lang="en-IN" sz="1600" dirty="0">
              <a:latin typeface="Courier" pitchFamily="2" charset="0"/>
            </a:endParaRPr>
          </a:p>
          <a:p>
            <a:pPr marL="971550" lvl="1" indent="-285750">
              <a:lnSpc>
                <a:spcPct val="100000"/>
              </a:lnSpc>
              <a:spcAft>
                <a:spcPts val="600"/>
              </a:spcAft>
              <a:buFont typeface="Wingdings" pitchFamily="2" charset="2"/>
              <a:buChar char="Ø"/>
            </a:pPr>
            <a:r>
              <a:rPr lang="en-IN" sz="1600" dirty="0">
                <a:latin typeface="Courier" pitchFamily="2" charset="0"/>
              </a:rPr>
              <a:t>export CLASSPATH=./bin</a:t>
            </a:r>
          </a:p>
          <a:p>
            <a:pPr marL="971550" lvl="1" indent="-285750">
              <a:lnSpc>
                <a:spcPct val="100000"/>
              </a:lnSpc>
              <a:spcAft>
                <a:spcPts val="600"/>
              </a:spcAft>
              <a:buFont typeface="Wingdings" pitchFamily="2" charset="2"/>
              <a:buChar char="Ø"/>
            </a:pPr>
            <a:r>
              <a:rPr lang="en-IN" sz="1600" dirty="0" err="1">
                <a:latin typeface="Courier" pitchFamily="2" charset="0"/>
              </a:rPr>
              <a:t>javac</a:t>
            </a:r>
            <a:r>
              <a:rPr lang="en-IN" sz="1600" dirty="0">
                <a:latin typeface="Courier" pitchFamily="2" charset="0"/>
              </a:rPr>
              <a:t> -d ./bin ./</a:t>
            </a:r>
            <a:r>
              <a:rPr lang="en-IN" sz="1600" dirty="0" err="1">
                <a:latin typeface="Courier" pitchFamily="2" charset="0"/>
              </a:rPr>
              <a:t>src</a:t>
            </a:r>
            <a:r>
              <a:rPr lang="en-IN" sz="1600" dirty="0">
                <a:latin typeface="Courier" pitchFamily="2" charset="0"/>
              </a:rPr>
              <a:t>/</a:t>
            </a:r>
            <a:r>
              <a:rPr lang="en-IN" sz="1600" dirty="0" err="1">
                <a:latin typeface="Courier" pitchFamily="2" charset="0"/>
              </a:rPr>
              <a:t>Program.java</a:t>
            </a:r>
            <a:r>
              <a:rPr lang="en-IN" sz="1600" dirty="0">
                <a:latin typeface="Courier" pitchFamily="2" charset="0"/>
              </a:rPr>
              <a:t> //Output : </a:t>
            </a:r>
            <a:r>
              <a:rPr lang="en-IN" sz="1600" dirty="0" err="1">
                <a:latin typeface="Courier" pitchFamily="2" charset="0"/>
              </a:rPr>
              <a:t>Program.class</a:t>
            </a:r>
            <a:endParaRPr lang="en-IN" sz="1600" dirty="0">
              <a:latin typeface="Courier" pitchFamily="2" charset="0"/>
            </a:endParaRPr>
          </a:p>
          <a:p>
            <a:pPr marL="971550" lvl="1" indent="-285750">
              <a:lnSpc>
                <a:spcPct val="100000"/>
              </a:lnSpc>
              <a:spcAft>
                <a:spcPts val="600"/>
              </a:spcAft>
              <a:buFont typeface="Wingdings" pitchFamily="2" charset="2"/>
              <a:buChar char="Ø"/>
            </a:pPr>
            <a:r>
              <a:rPr lang="en-IN" sz="1600" dirty="0">
                <a:latin typeface="Courier" pitchFamily="2" charset="0"/>
              </a:rPr>
              <a:t>java Program //Output : </a:t>
            </a:r>
            <a:r>
              <a:rPr lang="en-IN" sz="1600" dirty="0" err="1">
                <a:latin typeface="Courier" pitchFamily="2" charset="0"/>
              </a:rPr>
              <a:t>Complex.toString</a:t>
            </a:r>
            <a:r>
              <a:rPr lang="en-IN" sz="1600" dirty="0">
                <a:latin typeface="Courier" pitchFamily="2" charset="0"/>
              </a:rPr>
              <a:t>()</a:t>
            </a:r>
          </a:p>
          <a:p>
            <a:pPr marL="285750" indent="-285750">
              <a:lnSpc>
                <a:spcPct val="100000"/>
              </a:lnSpc>
              <a:spcAft>
                <a:spcPts val="600"/>
              </a:spcAft>
              <a:buFont typeface="Arial" panose="020B0604020202020204" pitchFamily="34" charset="0"/>
              <a:buChar char="•"/>
            </a:pPr>
            <a:r>
              <a:rPr lang="en-IN" sz="1800" b="1" dirty="0">
                <a:latin typeface="Courier" pitchFamily="2" charset="0"/>
              </a:rPr>
              <a:t>Conclusion : It is possible to use packaged type from unpackaged type.</a:t>
            </a: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US" sz="1800" dirty="0">
              <a:latin typeface="Courier" pitchFamily="2" charset="0"/>
            </a:endParaRPr>
          </a:p>
        </p:txBody>
      </p:sp>
      <p:pic>
        <p:nvPicPr>
          <p:cNvPr id="5" name="Picture 4">
            <a:extLst>
              <a:ext uri="{FF2B5EF4-FFF2-40B4-BE49-F238E27FC236}">
                <a16:creationId xmlns:a16="http://schemas.microsoft.com/office/drawing/2014/main" id="{C559E89E-5493-C940-A2CC-4752654A5680}"/>
              </a:ext>
            </a:extLst>
          </p:cNvPr>
          <p:cNvPicPr>
            <a:picLocks noChangeAspect="1"/>
          </p:cNvPicPr>
          <p:nvPr/>
        </p:nvPicPr>
        <p:blipFill>
          <a:blip r:embed="rId2"/>
          <a:stretch>
            <a:fillRect/>
          </a:stretch>
        </p:blipFill>
        <p:spPr>
          <a:xfrm>
            <a:off x="947852" y="1963713"/>
            <a:ext cx="3296093" cy="1882328"/>
          </a:xfrm>
          <a:prstGeom prst="rect">
            <a:avLst/>
          </a:prstGeom>
        </p:spPr>
      </p:pic>
    </p:spTree>
    <p:extLst>
      <p:ext uri="{BB962C8B-B14F-4D97-AF65-F5344CB8AC3E}">
        <p14:creationId xmlns:p14="http://schemas.microsoft.com/office/powerpoint/2010/main" val="133036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Example 2</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604434" y="1432219"/>
            <a:ext cx="10515600" cy="5298189"/>
          </a:xfrm>
        </p:spPr>
        <p:txBody>
          <a:bodyPr>
            <a:noAutofit/>
          </a:bodyPr>
          <a:lstStyle/>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285750" indent="-285750">
              <a:lnSpc>
                <a:spcPct val="100000"/>
              </a:lnSpc>
              <a:spcAft>
                <a:spcPts val="600"/>
              </a:spcAft>
              <a:buFont typeface="Arial" panose="020B0604020202020204" pitchFamily="34" charset="0"/>
              <a:buChar char="•"/>
            </a:pPr>
            <a:endParaRPr lang="en-IN" sz="1800" dirty="0">
              <a:latin typeface="Courier" pitchFamily="2" charset="0"/>
            </a:endParaRPr>
          </a:p>
          <a:p>
            <a:pPr marL="285750" indent="-285750">
              <a:lnSpc>
                <a:spcPct val="100000"/>
              </a:lnSpc>
              <a:spcAft>
                <a:spcPts val="600"/>
              </a:spcAft>
              <a:buFont typeface="Arial" panose="020B0604020202020204" pitchFamily="34" charset="0"/>
              <a:buChar char="•"/>
            </a:pPr>
            <a:endParaRPr lang="en-IN" sz="1800" dirty="0">
              <a:latin typeface="Courier" pitchFamily="2" charset="0"/>
            </a:endParaRPr>
          </a:p>
          <a:p>
            <a:pPr marL="285750" indent="-285750">
              <a:lnSpc>
                <a:spcPct val="100000"/>
              </a:lnSpc>
              <a:spcAft>
                <a:spcPts val="600"/>
              </a:spcAft>
              <a:buFont typeface="Arial" panose="020B0604020202020204" pitchFamily="34" charset="0"/>
              <a:buChar char="•"/>
            </a:pPr>
            <a:endParaRPr lang="en-IN" sz="1800" dirty="0">
              <a:latin typeface="Courier" pitchFamily="2" charset="0"/>
            </a:endParaRPr>
          </a:p>
          <a:p>
            <a:pPr marL="285750" indent="-285750">
              <a:lnSpc>
                <a:spcPct val="100000"/>
              </a:lnSpc>
              <a:spcAft>
                <a:spcPts val="600"/>
              </a:spcAft>
              <a:buFont typeface="Arial" panose="020B0604020202020204" pitchFamily="34" charset="0"/>
              <a:buChar char="•"/>
            </a:pPr>
            <a:endParaRPr lang="en-IN" sz="1800" dirty="0">
              <a:latin typeface="Courier" pitchFamily="2" charset="0"/>
            </a:endParaRPr>
          </a:p>
          <a:p>
            <a:pPr marL="285750" indent="-285750">
              <a:lnSpc>
                <a:spcPct val="100000"/>
              </a:lnSpc>
              <a:spcAft>
                <a:spcPts val="600"/>
              </a:spcAft>
              <a:buFont typeface="Arial" panose="020B0604020202020204" pitchFamily="34" charset="0"/>
              <a:buChar char="•"/>
            </a:pPr>
            <a:endParaRPr lang="en-IN" sz="1800" dirty="0">
              <a:latin typeface="Courier" pitchFamily="2" charset="0"/>
            </a:endParaRPr>
          </a:p>
          <a:p>
            <a:pPr marL="0" indent="0">
              <a:lnSpc>
                <a:spcPct val="100000"/>
              </a:lnSpc>
              <a:spcAft>
                <a:spcPts val="600"/>
              </a:spcAft>
              <a:buNone/>
            </a:pPr>
            <a:endParaRPr lang="en-IN" sz="1800" dirty="0">
              <a:latin typeface="Courier" pitchFamily="2" charset="0"/>
            </a:endParaRPr>
          </a:p>
          <a:p>
            <a:pPr marL="285750" indent="-285750">
              <a:lnSpc>
                <a:spcPct val="100000"/>
              </a:lnSpc>
              <a:spcAft>
                <a:spcPts val="600"/>
              </a:spcAft>
              <a:buFont typeface="Arial" panose="020B0604020202020204" pitchFamily="34" charset="0"/>
              <a:buChar char="•"/>
            </a:pPr>
            <a:r>
              <a:rPr lang="en-IN" sz="1800" dirty="0">
                <a:latin typeface="Courier" pitchFamily="2" charset="0"/>
              </a:rPr>
              <a:t>If we define any type without package then it is considered as a member of default package. </a:t>
            </a:r>
          </a:p>
          <a:p>
            <a:pPr marL="285750" indent="-285750">
              <a:lnSpc>
                <a:spcPct val="100000"/>
              </a:lnSpc>
              <a:spcAft>
                <a:spcPts val="600"/>
              </a:spcAft>
              <a:buFont typeface="Arial" panose="020B0604020202020204" pitchFamily="34" charset="0"/>
              <a:buChar char="•"/>
            </a:pPr>
            <a:r>
              <a:rPr lang="en-IN" sz="1800" dirty="0">
                <a:latin typeface="Courier" pitchFamily="2" charset="0"/>
              </a:rPr>
              <a:t>Conclusion : Since we can not import default package, it is not possible to use unpackaged type from packaged type.</a:t>
            </a: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US" sz="1800" dirty="0">
              <a:latin typeface="Courier" pitchFamily="2" charset="0"/>
            </a:endParaRPr>
          </a:p>
        </p:txBody>
      </p:sp>
      <p:pic>
        <p:nvPicPr>
          <p:cNvPr id="4" name="Picture 3">
            <a:extLst>
              <a:ext uri="{FF2B5EF4-FFF2-40B4-BE49-F238E27FC236}">
                <a16:creationId xmlns:a16="http://schemas.microsoft.com/office/drawing/2014/main" id="{EE7CC7B0-D1C2-D742-98BA-851825881BC8}"/>
              </a:ext>
            </a:extLst>
          </p:cNvPr>
          <p:cNvPicPr>
            <a:picLocks noChangeAspect="1"/>
          </p:cNvPicPr>
          <p:nvPr/>
        </p:nvPicPr>
        <p:blipFill>
          <a:blip r:embed="rId2"/>
          <a:stretch>
            <a:fillRect/>
          </a:stretch>
        </p:blipFill>
        <p:spPr>
          <a:xfrm>
            <a:off x="816112" y="986171"/>
            <a:ext cx="9618921" cy="3698842"/>
          </a:xfrm>
          <a:prstGeom prst="rect">
            <a:avLst/>
          </a:prstGeom>
        </p:spPr>
      </p:pic>
    </p:spTree>
    <p:extLst>
      <p:ext uri="{BB962C8B-B14F-4D97-AF65-F5344CB8AC3E}">
        <p14:creationId xmlns:p14="http://schemas.microsoft.com/office/powerpoint/2010/main" val="4194989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Example 3</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604434" y="1432219"/>
            <a:ext cx="10515600" cy="5298189"/>
          </a:xfrm>
        </p:spPr>
        <p:txBody>
          <a:bodyPr>
            <a:noAutofit/>
          </a:bodyPr>
          <a:lstStyle/>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US" sz="1800" dirty="0">
              <a:latin typeface="Courier" pitchFamily="2" charset="0"/>
            </a:endParaRPr>
          </a:p>
        </p:txBody>
      </p:sp>
      <p:pic>
        <p:nvPicPr>
          <p:cNvPr id="6" name="Picture 5">
            <a:extLst>
              <a:ext uri="{FF2B5EF4-FFF2-40B4-BE49-F238E27FC236}">
                <a16:creationId xmlns:a16="http://schemas.microsoft.com/office/drawing/2014/main" id="{66FEF0F5-3088-C04D-9A78-75EC62661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983661"/>
            <a:ext cx="8498958" cy="5311849"/>
          </a:xfrm>
          <a:prstGeom prst="rect">
            <a:avLst/>
          </a:prstGeom>
        </p:spPr>
      </p:pic>
    </p:spTree>
    <p:extLst>
      <p:ext uri="{BB962C8B-B14F-4D97-AF65-F5344CB8AC3E}">
        <p14:creationId xmlns:p14="http://schemas.microsoft.com/office/powerpoint/2010/main" val="181991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Example 3</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604434" y="1432219"/>
            <a:ext cx="10515600" cy="5298189"/>
          </a:xfrm>
        </p:spPr>
        <p:txBody>
          <a:bodyPr>
            <a:noAutofit/>
          </a:bodyPr>
          <a:lstStyle/>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r>
              <a:rPr lang="en-IN" dirty="0">
                <a:latin typeface="Courier" pitchFamily="2" charset="0"/>
              </a:rPr>
              <a:t>Conclusion : We can define types into separate package. It is possible to use packaged type from another packaged type.</a:t>
            </a: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US" sz="1800" dirty="0">
              <a:latin typeface="Courier" pitchFamily="2" charset="0"/>
            </a:endParaRPr>
          </a:p>
        </p:txBody>
      </p:sp>
      <p:pic>
        <p:nvPicPr>
          <p:cNvPr id="5" name="Picture 4">
            <a:extLst>
              <a:ext uri="{FF2B5EF4-FFF2-40B4-BE49-F238E27FC236}">
                <a16:creationId xmlns:a16="http://schemas.microsoft.com/office/drawing/2014/main" id="{9A3453D4-BAFD-6742-AB1C-D8121BDE5B13}"/>
              </a:ext>
            </a:extLst>
          </p:cNvPr>
          <p:cNvPicPr>
            <a:picLocks noChangeAspect="1"/>
          </p:cNvPicPr>
          <p:nvPr/>
        </p:nvPicPr>
        <p:blipFill>
          <a:blip r:embed="rId2"/>
          <a:stretch>
            <a:fillRect/>
          </a:stretch>
        </p:blipFill>
        <p:spPr>
          <a:xfrm>
            <a:off x="928480" y="1217648"/>
            <a:ext cx="8796680" cy="4337733"/>
          </a:xfrm>
          <a:prstGeom prst="rect">
            <a:avLst/>
          </a:prstGeom>
        </p:spPr>
      </p:pic>
    </p:spTree>
    <p:extLst>
      <p:ext uri="{BB962C8B-B14F-4D97-AF65-F5344CB8AC3E}">
        <p14:creationId xmlns:p14="http://schemas.microsoft.com/office/powerpoint/2010/main" val="2122722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Example 4</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604434" y="1432219"/>
            <a:ext cx="10515600" cy="5298189"/>
          </a:xfrm>
        </p:spPr>
        <p:txBody>
          <a:bodyPr>
            <a:noAutofit/>
          </a:bodyPr>
          <a:lstStyle/>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US" sz="1800" dirty="0">
              <a:latin typeface="Courier" pitchFamily="2" charset="0"/>
            </a:endParaRPr>
          </a:p>
        </p:txBody>
      </p:sp>
      <p:pic>
        <p:nvPicPr>
          <p:cNvPr id="5" name="Picture 4">
            <a:extLst>
              <a:ext uri="{FF2B5EF4-FFF2-40B4-BE49-F238E27FC236}">
                <a16:creationId xmlns:a16="http://schemas.microsoft.com/office/drawing/2014/main" id="{448A5B89-8FA7-BF46-A261-B54C9FF77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971378"/>
            <a:ext cx="8679712" cy="5201469"/>
          </a:xfrm>
          <a:prstGeom prst="rect">
            <a:avLst/>
          </a:prstGeom>
        </p:spPr>
      </p:pic>
    </p:spTree>
    <p:extLst>
      <p:ext uri="{BB962C8B-B14F-4D97-AF65-F5344CB8AC3E}">
        <p14:creationId xmlns:p14="http://schemas.microsoft.com/office/powerpoint/2010/main" val="274715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lstStyle/>
          <a:p>
            <a:r>
              <a:rPr lang="en-US" b="1" dirty="0"/>
              <a:t>Package</a:t>
            </a:r>
          </a:p>
        </p:txBody>
      </p:sp>
      <p:pic>
        <p:nvPicPr>
          <p:cNvPr id="4" name="Content Placeholder 3">
            <a:extLst>
              <a:ext uri="{FF2B5EF4-FFF2-40B4-BE49-F238E27FC236}">
                <a16:creationId xmlns:a16="http://schemas.microsoft.com/office/drawing/2014/main" id="{001F559A-650A-BE4D-93FD-84AC3DF84984}"/>
              </a:ext>
            </a:extLst>
          </p:cNvPr>
          <p:cNvPicPr>
            <a:picLocks noGrp="1" noChangeAspect="1"/>
          </p:cNvPicPr>
          <p:nvPr>
            <p:ph idx="1"/>
          </p:nvPr>
        </p:nvPicPr>
        <p:blipFill>
          <a:blip r:embed="rId2"/>
          <a:stretch>
            <a:fillRect/>
          </a:stretch>
        </p:blipFill>
        <p:spPr>
          <a:xfrm>
            <a:off x="2966151" y="1290366"/>
            <a:ext cx="6058976" cy="4564063"/>
          </a:xfrm>
          <a:prstGeom prst="rect">
            <a:avLst/>
          </a:prstGeom>
        </p:spPr>
      </p:pic>
    </p:spTree>
    <p:extLst>
      <p:ext uri="{BB962C8B-B14F-4D97-AF65-F5344CB8AC3E}">
        <p14:creationId xmlns:p14="http://schemas.microsoft.com/office/powerpoint/2010/main" val="414430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Example 4</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604434" y="1432219"/>
            <a:ext cx="10515600" cy="5298189"/>
          </a:xfrm>
        </p:spPr>
        <p:txBody>
          <a:bodyPr>
            <a:noAutofit/>
          </a:bodyPr>
          <a:lstStyle/>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a:lnSpc>
                <a:spcPct val="100000"/>
              </a:lnSpc>
              <a:spcAft>
                <a:spcPts val="600"/>
              </a:spcAft>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285750" indent="-285750">
              <a:buFont typeface="Arial" panose="020B0604020202020204" pitchFamily="34" charset="0"/>
              <a:buChar char="•"/>
            </a:pPr>
            <a:r>
              <a:rPr lang="en-IN" dirty="0">
                <a:latin typeface="Courier" pitchFamily="2" charset="0"/>
              </a:rPr>
              <a:t>Conclusion : We can define all types into single package. In this case, to use one type into another type, use of import statement is optional.</a:t>
            </a: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US" sz="1800" dirty="0">
              <a:latin typeface="Courier" pitchFamily="2" charset="0"/>
            </a:endParaRPr>
          </a:p>
        </p:txBody>
      </p:sp>
      <p:pic>
        <p:nvPicPr>
          <p:cNvPr id="4" name="Picture 3">
            <a:extLst>
              <a:ext uri="{FF2B5EF4-FFF2-40B4-BE49-F238E27FC236}">
                <a16:creationId xmlns:a16="http://schemas.microsoft.com/office/drawing/2014/main" id="{8F431EEE-7651-FF46-9542-9F1A1C750AC1}"/>
              </a:ext>
            </a:extLst>
          </p:cNvPr>
          <p:cNvPicPr>
            <a:picLocks noChangeAspect="1"/>
          </p:cNvPicPr>
          <p:nvPr/>
        </p:nvPicPr>
        <p:blipFill>
          <a:blip r:embed="rId2"/>
          <a:stretch>
            <a:fillRect/>
          </a:stretch>
        </p:blipFill>
        <p:spPr>
          <a:xfrm>
            <a:off x="826228" y="1142288"/>
            <a:ext cx="9427534" cy="4249426"/>
          </a:xfrm>
          <a:prstGeom prst="rect">
            <a:avLst/>
          </a:prstGeom>
        </p:spPr>
      </p:pic>
    </p:spTree>
    <p:extLst>
      <p:ext uri="{BB962C8B-B14F-4D97-AF65-F5344CB8AC3E}">
        <p14:creationId xmlns:p14="http://schemas.microsoft.com/office/powerpoint/2010/main" val="763757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Example 5</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604434" y="1432219"/>
            <a:ext cx="10515600" cy="5298189"/>
          </a:xfrm>
        </p:spPr>
        <p:txBody>
          <a:bodyPr>
            <a:noAutofit/>
          </a:bodyPr>
          <a:lstStyle/>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US" sz="1800" dirty="0">
              <a:latin typeface="Courier" pitchFamily="2" charset="0"/>
            </a:endParaRPr>
          </a:p>
        </p:txBody>
      </p:sp>
      <p:pic>
        <p:nvPicPr>
          <p:cNvPr id="6" name="Picture 5">
            <a:extLst>
              <a:ext uri="{FF2B5EF4-FFF2-40B4-BE49-F238E27FC236}">
                <a16:creationId xmlns:a16="http://schemas.microsoft.com/office/drawing/2014/main" id="{9930404A-21B4-D041-8DA9-688DBA87F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966383"/>
            <a:ext cx="8481237" cy="5056225"/>
          </a:xfrm>
          <a:prstGeom prst="rect">
            <a:avLst/>
          </a:prstGeom>
        </p:spPr>
      </p:pic>
    </p:spTree>
    <p:extLst>
      <p:ext uri="{BB962C8B-B14F-4D97-AF65-F5344CB8AC3E}">
        <p14:creationId xmlns:p14="http://schemas.microsoft.com/office/powerpoint/2010/main" val="4279323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Example 5</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604434" y="1432219"/>
            <a:ext cx="10515600" cy="5298189"/>
          </a:xfrm>
        </p:spPr>
        <p:txBody>
          <a:bodyPr>
            <a:noAutofit/>
          </a:bodyPr>
          <a:lstStyle/>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a:lnSpc>
                <a:spcPct val="100000"/>
              </a:lnSpc>
              <a:spcAft>
                <a:spcPts val="600"/>
              </a:spcAft>
            </a:pPr>
            <a:endParaRPr lang="en-IN" dirty="0">
              <a:latin typeface="Courier" pitchFamily="2" charset="0"/>
            </a:endParaRPr>
          </a:p>
          <a:p>
            <a:pPr marL="342900" indent="-342900">
              <a:lnSpc>
                <a:spcPct val="100000"/>
              </a:lnSpc>
              <a:spcAft>
                <a:spcPts val="600"/>
              </a:spcAft>
              <a:buFont typeface="Arial" panose="020B0604020202020204" pitchFamily="34" charset="0"/>
              <a:buChar char="•"/>
            </a:pPr>
            <a:endParaRPr lang="en-IN" dirty="0">
              <a:latin typeface="Courier" pitchFamily="2" charset="0"/>
            </a:endParaRPr>
          </a:p>
          <a:p>
            <a:pPr marL="285750" indent="-285750">
              <a:buFont typeface="Arial" panose="020B0604020202020204" pitchFamily="34" charset="0"/>
              <a:buChar char="•"/>
            </a:pPr>
            <a:r>
              <a:rPr lang="en-IN" sz="1800" dirty="0">
                <a:latin typeface="Courier" pitchFamily="2" charset="0"/>
              </a:rPr>
              <a:t>Conclusion : We can create package inside package. It is also called as sub package. </a:t>
            </a:r>
          </a:p>
          <a:p>
            <a:pPr marL="285750" indent="-285750">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US" sz="1800" dirty="0">
              <a:latin typeface="Courier" pitchFamily="2" charset="0"/>
            </a:endParaRPr>
          </a:p>
        </p:txBody>
      </p:sp>
      <p:pic>
        <p:nvPicPr>
          <p:cNvPr id="5" name="Picture 4">
            <a:extLst>
              <a:ext uri="{FF2B5EF4-FFF2-40B4-BE49-F238E27FC236}">
                <a16:creationId xmlns:a16="http://schemas.microsoft.com/office/drawing/2014/main" id="{C9987A34-06CC-DE40-A72C-373C7AA3218A}"/>
              </a:ext>
            </a:extLst>
          </p:cNvPr>
          <p:cNvPicPr>
            <a:picLocks noChangeAspect="1"/>
          </p:cNvPicPr>
          <p:nvPr/>
        </p:nvPicPr>
        <p:blipFill>
          <a:blip r:embed="rId2"/>
          <a:stretch>
            <a:fillRect/>
          </a:stretch>
        </p:blipFill>
        <p:spPr>
          <a:xfrm>
            <a:off x="882502" y="1432219"/>
            <a:ext cx="9439040" cy="4330628"/>
          </a:xfrm>
          <a:prstGeom prst="rect">
            <a:avLst/>
          </a:prstGeom>
        </p:spPr>
      </p:pic>
    </p:spTree>
    <p:extLst>
      <p:ext uri="{BB962C8B-B14F-4D97-AF65-F5344CB8AC3E}">
        <p14:creationId xmlns:p14="http://schemas.microsoft.com/office/powerpoint/2010/main" val="4169793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Static Import</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403711" y="941565"/>
            <a:ext cx="10749367" cy="5298189"/>
          </a:xfrm>
        </p:spPr>
        <p:txBody>
          <a:bodyPr>
            <a:noAutofit/>
          </a:bodyPr>
          <a:lstStyle/>
          <a:p>
            <a:pPr marL="285750" indent="-285750">
              <a:lnSpc>
                <a:spcPct val="100000"/>
              </a:lnSpc>
              <a:spcAft>
                <a:spcPts val="600"/>
              </a:spcAft>
              <a:buFont typeface="Arial" panose="020B0604020202020204" pitchFamily="34" charset="0"/>
              <a:buChar char="•"/>
            </a:pPr>
            <a:r>
              <a:rPr lang="en-IN" sz="1800" dirty="0">
                <a:latin typeface="Courier" pitchFamily="2" charset="0"/>
              </a:rPr>
              <a:t>If static members belonging to the same class then use of type name and dot operator is optional.</a:t>
            </a: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285750" indent="-285750">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US" sz="1800" dirty="0">
              <a:latin typeface="Courier" pitchFamily="2" charset="0"/>
            </a:endParaRPr>
          </a:p>
        </p:txBody>
      </p:sp>
      <p:pic>
        <p:nvPicPr>
          <p:cNvPr id="4" name="Picture 3">
            <a:extLst>
              <a:ext uri="{FF2B5EF4-FFF2-40B4-BE49-F238E27FC236}">
                <a16:creationId xmlns:a16="http://schemas.microsoft.com/office/drawing/2014/main" id="{E1A94857-FECC-F74B-ABBC-B668B3E6F2EF}"/>
              </a:ext>
            </a:extLst>
          </p:cNvPr>
          <p:cNvPicPr>
            <a:picLocks noChangeAspect="1"/>
          </p:cNvPicPr>
          <p:nvPr/>
        </p:nvPicPr>
        <p:blipFill>
          <a:blip r:embed="rId2"/>
          <a:stretch>
            <a:fillRect/>
          </a:stretch>
        </p:blipFill>
        <p:spPr>
          <a:xfrm>
            <a:off x="773098" y="1844409"/>
            <a:ext cx="10629900" cy="3492500"/>
          </a:xfrm>
          <a:prstGeom prst="rect">
            <a:avLst/>
          </a:prstGeom>
        </p:spPr>
      </p:pic>
    </p:spTree>
    <p:extLst>
      <p:ext uri="{BB962C8B-B14F-4D97-AF65-F5344CB8AC3E}">
        <p14:creationId xmlns:p14="http://schemas.microsoft.com/office/powerpoint/2010/main" val="2424938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Static Import</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470618" y="919262"/>
            <a:ext cx="10749367" cy="5298189"/>
          </a:xfrm>
        </p:spPr>
        <p:txBody>
          <a:bodyPr>
            <a:noAutofit/>
          </a:bodyPr>
          <a:lstStyle/>
          <a:p>
            <a:pPr marL="285750" indent="-285750">
              <a:lnSpc>
                <a:spcPct val="100000"/>
              </a:lnSpc>
              <a:spcAft>
                <a:spcPts val="400"/>
              </a:spcAft>
              <a:buFont typeface="Arial" panose="020B0604020202020204" pitchFamily="34" charset="0"/>
              <a:buChar char="•"/>
            </a:pPr>
            <a:r>
              <a:rPr lang="en-IN" sz="1800" dirty="0">
                <a:latin typeface="Courier" pitchFamily="2" charset="0"/>
              </a:rPr>
              <a:t>If static members belonging to the different class then use of type name and dot operator is mandatory.</a:t>
            </a:r>
          </a:p>
          <a:p>
            <a:pPr marL="285750" indent="-285750">
              <a:lnSpc>
                <a:spcPct val="100000"/>
              </a:lnSpc>
              <a:spcAft>
                <a:spcPts val="400"/>
              </a:spcAft>
              <a:buFont typeface="Arial" panose="020B0604020202020204" pitchFamily="34" charset="0"/>
              <a:buChar char="•"/>
            </a:pPr>
            <a:r>
              <a:rPr lang="en-IN" sz="1800" dirty="0">
                <a:latin typeface="Courier" pitchFamily="2" charset="0"/>
              </a:rPr>
              <a:t>PI and pow are static members of </a:t>
            </a:r>
            <a:r>
              <a:rPr lang="en-IN" sz="1800" dirty="0" err="1">
                <a:latin typeface="Courier" pitchFamily="2" charset="0"/>
              </a:rPr>
              <a:t>java.lang.Math</a:t>
            </a:r>
            <a:r>
              <a:rPr lang="en-IN" sz="1800" dirty="0">
                <a:latin typeface="Courier" pitchFamily="2" charset="0"/>
              </a:rPr>
              <a:t> class. To use Math class import statement is not required.</a:t>
            </a:r>
          </a:p>
          <a:p>
            <a:pPr marL="285750" indent="-285750">
              <a:lnSpc>
                <a:spcPct val="100000"/>
              </a:lnSpc>
              <a:spcAft>
                <a:spcPts val="400"/>
              </a:spcAft>
              <a:buFont typeface="Arial" panose="020B0604020202020204" pitchFamily="34" charset="0"/>
              <a:buChar char="•"/>
            </a:pPr>
            <a:r>
              <a:rPr lang="en-IN" sz="1800" dirty="0">
                <a:latin typeface="Courier" pitchFamily="2" charset="0"/>
              </a:rPr>
              <a:t>Consider Following code:</a:t>
            </a: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285750" indent="-285750">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US" sz="1800" dirty="0">
              <a:latin typeface="Courier" pitchFamily="2" charset="0"/>
            </a:endParaRPr>
          </a:p>
        </p:txBody>
      </p:sp>
      <p:pic>
        <p:nvPicPr>
          <p:cNvPr id="5" name="Picture 4">
            <a:extLst>
              <a:ext uri="{FF2B5EF4-FFF2-40B4-BE49-F238E27FC236}">
                <a16:creationId xmlns:a16="http://schemas.microsoft.com/office/drawing/2014/main" id="{129DCC3F-B3FE-AF44-9849-2F695AA02D43}"/>
              </a:ext>
            </a:extLst>
          </p:cNvPr>
          <p:cNvPicPr>
            <a:picLocks noChangeAspect="1"/>
          </p:cNvPicPr>
          <p:nvPr/>
        </p:nvPicPr>
        <p:blipFill>
          <a:blip r:embed="rId2"/>
          <a:stretch>
            <a:fillRect/>
          </a:stretch>
        </p:blipFill>
        <p:spPr>
          <a:xfrm>
            <a:off x="943939" y="2864826"/>
            <a:ext cx="8902700" cy="3198038"/>
          </a:xfrm>
          <a:prstGeom prst="rect">
            <a:avLst/>
          </a:prstGeom>
        </p:spPr>
      </p:pic>
    </p:spTree>
    <p:extLst>
      <p:ext uri="{BB962C8B-B14F-4D97-AF65-F5344CB8AC3E}">
        <p14:creationId xmlns:p14="http://schemas.microsoft.com/office/powerpoint/2010/main" val="1973274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Static Import</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269897" y="830053"/>
            <a:ext cx="10749367" cy="5298189"/>
          </a:xfrm>
        </p:spPr>
        <p:txBody>
          <a:bodyPr>
            <a:noAutofit/>
          </a:bodyPr>
          <a:lstStyle/>
          <a:p>
            <a:pPr marL="285750" indent="-285750">
              <a:lnSpc>
                <a:spcPct val="100000"/>
              </a:lnSpc>
              <a:buFont typeface="Arial" panose="020B0604020202020204" pitchFamily="34" charset="0"/>
              <a:buChar char="•"/>
            </a:pPr>
            <a:r>
              <a:rPr lang="en-IN" sz="1800" dirty="0">
                <a:latin typeface="Courier" pitchFamily="2" charset="0"/>
              </a:rPr>
              <a:t>There are situations where you need frequent access to static final fields (constants) and static methods from one or two classes. Prefixing the name of these classes over and over can result in cluttered code. The static import statement gives you a way to import the constants and static methods that you want to use so that you do not need to prefix the name of their class.</a:t>
            </a:r>
          </a:p>
          <a:p>
            <a:pPr marL="285750" indent="-285750">
              <a:lnSpc>
                <a:spcPct val="100000"/>
              </a:lnSpc>
              <a:buFont typeface="Arial" panose="020B0604020202020204" pitchFamily="34" charset="0"/>
              <a:buChar char="•"/>
            </a:pPr>
            <a:r>
              <a:rPr lang="en-IN" sz="1800" dirty="0">
                <a:latin typeface="Courier" pitchFamily="2" charset="0"/>
              </a:rPr>
              <a:t>Consider code:</a:t>
            </a: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285750" indent="-285750">
              <a:lnSpc>
                <a:spcPct val="100000"/>
              </a:lnSpc>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IN" sz="1800" dirty="0">
              <a:latin typeface="Courier" pitchFamily="2" charset="0"/>
            </a:endParaRPr>
          </a:p>
          <a:p>
            <a:pPr marL="342900" indent="-342900">
              <a:lnSpc>
                <a:spcPct val="100000"/>
              </a:lnSpc>
              <a:spcAft>
                <a:spcPts val="600"/>
              </a:spcAft>
              <a:buFont typeface="Arial" panose="020B0604020202020204" pitchFamily="34" charset="0"/>
              <a:buChar char="•"/>
            </a:pPr>
            <a:endParaRPr lang="en-US" sz="1800" dirty="0">
              <a:latin typeface="Courier" pitchFamily="2" charset="0"/>
            </a:endParaRPr>
          </a:p>
        </p:txBody>
      </p:sp>
      <p:pic>
        <p:nvPicPr>
          <p:cNvPr id="4" name="Picture 3">
            <a:extLst>
              <a:ext uri="{FF2B5EF4-FFF2-40B4-BE49-F238E27FC236}">
                <a16:creationId xmlns:a16="http://schemas.microsoft.com/office/drawing/2014/main" id="{B777A12C-E365-2D4C-87D5-60A31A8B77E7}"/>
              </a:ext>
            </a:extLst>
          </p:cNvPr>
          <p:cNvPicPr>
            <a:picLocks noChangeAspect="1"/>
          </p:cNvPicPr>
          <p:nvPr/>
        </p:nvPicPr>
        <p:blipFill>
          <a:blip r:embed="rId2"/>
          <a:stretch>
            <a:fillRect/>
          </a:stretch>
        </p:blipFill>
        <p:spPr>
          <a:xfrm>
            <a:off x="3229705" y="2470456"/>
            <a:ext cx="8068340" cy="3806802"/>
          </a:xfrm>
          <a:prstGeom prst="rect">
            <a:avLst/>
          </a:prstGeom>
        </p:spPr>
      </p:pic>
    </p:spTree>
    <p:extLst>
      <p:ext uri="{BB962C8B-B14F-4D97-AF65-F5344CB8AC3E}">
        <p14:creationId xmlns:p14="http://schemas.microsoft.com/office/powerpoint/2010/main" val="358656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A43668-78B2-AB42-A785-C086C5659F23}"/>
              </a:ext>
            </a:extLst>
          </p:cNvPr>
          <p:cNvSpPr>
            <a:spLocks noGrp="1"/>
          </p:cNvSpPr>
          <p:nvPr>
            <p:ph type="subTitle" idx="1"/>
          </p:nvPr>
        </p:nvSpPr>
        <p:spPr>
          <a:xfrm>
            <a:off x="1524000" y="4051494"/>
            <a:ext cx="9144000" cy="1445461"/>
          </a:xfrm>
        </p:spPr>
        <p:txBody>
          <a:bodyPr>
            <a:normAutofit/>
          </a:bodyPr>
          <a:lstStyle/>
          <a:p>
            <a:r>
              <a:rPr lang="en-US" dirty="0">
                <a:latin typeface="Courier" pitchFamily="2" charset="0"/>
              </a:rPr>
              <a:t>Thank You.</a:t>
            </a:r>
          </a:p>
          <a:p>
            <a:r>
              <a:rPr lang="en-US" dirty="0">
                <a:latin typeface="Courier" pitchFamily="2" charset="0"/>
              </a:rPr>
              <a:t>[</a:t>
            </a:r>
            <a:r>
              <a:rPr lang="en-US" sz="1800" dirty="0" err="1">
                <a:latin typeface="Courier" pitchFamily="2" charset="0"/>
              </a:rPr>
              <a:t>sandeepkulange@sunbeaminfo.com</a:t>
            </a:r>
            <a:r>
              <a:rPr lang="en-US" dirty="0">
                <a:latin typeface="Courier" pitchFamily="2" charset="0"/>
              </a:rPr>
              <a:t>]</a:t>
            </a:r>
          </a:p>
        </p:txBody>
      </p:sp>
      <p:pic>
        <p:nvPicPr>
          <p:cNvPr id="6" name="Picture 5">
            <a:extLst>
              <a:ext uri="{FF2B5EF4-FFF2-40B4-BE49-F238E27FC236}">
                <a16:creationId xmlns:a16="http://schemas.microsoft.com/office/drawing/2014/main" id="{4F265633-1283-9C43-94C1-6FA18C347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190" y="702418"/>
            <a:ext cx="2691620" cy="3131596"/>
          </a:xfrm>
          <a:prstGeom prst="rect">
            <a:avLst/>
          </a:prstGeom>
        </p:spPr>
      </p:pic>
    </p:spTree>
    <p:extLst>
      <p:ext uri="{BB962C8B-B14F-4D97-AF65-F5344CB8AC3E}">
        <p14:creationId xmlns:p14="http://schemas.microsoft.com/office/powerpoint/2010/main" val="12619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lstStyle/>
          <a:p>
            <a:r>
              <a:rPr lang="en-US" b="1" dirty="0"/>
              <a:t>Package</a:t>
            </a:r>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704386" y="1078494"/>
            <a:ext cx="10515600" cy="4564542"/>
          </a:xfrm>
        </p:spPr>
        <p:txBody>
          <a:bodyPr>
            <a:noAutofit/>
          </a:bodyPr>
          <a:lstStyle/>
          <a:p>
            <a:pPr marL="285750" indent="-285750">
              <a:lnSpc>
                <a:spcPct val="100000"/>
              </a:lnSpc>
              <a:spcAft>
                <a:spcPts val="400"/>
              </a:spcAft>
              <a:buFont typeface="Arial" panose="020B0604020202020204" pitchFamily="34" charset="0"/>
              <a:buChar char="•"/>
            </a:pPr>
            <a:r>
              <a:rPr lang="en-IN" sz="1800" dirty="0">
                <a:latin typeface="Courier" pitchFamily="2" charset="0"/>
              </a:rPr>
              <a:t>Package is a Java language feature which helps developer to:</a:t>
            </a:r>
          </a:p>
          <a:p>
            <a:pPr marL="1028700" lvl="1" indent="-342900">
              <a:lnSpc>
                <a:spcPct val="100000"/>
              </a:lnSpc>
              <a:spcAft>
                <a:spcPts val="400"/>
              </a:spcAft>
              <a:buFont typeface="+mj-lt"/>
              <a:buAutoNum type="arabicPeriod"/>
            </a:pPr>
            <a:r>
              <a:rPr lang="en-IN" sz="1600" dirty="0">
                <a:latin typeface="Courier" pitchFamily="2" charset="0"/>
              </a:rPr>
              <a:t>To group functionally equivalent or related types together.</a:t>
            </a:r>
          </a:p>
          <a:p>
            <a:pPr marL="1028700" lvl="1" indent="-342900">
              <a:lnSpc>
                <a:spcPct val="100000"/>
              </a:lnSpc>
              <a:spcAft>
                <a:spcPts val="400"/>
              </a:spcAft>
              <a:buFont typeface="+mj-lt"/>
              <a:buAutoNum type="arabicPeriod"/>
            </a:pPr>
            <a:r>
              <a:rPr lang="en-IN" sz="1600" dirty="0">
                <a:latin typeface="Courier" pitchFamily="2" charset="0"/>
              </a:rPr>
              <a:t>To avoid naming clashing/collision/conflict/ambiguity in source code.</a:t>
            </a:r>
          </a:p>
          <a:p>
            <a:pPr marL="1028700" lvl="1" indent="-342900">
              <a:lnSpc>
                <a:spcPct val="100000"/>
              </a:lnSpc>
              <a:spcAft>
                <a:spcPts val="400"/>
              </a:spcAft>
              <a:buFont typeface="+mj-lt"/>
              <a:buAutoNum type="arabicPeriod"/>
            </a:pPr>
            <a:r>
              <a:rPr lang="en-IN" sz="1600" dirty="0">
                <a:latin typeface="Courier" pitchFamily="2" charset="0"/>
              </a:rPr>
              <a:t>To control the access to types.</a:t>
            </a:r>
          </a:p>
          <a:p>
            <a:pPr marL="1028700" lvl="1" indent="-342900">
              <a:lnSpc>
                <a:spcPct val="100000"/>
              </a:lnSpc>
              <a:spcAft>
                <a:spcPts val="400"/>
              </a:spcAft>
              <a:buFont typeface="+mj-lt"/>
              <a:buAutoNum type="arabicPeriod"/>
            </a:pPr>
            <a:r>
              <a:rPr lang="en-IN" sz="1600" dirty="0">
                <a:latin typeface="Courier" pitchFamily="2" charset="0"/>
              </a:rPr>
              <a:t>To make types easier to find( from the perspective of java docs ).</a:t>
            </a:r>
          </a:p>
          <a:p>
            <a:pPr marL="1028700" lvl="1" indent="-342900">
              <a:lnSpc>
                <a:spcPct val="100000"/>
              </a:lnSpc>
              <a:spcAft>
                <a:spcPts val="400"/>
              </a:spcAft>
              <a:buFont typeface="+mj-lt"/>
              <a:buAutoNum type="arabicPeriod"/>
            </a:pPr>
            <a:endParaRPr lang="en-IN" sz="1600" dirty="0">
              <a:latin typeface="Courier" pitchFamily="2" charset="0"/>
            </a:endParaRPr>
          </a:p>
          <a:p>
            <a:pPr marL="342900" indent="-342900">
              <a:lnSpc>
                <a:spcPct val="100000"/>
              </a:lnSpc>
              <a:spcAft>
                <a:spcPts val="400"/>
              </a:spcAft>
              <a:buFont typeface="Arial" panose="020B0604020202020204" pitchFamily="34" charset="0"/>
              <a:buChar char="•"/>
            </a:pPr>
            <a:r>
              <a:rPr lang="en-IN" dirty="0">
                <a:latin typeface="Courier" pitchFamily="2" charset="0"/>
              </a:rPr>
              <a:t>Consider following class:</a:t>
            </a:r>
          </a:p>
          <a:p>
            <a:pPr marL="971550" lvl="1" indent="-285750">
              <a:lnSpc>
                <a:spcPct val="100000"/>
              </a:lnSpc>
              <a:spcAft>
                <a:spcPts val="400"/>
              </a:spcAft>
              <a:buFont typeface="Wingdings" pitchFamily="2" charset="2"/>
              <a:buChar char="Ø"/>
            </a:pPr>
            <a:r>
              <a:rPr lang="en-IN" sz="1600" dirty="0">
                <a:latin typeface="Courier" pitchFamily="2" charset="0"/>
              </a:rPr>
              <a:t>java.lang.Object </a:t>
            </a:r>
          </a:p>
          <a:p>
            <a:pPr marL="1428750" lvl="2" indent="-285750">
              <a:lnSpc>
                <a:spcPct val="100000"/>
              </a:lnSpc>
              <a:spcAft>
                <a:spcPts val="400"/>
              </a:spcAft>
              <a:buFont typeface="Courier New" panose="02070309020205020404" pitchFamily="49" charset="0"/>
              <a:buChar char="o"/>
            </a:pPr>
            <a:r>
              <a:rPr lang="en-IN" sz="1400" dirty="0">
                <a:latin typeface="Courier" pitchFamily="2" charset="0"/>
              </a:rPr>
              <a:t>Here java is main package, </a:t>
            </a:r>
            <a:r>
              <a:rPr lang="en-IN" sz="1400" dirty="0" err="1">
                <a:latin typeface="Courier" pitchFamily="2" charset="0"/>
              </a:rPr>
              <a:t>lang</a:t>
            </a:r>
            <a:r>
              <a:rPr lang="en-IN" sz="1400" dirty="0">
                <a:latin typeface="Courier" pitchFamily="2" charset="0"/>
              </a:rPr>
              <a:t> is sub package and Object is type name.</a:t>
            </a:r>
          </a:p>
          <a:p>
            <a:pPr marL="342900" indent="-342900">
              <a:lnSpc>
                <a:spcPct val="100000"/>
              </a:lnSpc>
              <a:spcAft>
                <a:spcPts val="400"/>
              </a:spcAft>
              <a:buFont typeface="Wingdings" pitchFamily="2" charset="2"/>
              <a:buChar char="Ø"/>
            </a:pPr>
            <a:endParaRPr lang="en-IN" sz="1800" dirty="0">
              <a:latin typeface="Courier" pitchFamily="2" charset="0"/>
            </a:endParaRPr>
          </a:p>
          <a:p>
            <a:pPr marL="342900" indent="-342900">
              <a:lnSpc>
                <a:spcPct val="100000"/>
              </a:lnSpc>
              <a:spcAft>
                <a:spcPts val="400"/>
              </a:spcAft>
              <a:buFont typeface="Arial" panose="020B0604020202020204" pitchFamily="34" charset="0"/>
              <a:buChar char="•"/>
            </a:pPr>
            <a:endParaRPr lang="en-US" sz="1800" dirty="0">
              <a:latin typeface="Courier" pitchFamily="2" charset="0"/>
            </a:endParaRPr>
          </a:p>
        </p:txBody>
      </p:sp>
    </p:spTree>
    <p:extLst>
      <p:ext uri="{BB962C8B-B14F-4D97-AF65-F5344CB8AC3E}">
        <p14:creationId xmlns:p14="http://schemas.microsoft.com/office/powerpoint/2010/main" val="150745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lstStyle/>
          <a:p>
            <a:r>
              <a:rPr lang="en-US" b="1" dirty="0"/>
              <a:t>Package</a:t>
            </a:r>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682084" y="1111947"/>
            <a:ext cx="10515600" cy="4564542"/>
          </a:xfrm>
        </p:spPr>
        <p:txBody>
          <a:bodyPr>
            <a:noAutofit/>
          </a:bodyPr>
          <a:lstStyle/>
          <a:p>
            <a:pPr marL="285750" indent="-285750">
              <a:lnSpc>
                <a:spcPct val="100000"/>
              </a:lnSpc>
              <a:spcAft>
                <a:spcPts val="400"/>
              </a:spcAft>
              <a:buFont typeface="Arial" panose="020B0604020202020204" pitchFamily="34" charset="0"/>
              <a:buChar char="•"/>
            </a:pPr>
            <a:r>
              <a:rPr lang="en-IN" sz="1800" dirty="0">
                <a:latin typeface="Courier" pitchFamily="2" charset="0"/>
              </a:rPr>
              <a:t>Not necessarily but as shown below, package can contain some or types.</a:t>
            </a:r>
          </a:p>
          <a:p>
            <a:pPr marL="1028700" lvl="1" indent="-342900">
              <a:lnSpc>
                <a:spcPct val="100000"/>
              </a:lnSpc>
              <a:spcAft>
                <a:spcPts val="400"/>
              </a:spcAft>
              <a:buFont typeface="+mj-lt"/>
              <a:buAutoNum type="arabicPeriod"/>
            </a:pPr>
            <a:r>
              <a:rPr lang="en-IN" sz="1800" dirty="0">
                <a:latin typeface="Courier" pitchFamily="2" charset="0"/>
              </a:rPr>
              <a:t>Sub package</a:t>
            </a:r>
          </a:p>
          <a:p>
            <a:pPr marL="1028700" lvl="1" indent="-342900">
              <a:lnSpc>
                <a:spcPct val="100000"/>
              </a:lnSpc>
              <a:spcAft>
                <a:spcPts val="400"/>
              </a:spcAft>
              <a:buFont typeface="+mj-lt"/>
              <a:buAutoNum type="arabicPeriod"/>
            </a:pPr>
            <a:r>
              <a:rPr lang="en-IN" sz="1800" dirty="0">
                <a:latin typeface="Courier" pitchFamily="2" charset="0"/>
              </a:rPr>
              <a:t>Interface</a:t>
            </a:r>
          </a:p>
          <a:p>
            <a:pPr marL="1028700" lvl="1" indent="-342900">
              <a:lnSpc>
                <a:spcPct val="100000"/>
              </a:lnSpc>
              <a:spcAft>
                <a:spcPts val="400"/>
              </a:spcAft>
              <a:buFont typeface="+mj-lt"/>
              <a:buAutoNum type="arabicPeriod"/>
            </a:pPr>
            <a:r>
              <a:rPr lang="en-IN" sz="1800" dirty="0">
                <a:latin typeface="Courier" pitchFamily="2" charset="0"/>
              </a:rPr>
              <a:t>Class</a:t>
            </a:r>
          </a:p>
          <a:p>
            <a:pPr marL="1028700" lvl="1" indent="-342900">
              <a:lnSpc>
                <a:spcPct val="100000"/>
              </a:lnSpc>
              <a:spcAft>
                <a:spcPts val="400"/>
              </a:spcAft>
              <a:buFont typeface="+mj-lt"/>
              <a:buAutoNum type="arabicPeriod"/>
            </a:pPr>
            <a:r>
              <a:rPr lang="en-IN" sz="1800" dirty="0">
                <a:latin typeface="Courier" pitchFamily="2" charset="0"/>
              </a:rPr>
              <a:t>Enum</a:t>
            </a:r>
          </a:p>
          <a:p>
            <a:pPr marL="1028700" lvl="1" indent="-342900">
              <a:lnSpc>
                <a:spcPct val="100000"/>
              </a:lnSpc>
              <a:spcAft>
                <a:spcPts val="400"/>
              </a:spcAft>
              <a:buFont typeface="+mj-lt"/>
              <a:buAutoNum type="arabicPeriod"/>
            </a:pPr>
            <a:r>
              <a:rPr lang="en-IN" sz="1800" dirty="0">
                <a:latin typeface="Courier" pitchFamily="2" charset="0"/>
              </a:rPr>
              <a:t>Exception</a:t>
            </a:r>
          </a:p>
          <a:p>
            <a:pPr marL="1028700" lvl="1" indent="-342900">
              <a:lnSpc>
                <a:spcPct val="100000"/>
              </a:lnSpc>
              <a:spcAft>
                <a:spcPts val="400"/>
              </a:spcAft>
              <a:buFont typeface="+mj-lt"/>
              <a:buAutoNum type="arabicPeriod"/>
            </a:pPr>
            <a:r>
              <a:rPr lang="en-IN" sz="1800" dirty="0">
                <a:latin typeface="Courier" pitchFamily="2" charset="0"/>
              </a:rPr>
              <a:t>Error</a:t>
            </a:r>
          </a:p>
          <a:p>
            <a:pPr marL="1028700" lvl="1" indent="-342900">
              <a:lnSpc>
                <a:spcPct val="100000"/>
              </a:lnSpc>
              <a:spcAft>
                <a:spcPts val="400"/>
              </a:spcAft>
              <a:buFont typeface="+mj-lt"/>
              <a:buAutoNum type="arabicPeriod"/>
            </a:pPr>
            <a:r>
              <a:rPr lang="en-IN" sz="1800" dirty="0">
                <a:latin typeface="Courier" pitchFamily="2" charset="0"/>
              </a:rPr>
              <a:t>Annotation Type</a:t>
            </a:r>
          </a:p>
          <a:p>
            <a:pPr marL="342900" indent="-342900">
              <a:lnSpc>
                <a:spcPct val="100000"/>
              </a:lnSpc>
              <a:spcAft>
                <a:spcPts val="400"/>
              </a:spcAft>
              <a:buFont typeface="Arial" panose="020B0604020202020204" pitchFamily="34" charset="0"/>
              <a:buChar char="•"/>
            </a:pPr>
            <a:endParaRPr lang="en-US" sz="1800" dirty="0">
              <a:latin typeface="Courier" pitchFamily="2" charset="0"/>
            </a:endParaRPr>
          </a:p>
        </p:txBody>
      </p:sp>
    </p:spTree>
    <p:extLst>
      <p:ext uri="{BB962C8B-B14F-4D97-AF65-F5344CB8AC3E}">
        <p14:creationId xmlns:p14="http://schemas.microsoft.com/office/powerpoint/2010/main" val="351199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lstStyle/>
          <a:p>
            <a:r>
              <a:rPr lang="en-US" b="1" dirty="0"/>
              <a:t>Package Creation</a:t>
            </a:r>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381409" y="874659"/>
            <a:ext cx="10515600" cy="4564542"/>
          </a:xfrm>
        </p:spPr>
        <p:txBody>
          <a:bodyPr>
            <a:noAutofit/>
          </a:bodyPr>
          <a:lstStyle/>
          <a:p>
            <a:pPr marL="342900" indent="-342900">
              <a:lnSpc>
                <a:spcPct val="100000"/>
              </a:lnSpc>
              <a:spcAft>
                <a:spcPts val="400"/>
              </a:spcAft>
              <a:buFont typeface="Arial" panose="020B0604020202020204" pitchFamily="34" charset="0"/>
              <a:buChar char="•"/>
            </a:pPr>
            <a:r>
              <a:rPr lang="en-IN" sz="1800" dirty="0">
                <a:latin typeface="Courier" pitchFamily="2" charset="0"/>
              </a:rPr>
              <a:t>package is a keyword in Java. </a:t>
            </a:r>
          </a:p>
          <a:p>
            <a:pPr marL="342900" indent="-342900">
              <a:lnSpc>
                <a:spcPct val="100000"/>
              </a:lnSpc>
              <a:spcAft>
                <a:spcPts val="400"/>
              </a:spcAft>
              <a:buFont typeface="Arial" panose="020B0604020202020204" pitchFamily="34" charset="0"/>
              <a:buChar char="•"/>
            </a:pPr>
            <a:r>
              <a:rPr lang="en-IN" sz="1800" dirty="0">
                <a:latin typeface="Courier" pitchFamily="2" charset="0"/>
              </a:rPr>
              <a:t>To define type inside package, it is mandatory write package declaration statement inside .java file.</a:t>
            </a:r>
          </a:p>
          <a:p>
            <a:pPr marL="342900" indent="-342900">
              <a:lnSpc>
                <a:spcPct val="100000"/>
              </a:lnSpc>
              <a:spcAft>
                <a:spcPts val="400"/>
              </a:spcAft>
              <a:buFont typeface="Arial" panose="020B0604020202020204" pitchFamily="34" charset="0"/>
              <a:buChar char="•"/>
            </a:pPr>
            <a:r>
              <a:rPr lang="en-IN" sz="1800" dirty="0">
                <a:latin typeface="Courier" pitchFamily="2" charset="0"/>
              </a:rPr>
              <a:t>Package declaration statement must be first statement inside .</a:t>
            </a:r>
          </a:p>
          <a:p>
            <a:pPr marL="342900" indent="-342900">
              <a:lnSpc>
                <a:spcPct val="100000"/>
              </a:lnSpc>
              <a:spcAft>
                <a:spcPts val="400"/>
              </a:spcAft>
              <a:buFont typeface="Arial" panose="020B0604020202020204" pitchFamily="34" charset="0"/>
              <a:buChar char="•"/>
            </a:pPr>
            <a:r>
              <a:rPr lang="en-IN" sz="1800" dirty="0">
                <a:latin typeface="Courier" pitchFamily="2" charset="0"/>
              </a:rPr>
              <a:t>If we define any type inside package then it is called as packaged type otherwise it will be unpackaged type.</a:t>
            </a:r>
          </a:p>
          <a:p>
            <a:pPr marL="342900" indent="-342900">
              <a:lnSpc>
                <a:spcPct val="100000"/>
              </a:lnSpc>
              <a:spcAft>
                <a:spcPts val="400"/>
              </a:spcAft>
              <a:buFont typeface="Arial" panose="020B0604020202020204" pitchFamily="34" charset="0"/>
              <a:buChar char="•"/>
            </a:pPr>
            <a:r>
              <a:rPr lang="en-IN" sz="1800" dirty="0">
                <a:latin typeface="Courier" pitchFamily="2" charset="0"/>
              </a:rPr>
              <a:t>Any type can be member of single package only.</a:t>
            </a:r>
          </a:p>
          <a:p>
            <a:pPr marL="342900" indent="-342900">
              <a:lnSpc>
                <a:spcPct val="100000"/>
              </a:lnSpc>
              <a:spcAft>
                <a:spcPts val="400"/>
              </a:spcAft>
              <a:buFont typeface="Arial" panose="020B0604020202020204" pitchFamily="34" charset="0"/>
              <a:buChar char="•"/>
            </a:pPr>
            <a:endParaRPr lang="en-US" sz="1800" dirty="0">
              <a:latin typeface="Courier" pitchFamily="2" charset="0"/>
            </a:endParaRPr>
          </a:p>
        </p:txBody>
      </p:sp>
      <p:pic>
        <p:nvPicPr>
          <p:cNvPr id="4" name="Picture 3">
            <a:extLst>
              <a:ext uri="{FF2B5EF4-FFF2-40B4-BE49-F238E27FC236}">
                <a16:creationId xmlns:a16="http://schemas.microsoft.com/office/drawing/2014/main" id="{D54233AD-6BD8-8841-857B-6E842DB5E071}"/>
              </a:ext>
            </a:extLst>
          </p:cNvPr>
          <p:cNvPicPr>
            <a:picLocks noChangeAspect="1"/>
          </p:cNvPicPr>
          <p:nvPr/>
        </p:nvPicPr>
        <p:blipFill>
          <a:blip r:embed="rId2"/>
          <a:stretch>
            <a:fillRect/>
          </a:stretch>
        </p:blipFill>
        <p:spPr>
          <a:xfrm>
            <a:off x="898970" y="3687167"/>
            <a:ext cx="9010575" cy="2459490"/>
          </a:xfrm>
          <a:prstGeom prst="rect">
            <a:avLst/>
          </a:prstGeom>
        </p:spPr>
      </p:pic>
    </p:spTree>
    <p:extLst>
      <p:ext uri="{BB962C8B-B14F-4D97-AF65-F5344CB8AC3E}">
        <p14:creationId xmlns:p14="http://schemas.microsoft.com/office/powerpoint/2010/main" val="358763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lstStyle/>
          <a:p>
            <a:r>
              <a:rPr lang="en-US" b="1" dirty="0"/>
              <a:t>Un-named Package</a:t>
            </a:r>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281049" y="901035"/>
            <a:ext cx="10515600" cy="5085538"/>
          </a:xfrm>
        </p:spPr>
        <p:txBody>
          <a:bodyPr>
            <a:noAutofit/>
          </a:bodyPr>
          <a:lstStyle/>
          <a:p>
            <a:pPr marL="285750" indent="-285750">
              <a:lnSpc>
                <a:spcPct val="100000"/>
              </a:lnSpc>
              <a:spcAft>
                <a:spcPts val="400"/>
              </a:spcAft>
              <a:buFont typeface="Arial" panose="020B0604020202020204" pitchFamily="34" charset="0"/>
              <a:buChar char="•"/>
            </a:pPr>
            <a:r>
              <a:rPr lang="en-IN" sz="1800" dirty="0">
                <a:latin typeface="Courier" pitchFamily="2" charset="0"/>
              </a:rPr>
              <a:t>If we define any type without package then it is considered as member of unnamed/default package.</a:t>
            </a:r>
          </a:p>
          <a:p>
            <a:pPr marL="285750" indent="-285750">
              <a:lnSpc>
                <a:spcPct val="100000"/>
              </a:lnSpc>
              <a:spcAft>
                <a:spcPts val="400"/>
              </a:spcAft>
              <a:buFont typeface="Arial" panose="020B0604020202020204" pitchFamily="34" charset="0"/>
              <a:buChar char="•"/>
            </a:pPr>
            <a:r>
              <a:rPr lang="en-IN" sz="1800" dirty="0">
                <a:latin typeface="Courier" pitchFamily="2" charset="0"/>
              </a:rPr>
              <a:t>Unnamed packages are provided by the Java SE platform principally for convenience when developing small or temporary applications or when just beginning development.</a:t>
            </a:r>
          </a:p>
          <a:p>
            <a:pPr marL="285750" indent="-285750">
              <a:lnSpc>
                <a:spcPct val="100000"/>
              </a:lnSpc>
              <a:spcAft>
                <a:spcPts val="400"/>
              </a:spcAft>
              <a:buFont typeface="Arial" panose="020B0604020202020204" pitchFamily="34" charset="0"/>
              <a:buChar char="•"/>
            </a:pPr>
            <a:r>
              <a:rPr lang="en-IN" sz="1800" dirty="0">
                <a:latin typeface="Courier" pitchFamily="2" charset="0"/>
              </a:rPr>
              <a:t>An unnamed package cannot have sub packages.</a:t>
            </a:r>
          </a:p>
          <a:p>
            <a:pPr marL="285750" indent="-285750">
              <a:lnSpc>
                <a:spcPct val="100000"/>
              </a:lnSpc>
              <a:spcAft>
                <a:spcPts val="400"/>
              </a:spcAft>
              <a:buFont typeface="Arial" panose="020B0604020202020204" pitchFamily="34" charset="0"/>
              <a:buChar char="•"/>
            </a:pPr>
            <a:r>
              <a:rPr lang="en-IN" sz="1800" dirty="0">
                <a:latin typeface="Courier" pitchFamily="2" charset="0"/>
              </a:rPr>
              <a:t>In following code, class Program is a part of unnamed package.</a:t>
            </a:r>
          </a:p>
          <a:p>
            <a:pPr marL="342900" indent="-342900">
              <a:lnSpc>
                <a:spcPct val="100000"/>
              </a:lnSpc>
              <a:spcAft>
                <a:spcPts val="400"/>
              </a:spcAft>
              <a:buFont typeface="Arial" panose="020B0604020202020204" pitchFamily="34" charset="0"/>
              <a:buChar char="•"/>
            </a:pPr>
            <a:endParaRPr lang="en-US" sz="1800" dirty="0">
              <a:latin typeface="Courier" pitchFamily="2" charset="0"/>
            </a:endParaRPr>
          </a:p>
        </p:txBody>
      </p:sp>
      <p:pic>
        <p:nvPicPr>
          <p:cNvPr id="6" name="Picture 5">
            <a:extLst>
              <a:ext uri="{FF2B5EF4-FFF2-40B4-BE49-F238E27FC236}">
                <a16:creationId xmlns:a16="http://schemas.microsoft.com/office/drawing/2014/main" id="{7D8FFADF-AF73-364C-B7D7-8CE3A70B9621}"/>
              </a:ext>
            </a:extLst>
          </p:cNvPr>
          <p:cNvPicPr>
            <a:picLocks noChangeAspect="1"/>
          </p:cNvPicPr>
          <p:nvPr/>
        </p:nvPicPr>
        <p:blipFill>
          <a:blip r:embed="rId2"/>
          <a:stretch>
            <a:fillRect/>
          </a:stretch>
        </p:blipFill>
        <p:spPr>
          <a:xfrm>
            <a:off x="1343975" y="3601141"/>
            <a:ext cx="6223000" cy="2095500"/>
          </a:xfrm>
          <a:prstGeom prst="rect">
            <a:avLst/>
          </a:prstGeom>
        </p:spPr>
      </p:pic>
    </p:spTree>
    <p:extLst>
      <p:ext uri="{BB962C8B-B14F-4D97-AF65-F5344CB8AC3E}">
        <p14:creationId xmlns:p14="http://schemas.microsoft.com/office/powerpoint/2010/main" val="371420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lstStyle/>
          <a:p>
            <a:r>
              <a:rPr lang="en-US" b="1" dirty="0"/>
              <a:t>Naming Convention</a:t>
            </a:r>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403712" y="896962"/>
            <a:ext cx="10515600" cy="5085538"/>
          </a:xfrm>
        </p:spPr>
        <p:txBody>
          <a:bodyPr>
            <a:noAutofit/>
          </a:bodyPr>
          <a:lstStyle/>
          <a:p>
            <a:pPr marL="342900" indent="-342900">
              <a:lnSpc>
                <a:spcPct val="100000"/>
              </a:lnSpc>
              <a:spcAft>
                <a:spcPts val="600"/>
              </a:spcAft>
              <a:buFont typeface="Arial" panose="020B0604020202020204" pitchFamily="34" charset="0"/>
              <a:buChar char="•"/>
            </a:pPr>
            <a:r>
              <a:rPr lang="en-IN" sz="1800" dirty="0">
                <a:latin typeface="Courier" pitchFamily="2" charset="0"/>
              </a:rPr>
              <a:t>For small programs and casual development, a package can be unnamed or have a simple name, but if code is to be widely distributed, unique package names should be chosen using qualified names.</a:t>
            </a:r>
          </a:p>
          <a:p>
            <a:pPr marL="342900" indent="-342900">
              <a:lnSpc>
                <a:spcPct val="100000"/>
              </a:lnSpc>
              <a:spcAft>
                <a:spcPts val="600"/>
              </a:spcAft>
              <a:buFont typeface="Arial" panose="020B0604020202020204" pitchFamily="34" charset="0"/>
              <a:buChar char="•"/>
            </a:pPr>
            <a:r>
              <a:rPr lang="en-IN" sz="1800" dirty="0">
                <a:latin typeface="Courier" pitchFamily="2" charset="0"/>
              </a:rPr>
              <a:t>Generally Package names are written in all lower case to avoid conflict with the names of classes or interfaces.</a:t>
            </a:r>
          </a:p>
          <a:p>
            <a:pPr marL="342900" indent="-342900">
              <a:lnSpc>
                <a:spcPct val="100000"/>
              </a:lnSpc>
              <a:spcAft>
                <a:spcPts val="600"/>
              </a:spcAft>
              <a:buFont typeface="Arial" panose="020B0604020202020204" pitchFamily="34" charset="0"/>
              <a:buChar char="•"/>
            </a:pPr>
            <a:r>
              <a:rPr lang="en-IN" sz="1800" dirty="0">
                <a:latin typeface="Courier" pitchFamily="2" charset="0"/>
              </a:rPr>
              <a:t>Companies use their reserved internet domain name to begin their package names. For example : </a:t>
            </a:r>
            <a:r>
              <a:rPr lang="en-IN" sz="1800" dirty="0" err="1">
                <a:latin typeface="Courier" pitchFamily="2" charset="0"/>
              </a:rPr>
              <a:t>com.example.mypackage</a:t>
            </a:r>
            <a:endParaRPr lang="en-IN" sz="1800" dirty="0">
              <a:latin typeface="Courier" pitchFamily="2" charset="0"/>
            </a:endParaRPr>
          </a:p>
          <a:p>
            <a:pPr marL="285750" indent="-285750">
              <a:lnSpc>
                <a:spcPct val="100000"/>
              </a:lnSpc>
              <a:spcAft>
                <a:spcPts val="600"/>
              </a:spcAft>
              <a:buFont typeface="Arial" panose="020B0604020202020204" pitchFamily="34" charset="0"/>
              <a:buChar char="•"/>
            </a:pPr>
            <a:r>
              <a:rPr lang="en-IN" sz="1800" dirty="0">
                <a:latin typeface="Courier" pitchFamily="2" charset="0"/>
              </a:rPr>
              <a:t>Following examples will help you in deciding name of package:</a:t>
            </a:r>
          </a:p>
          <a:p>
            <a:pPr marL="1028700" lvl="1" indent="-342900">
              <a:lnSpc>
                <a:spcPct val="100000"/>
              </a:lnSpc>
              <a:spcAft>
                <a:spcPts val="600"/>
              </a:spcAft>
              <a:buFont typeface="+mj-lt"/>
              <a:buAutoNum type="arabicPeriod"/>
            </a:pPr>
            <a:r>
              <a:rPr lang="en-IN" sz="1600" dirty="0" err="1">
                <a:latin typeface="Courier" pitchFamily="2" charset="0"/>
              </a:rPr>
              <a:t>java.lang.reflect.Proxy</a:t>
            </a:r>
            <a:endParaRPr lang="en-IN" sz="1600" dirty="0">
              <a:latin typeface="Courier" pitchFamily="2" charset="0"/>
            </a:endParaRPr>
          </a:p>
          <a:p>
            <a:pPr marL="1028700" lvl="1" indent="-342900">
              <a:lnSpc>
                <a:spcPct val="100000"/>
              </a:lnSpc>
              <a:spcAft>
                <a:spcPts val="600"/>
              </a:spcAft>
              <a:buFont typeface="+mj-lt"/>
              <a:buAutoNum type="arabicPeriod"/>
            </a:pPr>
            <a:r>
              <a:rPr lang="en-IN" sz="1600" dirty="0" err="1">
                <a:latin typeface="Courier" pitchFamily="2" charset="0"/>
              </a:rPr>
              <a:t>oracle.jdbc.driver.OracleDriver</a:t>
            </a:r>
            <a:endParaRPr lang="en-IN" sz="1600" dirty="0">
              <a:latin typeface="Courier" pitchFamily="2" charset="0"/>
            </a:endParaRPr>
          </a:p>
          <a:p>
            <a:pPr marL="1028700" lvl="1" indent="-342900">
              <a:lnSpc>
                <a:spcPct val="100000"/>
              </a:lnSpc>
              <a:spcAft>
                <a:spcPts val="600"/>
              </a:spcAft>
              <a:buFont typeface="+mj-lt"/>
              <a:buAutoNum type="arabicPeriod"/>
            </a:pPr>
            <a:r>
              <a:rPr lang="en-IN" sz="1600" dirty="0" err="1">
                <a:latin typeface="Courier" pitchFamily="2" charset="0"/>
              </a:rPr>
              <a:t>com.mysql.jdbc.cj.Driver</a:t>
            </a:r>
            <a:endParaRPr lang="en-IN" sz="1600" dirty="0">
              <a:latin typeface="Courier" pitchFamily="2" charset="0"/>
            </a:endParaRPr>
          </a:p>
          <a:p>
            <a:pPr marL="1028700" lvl="1" indent="-342900">
              <a:lnSpc>
                <a:spcPct val="100000"/>
              </a:lnSpc>
              <a:spcAft>
                <a:spcPts val="600"/>
              </a:spcAft>
              <a:buFont typeface="+mj-lt"/>
              <a:buAutoNum type="arabicPeriod"/>
            </a:pPr>
            <a:r>
              <a:rPr lang="en-IN" sz="1600" dirty="0" err="1">
                <a:latin typeface="Courier" pitchFamily="2" charset="0"/>
              </a:rPr>
              <a:t>org.cdac.sunbeam.dac.utils.Date</a:t>
            </a:r>
            <a:endParaRPr lang="en-IN" sz="1600" dirty="0">
              <a:latin typeface="Courier" pitchFamily="2" charset="0"/>
            </a:endParaRPr>
          </a:p>
          <a:p>
            <a:pPr marL="342900" indent="-342900">
              <a:lnSpc>
                <a:spcPct val="100000"/>
              </a:lnSpc>
              <a:spcAft>
                <a:spcPts val="400"/>
              </a:spcAft>
              <a:buFont typeface="Arial" panose="020B0604020202020204" pitchFamily="34" charset="0"/>
              <a:buChar char="•"/>
            </a:pPr>
            <a:endParaRPr lang="en-US" sz="1800" dirty="0">
              <a:latin typeface="Courier" pitchFamily="2" charset="0"/>
            </a:endParaRPr>
          </a:p>
        </p:txBody>
      </p:sp>
    </p:spTree>
    <p:extLst>
      <p:ext uri="{BB962C8B-B14F-4D97-AF65-F5344CB8AC3E}">
        <p14:creationId xmlns:p14="http://schemas.microsoft.com/office/powerpoint/2010/main" val="40907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How to use package members in different package?</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423530" y="984951"/>
            <a:ext cx="10515600" cy="5085538"/>
          </a:xfrm>
        </p:spPr>
        <p:txBody>
          <a:bodyPr>
            <a:noAutofit/>
          </a:bodyPr>
          <a:lstStyle/>
          <a:p>
            <a:pPr marL="285750" indent="-285750">
              <a:lnSpc>
                <a:spcPct val="100000"/>
              </a:lnSpc>
              <a:spcAft>
                <a:spcPts val="400"/>
              </a:spcAft>
              <a:buFont typeface="Arial" panose="020B0604020202020204" pitchFamily="34" charset="0"/>
              <a:buChar char="•"/>
            </a:pPr>
            <a:r>
              <a:rPr lang="en-IN" sz="1800" dirty="0">
                <a:latin typeface="Courier" pitchFamily="2" charset="0"/>
              </a:rPr>
              <a:t>If we want to use types declared inside package anywhere outside the package then</a:t>
            </a:r>
          </a:p>
          <a:p>
            <a:pPr marL="1028700" lvl="1" indent="-342900">
              <a:lnSpc>
                <a:spcPct val="100000"/>
              </a:lnSpc>
              <a:spcAft>
                <a:spcPts val="400"/>
              </a:spcAft>
              <a:buFont typeface="+mj-lt"/>
              <a:buAutoNum type="arabicPeriod"/>
            </a:pPr>
            <a:r>
              <a:rPr lang="en-IN" sz="1800" dirty="0">
                <a:latin typeface="Courier" pitchFamily="2" charset="0"/>
              </a:rPr>
              <a:t>Either we should use fully qualified type name or</a:t>
            </a:r>
          </a:p>
          <a:p>
            <a:pPr marL="1028700" lvl="1" indent="-342900">
              <a:lnSpc>
                <a:spcPct val="100000"/>
              </a:lnSpc>
              <a:spcAft>
                <a:spcPts val="400"/>
              </a:spcAft>
              <a:buFont typeface="+mj-lt"/>
              <a:buAutoNum type="arabicPeriod"/>
            </a:pPr>
            <a:r>
              <a:rPr lang="en-IN" sz="1800" dirty="0">
                <a:latin typeface="Courier" pitchFamily="2" charset="0"/>
              </a:rPr>
              <a:t>import statement.</a:t>
            </a:r>
          </a:p>
          <a:p>
            <a:pPr marL="285750" indent="-285750">
              <a:lnSpc>
                <a:spcPct val="100000"/>
              </a:lnSpc>
              <a:spcAft>
                <a:spcPts val="400"/>
              </a:spcAft>
              <a:buFont typeface="Arial" panose="020B0604020202020204" pitchFamily="34" charset="0"/>
              <a:buChar char="•"/>
            </a:pPr>
            <a:r>
              <a:rPr lang="en-IN" sz="1800" dirty="0">
                <a:latin typeface="Courier" pitchFamily="2" charset="0"/>
              </a:rPr>
              <a:t>If we are going to use any type infrequently then we should use fully qualified name.</a:t>
            </a:r>
          </a:p>
          <a:p>
            <a:pPr marL="342900" indent="-342900">
              <a:lnSpc>
                <a:spcPct val="100000"/>
              </a:lnSpc>
              <a:spcAft>
                <a:spcPts val="400"/>
              </a:spcAft>
              <a:buFont typeface="Arial" panose="020B0604020202020204" pitchFamily="34" charset="0"/>
              <a:buChar char="•"/>
            </a:pPr>
            <a:r>
              <a:rPr lang="en-IN" sz="1800" dirty="0">
                <a:latin typeface="Courier" pitchFamily="2" charset="0"/>
              </a:rPr>
              <a:t>Let us see how to use type using package name.</a:t>
            </a:r>
          </a:p>
          <a:p>
            <a:pPr marL="342900" indent="-342900">
              <a:lnSpc>
                <a:spcPct val="100000"/>
              </a:lnSpc>
              <a:spcAft>
                <a:spcPts val="400"/>
              </a:spcAft>
              <a:buFont typeface="Arial" panose="020B0604020202020204" pitchFamily="34" charset="0"/>
              <a:buChar char="•"/>
            </a:pPr>
            <a:endParaRPr lang="en-US" sz="1800" dirty="0">
              <a:latin typeface="Courier" pitchFamily="2" charset="0"/>
            </a:endParaRPr>
          </a:p>
        </p:txBody>
      </p:sp>
      <p:pic>
        <p:nvPicPr>
          <p:cNvPr id="4" name="Picture 3">
            <a:extLst>
              <a:ext uri="{FF2B5EF4-FFF2-40B4-BE49-F238E27FC236}">
                <a16:creationId xmlns:a16="http://schemas.microsoft.com/office/drawing/2014/main" id="{36BAF5B8-267C-3144-859F-9AABC7129C50}"/>
              </a:ext>
            </a:extLst>
          </p:cNvPr>
          <p:cNvPicPr>
            <a:picLocks noChangeAspect="1"/>
          </p:cNvPicPr>
          <p:nvPr/>
        </p:nvPicPr>
        <p:blipFill>
          <a:blip r:embed="rId2"/>
          <a:stretch>
            <a:fillRect/>
          </a:stretch>
        </p:blipFill>
        <p:spPr>
          <a:xfrm>
            <a:off x="1007420" y="3807720"/>
            <a:ext cx="9169400" cy="2095500"/>
          </a:xfrm>
          <a:prstGeom prst="rect">
            <a:avLst/>
          </a:prstGeom>
        </p:spPr>
      </p:pic>
    </p:spTree>
    <p:extLst>
      <p:ext uri="{BB962C8B-B14F-4D97-AF65-F5344CB8AC3E}">
        <p14:creationId xmlns:p14="http://schemas.microsoft.com/office/powerpoint/2010/main" val="346450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2A2-5C51-F44A-BFBA-AF0EB2BB5962}"/>
              </a:ext>
            </a:extLst>
          </p:cNvPr>
          <p:cNvSpPr>
            <a:spLocks noGrp="1"/>
          </p:cNvSpPr>
          <p:nvPr>
            <p:ph type="title"/>
          </p:nvPr>
        </p:nvSpPr>
        <p:spPr/>
        <p:txBody>
          <a:bodyPr>
            <a:normAutofit/>
          </a:bodyPr>
          <a:lstStyle/>
          <a:p>
            <a:r>
              <a:rPr lang="en-IN" sz="3200" b="1" dirty="0"/>
              <a:t>How to use package members in different package?</a:t>
            </a:r>
            <a:endParaRPr lang="en-IN" sz="3200" dirty="0"/>
          </a:p>
        </p:txBody>
      </p:sp>
      <p:sp>
        <p:nvSpPr>
          <p:cNvPr id="3" name="Content Placeholder 2">
            <a:extLst>
              <a:ext uri="{FF2B5EF4-FFF2-40B4-BE49-F238E27FC236}">
                <a16:creationId xmlns:a16="http://schemas.microsoft.com/office/drawing/2014/main" id="{8E367A8B-F89A-0E40-9023-9174A232A4FA}"/>
              </a:ext>
            </a:extLst>
          </p:cNvPr>
          <p:cNvSpPr>
            <a:spLocks noGrp="1"/>
          </p:cNvSpPr>
          <p:nvPr>
            <p:ph idx="1"/>
          </p:nvPr>
        </p:nvSpPr>
        <p:spPr>
          <a:xfrm>
            <a:off x="359107" y="952717"/>
            <a:ext cx="10515600" cy="5085538"/>
          </a:xfrm>
        </p:spPr>
        <p:txBody>
          <a:bodyPr>
            <a:noAutofit/>
          </a:bodyPr>
          <a:lstStyle/>
          <a:p>
            <a:pPr marL="285750" indent="-285750">
              <a:lnSpc>
                <a:spcPct val="100000"/>
              </a:lnSpc>
              <a:spcAft>
                <a:spcPts val="400"/>
              </a:spcAft>
              <a:buFont typeface="Arial" panose="020B0604020202020204" pitchFamily="34" charset="0"/>
              <a:buChar char="•"/>
            </a:pPr>
            <a:r>
              <a:rPr lang="en-IN" sz="1800" dirty="0">
                <a:latin typeface="Courier" pitchFamily="2" charset="0"/>
              </a:rPr>
              <a:t>If we are going to use any type frequently then we should use import statement.</a:t>
            </a:r>
          </a:p>
          <a:p>
            <a:pPr marL="285750" indent="-285750">
              <a:lnSpc>
                <a:spcPct val="100000"/>
              </a:lnSpc>
              <a:spcAft>
                <a:spcPts val="400"/>
              </a:spcAft>
              <a:buFont typeface="Arial" panose="020B0604020202020204" pitchFamily="34" charset="0"/>
              <a:buChar char="•"/>
            </a:pPr>
            <a:r>
              <a:rPr lang="en-IN" sz="1800" dirty="0">
                <a:latin typeface="Courier" pitchFamily="2" charset="0"/>
              </a:rPr>
              <a:t>Let us see how to import Scanner.</a:t>
            </a:r>
          </a:p>
          <a:p>
            <a:pPr marL="342900" indent="-342900">
              <a:lnSpc>
                <a:spcPct val="100000"/>
              </a:lnSpc>
              <a:spcAft>
                <a:spcPts val="400"/>
              </a:spcAft>
              <a:buFont typeface="Arial" panose="020B0604020202020204" pitchFamily="34" charset="0"/>
              <a:buChar char="•"/>
            </a:pPr>
            <a:endParaRPr lang="en-US" sz="1800" dirty="0">
              <a:latin typeface="Courier" pitchFamily="2" charset="0"/>
            </a:endParaRPr>
          </a:p>
        </p:txBody>
      </p:sp>
      <p:pic>
        <p:nvPicPr>
          <p:cNvPr id="5" name="Picture 4">
            <a:extLst>
              <a:ext uri="{FF2B5EF4-FFF2-40B4-BE49-F238E27FC236}">
                <a16:creationId xmlns:a16="http://schemas.microsoft.com/office/drawing/2014/main" id="{4CCD15B4-9729-0949-91DD-C50A997CE586}"/>
              </a:ext>
            </a:extLst>
          </p:cNvPr>
          <p:cNvPicPr>
            <a:picLocks noChangeAspect="1"/>
          </p:cNvPicPr>
          <p:nvPr/>
        </p:nvPicPr>
        <p:blipFill>
          <a:blip r:embed="rId2"/>
          <a:stretch>
            <a:fillRect/>
          </a:stretch>
        </p:blipFill>
        <p:spPr>
          <a:xfrm>
            <a:off x="782596" y="2244536"/>
            <a:ext cx="6477000" cy="2501900"/>
          </a:xfrm>
          <a:prstGeom prst="rect">
            <a:avLst/>
          </a:prstGeom>
        </p:spPr>
      </p:pic>
    </p:spTree>
    <p:extLst>
      <p:ext uri="{BB962C8B-B14F-4D97-AF65-F5344CB8AC3E}">
        <p14:creationId xmlns:p14="http://schemas.microsoft.com/office/powerpoint/2010/main" val="2999924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2955</TotalTime>
  <Words>1067</Words>
  <Application>Microsoft Macintosh PowerPoint</Application>
  <PresentationFormat>Widescreen</PresentationFormat>
  <Paragraphs>181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vt:lpstr>
      <vt:lpstr>Courier New</vt:lpstr>
      <vt:lpstr>Helvetica</vt:lpstr>
      <vt:lpstr>Wingdings</vt:lpstr>
      <vt:lpstr>Office Theme</vt:lpstr>
      <vt:lpstr>PowerPoint Presentation</vt:lpstr>
      <vt:lpstr>Package</vt:lpstr>
      <vt:lpstr>Package</vt:lpstr>
      <vt:lpstr>Package</vt:lpstr>
      <vt:lpstr>Package Creation</vt:lpstr>
      <vt:lpstr>Un-named Package</vt:lpstr>
      <vt:lpstr>Naming Convention</vt:lpstr>
      <vt:lpstr>How to use package members in different package?</vt:lpstr>
      <vt:lpstr>How to use package members in different package?</vt:lpstr>
      <vt:lpstr>How to use package members in different package?</vt:lpstr>
      <vt:lpstr>How to use package members in different package?</vt:lpstr>
      <vt:lpstr>Example 1</vt:lpstr>
      <vt:lpstr>Example 1</vt:lpstr>
      <vt:lpstr>Example 1</vt:lpstr>
      <vt:lpstr>Example 1</vt:lpstr>
      <vt:lpstr>Example 2</vt:lpstr>
      <vt:lpstr>Example 3</vt:lpstr>
      <vt:lpstr>Example 3</vt:lpstr>
      <vt:lpstr>Example 4</vt:lpstr>
      <vt:lpstr>Example 4</vt:lpstr>
      <vt:lpstr>Example 5</vt:lpstr>
      <vt:lpstr>Example 5</vt:lpstr>
      <vt:lpstr>Static Import</vt:lpstr>
      <vt:lpstr>Static Import</vt:lpstr>
      <vt:lpstr>Static Import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Kulkarni</dc:creator>
  <cp:lastModifiedBy>Sandeep Kulange</cp:lastModifiedBy>
  <cp:revision>1304</cp:revision>
  <dcterms:created xsi:type="dcterms:W3CDTF">2019-09-13T13:56:25Z</dcterms:created>
  <dcterms:modified xsi:type="dcterms:W3CDTF">2021-05-29T09:57:24Z</dcterms:modified>
</cp:coreProperties>
</file>