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4" r:id="rId2"/>
    <p:sldId id="266" r:id="rId3"/>
    <p:sldId id="267" r:id="rId4"/>
    <p:sldId id="268" r:id="rId5"/>
    <p:sldId id="271" r:id="rId6"/>
    <p:sldId id="263" r:id="rId7"/>
    <p:sldId id="269" r:id="rId8"/>
    <p:sldId id="27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7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Once the user installs our android application on his/her phone, all he has to do is to open the app and press the SCAN button.</a:t>
            </a:r>
          </a:p>
          <a:p>
            <a:pPr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 descr="main p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2837864"/>
            <a:ext cx="7338646" cy="31549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139483" y="6105378"/>
            <a:ext cx="624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home page of our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64" y="770548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As soon as he does that, the mobile camera opens and the user has to scan the monument/building in front. (We have taken an image for now but the app will work the same with real monument as well or even better)</a:t>
            </a:r>
          </a:p>
          <a:p>
            <a:pPr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4565" y="5992838"/>
            <a:ext cx="717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augmented version of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is overlaid</a:t>
            </a:r>
          </a:p>
        </p:txBody>
      </p:sp>
      <p:pic>
        <p:nvPicPr>
          <p:cNvPr id="9" name="Picture 8" descr="animation 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22" y="1997612"/>
            <a:ext cx="7666892" cy="3833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4955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Once the building is detected, a beautiful augmented 3-D model of the same is overlaid with relevant animations and an important message.</a:t>
            </a:r>
          </a:p>
          <a:p>
            <a:endParaRPr lang="e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nimation 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8" y="1794509"/>
            <a:ext cx="8862647" cy="44313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69" y="6358597"/>
            <a:ext cx="669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rotating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with an important message, (white marble turning yellow)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997" y="869022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user also has the option to explore more about the monument, by pressing the info button which gives the user a brief monument tour and a video button which shows a mesmerizing video associated with the monument.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0498" y="6485206"/>
            <a:ext cx="628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UI buttons like  “INFO”, “VIDEO”, “BACK” and “CROSS”</a:t>
            </a:r>
          </a:p>
        </p:txBody>
      </p:sp>
      <p:pic>
        <p:nvPicPr>
          <p:cNvPr id="9" name="Picture 8" descr="animation 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1991455"/>
            <a:ext cx="8750105" cy="4375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4" y="182245"/>
            <a:ext cx="10515600" cy="1325563"/>
          </a:xfrm>
        </p:spPr>
        <p:txBody>
          <a:bodyPr/>
          <a:lstStyle/>
          <a:p>
            <a:r>
              <a:rPr lang="en-US" dirty="0"/>
              <a:t>What’s Different??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132" y="1459865"/>
            <a:ext cx="10515600" cy="4351338"/>
          </a:xfrm>
        </p:spPr>
        <p:txBody>
          <a:bodyPr/>
          <a:lstStyle/>
          <a:p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Although Google Earth has implemented 3-D modeling of real world structures but when you actually visit the app, the 3-D structures of Indian monuments are missing.</a:t>
            </a:r>
          </a:p>
          <a:p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Our app focuses especially on Indian monuments.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Naveen\Desktop\Screenshot_2019-10-13-01-31-15-465_com.google.ear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210" y="3249637"/>
            <a:ext cx="4605553" cy="32707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61649" y="6189784"/>
            <a:ext cx="443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3-D model being displayed.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was it built?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We designed this app with the help of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UNITY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software. We built various scenes for different stages of application.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 descr="Unity-Lear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2715065"/>
            <a:ext cx="7235649" cy="37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0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268" y="72834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database for image target was made with the help of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Vuforia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was then imported in UNITY.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model of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Taj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Mahal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was then made in UNITY to which we added various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effects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transformations.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950932_60c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74" y="1371381"/>
            <a:ext cx="3764281" cy="2117408"/>
          </a:xfrm>
          <a:prstGeom prst="rect">
            <a:avLst/>
          </a:prstGeom>
        </p:spPr>
      </p:pic>
      <p:pic>
        <p:nvPicPr>
          <p:cNvPr id="6" name="Picture 5" descr="taj_mahal_3d_model_c4d_max_obj_fbx_ma_lwo_3ds_3dm_stl_2304485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04" y="4538588"/>
            <a:ext cx="3798279" cy="21365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403" y="967495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An instruction as well as various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UI buttons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were created to help the user navigate through the app.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Once the app was ready, we built the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apk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with the help of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Android SDK manager.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1_NzAUUUZGw4-zFV33ul4K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4" y="3127350"/>
            <a:ext cx="6238875" cy="3248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346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How does this work?</vt:lpstr>
      <vt:lpstr>PowerPoint Presentation</vt:lpstr>
      <vt:lpstr>PowerPoint Presentation</vt:lpstr>
      <vt:lpstr>PowerPoint Presentation</vt:lpstr>
      <vt:lpstr>What’s Different??</vt:lpstr>
      <vt:lpstr>How was it built?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for Sustainable Development</dc:title>
  <cp:lastModifiedBy>Nishant Jain</cp:lastModifiedBy>
  <cp:revision>73</cp:revision>
  <dcterms:modified xsi:type="dcterms:W3CDTF">2023-02-05T11:19:12Z</dcterms:modified>
</cp:coreProperties>
</file>