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FD2E7E-2BE6-4C0E-AF43-1DFDE45283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4B7043-9719-48B3-BC89-421CF7FB1C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77C793-98FA-4A20-BFC4-90CC009D6D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DEE04A-9A43-4B99-B732-203879885F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4ADA29-0563-40BA-870B-D8489B2E08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F47C9C-1633-4EBD-BB8B-17D7ADB8E1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DA3C08-ABA5-4F45-9F63-1E8FA7C88D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999AE9-3BAF-488D-B166-F4F373C793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3FDB0D-530A-4AD6-8618-3A92705696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CC0EAB-4207-47E4-8C9D-6072216BC7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CC102F-F470-4BC9-B07B-27D77AEFDF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C1CA3F-D9FF-4C4D-9A07-A4F5325A1E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E6F831-3F7A-4194-9C2A-BE4B0E4251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920F67-FCB0-4993-B6ED-AB6C86AD5F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D8F668-C119-48E0-8AF8-CA4F79B6E6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5626D0-6174-4081-AA60-46CE634376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0C3410-2608-42C7-BFC0-5B28ED69E4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994964-A31E-41A8-992D-A35FD179E6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79D516-965D-4C79-A715-8152F98EA3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F01436-3E36-45C0-BCB0-78AF7DAC49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6F5FC0-E319-4876-8F15-5512E2B35E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013325-5A48-4BC4-97FE-6158FF80E7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4B3DBC-D477-4C2A-88A8-4A98672012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9A9CBC-23C3-4B99-A611-82B66563C5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Rectangle 8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5" name="Straight Connector 6"/>
          <p:cNvCxnSpPr/>
          <p:nvPr/>
        </p:nvCxnSpPr>
        <p:spPr>
          <a:xfrm>
            <a:off x="1396080" y="2421360"/>
            <a:ext cx="9407520" cy="360"/>
          </a:xfrm>
          <a:prstGeom prst="straightConnector1">
            <a:avLst/>
          </a:prstGeom>
          <a:ln>
            <a:solidFill>
              <a:srgbClr val="83992a"/>
            </a:solidFill>
            <a:round/>
          </a:ln>
        </p:spPr>
      </p:cxn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Master text styles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Second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Third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36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BE6FC0-0D65-478E-AD7C-72A67B5BC4D4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48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" name="Rectangle 8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0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2" name="PlaceHolder 1"/>
          <p:cNvSpPr>
            <a:spLocks noGrp="1"/>
          </p:cNvSpPr>
          <p:nvPr>
            <p:ph type="dt" idx="4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Garamond"/>
              </a:rPr>
              <a:t>&lt;date/time&gt;</a:t>
            </a:r>
            <a:endParaRPr b="0" lang="en-IN" sz="1000" spc="-1" strike="noStrike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5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6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346D4A-8322-4787-8F81-F1D5151A9F79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Third Outline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object 3"/>
          <p:cNvSpPr/>
          <p:nvPr/>
        </p:nvSpPr>
        <p:spPr>
          <a:xfrm>
            <a:off x="5226480" y="5303520"/>
            <a:ext cx="1737000" cy="1503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object 4"/>
          <p:cNvSpPr/>
          <p:nvPr/>
        </p:nvSpPr>
        <p:spPr>
          <a:xfrm>
            <a:off x="4921560" y="48600"/>
            <a:ext cx="2348640" cy="2033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object 5"/>
          <p:cNvSpPr/>
          <p:nvPr/>
        </p:nvSpPr>
        <p:spPr>
          <a:xfrm>
            <a:off x="3747960" y="0"/>
            <a:ext cx="1481400" cy="1053720"/>
          </a:xfrm>
          <a:custGeom>
            <a:avLst/>
            <a:gdLst>
              <a:gd name="textAreaLeft" fmla="*/ 0 w 1481400"/>
              <a:gd name="textAreaRight" fmla="*/ 1481760 w 1481400"/>
              <a:gd name="textAreaTop" fmla="*/ 0 h 1053720"/>
              <a:gd name="textAreaBottom" fmla="*/ 1054080 h 1053720"/>
            </a:gdLst>
            <a:ahLst/>
            <a:rect l="textAreaLeft" t="textAreaTop" r="textAreaRight" b="textAreaBottom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noFill/>
          <a:ln w="19050">
            <a:solidFill>
              <a:srgbClr val="18ba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object 6"/>
          <p:cNvSpPr/>
          <p:nvPr/>
        </p:nvSpPr>
        <p:spPr>
          <a:xfrm>
            <a:off x="3747960" y="0"/>
            <a:ext cx="236880" cy="412920"/>
          </a:xfrm>
          <a:custGeom>
            <a:avLst/>
            <a:gdLst>
              <a:gd name="textAreaLeft" fmla="*/ 0 w 236880"/>
              <a:gd name="textAreaRight" fmla="*/ 237240 w 236880"/>
              <a:gd name="textAreaTop" fmla="*/ 0 h 412920"/>
              <a:gd name="textAreaBottom" fmla="*/ 413280 h 412920"/>
            </a:gdLst>
            <a:ahLst/>
            <a:rect l="textAreaLeft" t="textAreaTop" r="textAreaRight" b="textAreaBottom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noFill/>
          <a:ln w="19050">
            <a:solidFill>
              <a:srgbClr val="18ba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object 7"/>
          <p:cNvSpPr/>
          <p:nvPr/>
        </p:nvSpPr>
        <p:spPr>
          <a:xfrm>
            <a:off x="4803480" y="1812600"/>
            <a:ext cx="658440" cy="571320"/>
          </a:xfrm>
          <a:custGeom>
            <a:avLst/>
            <a:gdLst>
              <a:gd name="textAreaLeft" fmla="*/ 0 w 658440"/>
              <a:gd name="textAreaRight" fmla="*/ 658800 w 658440"/>
              <a:gd name="textAreaTop" fmla="*/ 0 h 571320"/>
              <a:gd name="textAreaBottom" fmla="*/ 571680 h 571320"/>
            </a:gdLst>
            <a:ahLst/>
            <a:rect l="textAreaLeft" t="textAreaTop" r="textAreaRight" b="textAreaBottom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object 8"/>
          <p:cNvSpPr/>
          <p:nvPr/>
        </p:nvSpPr>
        <p:spPr>
          <a:xfrm>
            <a:off x="7038720" y="1140120"/>
            <a:ext cx="1259640" cy="1091160"/>
          </a:xfrm>
          <a:custGeom>
            <a:avLst/>
            <a:gdLst>
              <a:gd name="textAreaLeft" fmla="*/ 0 w 1259640"/>
              <a:gd name="textAreaRight" fmla="*/ 1260000 w 1259640"/>
              <a:gd name="textAreaTop" fmla="*/ 0 h 1091160"/>
              <a:gd name="textAreaBottom" fmla="*/ 1091520 h 1091160"/>
            </a:gdLst>
            <a:ahLst/>
            <a:rect l="textAreaLeft" t="textAreaTop" r="textAreaRight" b="textAreaBottom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noFill/>
          <a:ln w="76200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object 9"/>
          <p:cNvSpPr/>
          <p:nvPr/>
        </p:nvSpPr>
        <p:spPr>
          <a:xfrm>
            <a:off x="7154640" y="469440"/>
            <a:ext cx="658440" cy="568440"/>
          </a:xfrm>
          <a:custGeom>
            <a:avLst/>
            <a:gdLst>
              <a:gd name="textAreaLeft" fmla="*/ 0 w 658440"/>
              <a:gd name="textAreaRight" fmla="*/ 658800 w 658440"/>
              <a:gd name="textAreaTop" fmla="*/ 0 h 568440"/>
              <a:gd name="textAreaBottom" fmla="*/ 568800 h 568440"/>
            </a:gdLst>
            <a:ahLst/>
            <a:rect l="textAreaLeft" t="textAreaTop" r="textAreaRight" b="textAreaBottom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object 10"/>
          <p:cNvSpPr/>
          <p:nvPr/>
        </p:nvSpPr>
        <p:spPr>
          <a:xfrm>
            <a:off x="7398360" y="1562760"/>
            <a:ext cx="125640" cy="2822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object 11"/>
          <p:cNvSpPr/>
          <p:nvPr/>
        </p:nvSpPr>
        <p:spPr>
          <a:xfrm>
            <a:off x="7544880" y="1373760"/>
            <a:ext cx="394200" cy="497520"/>
          </a:xfrm>
          <a:custGeom>
            <a:avLst/>
            <a:gdLst>
              <a:gd name="textAreaLeft" fmla="*/ 0 w 394200"/>
              <a:gd name="textAreaRight" fmla="*/ 394560 w 394200"/>
              <a:gd name="textAreaTop" fmla="*/ 0 h 497520"/>
              <a:gd name="textAreaBottom" fmla="*/ 497880 h 497520"/>
            </a:gdLst>
            <a:ahLst/>
            <a:rect l="textAreaLeft" t="textAreaTop" r="textAreaRight" b="textAreaBottom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object 12"/>
          <p:cNvSpPr/>
          <p:nvPr/>
        </p:nvSpPr>
        <p:spPr>
          <a:xfrm>
            <a:off x="4338360" y="150480"/>
            <a:ext cx="298440" cy="520200"/>
          </a:xfrm>
          <a:custGeom>
            <a:avLst/>
            <a:gdLst>
              <a:gd name="textAreaLeft" fmla="*/ 0 w 298440"/>
              <a:gd name="textAreaRight" fmla="*/ 298800 w 298440"/>
              <a:gd name="textAreaTop" fmla="*/ 0 h 520200"/>
              <a:gd name="textAreaBottom" fmla="*/ 520560 h 520200"/>
            </a:gdLst>
            <a:ahLst/>
            <a:rect l="textAreaLeft" t="textAreaTop" r="textAreaRight" b="textAreaBottom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object 13"/>
          <p:cNvSpPr/>
          <p:nvPr/>
        </p:nvSpPr>
        <p:spPr>
          <a:xfrm>
            <a:off x="5986440" y="1339200"/>
            <a:ext cx="219240" cy="16416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object 14"/>
          <p:cNvSpPr/>
          <p:nvPr/>
        </p:nvSpPr>
        <p:spPr>
          <a:xfrm>
            <a:off x="5972040" y="967320"/>
            <a:ext cx="70920" cy="331560"/>
          </a:xfrm>
          <a:custGeom>
            <a:avLst/>
            <a:gdLst>
              <a:gd name="textAreaLeft" fmla="*/ 0 w 70920"/>
              <a:gd name="textAreaRight" fmla="*/ 71280 w 70920"/>
              <a:gd name="textAreaTop" fmla="*/ 0 h 331560"/>
              <a:gd name="textAreaBottom" fmla="*/ 331920 h 331560"/>
            </a:gdLst>
            <a:ahLst/>
            <a:rect l="textAreaLeft" t="textAreaTop" r="textAreaRight" b="textAreaBottom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object 15"/>
          <p:cNvSpPr/>
          <p:nvPr/>
        </p:nvSpPr>
        <p:spPr>
          <a:xfrm>
            <a:off x="5839920" y="686880"/>
            <a:ext cx="511920" cy="611640"/>
          </a:xfrm>
          <a:custGeom>
            <a:avLst/>
            <a:gdLst>
              <a:gd name="textAreaLeft" fmla="*/ 0 w 511920"/>
              <a:gd name="textAreaRight" fmla="*/ 512280 w 511920"/>
              <a:gd name="textAreaTop" fmla="*/ 0 h 611640"/>
              <a:gd name="textAreaBottom" fmla="*/ 612000 h 611640"/>
            </a:gdLst>
            <a:ahLst/>
            <a:rect l="textAreaLeft" t="textAreaTop" r="textAreaRight" b="textAreaBottom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object 16"/>
          <p:cNvSpPr/>
          <p:nvPr/>
        </p:nvSpPr>
        <p:spPr>
          <a:xfrm>
            <a:off x="6148800" y="967320"/>
            <a:ext cx="70920" cy="331560"/>
          </a:xfrm>
          <a:custGeom>
            <a:avLst/>
            <a:gdLst>
              <a:gd name="textAreaLeft" fmla="*/ 0 w 70920"/>
              <a:gd name="textAreaRight" fmla="*/ 71280 w 70920"/>
              <a:gd name="textAreaTop" fmla="*/ 0 h 331560"/>
              <a:gd name="textAreaBottom" fmla="*/ 331920 h 331560"/>
            </a:gdLst>
            <a:ahLst/>
            <a:rect l="textAreaLeft" t="textAreaTop" r="textAreaRight" b="textAreaBottom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object 17"/>
          <p:cNvSpPr/>
          <p:nvPr/>
        </p:nvSpPr>
        <p:spPr>
          <a:xfrm>
            <a:off x="6006600" y="955080"/>
            <a:ext cx="179280" cy="38520"/>
          </a:xfrm>
          <a:custGeom>
            <a:avLst/>
            <a:gdLst>
              <a:gd name="textAreaLeft" fmla="*/ 0 w 179280"/>
              <a:gd name="textAreaRight" fmla="*/ 179640 w 179280"/>
              <a:gd name="textAreaTop" fmla="*/ 0 h 38520"/>
              <a:gd name="textAreaBottom" fmla="*/ 38880 h 38520"/>
            </a:gdLst>
            <a:ahLst/>
            <a:rect l="textAreaLeft" t="textAreaTop" r="textAreaRight" b="textAreaBottom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object 18"/>
          <p:cNvSpPr/>
          <p:nvPr/>
        </p:nvSpPr>
        <p:spPr>
          <a:xfrm>
            <a:off x="5994360" y="1304640"/>
            <a:ext cx="202680" cy="360"/>
          </a:xfrm>
          <a:custGeom>
            <a:avLst/>
            <a:gdLst>
              <a:gd name="textAreaLeft" fmla="*/ 0 w 202680"/>
              <a:gd name="textAreaRight" fmla="*/ 203040 w 202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object 19"/>
          <p:cNvSpPr/>
          <p:nvPr/>
        </p:nvSpPr>
        <p:spPr>
          <a:xfrm>
            <a:off x="4266360" y="1203840"/>
            <a:ext cx="406080" cy="408600"/>
          </a:xfrm>
          <a:custGeom>
            <a:avLst/>
            <a:gdLst>
              <a:gd name="textAreaLeft" fmla="*/ 0 w 406080"/>
              <a:gd name="textAreaRight" fmla="*/ 406440 w 406080"/>
              <a:gd name="textAreaTop" fmla="*/ 0 h 408600"/>
              <a:gd name="textAreaBottom" fmla="*/ 408960 h 408600"/>
            </a:gdLst>
            <a:ahLst/>
            <a:rect l="textAreaLeft" t="textAreaTop" r="textAreaRight" b="textAreaBottom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noFill/>
          <a:ln w="19050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object 20"/>
          <p:cNvSpPr/>
          <p:nvPr/>
        </p:nvSpPr>
        <p:spPr>
          <a:xfrm>
            <a:off x="4302360" y="1240200"/>
            <a:ext cx="504720" cy="51480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object 21"/>
          <p:cNvSpPr/>
          <p:nvPr/>
        </p:nvSpPr>
        <p:spPr>
          <a:xfrm>
            <a:off x="6682320" y="6699600"/>
            <a:ext cx="91080" cy="158760"/>
          </a:xfrm>
          <a:custGeom>
            <a:avLst/>
            <a:gdLst>
              <a:gd name="textAreaLeft" fmla="*/ 0 w 91080"/>
              <a:gd name="textAreaRight" fmla="*/ 91440 w 91080"/>
              <a:gd name="textAreaTop" fmla="*/ 0 h 158760"/>
              <a:gd name="textAreaBottom" fmla="*/ 159120 h 158760"/>
            </a:gdLst>
            <a:ahLst/>
            <a:rect l="textAreaLeft" t="textAreaTop" r="textAreaRight" b="textAreaBottom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noFill/>
          <a:ln w="19050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object 22"/>
          <p:cNvSpPr/>
          <p:nvPr/>
        </p:nvSpPr>
        <p:spPr>
          <a:xfrm>
            <a:off x="6682320" y="6103080"/>
            <a:ext cx="1378080" cy="754920"/>
          </a:xfrm>
          <a:custGeom>
            <a:avLst/>
            <a:gdLst>
              <a:gd name="textAreaLeft" fmla="*/ 0 w 1378080"/>
              <a:gd name="textAreaRight" fmla="*/ 1378440 w 1378080"/>
              <a:gd name="textAreaTop" fmla="*/ 0 h 754920"/>
              <a:gd name="textAreaBottom" fmla="*/ 755280 h 754920"/>
            </a:gdLst>
            <a:ahLst/>
            <a:rect l="textAreaLeft" t="textAreaTop" r="textAreaRight" b="textAreaBottom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noFill/>
          <a:ln w="19050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object 23"/>
          <p:cNvSpPr/>
          <p:nvPr/>
        </p:nvSpPr>
        <p:spPr>
          <a:xfrm>
            <a:off x="6845760" y="5409360"/>
            <a:ext cx="719280" cy="622080"/>
          </a:xfrm>
          <a:custGeom>
            <a:avLst/>
            <a:gdLst>
              <a:gd name="textAreaLeft" fmla="*/ 0 w 719280"/>
              <a:gd name="textAreaRight" fmla="*/ 719640 w 719280"/>
              <a:gd name="textAreaTop" fmla="*/ 0 h 622080"/>
              <a:gd name="textAreaBottom" fmla="*/ 622440 h 622080"/>
            </a:gdLst>
            <a:ahLst/>
            <a:rect l="textAreaLeft" t="textAreaTop" r="textAreaRight" b="textAreaBottom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object 24"/>
          <p:cNvSpPr/>
          <p:nvPr/>
        </p:nvSpPr>
        <p:spPr>
          <a:xfrm>
            <a:off x="4134960" y="4840200"/>
            <a:ext cx="1378080" cy="1190880"/>
          </a:xfrm>
          <a:custGeom>
            <a:avLst/>
            <a:gdLst>
              <a:gd name="textAreaLeft" fmla="*/ 0 w 1378080"/>
              <a:gd name="textAreaRight" fmla="*/ 1378440 w 1378080"/>
              <a:gd name="textAreaTop" fmla="*/ 0 h 1190880"/>
              <a:gd name="textAreaBottom" fmla="*/ 1191240 h 1190880"/>
            </a:gdLst>
            <a:ahLst/>
            <a:rect l="textAreaLeft" t="textAreaTop" r="textAreaRight" b="textAreaBottom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object 25"/>
          <p:cNvSpPr/>
          <p:nvPr/>
        </p:nvSpPr>
        <p:spPr>
          <a:xfrm>
            <a:off x="4709160" y="6103080"/>
            <a:ext cx="601560" cy="522000"/>
          </a:xfrm>
          <a:custGeom>
            <a:avLst/>
            <a:gdLst>
              <a:gd name="textAreaLeft" fmla="*/ 0 w 601560"/>
              <a:gd name="textAreaRight" fmla="*/ 601920 w 601560"/>
              <a:gd name="textAreaTop" fmla="*/ 0 h 522000"/>
              <a:gd name="textAreaBottom" fmla="*/ 522360 h 522000"/>
            </a:gdLst>
            <a:ahLst/>
            <a:rect l="textAreaLeft" t="textAreaTop" r="textAreaRight" b="textAreaBottom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noFill/>
          <a:ln w="19050">
            <a:solidFill>
              <a:srgbClr val="00e0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bject 26"/>
          <p:cNvSpPr/>
          <p:nvPr/>
        </p:nvSpPr>
        <p:spPr>
          <a:xfrm>
            <a:off x="7160760" y="6490080"/>
            <a:ext cx="416160" cy="367920"/>
          </a:xfrm>
          <a:custGeom>
            <a:avLst/>
            <a:gdLst>
              <a:gd name="textAreaLeft" fmla="*/ 0 w 416160"/>
              <a:gd name="textAreaRight" fmla="*/ 416520 w 416160"/>
              <a:gd name="textAreaTop" fmla="*/ 0 h 367920"/>
              <a:gd name="textAreaBottom" fmla="*/ 368280 h 367920"/>
            </a:gdLst>
            <a:ahLst/>
            <a:rect l="textAreaLeft" t="textAreaTop" r="textAreaRight" b="textAreaBottom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object 27"/>
          <p:cNvSpPr/>
          <p:nvPr/>
        </p:nvSpPr>
        <p:spPr>
          <a:xfrm>
            <a:off x="8168760" y="5409360"/>
            <a:ext cx="230040" cy="252000"/>
          </a:xfrm>
          <a:custGeom>
            <a:avLst/>
            <a:gdLst>
              <a:gd name="textAreaLeft" fmla="*/ 0 w 230040"/>
              <a:gd name="textAreaRight" fmla="*/ 230400 w 230040"/>
              <a:gd name="textAreaTop" fmla="*/ 0 h 252000"/>
              <a:gd name="textAreaBottom" fmla="*/ 252360 h 252000"/>
            </a:gdLst>
            <a:ahLst/>
            <a:rect l="textAreaLeft" t="textAreaTop" r="textAreaRight" b="textAreaBottom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object 28"/>
          <p:cNvSpPr/>
          <p:nvPr/>
        </p:nvSpPr>
        <p:spPr>
          <a:xfrm>
            <a:off x="7823160" y="5445720"/>
            <a:ext cx="182520" cy="211320"/>
          </a:xfrm>
          <a:custGeom>
            <a:avLst/>
            <a:gdLst>
              <a:gd name="textAreaLeft" fmla="*/ 0 w 182520"/>
              <a:gd name="textAreaRight" fmla="*/ 182880 w 182520"/>
              <a:gd name="textAreaTop" fmla="*/ 0 h 211320"/>
              <a:gd name="textAreaBottom" fmla="*/ 211680 h 211320"/>
            </a:gdLst>
            <a:ahLst/>
            <a:rect l="textAreaLeft" t="textAreaTop" r="textAreaRight" b="textAreaBottom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object 29"/>
          <p:cNvSpPr/>
          <p:nvPr/>
        </p:nvSpPr>
        <p:spPr>
          <a:xfrm>
            <a:off x="7695360" y="5809680"/>
            <a:ext cx="256320" cy="154440"/>
          </a:xfrm>
          <a:custGeom>
            <a:avLst/>
            <a:gdLst>
              <a:gd name="textAreaLeft" fmla="*/ 0 w 256320"/>
              <a:gd name="textAreaRight" fmla="*/ 256680 w 256320"/>
              <a:gd name="textAreaTop" fmla="*/ 0 h 154440"/>
              <a:gd name="textAreaBottom" fmla="*/ 154800 h 154440"/>
            </a:gdLst>
            <a:ahLst/>
            <a:rect l="textAreaLeft" t="textAreaTop" r="textAreaRight" b="textAreaBottom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object 30"/>
          <p:cNvSpPr/>
          <p:nvPr/>
        </p:nvSpPr>
        <p:spPr>
          <a:xfrm>
            <a:off x="8008200" y="5915160"/>
            <a:ext cx="125640" cy="227520"/>
          </a:xfrm>
          <a:custGeom>
            <a:avLst/>
            <a:gdLst>
              <a:gd name="textAreaLeft" fmla="*/ 0 w 125640"/>
              <a:gd name="textAreaRight" fmla="*/ 126000 w 125640"/>
              <a:gd name="textAreaTop" fmla="*/ 0 h 227520"/>
              <a:gd name="textAreaBottom" fmla="*/ 227880 h 227520"/>
            </a:gdLst>
            <a:ahLst/>
            <a:rect l="textAreaLeft" t="textAreaTop" r="textAreaRight" b="textAreaBottom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object 31"/>
          <p:cNvSpPr/>
          <p:nvPr/>
        </p:nvSpPr>
        <p:spPr>
          <a:xfrm>
            <a:off x="8231760" y="5742360"/>
            <a:ext cx="230040" cy="125640"/>
          </a:xfrm>
          <a:custGeom>
            <a:avLst/>
            <a:gdLst>
              <a:gd name="textAreaLeft" fmla="*/ 0 w 230040"/>
              <a:gd name="textAreaRight" fmla="*/ 230400 w 230040"/>
              <a:gd name="textAreaTop" fmla="*/ 0 h 125640"/>
              <a:gd name="textAreaBottom" fmla="*/ 126000 h 125640"/>
            </a:gdLst>
            <a:ahLst/>
            <a:rect l="textAreaLeft" t="textAreaTop" r="textAreaRight" b="textAreaBottom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object 32"/>
          <p:cNvSpPr/>
          <p:nvPr/>
        </p:nvSpPr>
        <p:spPr>
          <a:xfrm>
            <a:off x="7949160" y="5630760"/>
            <a:ext cx="268200" cy="270720"/>
          </a:xfrm>
          <a:custGeom>
            <a:avLst/>
            <a:gdLst>
              <a:gd name="textAreaLeft" fmla="*/ 0 w 268200"/>
              <a:gd name="textAreaRight" fmla="*/ 268560 w 268200"/>
              <a:gd name="textAreaTop" fmla="*/ 0 h 270720"/>
              <a:gd name="textAreaBottom" fmla="*/ 271080 h 270720"/>
            </a:gdLst>
            <a:ahLst/>
            <a:rect l="textAreaLeft" t="textAreaTop" r="textAreaRight" b="textAreaBottom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object 33"/>
          <p:cNvSpPr/>
          <p:nvPr/>
        </p:nvSpPr>
        <p:spPr>
          <a:xfrm>
            <a:off x="4572000" y="5205960"/>
            <a:ext cx="504360" cy="459360"/>
          </a:xfrm>
          <a:custGeom>
            <a:avLst/>
            <a:gdLst>
              <a:gd name="textAreaLeft" fmla="*/ 0 w 504360"/>
              <a:gd name="textAreaRight" fmla="*/ 504720 w 504360"/>
              <a:gd name="textAreaTop" fmla="*/ 0 h 459360"/>
              <a:gd name="textAreaBottom" fmla="*/ 459720 h 459360"/>
            </a:gdLst>
            <a:ahLst/>
            <a:rect l="textAreaLeft" t="textAreaTop" r="textAreaRight" b="textAreaBottom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50000" y="2220840"/>
            <a:ext cx="4090680" cy="1162080"/>
          </a:xfrm>
          <a:prstGeom prst="rect">
            <a:avLst/>
          </a:prstGeom>
          <a:noFill/>
          <a:ln w="0">
            <a:noFill/>
          </a:ln>
        </p:spPr>
        <p:txBody>
          <a:bodyPr lIns="0" rIns="0" tIns="16920" bIns="0" anchor="ctr">
            <a:noAutofit/>
          </a:bodyPr>
          <a:p>
            <a:pPr marL="16920" indent="0" algn="ctr">
              <a:lnSpc>
                <a:spcPct val="100000"/>
              </a:lnSpc>
              <a:spcBef>
                <a:spcPts val="133"/>
              </a:spcBef>
              <a:buNone/>
            </a:pPr>
            <a:r>
              <a:rPr b="0" lang="en-US" sz="6400" spc="-69" strike="noStrike">
                <a:solidFill>
                  <a:srgbClr val="262626"/>
                </a:solidFill>
                <a:latin typeface="Garamond"/>
              </a:rPr>
              <a:t>Tasks</a:t>
            </a:r>
            <a:r>
              <a:rPr b="0" lang="en-US" sz="6400" spc="26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en-US" sz="6400" spc="-202" strike="noStrike">
                <a:solidFill>
                  <a:srgbClr val="262626"/>
                </a:solidFill>
                <a:latin typeface="Garamond"/>
              </a:rPr>
              <a:t>List</a:t>
            </a:r>
            <a:endParaRPr b="0" lang="en-US" sz="6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6" name="object 35"/>
          <p:cNvSpPr/>
          <p:nvPr/>
        </p:nvSpPr>
        <p:spPr>
          <a:xfrm>
            <a:off x="2166120" y="3283200"/>
            <a:ext cx="7851600" cy="20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 anchor="t">
            <a:spAutoFit/>
          </a:bodyPr>
          <a:p>
            <a:pPr marL="3240" algn="ctr">
              <a:lnSpc>
                <a:spcPts val="3172"/>
              </a:lnSpc>
              <a:spcBef>
                <a:spcPts val="133"/>
              </a:spcBef>
            </a:pPr>
            <a:r>
              <a:rPr b="1" lang="en-US" sz="2660" spc="-55" strike="noStrike">
                <a:solidFill>
                  <a:srgbClr val="ffffff"/>
                </a:solidFill>
                <a:latin typeface="Georgia"/>
              </a:rPr>
              <a:t>Graduate </a:t>
            </a:r>
            <a:r>
              <a:rPr b="1" lang="en-US" sz="2660" spc="-100" strike="noStrike">
                <a:solidFill>
                  <a:srgbClr val="ffffff"/>
                </a:solidFill>
                <a:latin typeface="Georgia"/>
              </a:rPr>
              <a:t>Rotational </a:t>
            </a:r>
            <a:r>
              <a:rPr b="1" lang="en-US" sz="2660" spc="-69" strike="noStrike">
                <a:solidFill>
                  <a:srgbClr val="ffffff"/>
                </a:solidFill>
                <a:latin typeface="Georgia"/>
              </a:rPr>
              <a:t>Internship</a:t>
            </a:r>
            <a:r>
              <a:rPr b="1" lang="en-US" sz="2660" spc="219" strike="noStrike">
                <a:solidFill>
                  <a:srgbClr val="ffffff"/>
                </a:solidFill>
                <a:latin typeface="Georgia"/>
              </a:rPr>
              <a:t> </a:t>
            </a:r>
            <a:r>
              <a:rPr b="1" lang="en-US" sz="2660" spc="-75" strike="noStrike">
                <a:solidFill>
                  <a:srgbClr val="ffffff"/>
                </a:solidFill>
                <a:latin typeface="Georgia"/>
              </a:rPr>
              <a:t>Program</a:t>
            </a:r>
            <a:endParaRPr b="0" lang="en-IN" sz="2660" spc="-1" strike="noStrike">
              <a:latin typeface="Arial"/>
            </a:endParaRPr>
          </a:p>
          <a:p>
            <a:pPr algn="ctr">
              <a:lnSpc>
                <a:spcPts val="6372"/>
              </a:lnSpc>
            </a:pPr>
            <a:r>
              <a:rPr b="1" lang="en-US" sz="5330" spc="-182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1" lang="en-US" sz="5330" spc="-80" strike="noStrike">
                <a:solidFill>
                  <a:srgbClr val="000000"/>
                </a:solidFill>
                <a:latin typeface="Georgia"/>
              </a:rPr>
              <a:t>Sparks</a:t>
            </a:r>
            <a:r>
              <a:rPr b="1" lang="en-US" sz="5330" spc="406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5330" spc="-194" strike="noStrike">
                <a:solidFill>
                  <a:srgbClr val="000000"/>
                </a:solidFill>
                <a:latin typeface="Georgia"/>
              </a:rPr>
              <a:t>Foundation</a:t>
            </a:r>
            <a:endParaRPr b="0" lang="en-IN" sz="5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4"/>
          <p:cNvSpPr/>
          <p:nvPr/>
        </p:nvSpPr>
        <p:spPr>
          <a:xfrm>
            <a:off x="1802160" y="1314000"/>
            <a:ext cx="8504280" cy="4205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solidFill>
              <a:srgbClr val="92d05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Garamond"/>
              </a:rPr>
              <a:t>Name : NISHANT KUMAR</a:t>
            </a:r>
            <a:endParaRPr b="0" lang="en-IN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Garamond"/>
              </a:rPr>
              <a:t>Web Development </a:t>
            </a:r>
            <a:endParaRPr b="0" lang="en-IN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Garamond"/>
              </a:rPr>
              <a:t>Internship</a:t>
            </a:r>
            <a:endParaRPr b="0" lang="en-IN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Garamond"/>
              </a:rPr>
              <a:t>Batch : Febraury 2023</a:t>
            </a:r>
            <a:endParaRPr b="0" lang="en-IN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Garamond"/>
              </a:rPr>
              <a:t>TASK 1(Banking System)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/>
          <p:nvPr/>
        </p:nvSpPr>
        <p:spPr>
          <a:xfrm>
            <a:off x="10218960" y="4913280"/>
            <a:ext cx="1379520" cy="1194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object 3"/>
          <p:cNvSpPr/>
          <p:nvPr/>
        </p:nvSpPr>
        <p:spPr>
          <a:xfrm>
            <a:off x="548640" y="327240"/>
            <a:ext cx="1763280" cy="1527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object 4"/>
          <p:cNvSpPr/>
          <p:nvPr/>
        </p:nvSpPr>
        <p:spPr>
          <a:xfrm>
            <a:off x="0" y="1412280"/>
            <a:ext cx="928440" cy="947160"/>
          </a:xfrm>
          <a:custGeom>
            <a:avLst/>
            <a:gdLst>
              <a:gd name="textAreaLeft" fmla="*/ 0 w 928440"/>
              <a:gd name="textAreaRight" fmla="*/ 928800 w 928440"/>
              <a:gd name="textAreaTop" fmla="*/ 0 h 947160"/>
              <a:gd name="textAreaBottom" fmla="*/ 947520 h 947160"/>
            </a:gdLst>
            <a:ahLst/>
            <a:rect l="textAreaLeft" t="textAreaTop" r="textAreaRight" b="textAreaBottom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noFill/>
          <a:ln w="9525">
            <a:solidFill>
              <a:srgbClr val="18ba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object 5"/>
          <p:cNvSpPr/>
          <p:nvPr/>
        </p:nvSpPr>
        <p:spPr>
          <a:xfrm>
            <a:off x="851400" y="1920240"/>
            <a:ext cx="571320" cy="493920"/>
          </a:xfrm>
          <a:custGeom>
            <a:avLst/>
            <a:gdLst>
              <a:gd name="textAreaLeft" fmla="*/ 0 w 571320"/>
              <a:gd name="textAreaRight" fmla="*/ 571680 w 571320"/>
              <a:gd name="textAreaTop" fmla="*/ 0 h 493920"/>
              <a:gd name="textAreaBottom" fmla="*/ 494280 h 493920"/>
            </a:gdLst>
            <a:ahLst/>
            <a:rect l="textAreaLeft" t="textAreaTop" r="textAreaRight" b="textAreaBottom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object 6"/>
          <p:cNvSpPr/>
          <p:nvPr/>
        </p:nvSpPr>
        <p:spPr>
          <a:xfrm>
            <a:off x="1993320" y="0"/>
            <a:ext cx="1093680" cy="771840"/>
          </a:xfrm>
          <a:custGeom>
            <a:avLst/>
            <a:gdLst>
              <a:gd name="textAreaLeft" fmla="*/ 0 w 1093680"/>
              <a:gd name="textAreaRight" fmla="*/ 1094040 w 1093680"/>
              <a:gd name="textAreaTop" fmla="*/ 0 h 771840"/>
              <a:gd name="textAreaBottom" fmla="*/ 772200 h 771840"/>
            </a:gdLst>
            <a:ahLst/>
            <a:rect l="textAreaLeft" t="textAreaTop" r="textAreaRight" b="textAreaBottom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noFill/>
          <a:ln w="76200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object 7"/>
          <p:cNvSpPr/>
          <p:nvPr/>
        </p:nvSpPr>
        <p:spPr>
          <a:xfrm>
            <a:off x="1993320" y="0"/>
            <a:ext cx="171360" cy="298440"/>
          </a:xfrm>
          <a:custGeom>
            <a:avLst/>
            <a:gdLst>
              <a:gd name="textAreaLeft" fmla="*/ 0 w 171360"/>
              <a:gd name="textAreaRight" fmla="*/ 171720 w 171360"/>
              <a:gd name="textAreaTop" fmla="*/ 0 h 298440"/>
              <a:gd name="textAreaBottom" fmla="*/ 298800 h 298440"/>
            </a:gdLst>
            <a:ahLst/>
            <a:rect l="textAreaLeft" t="textAreaTop" r="textAreaRight" b="textAreaBottom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noFill/>
          <a:ln w="76200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object 8"/>
          <p:cNvSpPr/>
          <p:nvPr/>
        </p:nvSpPr>
        <p:spPr>
          <a:xfrm>
            <a:off x="437040" y="117720"/>
            <a:ext cx="479880" cy="414360"/>
          </a:xfrm>
          <a:custGeom>
            <a:avLst/>
            <a:gdLst>
              <a:gd name="textAreaLeft" fmla="*/ 0 w 479880"/>
              <a:gd name="textAreaRight" fmla="*/ 480240 w 479880"/>
              <a:gd name="textAreaTop" fmla="*/ 0 h 414360"/>
              <a:gd name="textAreaBottom" fmla="*/ 414720 h 414360"/>
            </a:gdLst>
            <a:ahLst/>
            <a:rect l="textAreaLeft" t="textAreaTop" r="textAreaRight" b="textAreaBottom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object 9"/>
          <p:cNvSpPr/>
          <p:nvPr/>
        </p:nvSpPr>
        <p:spPr>
          <a:xfrm>
            <a:off x="11316240" y="6114240"/>
            <a:ext cx="875880" cy="473760"/>
          </a:xfrm>
          <a:custGeom>
            <a:avLst/>
            <a:gdLst>
              <a:gd name="textAreaLeft" fmla="*/ 0 w 875880"/>
              <a:gd name="textAreaRight" fmla="*/ 876240 w 875880"/>
              <a:gd name="textAreaTop" fmla="*/ 0 h 473760"/>
              <a:gd name="textAreaBottom" fmla="*/ 474120 h 473760"/>
            </a:gdLst>
            <a:ahLst/>
            <a:rect l="textAreaLeft" t="textAreaTop" r="textAreaRight" b="textAreaBottom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noFill/>
          <a:ln w="9525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object 10"/>
          <p:cNvSpPr/>
          <p:nvPr/>
        </p:nvSpPr>
        <p:spPr>
          <a:xfrm>
            <a:off x="11316240" y="5640840"/>
            <a:ext cx="875880" cy="473760"/>
          </a:xfrm>
          <a:custGeom>
            <a:avLst/>
            <a:gdLst>
              <a:gd name="textAreaLeft" fmla="*/ 0 w 875880"/>
              <a:gd name="textAreaRight" fmla="*/ 876240 w 875880"/>
              <a:gd name="textAreaTop" fmla="*/ 0 h 473760"/>
              <a:gd name="textAreaBottom" fmla="*/ 474120 h 473760"/>
            </a:gdLst>
            <a:ahLst/>
            <a:rect l="textAreaLeft" t="textAreaTop" r="textAreaRight" b="textAreaBottom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noFill/>
          <a:ln w="9525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object 11"/>
          <p:cNvSpPr/>
          <p:nvPr/>
        </p:nvSpPr>
        <p:spPr>
          <a:xfrm>
            <a:off x="10832760" y="6154920"/>
            <a:ext cx="572760" cy="493920"/>
          </a:xfrm>
          <a:custGeom>
            <a:avLst/>
            <a:gdLst>
              <a:gd name="textAreaLeft" fmla="*/ 0 w 572760"/>
              <a:gd name="textAreaRight" fmla="*/ 573120 w 572760"/>
              <a:gd name="textAreaTop" fmla="*/ 0 h 493920"/>
              <a:gd name="textAreaBottom" fmla="*/ 494280 h 493920"/>
            </a:gdLst>
            <a:ahLst/>
            <a:rect l="textAreaLeft" t="textAreaTop" r="textAreaRight" b="textAreaBottom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object 12"/>
          <p:cNvSpPr/>
          <p:nvPr/>
        </p:nvSpPr>
        <p:spPr>
          <a:xfrm>
            <a:off x="10428120" y="3913560"/>
            <a:ext cx="1093680" cy="947160"/>
          </a:xfrm>
          <a:custGeom>
            <a:avLst/>
            <a:gdLst>
              <a:gd name="textAreaLeft" fmla="*/ 0 w 1093680"/>
              <a:gd name="textAreaRight" fmla="*/ 1094040 w 1093680"/>
              <a:gd name="textAreaTop" fmla="*/ 0 h 947160"/>
              <a:gd name="textAreaBottom" fmla="*/ 947520 h 947160"/>
            </a:gdLst>
            <a:ahLst/>
            <a:rect l="textAreaLeft" t="textAreaTop" r="textAreaRight" b="textAreaBottom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object 13"/>
          <p:cNvSpPr/>
          <p:nvPr/>
        </p:nvSpPr>
        <p:spPr>
          <a:xfrm>
            <a:off x="11317320" y="4684680"/>
            <a:ext cx="477000" cy="412920"/>
          </a:xfrm>
          <a:custGeom>
            <a:avLst/>
            <a:gdLst>
              <a:gd name="textAreaLeft" fmla="*/ 0 w 477000"/>
              <a:gd name="textAreaRight" fmla="*/ 477360 w 477000"/>
              <a:gd name="textAreaTop" fmla="*/ 0 h 412920"/>
              <a:gd name="textAreaBottom" fmla="*/ 413280 h 412920"/>
            </a:gdLst>
            <a:ahLst/>
            <a:rect l="textAreaLeft" t="textAreaTop" r="textAreaRight" b="textAreaBottom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noFill/>
          <a:ln w="19050">
            <a:solidFill>
              <a:srgbClr val="00e0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object 14"/>
          <p:cNvSpPr/>
          <p:nvPr/>
        </p:nvSpPr>
        <p:spPr>
          <a:xfrm>
            <a:off x="2306160" y="245880"/>
            <a:ext cx="109440" cy="2455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object 15"/>
          <p:cNvSpPr/>
          <p:nvPr/>
        </p:nvSpPr>
        <p:spPr>
          <a:xfrm>
            <a:off x="2432160" y="81360"/>
            <a:ext cx="341640" cy="433080"/>
          </a:xfrm>
          <a:custGeom>
            <a:avLst/>
            <a:gdLst>
              <a:gd name="textAreaLeft" fmla="*/ 0 w 341640"/>
              <a:gd name="textAreaRight" fmla="*/ 342000 w 341640"/>
              <a:gd name="textAreaTop" fmla="*/ 0 h 433080"/>
              <a:gd name="textAreaBottom" fmla="*/ 433440 h 433080"/>
            </a:gdLst>
            <a:ahLst/>
            <a:rect l="textAreaLeft" t="textAreaTop" r="textAreaRight" b="textAreaBottom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object 16"/>
          <p:cNvSpPr/>
          <p:nvPr/>
        </p:nvSpPr>
        <p:spPr>
          <a:xfrm>
            <a:off x="270360" y="1692720"/>
            <a:ext cx="221400" cy="384120"/>
          </a:xfrm>
          <a:custGeom>
            <a:avLst/>
            <a:gdLst>
              <a:gd name="textAreaLeft" fmla="*/ 0 w 221400"/>
              <a:gd name="textAreaRight" fmla="*/ 221760 w 221400"/>
              <a:gd name="textAreaTop" fmla="*/ 0 h 384120"/>
              <a:gd name="textAreaBottom" fmla="*/ 384480 h 384120"/>
            </a:gdLst>
            <a:ahLst/>
            <a:rect l="textAreaLeft" t="textAreaTop" r="textAreaRight" b="textAreaBottom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object 17"/>
          <p:cNvSpPr/>
          <p:nvPr/>
        </p:nvSpPr>
        <p:spPr>
          <a:xfrm>
            <a:off x="11696040" y="5949720"/>
            <a:ext cx="330840" cy="32868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object 18"/>
          <p:cNvSpPr/>
          <p:nvPr/>
        </p:nvSpPr>
        <p:spPr>
          <a:xfrm>
            <a:off x="9806400" y="4569840"/>
            <a:ext cx="605160" cy="58068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object 19"/>
          <p:cNvSpPr/>
          <p:nvPr/>
        </p:nvSpPr>
        <p:spPr>
          <a:xfrm>
            <a:off x="10775520" y="4204080"/>
            <a:ext cx="399960" cy="363600"/>
          </a:xfrm>
          <a:custGeom>
            <a:avLst/>
            <a:gdLst>
              <a:gd name="textAreaLeft" fmla="*/ 0 w 399960"/>
              <a:gd name="textAreaRight" fmla="*/ 400320 w 399960"/>
              <a:gd name="textAreaTop" fmla="*/ 0 h 363600"/>
              <a:gd name="textAreaBottom" fmla="*/ 363960 h 363600"/>
            </a:gdLst>
            <a:ahLst/>
            <a:rect l="textAreaLeft" t="textAreaTop" r="textAreaRight" b="textAreaBottom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object 20"/>
          <p:cNvSpPr/>
          <p:nvPr/>
        </p:nvSpPr>
        <p:spPr>
          <a:xfrm>
            <a:off x="1351440" y="1339200"/>
            <a:ext cx="219240" cy="16416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object 21"/>
          <p:cNvSpPr/>
          <p:nvPr/>
        </p:nvSpPr>
        <p:spPr>
          <a:xfrm>
            <a:off x="1337040" y="967320"/>
            <a:ext cx="70920" cy="331560"/>
          </a:xfrm>
          <a:custGeom>
            <a:avLst/>
            <a:gdLst>
              <a:gd name="textAreaLeft" fmla="*/ 0 w 70920"/>
              <a:gd name="textAreaRight" fmla="*/ 71280 w 70920"/>
              <a:gd name="textAreaTop" fmla="*/ 0 h 331560"/>
              <a:gd name="textAreaBottom" fmla="*/ 331920 h 331560"/>
            </a:gdLst>
            <a:ahLst/>
            <a:rect l="textAreaLeft" t="textAreaTop" r="textAreaRight" b="textAreaBottom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object 22"/>
          <p:cNvSpPr/>
          <p:nvPr/>
        </p:nvSpPr>
        <p:spPr>
          <a:xfrm>
            <a:off x="1204920" y="686880"/>
            <a:ext cx="511920" cy="611640"/>
          </a:xfrm>
          <a:custGeom>
            <a:avLst/>
            <a:gdLst>
              <a:gd name="textAreaLeft" fmla="*/ 0 w 511920"/>
              <a:gd name="textAreaRight" fmla="*/ 512280 w 511920"/>
              <a:gd name="textAreaTop" fmla="*/ 0 h 611640"/>
              <a:gd name="textAreaBottom" fmla="*/ 612000 h 611640"/>
            </a:gdLst>
            <a:ahLst/>
            <a:rect l="textAreaLeft" t="textAreaTop" r="textAreaRight" b="textAreaBottom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object 23"/>
          <p:cNvSpPr/>
          <p:nvPr/>
        </p:nvSpPr>
        <p:spPr>
          <a:xfrm>
            <a:off x="1513800" y="967320"/>
            <a:ext cx="70920" cy="331560"/>
          </a:xfrm>
          <a:custGeom>
            <a:avLst/>
            <a:gdLst>
              <a:gd name="textAreaLeft" fmla="*/ 0 w 70920"/>
              <a:gd name="textAreaRight" fmla="*/ 71280 w 70920"/>
              <a:gd name="textAreaTop" fmla="*/ 0 h 331560"/>
              <a:gd name="textAreaBottom" fmla="*/ 331920 h 331560"/>
            </a:gdLst>
            <a:ahLst/>
            <a:rect l="textAreaLeft" t="textAreaTop" r="textAreaRight" b="textAreaBottom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object 24"/>
          <p:cNvSpPr/>
          <p:nvPr/>
        </p:nvSpPr>
        <p:spPr>
          <a:xfrm>
            <a:off x="1371600" y="955080"/>
            <a:ext cx="179280" cy="38520"/>
          </a:xfrm>
          <a:custGeom>
            <a:avLst/>
            <a:gdLst>
              <a:gd name="textAreaLeft" fmla="*/ 0 w 179280"/>
              <a:gd name="textAreaRight" fmla="*/ 179640 w 179280"/>
              <a:gd name="textAreaTop" fmla="*/ 0 h 38520"/>
              <a:gd name="textAreaBottom" fmla="*/ 38880 h 38520"/>
            </a:gdLst>
            <a:ahLst/>
            <a:rect l="textAreaLeft" t="textAreaTop" r="textAreaRight" b="textAreaBottom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object 25"/>
          <p:cNvSpPr/>
          <p:nvPr/>
        </p:nvSpPr>
        <p:spPr>
          <a:xfrm>
            <a:off x="1359360" y="1304640"/>
            <a:ext cx="202680" cy="360"/>
          </a:xfrm>
          <a:custGeom>
            <a:avLst/>
            <a:gdLst>
              <a:gd name="textAreaLeft" fmla="*/ 0 w 202680"/>
              <a:gd name="textAreaRight" fmla="*/ 203040 w 202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  <a:ln w="12174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object 26"/>
          <p:cNvSpPr/>
          <p:nvPr/>
        </p:nvSpPr>
        <p:spPr>
          <a:xfrm>
            <a:off x="448200" y="2455560"/>
            <a:ext cx="353520" cy="351720"/>
          </a:xfrm>
          <a:custGeom>
            <a:avLst/>
            <a:gdLst>
              <a:gd name="textAreaLeft" fmla="*/ 0 w 353520"/>
              <a:gd name="textAreaRight" fmla="*/ 353880 w 35352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noFill/>
          <a:ln w="19050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object 27"/>
          <p:cNvSpPr/>
          <p:nvPr/>
        </p:nvSpPr>
        <p:spPr>
          <a:xfrm>
            <a:off x="475920" y="2483640"/>
            <a:ext cx="441720" cy="44964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498760" y="577440"/>
            <a:ext cx="3034800" cy="1161360"/>
          </a:xfrm>
          <a:prstGeom prst="rect">
            <a:avLst/>
          </a:prstGeom>
          <a:noFill/>
          <a:ln w="0">
            <a:noFill/>
          </a:ln>
        </p:spPr>
        <p:txBody>
          <a:bodyPr lIns="0" rIns="0" tIns="16200" bIns="0" anchor="ctr">
            <a:noAutofit/>
          </a:bodyPr>
          <a:p>
            <a:pPr marL="16920" indent="0" algn="ctr">
              <a:lnSpc>
                <a:spcPct val="100000"/>
              </a:lnSpc>
              <a:spcBef>
                <a:spcPts val="128"/>
              </a:spcBef>
              <a:buNone/>
            </a:pPr>
            <a:r>
              <a:rPr b="0" lang="en-US" sz="5330" spc="-134" strike="noStrike">
                <a:solidFill>
                  <a:srgbClr val="262626"/>
                </a:solidFill>
                <a:latin typeface="Garamond"/>
              </a:rPr>
              <a:t>Task</a:t>
            </a:r>
            <a:r>
              <a:rPr b="0" lang="en-US" sz="5330" spc="38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en-US" sz="5330" spc="-174" strike="noStrike">
                <a:solidFill>
                  <a:srgbClr val="262626"/>
                </a:solidFill>
                <a:latin typeface="Garamond"/>
              </a:rPr>
              <a:t>List</a:t>
            </a:r>
            <a:endParaRPr b="0" lang="en-US" sz="533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5" name="object 29"/>
          <p:cNvSpPr/>
          <p:nvPr/>
        </p:nvSpPr>
        <p:spPr>
          <a:xfrm>
            <a:off x="2498760" y="2129760"/>
            <a:ext cx="5464080" cy="34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" bIns="0" anchor="t">
            <a:spAutoFit/>
          </a:bodyPr>
          <a:p>
            <a:pPr marL="16920">
              <a:lnSpc>
                <a:spcPct val="100000"/>
              </a:lnSpc>
              <a:spcBef>
                <a:spcPts val="139"/>
              </a:spcBef>
            </a:pP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tasklist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contains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tasks in the following</a:t>
            </a:r>
            <a:r>
              <a:rPr b="0" lang="en-US" sz="187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categories:</a:t>
            </a:r>
            <a:endParaRPr b="0" lang="en-IN" sz="1870" spc="-1" strike="noStrike">
              <a:latin typeface="Arial"/>
            </a:endParaRPr>
          </a:p>
          <a:p>
            <a:pPr marL="626400" indent="-423360">
              <a:lnSpc>
                <a:spcPct val="100000"/>
              </a:lnSpc>
              <a:spcBef>
                <a:spcPts val="1661"/>
              </a:spcBef>
              <a:buClr>
                <a:srgbClr val="000000"/>
              </a:buClr>
              <a:buFont typeface="Segoe UI Symbol"/>
              <a:buChar char="❖"/>
              <a:tabLst>
                <a:tab algn="l" pos="625680"/>
                <a:tab algn="l" pos="626400"/>
              </a:tabLst>
            </a:pPr>
            <a:r>
              <a:rPr b="1" lang="en-US" sz="1870" spc="-1" strike="noStrike">
                <a:solidFill>
                  <a:srgbClr val="000000"/>
                </a:solidFill>
                <a:latin typeface="Calibri"/>
              </a:rPr>
              <a:t>LinkedIn </a:t>
            </a:r>
            <a:r>
              <a:rPr b="1" lang="en-US" sz="1870" spc="-7" strike="noStrike">
                <a:solidFill>
                  <a:srgbClr val="000000"/>
                </a:solidFill>
                <a:latin typeface="Calibri"/>
              </a:rPr>
              <a:t>Profile Improvement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(Mandatory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187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all)</a:t>
            </a:r>
            <a:endParaRPr b="0" lang="en-IN" sz="1870" spc="-1" strike="noStrike">
              <a:latin typeface="Arial"/>
            </a:endParaRPr>
          </a:p>
          <a:p>
            <a:pPr marL="626400" indent="-423360">
              <a:lnSpc>
                <a:spcPct val="100000"/>
              </a:lnSpc>
              <a:spcBef>
                <a:spcPts val="1681"/>
              </a:spcBef>
              <a:buClr>
                <a:srgbClr val="000000"/>
              </a:buClr>
              <a:buFont typeface="Segoe UI Symbol"/>
              <a:buChar char="❖"/>
              <a:tabLst>
                <a:tab algn="l" pos="625680"/>
                <a:tab algn="l" pos="626400"/>
              </a:tabLst>
            </a:pPr>
            <a:r>
              <a:rPr b="1" lang="en-US" sz="1870" spc="-7" strike="noStrike">
                <a:solidFill>
                  <a:srgbClr val="000000"/>
                </a:solidFill>
                <a:latin typeface="Calibri"/>
              </a:rPr>
              <a:t>Technology</a:t>
            </a:r>
            <a:r>
              <a:rPr b="1" lang="en-US" sz="1870" spc="-6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70" spc="-1" strike="noStrike">
                <a:solidFill>
                  <a:srgbClr val="000000"/>
                </a:solidFill>
                <a:latin typeface="Calibri"/>
              </a:rPr>
              <a:t>-</a:t>
            </a:r>
            <a:endParaRPr b="0" lang="en-IN" sz="1870" spc="-1" strike="noStrike">
              <a:latin typeface="Arial"/>
            </a:endParaRPr>
          </a:p>
          <a:p>
            <a:pPr marL="626400">
              <a:lnSpc>
                <a:spcPct val="114000"/>
              </a:lnSpc>
              <a:spcBef>
                <a:spcPts val="6"/>
              </a:spcBef>
              <a:tabLst>
                <a:tab algn="l" pos="625680"/>
                <a:tab algn="l" pos="626400"/>
              </a:tabLst>
            </a:pP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Web &amp; Mobile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Development,  Data Science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&amp;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Business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Analytics 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Computer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vision &amp;</a:t>
            </a:r>
            <a:r>
              <a:rPr b="0" lang="en-US" sz="1870" spc="-4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IoT</a:t>
            </a:r>
            <a:endParaRPr b="0" lang="en-IN" sz="1870" spc="-1" strike="noStrike">
              <a:latin typeface="Arial"/>
            </a:endParaRPr>
          </a:p>
          <a:p>
            <a:pPr marL="626400" indent="-423360">
              <a:lnSpc>
                <a:spcPct val="100000"/>
              </a:lnSpc>
              <a:spcBef>
                <a:spcPts val="1667"/>
              </a:spcBef>
              <a:buClr>
                <a:srgbClr val="000000"/>
              </a:buClr>
              <a:buFont typeface="Segoe UI Symbol"/>
              <a:buChar char="❖"/>
              <a:tabLst>
                <a:tab algn="l" pos="625680"/>
                <a:tab algn="l" pos="626400"/>
              </a:tabLst>
            </a:pPr>
            <a:r>
              <a:rPr b="1" lang="en-US" sz="1870" spc="-1" strike="noStrike">
                <a:solidFill>
                  <a:srgbClr val="000000"/>
                </a:solidFill>
                <a:latin typeface="Calibri"/>
              </a:rPr>
              <a:t>Non-Tech</a:t>
            </a:r>
            <a:r>
              <a:rPr b="1" lang="en-US" sz="1870" spc="-5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70" spc="-1" strike="noStrike">
                <a:solidFill>
                  <a:srgbClr val="000000"/>
                </a:solidFill>
                <a:latin typeface="Calibri"/>
              </a:rPr>
              <a:t>-</a:t>
            </a:r>
            <a:endParaRPr b="0" lang="en-IN" sz="1870" spc="-1" strike="noStrike">
              <a:latin typeface="Arial"/>
            </a:endParaRPr>
          </a:p>
          <a:p>
            <a:pPr marL="626400">
              <a:lnSpc>
                <a:spcPct val="114000"/>
              </a:lnSpc>
              <a:tabLst>
                <a:tab algn="l" pos="625680"/>
                <a:tab algn="l" pos="626400"/>
              </a:tabLst>
            </a:pP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Content Development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&amp;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Digital Marketing, and  Human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Resources &amp;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Campus</a:t>
            </a:r>
            <a:r>
              <a:rPr b="0" lang="en-US" sz="187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Ambassador</a:t>
            </a:r>
            <a:endParaRPr b="0" lang="en-IN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bject 2"/>
          <p:cNvSpPr/>
          <p:nvPr/>
        </p:nvSpPr>
        <p:spPr>
          <a:xfrm>
            <a:off x="0" y="404280"/>
            <a:ext cx="1253520" cy="1194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object 3"/>
          <p:cNvSpPr/>
          <p:nvPr/>
        </p:nvSpPr>
        <p:spPr>
          <a:xfrm>
            <a:off x="560880" y="2235240"/>
            <a:ext cx="2752920" cy="2385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object 4"/>
          <p:cNvSpPr/>
          <p:nvPr/>
        </p:nvSpPr>
        <p:spPr>
          <a:xfrm>
            <a:off x="89280" y="4179960"/>
            <a:ext cx="1093680" cy="947160"/>
          </a:xfrm>
          <a:custGeom>
            <a:avLst/>
            <a:gdLst>
              <a:gd name="textAreaLeft" fmla="*/ 0 w 1093680"/>
              <a:gd name="textAreaRight" fmla="*/ 1094040 w 1093680"/>
              <a:gd name="textAreaTop" fmla="*/ 0 h 947160"/>
              <a:gd name="textAreaBottom" fmla="*/ 947520 h 947160"/>
            </a:gdLst>
            <a:ahLst/>
            <a:rect l="textAreaLeft" t="textAreaTop" r="textAreaRight" b="textAreaBottom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noFill/>
          <a:ln w="9525">
            <a:solidFill>
              <a:srgbClr val="18ba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object 5"/>
          <p:cNvSpPr/>
          <p:nvPr/>
        </p:nvSpPr>
        <p:spPr>
          <a:xfrm>
            <a:off x="1105560" y="4687920"/>
            <a:ext cx="571320" cy="495720"/>
          </a:xfrm>
          <a:custGeom>
            <a:avLst/>
            <a:gdLst>
              <a:gd name="textAreaLeft" fmla="*/ 0 w 571320"/>
              <a:gd name="textAreaRight" fmla="*/ 571680 w 571320"/>
              <a:gd name="textAreaTop" fmla="*/ 0 h 495720"/>
              <a:gd name="textAreaBottom" fmla="*/ 496080 h 495720"/>
            </a:gdLst>
            <a:ahLst/>
            <a:rect l="textAreaLeft" t="textAreaTop" r="textAreaRight" b="textAreaBottom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object 6"/>
          <p:cNvSpPr/>
          <p:nvPr/>
        </p:nvSpPr>
        <p:spPr>
          <a:xfrm>
            <a:off x="1015920" y="1170360"/>
            <a:ext cx="1093680" cy="947160"/>
          </a:xfrm>
          <a:custGeom>
            <a:avLst/>
            <a:gdLst>
              <a:gd name="textAreaLeft" fmla="*/ 0 w 1093680"/>
              <a:gd name="textAreaRight" fmla="*/ 1094040 w 1093680"/>
              <a:gd name="textAreaTop" fmla="*/ 0 h 947160"/>
              <a:gd name="textAreaBottom" fmla="*/ 947520 h 947160"/>
            </a:gdLst>
            <a:ahLst/>
            <a:rect l="textAreaLeft" t="textAreaTop" r="textAreaRight" b="textAreaBottom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noFill/>
          <a:ln w="76200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object 7"/>
          <p:cNvSpPr/>
          <p:nvPr/>
        </p:nvSpPr>
        <p:spPr>
          <a:xfrm>
            <a:off x="1058760" y="6256440"/>
            <a:ext cx="688680" cy="597240"/>
          </a:xfrm>
          <a:custGeom>
            <a:avLst/>
            <a:gdLst>
              <a:gd name="textAreaLeft" fmla="*/ 0 w 688680"/>
              <a:gd name="textAreaRight" fmla="*/ 689040 w 688680"/>
              <a:gd name="textAreaTop" fmla="*/ 0 h 597240"/>
              <a:gd name="textAreaBottom" fmla="*/ 597600 h 597240"/>
            </a:gdLst>
            <a:ahLst/>
            <a:rect l="textAreaLeft" t="textAreaTop" r="textAreaRight" b="textAreaBottom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object 8"/>
          <p:cNvSpPr/>
          <p:nvPr/>
        </p:nvSpPr>
        <p:spPr>
          <a:xfrm>
            <a:off x="1329120" y="1591200"/>
            <a:ext cx="109440" cy="2455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object 9"/>
          <p:cNvSpPr/>
          <p:nvPr/>
        </p:nvSpPr>
        <p:spPr>
          <a:xfrm>
            <a:off x="1455120" y="1428480"/>
            <a:ext cx="341640" cy="433080"/>
          </a:xfrm>
          <a:custGeom>
            <a:avLst/>
            <a:gdLst>
              <a:gd name="textAreaLeft" fmla="*/ 0 w 341640"/>
              <a:gd name="textAreaRight" fmla="*/ 342000 w 341640"/>
              <a:gd name="textAreaTop" fmla="*/ 0 h 433080"/>
              <a:gd name="textAreaBottom" fmla="*/ 433440 h 433080"/>
            </a:gdLst>
            <a:ahLst/>
            <a:rect l="textAreaLeft" t="textAreaTop" r="textAreaRight" b="textAreaBottom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object 10"/>
          <p:cNvSpPr/>
          <p:nvPr/>
        </p:nvSpPr>
        <p:spPr>
          <a:xfrm>
            <a:off x="524520" y="4462200"/>
            <a:ext cx="221400" cy="384120"/>
          </a:xfrm>
          <a:custGeom>
            <a:avLst/>
            <a:gdLst>
              <a:gd name="textAreaLeft" fmla="*/ 0 w 221400"/>
              <a:gd name="textAreaRight" fmla="*/ 221760 w 221400"/>
              <a:gd name="textAreaTop" fmla="*/ 0 h 384120"/>
              <a:gd name="textAreaBottom" fmla="*/ 384480 h 384120"/>
            </a:gdLst>
            <a:ahLst/>
            <a:rect l="textAreaLeft" t="textAreaTop" r="textAreaRight" b="textAreaBottom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object 11"/>
          <p:cNvSpPr/>
          <p:nvPr/>
        </p:nvSpPr>
        <p:spPr>
          <a:xfrm>
            <a:off x="483840" y="910440"/>
            <a:ext cx="162000" cy="35928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object 12"/>
          <p:cNvSpPr/>
          <p:nvPr/>
        </p:nvSpPr>
        <p:spPr>
          <a:xfrm>
            <a:off x="406440" y="737640"/>
            <a:ext cx="331560" cy="396000"/>
          </a:xfrm>
          <a:custGeom>
            <a:avLst/>
            <a:gdLst>
              <a:gd name="textAreaLeft" fmla="*/ 0 w 331560"/>
              <a:gd name="textAreaRight" fmla="*/ 331920 w 331560"/>
              <a:gd name="textAreaTop" fmla="*/ 0 h 396000"/>
              <a:gd name="textAreaBottom" fmla="*/ 396360 h 396000"/>
            </a:gdLst>
            <a:ahLst/>
            <a:rect l="textAreaLeft" t="textAreaTop" r="textAreaRight" b="textAreaBottom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noFill/>
          <a:ln w="12174">
            <a:solidFill>
              <a:srgbClr val="18ba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object 13"/>
          <p:cNvSpPr/>
          <p:nvPr/>
        </p:nvSpPr>
        <p:spPr>
          <a:xfrm>
            <a:off x="505800" y="902160"/>
            <a:ext cx="154080" cy="24336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object 14"/>
          <p:cNvSpPr/>
          <p:nvPr/>
        </p:nvSpPr>
        <p:spPr>
          <a:xfrm>
            <a:off x="1894680" y="4847400"/>
            <a:ext cx="351720" cy="351720"/>
          </a:xfrm>
          <a:custGeom>
            <a:avLst/>
            <a:gdLst>
              <a:gd name="textAreaLeft" fmla="*/ 0 w 351720"/>
              <a:gd name="textAreaRight" fmla="*/ 352080 w 35172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noFill/>
          <a:ln w="19050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object 15"/>
          <p:cNvSpPr/>
          <p:nvPr/>
        </p:nvSpPr>
        <p:spPr>
          <a:xfrm>
            <a:off x="1922760" y="4875120"/>
            <a:ext cx="441720" cy="44964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object 16"/>
          <p:cNvSpPr/>
          <p:nvPr/>
        </p:nvSpPr>
        <p:spPr>
          <a:xfrm>
            <a:off x="977400" y="5248800"/>
            <a:ext cx="1093680" cy="947160"/>
          </a:xfrm>
          <a:custGeom>
            <a:avLst/>
            <a:gdLst>
              <a:gd name="textAreaLeft" fmla="*/ 0 w 1093680"/>
              <a:gd name="textAreaRight" fmla="*/ 1094040 w 1093680"/>
              <a:gd name="textAreaTop" fmla="*/ 0 h 947160"/>
              <a:gd name="textAreaBottom" fmla="*/ 947520 h 947160"/>
            </a:gdLst>
            <a:ahLst/>
            <a:rect l="textAreaLeft" t="textAreaTop" r="textAreaRight" b="textAreaBottom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noFill/>
          <a:ln w="9525">
            <a:solidFill>
              <a:srgbClr val="1746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object 17"/>
          <p:cNvSpPr/>
          <p:nvPr/>
        </p:nvSpPr>
        <p:spPr>
          <a:xfrm>
            <a:off x="985680" y="134280"/>
            <a:ext cx="571320" cy="495720"/>
          </a:xfrm>
          <a:custGeom>
            <a:avLst/>
            <a:gdLst>
              <a:gd name="textAreaLeft" fmla="*/ 0 w 571320"/>
              <a:gd name="textAreaRight" fmla="*/ 571680 w 571320"/>
              <a:gd name="textAreaTop" fmla="*/ 0 h 495720"/>
              <a:gd name="textAreaBottom" fmla="*/ 496080 h 495720"/>
            </a:gdLst>
            <a:ahLst/>
            <a:rect l="textAreaLeft" t="textAreaTop" r="textAreaRight" b="textAreaBottom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object 18"/>
          <p:cNvSpPr/>
          <p:nvPr/>
        </p:nvSpPr>
        <p:spPr>
          <a:xfrm>
            <a:off x="0" y="5531040"/>
            <a:ext cx="1188360" cy="1327320"/>
          </a:xfrm>
          <a:custGeom>
            <a:avLst/>
            <a:gdLst>
              <a:gd name="textAreaLeft" fmla="*/ 0 w 1188360"/>
              <a:gd name="textAreaRight" fmla="*/ 1188720 w 1188360"/>
              <a:gd name="textAreaTop" fmla="*/ 0 h 1327320"/>
              <a:gd name="textAreaBottom" fmla="*/ 1327680 h 1327320"/>
            </a:gdLst>
            <a:ahLst/>
            <a:rect l="textAreaLeft" t="textAreaTop" r="textAreaRight" b="textAreaBottom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object 19"/>
          <p:cNvSpPr/>
          <p:nvPr/>
        </p:nvSpPr>
        <p:spPr>
          <a:xfrm>
            <a:off x="561960" y="0"/>
            <a:ext cx="477000" cy="328320"/>
          </a:xfrm>
          <a:custGeom>
            <a:avLst/>
            <a:gdLst>
              <a:gd name="textAreaLeft" fmla="*/ 0 w 477000"/>
              <a:gd name="textAreaRight" fmla="*/ 477360 w 477000"/>
              <a:gd name="textAreaTop" fmla="*/ 0 h 328320"/>
              <a:gd name="textAreaBottom" fmla="*/ 328680 h 328320"/>
            </a:gdLst>
            <a:ahLst/>
            <a:rect l="textAreaLeft" t="textAreaTop" r="textAreaRight" b="textAreaBottom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noFill/>
          <a:ln w="19050">
            <a:solidFill>
              <a:srgbClr val="00e0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object 20"/>
          <p:cNvSpPr/>
          <p:nvPr/>
        </p:nvSpPr>
        <p:spPr>
          <a:xfrm>
            <a:off x="561960" y="0"/>
            <a:ext cx="69120" cy="120600"/>
          </a:xfrm>
          <a:custGeom>
            <a:avLst/>
            <a:gdLst>
              <a:gd name="textAreaLeft" fmla="*/ 0 w 69120"/>
              <a:gd name="textAreaRight" fmla="*/ 69480 w 69120"/>
              <a:gd name="textAreaTop" fmla="*/ 0 h 120600"/>
              <a:gd name="textAreaBottom" fmla="*/ 120960 h 120600"/>
            </a:gdLst>
            <a:ahLst/>
            <a:rect l="textAreaLeft" t="textAreaTop" r="textAreaRight" b="textAreaBottom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noFill/>
          <a:ln w="19050">
            <a:solidFill>
              <a:srgbClr val="00e0c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object 21"/>
          <p:cNvSpPr/>
          <p:nvPr/>
        </p:nvSpPr>
        <p:spPr>
          <a:xfrm>
            <a:off x="1359360" y="5555520"/>
            <a:ext cx="330840" cy="33084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object 22"/>
          <p:cNvSpPr/>
          <p:nvPr/>
        </p:nvSpPr>
        <p:spPr>
          <a:xfrm>
            <a:off x="448920" y="1936440"/>
            <a:ext cx="247680" cy="276480"/>
          </a:xfrm>
          <a:custGeom>
            <a:avLst/>
            <a:gdLst>
              <a:gd name="textAreaLeft" fmla="*/ 0 w 247680"/>
              <a:gd name="textAreaRight" fmla="*/ 248040 w 247680"/>
              <a:gd name="textAreaTop" fmla="*/ 0 h 276480"/>
              <a:gd name="textAreaBottom" fmla="*/ 276840 h 276480"/>
            </a:gdLst>
            <a:ahLst/>
            <a:rect l="textAreaLeft" t="textAreaTop" r="textAreaRight" b="textAreaBottom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object 23"/>
          <p:cNvSpPr/>
          <p:nvPr/>
        </p:nvSpPr>
        <p:spPr>
          <a:xfrm>
            <a:off x="71280" y="1977120"/>
            <a:ext cx="199440" cy="230040"/>
          </a:xfrm>
          <a:custGeom>
            <a:avLst/>
            <a:gdLst>
              <a:gd name="textAreaLeft" fmla="*/ 0 w 199440"/>
              <a:gd name="textAreaRight" fmla="*/ 199800 w 199440"/>
              <a:gd name="textAreaTop" fmla="*/ 0 h 230040"/>
              <a:gd name="textAreaBottom" fmla="*/ 230400 h 230040"/>
            </a:gdLst>
            <a:ahLst/>
            <a:rect l="textAreaLeft" t="textAreaTop" r="textAreaRight" b="textAreaBottom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object 24"/>
          <p:cNvSpPr/>
          <p:nvPr/>
        </p:nvSpPr>
        <p:spPr>
          <a:xfrm>
            <a:off x="0" y="2373480"/>
            <a:ext cx="211320" cy="168840"/>
          </a:xfrm>
          <a:custGeom>
            <a:avLst/>
            <a:gdLst>
              <a:gd name="textAreaLeft" fmla="*/ 0 w 211320"/>
              <a:gd name="textAreaRight" fmla="*/ 211680 w 211320"/>
              <a:gd name="textAreaTop" fmla="*/ 0 h 168840"/>
              <a:gd name="textAreaBottom" fmla="*/ 169200 h 168840"/>
            </a:gdLst>
            <a:ahLst/>
            <a:rect l="textAreaLeft" t="textAreaTop" r="textAreaRight" b="textAreaBottom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object 25"/>
          <p:cNvSpPr/>
          <p:nvPr/>
        </p:nvSpPr>
        <p:spPr>
          <a:xfrm>
            <a:off x="272160" y="2489040"/>
            <a:ext cx="138600" cy="247680"/>
          </a:xfrm>
          <a:custGeom>
            <a:avLst/>
            <a:gdLst>
              <a:gd name="textAreaLeft" fmla="*/ 0 w 138600"/>
              <a:gd name="textAreaRight" fmla="*/ 138960 w 138600"/>
              <a:gd name="textAreaTop" fmla="*/ 0 h 247680"/>
              <a:gd name="textAreaBottom" fmla="*/ 248040 h 247680"/>
            </a:gdLst>
            <a:ahLst/>
            <a:rect l="textAreaLeft" t="textAreaTop" r="textAreaRight" b="textAreaBottom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object 26"/>
          <p:cNvSpPr/>
          <p:nvPr/>
        </p:nvSpPr>
        <p:spPr>
          <a:xfrm>
            <a:off x="516240" y="2300400"/>
            <a:ext cx="250200" cy="138600"/>
          </a:xfrm>
          <a:custGeom>
            <a:avLst/>
            <a:gdLst>
              <a:gd name="textAreaLeft" fmla="*/ 0 w 250200"/>
              <a:gd name="textAreaRight" fmla="*/ 250560 w 250200"/>
              <a:gd name="textAreaTop" fmla="*/ 0 h 138600"/>
              <a:gd name="textAreaBottom" fmla="*/ 138960 h 138600"/>
            </a:gdLst>
            <a:ahLst/>
            <a:rect l="textAreaLeft" t="textAreaTop" r="textAreaRight" b="textAreaBottom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object 27"/>
          <p:cNvSpPr/>
          <p:nvPr/>
        </p:nvSpPr>
        <p:spPr>
          <a:xfrm>
            <a:off x="209160" y="2178360"/>
            <a:ext cx="292680" cy="294120"/>
          </a:xfrm>
          <a:custGeom>
            <a:avLst/>
            <a:gdLst>
              <a:gd name="textAreaLeft" fmla="*/ 0 w 292680"/>
              <a:gd name="textAreaRight" fmla="*/ 293040 w 292680"/>
              <a:gd name="textAreaTop" fmla="*/ 0 h 294120"/>
              <a:gd name="textAreaBottom" fmla="*/ 294480 h 294120"/>
            </a:gdLst>
            <a:ahLst/>
            <a:rect l="textAreaLeft" t="textAreaTop" r="textAreaRight" b="textAreaBottom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object 28"/>
          <p:cNvSpPr/>
          <p:nvPr/>
        </p:nvSpPr>
        <p:spPr>
          <a:xfrm>
            <a:off x="63000" y="5906880"/>
            <a:ext cx="672840" cy="613440"/>
          </a:xfrm>
          <a:custGeom>
            <a:avLst/>
            <a:gdLst>
              <a:gd name="textAreaLeft" fmla="*/ 0 w 672840"/>
              <a:gd name="textAreaRight" fmla="*/ 673200 w 672840"/>
              <a:gd name="textAreaTop" fmla="*/ 0 h 613440"/>
              <a:gd name="textAreaBottom" fmla="*/ 613800 h 613440"/>
            </a:gdLst>
            <a:ahLst/>
            <a:rect l="textAreaLeft" t="textAreaTop" r="textAreaRight" b="textAreaBottom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763080" y="370800"/>
            <a:ext cx="6732360" cy="1162080"/>
          </a:xfrm>
          <a:prstGeom prst="rect">
            <a:avLst/>
          </a:prstGeom>
          <a:noFill/>
          <a:ln w="0">
            <a:noFill/>
          </a:ln>
        </p:spPr>
        <p:txBody>
          <a:bodyPr lIns="0" rIns="0" tIns="16920" bIns="0" anchor="ctr">
            <a:noAutofit/>
          </a:bodyPr>
          <a:p>
            <a:pPr marL="16920" indent="0" algn="ctr">
              <a:lnSpc>
                <a:spcPct val="100000"/>
              </a:lnSpc>
              <a:spcBef>
                <a:spcPts val="133"/>
              </a:spcBef>
              <a:buNone/>
            </a:pPr>
            <a:r>
              <a:rPr b="0" lang="en-US" sz="4800" spc="-128" strike="noStrike">
                <a:solidFill>
                  <a:srgbClr val="262626"/>
                </a:solidFill>
                <a:latin typeface="Garamond"/>
              </a:rPr>
              <a:t>Basic </a:t>
            </a:r>
            <a:r>
              <a:rPr b="0" lang="en-US" sz="4800" spc="-174" strike="noStrike">
                <a:solidFill>
                  <a:srgbClr val="262626"/>
                </a:solidFill>
                <a:latin typeface="Garamond"/>
              </a:rPr>
              <a:t>Banking</a:t>
            </a:r>
            <a:r>
              <a:rPr b="0" lang="en-US" sz="4800" spc="284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en-US" sz="4800" spc="32" strike="noStrike">
                <a:solidFill>
                  <a:srgbClr val="262626"/>
                </a:solidFill>
                <a:latin typeface="Garamond"/>
              </a:rPr>
              <a:t>System</a:t>
            </a:r>
            <a:endParaRPr b="0" lang="en-U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4" name="object 30"/>
          <p:cNvSpPr/>
          <p:nvPr/>
        </p:nvSpPr>
        <p:spPr>
          <a:xfrm>
            <a:off x="3594600" y="1648800"/>
            <a:ext cx="7530840" cy="42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" bIns="0" anchor="t">
            <a:spAutoFit/>
          </a:bodyPr>
          <a:p>
            <a:pPr marL="439560" indent="-423360">
              <a:lnSpc>
                <a:spcPct val="100000"/>
              </a:lnSpc>
              <a:spcBef>
                <a:spcPts val="139"/>
              </a:spcBef>
              <a:buClr>
                <a:srgbClr val="000000"/>
              </a:buClr>
              <a:buFont typeface="Lucida Sans Unicode"/>
              <a:buChar char="◇"/>
              <a:tabLst>
                <a:tab algn="l" pos="439560"/>
                <a:tab algn="l" pos="440280"/>
              </a:tabLst>
            </a:pP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Create a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simple dynamic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website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which has the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following</a:t>
            </a:r>
            <a:r>
              <a:rPr b="0" lang="en-US" sz="187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specs.</a:t>
            </a:r>
            <a:endParaRPr b="0" lang="en-IN" sz="1870" spc="-1" strike="noStrike">
              <a:latin typeface="Arial"/>
            </a:endParaRPr>
          </a:p>
          <a:p>
            <a:pPr marL="439560" indent="-423360">
              <a:lnSpc>
                <a:spcPct val="114000"/>
              </a:lnSpc>
              <a:spcBef>
                <a:spcPts val="1324"/>
              </a:spcBef>
              <a:buClr>
                <a:srgbClr val="000000"/>
              </a:buClr>
              <a:buFont typeface="Lucida Sans Unicode"/>
              <a:buChar char="◇"/>
              <a:tabLst>
                <a:tab algn="l" pos="439560"/>
                <a:tab algn="l" pos="440280"/>
              </a:tabLst>
            </a:pP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Start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creating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1870" spc="-15" strike="noStrike">
                <a:solidFill>
                  <a:srgbClr val="000000"/>
                </a:solidFill>
                <a:latin typeface="Calibri"/>
              </a:rPr>
              <a:t>dummy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database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upto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10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customers.  Database options: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Mysql, Mongo,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Postgres, etc. Customers table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will 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have basic fields such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name,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email,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current balance etc. Transfers  table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will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record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all transfers</a:t>
            </a:r>
            <a:r>
              <a:rPr b="0" lang="en-US" sz="187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happened.</a:t>
            </a:r>
            <a:endParaRPr b="0" lang="en-IN" sz="1870" spc="-1" strike="noStrike">
              <a:latin typeface="Arial"/>
            </a:endParaRPr>
          </a:p>
          <a:p>
            <a:pPr marL="439560" indent="-423360">
              <a:lnSpc>
                <a:spcPct val="114000"/>
              </a:lnSpc>
              <a:spcBef>
                <a:spcPts val="1332"/>
              </a:spcBef>
              <a:buClr>
                <a:srgbClr val="000000"/>
              </a:buClr>
              <a:buFont typeface="Lucida Sans Unicode"/>
              <a:buChar char="◇"/>
              <a:tabLst>
                <a:tab algn="l" pos="439560"/>
                <a:tab algn="l" pos="440280"/>
              </a:tabLst>
            </a:pP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Flow: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Home Page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View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all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Customers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Select and View one Customer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&gt; 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Transfer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Money &gt; Select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customer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to transfer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View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all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Customers</a:t>
            </a:r>
            <a:r>
              <a:rPr b="0" lang="en-US" sz="187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1870" spc="-1" strike="noStrike">
              <a:latin typeface="Arial"/>
            </a:endParaRPr>
          </a:p>
          <a:p>
            <a:pPr marL="439560" indent="-423360">
              <a:lnSpc>
                <a:spcPct val="100000"/>
              </a:lnSpc>
              <a:spcBef>
                <a:spcPts val="1681"/>
              </a:spcBef>
              <a:buClr>
                <a:srgbClr val="000000"/>
              </a:buClr>
              <a:buFont typeface="Lucida Sans Unicode"/>
              <a:buChar char="◇"/>
              <a:tabLst>
                <a:tab algn="l" pos="439560"/>
                <a:tab algn="l" pos="440280"/>
              </a:tabLst>
            </a:pP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No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Login Page.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No User Creation.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Only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transfer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of money</a:t>
            </a:r>
            <a:r>
              <a:rPr b="0" lang="en-US" sz="187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between</a:t>
            </a:r>
            <a:endParaRPr b="0" lang="en-IN" sz="1870" spc="-1" strike="noStrike">
              <a:latin typeface="Arial"/>
            </a:endParaRPr>
          </a:p>
          <a:p>
            <a:pPr marL="439560">
              <a:lnSpc>
                <a:spcPct val="100000"/>
              </a:lnSpc>
              <a:spcBef>
                <a:spcPts val="332"/>
              </a:spcBef>
              <a:tabLst>
                <a:tab algn="l" pos="439560"/>
                <a:tab algn="l" pos="440280"/>
              </a:tabLst>
            </a:pP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multiple</a:t>
            </a:r>
            <a:r>
              <a:rPr b="0" lang="en-US" sz="187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users.</a:t>
            </a:r>
            <a:endParaRPr b="0" lang="en-IN" sz="1870" spc="-1" strike="noStrike">
              <a:latin typeface="Arial"/>
            </a:endParaRPr>
          </a:p>
          <a:p>
            <a:pPr marL="439560" indent="-423360">
              <a:lnSpc>
                <a:spcPct val="114000"/>
              </a:lnSpc>
              <a:spcBef>
                <a:spcPts val="1332"/>
              </a:spcBef>
              <a:buClr>
                <a:srgbClr val="000000"/>
              </a:buClr>
              <a:buFont typeface="Lucida Sans Unicode"/>
              <a:buChar char="◇"/>
              <a:tabLst>
                <a:tab algn="l" pos="439560"/>
                <a:tab algn="l" pos="440280"/>
              </a:tabLst>
            </a:pP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Host the website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at 000webhost,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github.io,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heroku </a:t>
            </a:r>
            <a:r>
              <a:rPr b="0" lang="en-US" sz="1870" spc="-7" strike="noStrike">
                <a:solidFill>
                  <a:srgbClr val="000000"/>
                </a:solidFill>
                <a:latin typeface="Calibri"/>
              </a:rPr>
              <a:t>app or any other free  hosting provider. Check </a:t>
            </a:r>
            <a:r>
              <a:rPr b="0" lang="en-US" sz="1870" spc="-1" strike="noStrike">
                <a:solidFill>
                  <a:srgbClr val="000000"/>
                </a:solidFill>
                <a:latin typeface="Calibri"/>
              </a:rPr>
              <a:t>in code in gitlab.</a:t>
            </a:r>
            <a:endParaRPr b="0" lang="en-IN" sz="1870" spc="-1" strike="noStrike">
              <a:latin typeface="Arial"/>
            </a:endParaRPr>
          </a:p>
        </p:txBody>
      </p:sp>
      <p:sp>
        <p:nvSpPr>
          <p:cNvPr id="185" name="object 31"/>
          <p:cNvSpPr/>
          <p:nvPr/>
        </p:nvSpPr>
        <p:spPr>
          <a:xfrm>
            <a:off x="1455120" y="2894040"/>
            <a:ext cx="9370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 anchor="t">
            <a:spAutoFit/>
          </a:bodyPr>
          <a:p>
            <a:pPr marL="16920">
              <a:lnSpc>
                <a:spcPct val="100000"/>
              </a:lnSpc>
              <a:spcBef>
                <a:spcPts val="133"/>
              </a:spcBef>
            </a:pPr>
            <a:r>
              <a:rPr b="1" lang="en-US" sz="6400" spc="-267" strike="noStrike">
                <a:solidFill>
                  <a:srgbClr val="ffffff"/>
                </a:solidFill>
                <a:latin typeface="Georgia"/>
              </a:rPr>
              <a:t>#1</a:t>
            </a:r>
            <a:endParaRPr b="0" lang="en-IN" sz="6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77560" y="874080"/>
            <a:ext cx="9600840" cy="13035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txBody>
          <a:bodyPr anchor="ctr">
            <a:normAutofit fontScale="90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Garamond"/>
              </a:rPr>
              <a:t>Details On my Project</a:t>
            </a:r>
            <a:br>
              <a:rPr sz="4400"/>
            </a:br>
            <a:r>
              <a:rPr b="0" lang="en-US" sz="4400" spc="-1" strike="noStrike">
                <a:solidFill>
                  <a:schemeClr val="lt1"/>
                </a:solidFill>
                <a:latin typeface="Garamond"/>
              </a:rPr>
              <a:t>Name : Nishant bank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40">
            <a:solidFill>
              <a:srgbClr val="3c9770"/>
            </a:solidFill>
            <a:round/>
          </a:ln>
        </p:spPr>
        <p:txBody>
          <a:bodyPr anchor="t">
            <a:normAutofit fontScale="86000"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Name and logo have been chosen randomly.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Images are supposed to be copyright free even on cases otherwise, no copyright intended.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This project covers all that had been asked for and some additional add-ons as well.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Front end – HTML5, CSS, Bootstrap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Back end – PHP and JavaScript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Database used – MySQL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Server Facility – XAMPP (IP/localhost : 127.0.0.1)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040" y="221760"/>
            <a:ext cx="10353960" cy="1400040"/>
          </a:xfrm>
          <a:prstGeom prst="rect">
            <a:avLst/>
          </a:prstGeom>
          <a:gradFill rotWithShape="0">
            <a:gsLst>
              <a:gs pos="0">
                <a:srgbClr val="c5d8ce"/>
              </a:gs>
              <a:gs pos="100000">
                <a:srgbClr val="81af97"/>
              </a:gs>
            </a:gsLst>
            <a:lin ang="5400000"/>
          </a:gradFill>
          <a:ln w="9360">
            <a:solidFill>
              <a:srgbClr val="3c9770"/>
            </a:solidFill>
            <a:round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aramond"/>
              </a:rPr>
              <a:t>How to use the Github Files?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First Extract the files in the zipped file (bankfiles.zip)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Create a folder bank where you need to clone every file provided one by one and keep the extracted folders into the same.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Once done you need host the website on a free server platform like XAMPP as in my case.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localhost or connecting IP address will be : 127.0.0.1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Preview of the website is provided in next page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Application>LibreOffice/7.4.0.3$Windows_X86_64 LibreOffice_project/f85e47c08ddd19c015c0114a68350214f7066f5a</Application>
  <AppVersion>15.0000</AppVersion>
  <Words>370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2020-11-18T19:06:25Z</dcterms:created>
  <dc:creator>Souvik Roy</dc:creator>
  <dc:description/>
  <dc:language>en-IN</dc:language>
  <cp:lastModifiedBy/>
  <dcterms:modified xsi:type="dcterms:W3CDTF">2023-02-21T21:17:05Z</dcterms:modified>
  <cp:revision>11</cp:revision>
  <dc:subject/>
  <dc:title>Tasks List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ActionId">
    <vt:lpwstr>9c9c0f7b-38f7-49eb-a316-d29d858f61c8</vt:lpwstr>
  </property>
  <property fmtid="{D5CDD505-2E9C-101B-9397-08002B2CF9AE}" pid="3" name="MSIP_Label_defa4170-0d19-0005-0004-bc88714345d2_ContentBits">
    <vt:lpwstr>0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etDate">
    <vt:lpwstr>2022-12-21T03:27:34Z</vt:lpwstr>
  </property>
  <property fmtid="{D5CDD505-2E9C-101B-9397-08002B2CF9AE}" pid="8" name="MSIP_Label_defa4170-0d19-0005-0004-bc88714345d2_SiteId">
    <vt:lpwstr>674ee84f-09eb-40f2-b08b-77d4408236b3</vt:lpwstr>
  </property>
  <property fmtid="{D5CDD505-2E9C-101B-9397-08002B2CF9AE}" pid="9" name="PresentationFormat">
    <vt:lpwstr>Widescreen</vt:lpwstr>
  </property>
  <property fmtid="{D5CDD505-2E9C-101B-9397-08002B2CF9AE}" pid="10" name="Slides">
    <vt:i4>6</vt:i4>
  </property>
</Properties>
</file>