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9" r:id="rId4"/>
    <p:sldId id="262" r:id="rId5"/>
    <p:sldId id="259" r:id="rId6"/>
    <p:sldId id="266" r:id="rId7"/>
    <p:sldId id="265" r:id="rId8"/>
    <p:sldId id="27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22SCSE1012458" userId="eb5e4bcec0a75290" providerId="LiveId" clId="{B077DEA4-20BE-49B1-8321-5211B1CF6930}"/>
    <pc:docChg chg="undo custSel addSld delSld modSld sldOrd">
      <pc:chgData name="NISHANT 22SCSE1012458" userId="eb5e4bcec0a75290" providerId="LiveId" clId="{B077DEA4-20BE-49B1-8321-5211B1CF6930}" dt="2024-06-23T06:43:29.251" v="649" actId="113"/>
      <pc:docMkLst>
        <pc:docMk/>
      </pc:docMkLst>
      <pc:sldChg chg="addSp modSp mod">
        <pc:chgData name="NISHANT 22SCSE1012458" userId="eb5e4bcec0a75290" providerId="LiveId" clId="{B077DEA4-20BE-49B1-8321-5211B1CF6930}" dt="2024-06-23T06:42:06.584" v="635"/>
        <pc:sldMkLst>
          <pc:docMk/>
          <pc:sldMk cId="0" sldId="257"/>
        </pc:sldMkLst>
        <pc:spChg chg="mod">
          <ac:chgData name="NISHANT 22SCSE1012458" userId="eb5e4bcec0a75290" providerId="LiveId" clId="{B077DEA4-20BE-49B1-8321-5211B1CF6930}" dt="2024-06-23T06:42:06.584" v="635"/>
          <ac:spMkLst>
            <pc:docMk/>
            <pc:sldMk cId="0" sldId="257"/>
            <ac:spMk id="3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3T06:35:36.511" v="549" actId="207"/>
          <ac:spMkLst>
            <pc:docMk/>
            <pc:sldMk cId="0" sldId="257"/>
            <ac:spMk id="6" creationId="{00000000-0000-0000-0000-000000000000}"/>
          </ac:spMkLst>
        </pc:spChg>
        <pc:picChg chg="add mod ord">
          <ac:chgData name="NISHANT 22SCSE1012458" userId="eb5e4bcec0a75290" providerId="LiveId" clId="{B077DEA4-20BE-49B1-8321-5211B1CF6930}" dt="2024-06-22T06:51:52.909" v="75" actId="1076"/>
          <ac:picMkLst>
            <pc:docMk/>
            <pc:sldMk cId="0" sldId="257"/>
            <ac:picMk id="4" creationId="{FB45EE5C-70A8-CDDB-432D-485207209541}"/>
          </ac:picMkLst>
        </pc:picChg>
      </pc:sldChg>
      <pc:sldChg chg="addSp delSp modSp mod">
        <pc:chgData name="NISHANT 22SCSE1012458" userId="eb5e4bcec0a75290" providerId="LiveId" clId="{B077DEA4-20BE-49B1-8321-5211B1CF6930}" dt="2024-06-23T06:43:01.003" v="643"/>
        <pc:sldMkLst>
          <pc:docMk/>
          <pc:sldMk cId="0" sldId="259"/>
        </pc:sldMkLst>
        <pc:spChg chg="mod">
          <ac:chgData name="NISHANT 22SCSE1012458" userId="eb5e4bcec0a75290" providerId="LiveId" clId="{B077DEA4-20BE-49B1-8321-5211B1CF6930}" dt="2024-06-23T06:43:01.003" v="643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3T06:37:58.348" v="580"/>
          <ac:spMkLst>
            <pc:docMk/>
            <pc:sldMk cId="0" sldId="259"/>
            <ac:spMk id="5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1:56.431" v="632" actId="478"/>
          <ac:picMkLst>
            <pc:docMk/>
            <pc:sldMk cId="0" sldId="259"/>
            <ac:picMk id="4" creationId="{D6BD957F-9271-92C8-4F8E-F2EBC88FC392}"/>
          </ac:picMkLst>
        </pc:picChg>
      </pc:sldChg>
      <pc:sldChg chg="modSp del mod">
        <pc:chgData name="NISHANT 22SCSE1012458" userId="eb5e4bcec0a75290" providerId="LiveId" clId="{B077DEA4-20BE-49B1-8321-5211B1CF6930}" dt="2024-06-22T07:30:19.079" v="329" actId="47"/>
        <pc:sldMkLst>
          <pc:docMk/>
          <pc:sldMk cId="0" sldId="260"/>
        </pc:sldMkLst>
        <pc:spChg chg="mod">
          <ac:chgData name="NISHANT 22SCSE1012458" userId="eb5e4bcec0a75290" providerId="LiveId" clId="{B077DEA4-20BE-49B1-8321-5211B1CF6930}" dt="2024-06-22T07:30:05.568" v="32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2T07:27:38.407" v="255" actId="14100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NISHANT 22SCSE1012458" userId="eb5e4bcec0a75290" providerId="LiveId" clId="{B077DEA4-20BE-49B1-8321-5211B1CF6930}" dt="2024-06-22T07:08:28.729" v="139" actId="47"/>
        <pc:sldMkLst>
          <pc:docMk/>
          <pc:sldMk cId="0" sldId="261"/>
        </pc:sldMkLst>
        <pc:spChg chg="mod">
          <ac:chgData name="NISHANT 22SCSE1012458" userId="eb5e4bcec0a75290" providerId="LiveId" clId="{B077DEA4-20BE-49B1-8321-5211B1CF6930}" dt="2024-06-22T07:08:25.474" v="138" actId="6549"/>
          <ac:spMkLst>
            <pc:docMk/>
            <pc:sldMk cId="0" sldId="261"/>
            <ac:spMk id="5" creationId="{00000000-0000-0000-0000-000000000000}"/>
          </ac:spMkLst>
        </pc:spChg>
      </pc:sldChg>
      <pc:sldChg chg="addSp delSp modSp mod">
        <pc:chgData name="NISHANT 22SCSE1012458" userId="eb5e4bcec0a75290" providerId="LiveId" clId="{B077DEA4-20BE-49B1-8321-5211B1CF6930}" dt="2024-06-23T06:42:52.391" v="642"/>
        <pc:sldMkLst>
          <pc:docMk/>
          <pc:sldMk cId="0" sldId="262"/>
        </pc:sldMkLst>
        <pc:spChg chg="mod">
          <ac:chgData name="NISHANT 22SCSE1012458" userId="eb5e4bcec0a75290" providerId="LiveId" clId="{B077DEA4-20BE-49B1-8321-5211B1CF6930}" dt="2024-06-23T06:42:52.391" v="642"/>
          <ac:spMkLst>
            <pc:docMk/>
            <pc:sldMk cId="0" sldId="262"/>
            <ac:spMk id="2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3T06:39:23.114" v="602"/>
          <ac:spMkLst>
            <pc:docMk/>
            <pc:sldMk cId="0" sldId="262"/>
            <ac:spMk id="4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1:48.018" v="628" actId="478"/>
          <ac:picMkLst>
            <pc:docMk/>
            <pc:sldMk cId="0" sldId="262"/>
            <ac:picMk id="5" creationId="{5D5E425C-ED2F-7BD6-893E-F56C19957C9A}"/>
          </ac:picMkLst>
        </pc:picChg>
      </pc:sldChg>
      <pc:sldChg chg="addSp delSp modSp mod">
        <pc:chgData name="NISHANT 22SCSE1012458" userId="eb5e4bcec0a75290" providerId="LiveId" clId="{B077DEA4-20BE-49B1-8321-5211B1CF6930}" dt="2024-06-23T06:42:32.321" v="639" actId="113"/>
        <pc:sldMkLst>
          <pc:docMk/>
          <pc:sldMk cId="0" sldId="263"/>
        </pc:sldMkLst>
        <pc:spChg chg="mod">
          <ac:chgData name="NISHANT 22SCSE1012458" userId="eb5e4bcec0a75290" providerId="LiveId" clId="{B077DEA4-20BE-49B1-8321-5211B1CF6930}" dt="2024-06-23T06:42:32.321" v="639" actId="113"/>
          <ac:spMkLst>
            <pc:docMk/>
            <pc:sldMk cId="0" sldId="263"/>
            <ac:spMk id="2" creationId="{00000000-0000-0000-0000-000000000000}"/>
          </ac:spMkLst>
        </pc:spChg>
        <pc:spChg chg="add">
          <ac:chgData name="NISHANT 22SCSE1012458" userId="eb5e4bcec0a75290" providerId="LiveId" clId="{B077DEA4-20BE-49B1-8321-5211B1CF6930}" dt="2024-06-22T07:00:14.427" v="87"/>
          <ac:spMkLst>
            <pc:docMk/>
            <pc:sldMk cId="0" sldId="263"/>
            <ac:spMk id="3" creationId="{D7CDB3E1-24C9-7717-14D1-8729630F5085}"/>
          </ac:spMkLst>
        </pc:spChg>
        <pc:spChg chg="mod">
          <ac:chgData name="NISHANT 22SCSE1012458" userId="eb5e4bcec0a75290" providerId="LiveId" clId="{B077DEA4-20BE-49B1-8321-5211B1CF6930}" dt="2024-06-23T06:40:01.630" v="609" actId="115"/>
          <ac:spMkLst>
            <pc:docMk/>
            <pc:sldMk cId="0" sldId="263"/>
            <ac:spMk id="6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2:00.641" v="634" actId="478"/>
          <ac:picMkLst>
            <pc:docMk/>
            <pc:sldMk cId="0" sldId="263"/>
            <ac:picMk id="5" creationId="{AA37BB1C-7F28-7457-6D59-414804794F7B}"/>
          </ac:picMkLst>
        </pc:picChg>
      </pc:sldChg>
      <pc:sldChg chg="addSp delSp modSp del mod">
        <pc:chgData name="NISHANT 22SCSE1012458" userId="eb5e4bcec0a75290" providerId="LiveId" clId="{B077DEA4-20BE-49B1-8321-5211B1CF6930}" dt="2024-06-22T07:22:20.279" v="242" actId="47"/>
        <pc:sldMkLst>
          <pc:docMk/>
          <pc:sldMk cId="0" sldId="264"/>
        </pc:sldMkLst>
        <pc:spChg chg="add del">
          <ac:chgData name="NISHANT 22SCSE1012458" userId="eb5e4bcec0a75290" providerId="LiveId" clId="{B077DEA4-20BE-49B1-8321-5211B1CF6930}" dt="2024-06-22T07:21:03.086" v="240" actId="478"/>
          <ac:spMkLst>
            <pc:docMk/>
            <pc:sldMk cId="0" sldId="264"/>
            <ac:spMk id="4" creationId="{ECC536F0-CBD2-5DB3-53B6-6CC983228075}"/>
          </ac:spMkLst>
        </pc:spChg>
        <pc:spChg chg="mod">
          <ac:chgData name="NISHANT 22SCSE1012458" userId="eb5e4bcec0a75290" providerId="LiveId" clId="{B077DEA4-20BE-49B1-8321-5211B1CF6930}" dt="2024-06-22T07:22:18.733" v="241" actId="6549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NISHANT 22SCSE1012458" userId="eb5e4bcec0a75290" providerId="LiveId" clId="{B077DEA4-20BE-49B1-8321-5211B1CF6930}" dt="2024-06-23T06:43:09.506" v="644"/>
        <pc:sldMkLst>
          <pc:docMk/>
          <pc:sldMk cId="0" sldId="265"/>
        </pc:sldMkLst>
        <pc:spChg chg="mod">
          <ac:chgData name="NISHANT 22SCSE1012458" userId="eb5e4bcec0a75290" providerId="LiveId" clId="{B077DEA4-20BE-49B1-8321-5211B1CF6930}" dt="2024-06-23T06:43:09.506" v="644"/>
          <ac:spMkLst>
            <pc:docMk/>
            <pc:sldMk cId="0" sldId="265"/>
            <ac:spMk id="2" creationId="{00000000-0000-0000-0000-000000000000}"/>
          </ac:spMkLst>
        </pc:spChg>
        <pc:spChg chg="add">
          <ac:chgData name="NISHANT 22SCSE1012458" userId="eb5e4bcec0a75290" providerId="LiveId" clId="{B077DEA4-20BE-49B1-8321-5211B1CF6930}" dt="2024-06-22T07:34:08.324" v="354"/>
          <ac:spMkLst>
            <pc:docMk/>
            <pc:sldMk cId="0" sldId="265"/>
            <ac:spMk id="3" creationId="{B1A60F24-6656-0C5A-5E67-A701C33E89D9}"/>
          </ac:spMkLst>
        </pc:spChg>
        <pc:spChg chg="mod">
          <ac:chgData name="NISHANT 22SCSE1012458" userId="eb5e4bcec0a75290" providerId="LiveId" clId="{B077DEA4-20BE-49B1-8321-5211B1CF6930}" dt="2024-06-23T06:40:38.862" v="622"/>
          <ac:spMkLst>
            <pc:docMk/>
            <pc:sldMk cId="0" sldId="265"/>
            <ac:spMk id="5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1:52.881" v="630" actId="478"/>
          <ac:picMkLst>
            <pc:docMk/>
            <pc:sldMk cId="0" sldId="265"/>
            <ac:picMk id="6" creationId="{CE7E08EF-41F2-117B-5C52-9886B72EB3DE}"/>
          </ac:picMkLst>
        </pc:picChg>
      </pc:sldChg>
      <pc:sldChg chg="addSp delSp modSp mod">
        <pc:chgData name="NISHANT 22SCSE1012458" userId="eb5e4bcec0a75290" providerId="LiveId" clId="{B077DEA4-20BE-49B1-8321-5211B1CF6930}" dt="2024-06-23T06:41:54.543" v="631" actId="478"/>
        <pc:sldMkLst>
          <pc:docMk/>
          <pc:sldMk cId="0" sldId="266"/>
        </pc:sldMkLst>
        <pc:spChg chg="mod">
          <ac:chgData name="NISHANT 22SCSE1012458" userId="eb5e4bcec0a75290" providerId="LiveId" clId="{B077DEA4-20BE-49B1-8321-5211B1CF6930}" dt="2024-06-23T06:38:42.992" v="593"/>
          <ac:spMkLst>
            <pc:docMk/>
            <pc:sldMk cId="0" sldId="266"/>
            <ac:spMk id="3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3T06:41:11.263" v="625"/>
          <ac:spMkLst>
            <pc:docMk/>
            <pc:sldMk cId="0" sldId="266"/>
            <ac:spMk id="4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1:54.543" v="631" actId="478"/>
          <ac:picMkLst>
            <pc:docMk/>
            <pc:sldMk cId="0" sldId="266"/>
            <ac:picMk id="5" creationId="{3358E194-C2B5-6986-B010-64131DC1323B}"/>
          </ac:picMkLst>
        </pc:picChg>
      </pc:sldChg>
      <pc:sldChg chg="del">
        <pc:chgData name="NISHANT 22SCSE1012458" userId="eb5e4bcec0a75290" providerId="LiveId" clId="{B077DEA4-20BE-49B1-8321-5211B1CF6930}" dt="2024-06-22T07:37:47.010" v="395" actId="47"/>
        <pc:sldMkLst>
          <pc:docMk/>
          <pc:sldMk cId="0" sldId="267"/>
        </pc:sldMkLst>
      </pc:sldChg>
      <pc:sldChg chg="del">
        <pc:chgData name="NISHANT 22SCSE1012458" userId="eb5e4bcec0a75290" providerId="LiveId" clId="{B077DEA4-20BE-49B1-8321-5211B1CF6930}" dt="2024-06-22T07:37:48.833" v="396" actId="47"/>
        <pc:sldMkLst>
          <pc:docMk/>
          <pc:sldMk cId="0" sldId="268"/>
        </pc:sldMkLst>
      </pc:sldChg>
      <pc:sldChg chg="addSp delSp modSp mod">
        <pc:chgData name="NISHANT 22SCSE1012458" userId="eb5e4bcec0a75290" providerId="LiveId" clId="{B077DEA4-20BE-49B1-8321-5211B1CF6930}" dt="2024-06-23T06:42:45.620" v="641"/>
        <pc:sldMkLst>
          <pc:docMk/>
          <pc:sldMk cId="3108204940" sldId="269"/>
        </pc:sldMkLst>
        <pc:spChg chg="del">
          <ac:chgData name="NISHANT 22SCSE1012458" userId="eb5e4bcec0a75290" providerId="LiveId" clId="{B077DEA4-20BE-49B1-8321-5211B1CF6930}" dt="2024-06-22T07:07:04.688" v="136" actId="478"/>
          <ac:spMkLst>
            <pc:docMk/>
            <pc:sldMk cId="3108204940" sldId="269"/>
            <ac:spMk id="3" creationId="{00000000-0000-0000-0000-000000000000}"/>
          </ac:spMkLst>
        </pc:spChg>
        <pc:spChg chg="mod">
          <ac:chgData name="NISHANT 22SCSE1012458" userId="eb5e4bcec0a75290" providerId="LiveId" clId="{B077DEA4-20BE-49B1-8321-5211B1CF6930}" dt="2024-06-23T06:42:45.620" v="641"/>
          <ac:spMkLst>
            <pc:docMk/>
            <pc:sldMk cId="3108204940" sldId="269"/>
            <ac:spMk id="4" creationId="{00000000-0000-0000-0000-000000000000}"/>
          </ac:spMkLst>
        </pc:spChg>
        <pc:spChg chg="add del mod">
          <ac:chgData name="NISHANT 22SCSE1012458" userId="eb5e4bcec0a75290" providerId="LiveId" clId="{B077DEA4-20BE-49B1-8321-5211B1CF6930}" dt="2024-06-22T07:07:05.864" v="137" actId="478"/>
          <ac:spMkLst>
            <pc:docMk/>
            <pc:sldMk cId="3108204940" sldId="269"/>
            <ac:spMk id="5" creationId="{73FE3A70-E47B-7C73-10CE-8690F730A7EF}"/>
          </ac:spMkLst>
        </pc:spChg>
        <pc:picChg chg="add del mod ord">
          <ac:chgData name="NISHANT 22SCSE1012458" userId="eb5e4bcec0a75290" providerId="LiveId" clId="{B077DEA4-20BE-49B1-8321-5211B1CF6930}" dt="2024-06-23T06:41:58.913" v="633" actId="478"/>
          <ac:picMkLst>
            <pc:docMk/>
            <pc:sldMk cId="3108204940" sldId="269"/>
            <ac:picMk id="7" creationId="{6E4698F8-7751-EB53-863B-95C72A3C6FAB}"/>
          </ac:picMkLst>
        </pc:picChg>
      </pc:sldChg>
      <pc:sldChg chg="del">
        <pc:chgData name="NISHANT 22SCSE1012458" userId="eb5e4bcec0a75290" providerId="LiveId" clId="{B077DEA4-20BE-49B1-8321-5211B1CF6930}" dt="2024-06-22T07:30:33.536" v="331" actId="47"/>
        <pc:sldMkLst>
          <pc:docMk/>
          <pc:sldMk cId="2114842844" sldId="270"/>
        </pc:sldMkLst>
      </pc:sldChg>
      <pc:sldChg chg="del">
        <pc:chgData name="NISHANT 22SCSE1012458" userId="eb5e4bcec0a75290" providerId="LiveId" clId="{B077DEA4-20BE-49B1-8321-5211B1CF6930}" dt="2024-06-22T07:44:49.008" v="437" actId="47"/>
        <pc:sldMkLst>
          <pc:docMk/>
          <pc:sldMk cId="93470378" sldId="271"/>
        </pc:sldMkLst>
      </pc:sldChg>
      <pc:sldChg chg="modSp new del mod">
        <pc:chgData name="NISHANT 22SCSE1012458" userId="eb5e4bcec0a75290" providerId="LiveId" clId="{B077DEA4-20BE-49B1-8321-5211B1CF6930}" dt="2024-06-22T07:30:20.578" v="330" actId="47"/>
        <pc:sldMkLst>
          <pc:docMk/>
          <pc:sldMk cId="730085893" sldId="272"/>
        </pc:sldMkLst>
        <pc:spChg chg="mod">
          <ac:chgData name="NISHANT 22SCSE1012458" userId="eb5e4bcec0a75290" providerId="LiveId" clId="{B077DEA4-20BE-49B1-8321-5211B1CF6930}" dt="2024-06-22T07:26:45.497" v="247"/>
          <ac:spMkLst>
            <pc:docMk/>
            <pc:sldMk cId="730085893" sldId="272"/>
            <ac:spMk id="2" creationId="{CC7D42AF-DEB4-1217-DE03-B1CC84D706CD}"/>
          </ac:spMkLst>
        </pc:spChg>
        <pc:spChg chg="mod">
          <ac:chgData name="NISHANT 22SCSE1012458" userId="eb5e4bcec0a75290" providerId="LiveId" clId="{B077DEA4-20BE-49B1-8321-5211B1CF6930}" dt="2024-06-22T07:26:59.315" v="250" actId="27636"/>
          <ac:spMkLst>
            <pc:docMk/>
            <pc:sldMk cId="730085893" sldId="272"/>
            <ac:spMk id="3" creationId="{65594C13-7985-C8BA-FEDF-E608EFDBA35E}"/>
          </ac:spMkLst>
        </pc:spChg>
      </pc:sldChg>
      <pc:sldChg chg="addSp delSp modSp add mod ord modClrScheme chgLayout">
        <pc:chgData name="NISHANT 22SCSE1012458" userId="eb5e4bcec0a75290" providerId="LiveId" clId="{B077DEA4-20BE-49B1-8321-5211B1CF6930}" dt="2024-06-23T06:43:29.251" v="649" actId="113"/>
        <pc:sldMkLst>
          <pc:docMk/>
          <pc:sldMk cId="813697624" sldId="272"/>
        </pc:sldMkLst>
        <pc:spChg chg="add del mod ord">
          <ac:chgData name="NISHANT 22SCSE1012458" userId="eb5e4bcec0a75290" providerId="LiveId" clId="{B077DEA4-20BE-49B1-8321-5211B1CF6930}" dt="2024-06-22T07:41:58.980" v="417" actId="700"/>
          <ac:spMkLst>
            <pc:docMk/>
            <pc:sldMk cId="813697624" sldId="272"/>
            <ac:spMk id="2" creationId="{95F14112-5899-0390-7A06-B7A0908A1EE8}"/>
          </ac:spMkLst>
        </pc:spChg>
        <pc:spChg chg="add del mod">
          <ac:chgData name="NISHANT 22SCSE1012458" userId="eb5e4bcec0a75290" providerId="LiveId" clId="{B077DEA4-20BE-49B1-8321-5211B1CF6930}" dt="2024-06-22T07:43:35.016" v="429" actId="478"/>
          <ac:spMkLst>
            <pc:docMk/>
            <pc:sldMk cId="813697624" sldId="272"/>
            <ac:spMk id="3" creationId="{F9B4A36A-3B95-6775-E640-3A30D7EA0FEC}"/>
          </ac:spMkLst>
        </pc:spChg>
        <pc:spChg chg="mod ord">
          <ac:chgData name="NISHANT 22SCSE1012458" userId="eb5e4bcec0a75290" providerId="LiveId" clId="{B077DEA4-20BE-49B1-8321-5211B1CF6930}" dt="2024-06-23T06:43:29.251" v="649" actId="113"/>
          <ac:spMkLst>
            <pc:docMk/>
            <pc:sldMk cId="813697624" sldId="272"/>
            <ac:spMk id="4" creationId="{00000000-0000-0000-0000-000000000000}"/>
          </ac:spMkLst>
        </pc:spChg>
        <pc:picChg chg="add del mod ord">
          <ac:chgData name="NISHANT 22SCSE1012458" userId="eb5e4bcec0a75290" providerId="LiveId" clId="{B077DEA4-20BE-49B1-8321-5211B1CF6930}" dt="2024-06-23T06:41:51.361" v="629" actId="478"/>
          <ac:picMkLst>
            <pc:docMk/>
            <pc:sldMk cId="813697624" sldId="272"/>
            <ac:picMk id="6" creationId="{7E87B1A3-FC7D-A03B-2367-7A09A653244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5EE5C-70A8-CDDB-432D-4852072095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09" y="1632155"/>
            <a:ext cx="3165987" cy="289068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08205" y="1632155"/>
            <a:ext cx="5703581" cy="149450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FinAIze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08205" y="3428999"/>
            <a:ext cx="5772408" cy="10151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Revolutionizing Financial Planning with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55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Business Concept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5131" y="1362270"/>
            <a:ext cx="9404723" cy="5043012"/>
          </a:xfrm>
        </p:spPr>
        <p:txBody>
          <a:bodyPr>
            <a:normAutofit fontScale="92500"/>
          </a:bodyPr>
          <a:lstStyle/>
          <a:p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Accessibility: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Providing financial advice to individuals who lack access to traditional financial advisors, including young professionals and small investors.</a:t>
            </a:r>
          </a:p>
          <a:p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Affordability: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Offering a cost-effective solution with lower fees compared to traditional financial planning services.</a:t>
            </a:r>
          </a:p>
          <a:p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Available online 24/7, allowing users to manage their finances anytime, anywhere.</a:t>
            </a:r>
          </a:p>
          <a:p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Designed to efficiently serve a large user base without significant increases in operational costs.</a:t>
            </a:r>
          </a:p>
          <a:p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Improvement: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Leveraging AI to continually enhance the accuracy and relevance of financial advice through ongoing learning and adaptation.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5962" y="1391816"/>
            <a:ext cx="7296992" cy="3276600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To empower individuals by providing personalized, expert financial advice through cutting-edge AI technology, helping them achieve their financial goals and secure their financial future.</a:t>
            </a: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24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Opportunities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5132" y="1446244"/>
            <a:ext cx="9404722" cy="48021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Shifts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Capitalizing on the shift towards digital and AI-driven financial services.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Efficiency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Offering lower-cost alternatives compared to traditional advisors.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Technological Leadership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Leveraging cutting-edge AI and machine learning to provide superior personalized advice.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 and Accessibility</a:t>
            </a:r>
            <a:r>
              <a:rPr lang="en-US" sz="1900" b="1" dirty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 Reaching underserved markets with an easy-to-use, scalable platform.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Innovation</a:t>
            </a:r>
            <a:r>
              <a:rPr lang="en-US" sz="1900" dirty="0">
                <a:solidFill>
                  <a:schemeClr val="tx1">
                    <a:lumMod val="95000"/>
                  </a:schemeClr>
                </a:solidFill>
              </a:rPr>
              <a:t>: Staying ahead of competitors through continuous improvement and feature updates.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93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Competition: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5131" y="1660850"/>
            <a:ext cx="9404722" cy="4086808"/>
          </a:xfrm>
        </p:spPr>
        <p:txBody>
          <a:bodyPr numCol="2"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Competitors:</a:t>
            </a:r>
          </a:p>
          <a:p>
            <a:pPr lvl="1"/>
            <a:r>
              <a:rPr lang="en-US" sz="2000" dirty="0"/>
              <a:t>Betterment</a:t>
            </a:r>
          </a:p>
          <a:p>
            <a:pPr lvl="1"/>
            <a:r>
              <a:rPr lang="en-US" sz="2000" dirty="0" err="1"/>
              <a:t>Wealthfront</a:t>
            </a:r>
            <a:endParaRPr lang="en-US" sz="2000" dirty="0"/>
          </a:p>
          <a:p>
            <a:pPr lvl="1"/>
            <a:r>
              <a:rPr lang="en-US" sz="2000" dirty="0"/>
              <a:t>Vanguard Personal Advisor Services</a:t>
            </a:r>
          </a:p>
          <a:p>
            <a:pPr lvl="1"/>
            <a:r>
              <a:rPr lang="en-US" sz="2000" dirty="0"/>
              <a:t>Personal Capital</a:t>
            </a:r>
          </a:p>
          <a:p>
            <a:pPr lvl="1"/>
            <a:r>
              <a:rPr lang="en-US" sz="2000" dirty="0"/>
              <a:t>Schwab Intelligent Portfolios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FinAIze's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Competitive Advantage:</a:t>
            </a:r>
          </a:p>
          <a:p>
            <a:pPr lvl="2"/>
            <a:r>
              <a:rPr lang="en-US" sz="2000" dirty="0"/>
              <a:t>Advanced Personalization</a:t>
            </a:r>
          </a:p>
          <a:p>
            <a:pPr lvl="2"/>
            <a:r>
              <a:rPr lang="en-US" sz="2000" dirty="0"/>
              <a:t>Affordability</a:t>
            </a:r>
          </a:p>
          <a:p>
            <a:pPr lvl="2"/>
            <a:r>
              <a:rPr lang="en-US" sz="2000" dirty="0"/>
              <a:t>Accessibility and Convenience</a:t>
            </a:r>
          </a:p>
          <a:p>
            <a:pPr lvl="2"/>
            <a:r>
              <a:rPr lang="en-US" sz="2000" dirty="0"/>
              <a:t>Continuous Improvement</a:t>
            </a:r>
          </a:p>
          <a:p>
            <a:pPr lvl="2"/>
            <a:r>
              <a:rPr lang="en-US" sz="2000" dirty="0"/>
              <a:t>Holistic Financial Management</a:t>
            </a:r>
          </a:p>
          <a:p>
            <a:pPr lvl="2"/>
            <a:r>
              <a:rPr lang="en-US" sz="2000" dirty="0"/>
              <a:t>Security and Trust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758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Technology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2" y="1418254"/>
            <a:ext cx="9404722" cy="4830146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Machine learning algorithms for risk assessment, investment recommendations, and goal-based planning.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Processing (NLP)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Enables users to interact with the advisor using natural language, enhancing user experience.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Collects and analyzes user financial data, market trends, and spending habits for personalized advice.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Strong encryption and multi-factor authentication to ensure user data privacy and compliance with regulations.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23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Efficiency and Impact: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5132" y="1595536"/>
            <a:ext cx="9404722" cy="4652864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Engagement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High user engagement due to personalized and interactive features.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Outcomes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Improved financial health and goal achievement for users.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Ability to serve a large number of users without a proportional increase in costs.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Potential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Continuous updates and new features to stay relevant and competitive in the market.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623" y="2040294"/>
            <a:ext cx="7296992" cy="1388706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Thank you for your time and consideration.</a:t>
            </a:r>
            <a:br>
              <a:rPr lang="en-U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We welcome your questions and feedback.</a:t>
            </a:r>
            <a:endParaRPr lang="en-US" sz="7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9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124</TotalTime>
  <Words>394</Words>
  <Application>Microsoft Office PowerPoint</Application>
  <PresentationFormat>Widescreen</PresentationFormat>
  <Paragraphs>64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Baskerville Old Face</vt:lpstr>
      <vt:lpstr>Calibri</vt:lpstr>
      <vt:lpstr>Century Gothic</vt:lpstr>
      <vt:lpstr>Wingdings 3</vt:lpstr>
      <vt:lpstr>Business Strategy</vt:lpstr>
      <vt:lpstr>FinAIze</vt:lpstr>
      <vt:lpstr>Business Concept</vt:lpstr>
      <vt:lpstr>To empower individuals by providing personalized, expert financial advice through cutting-edge AI technology, helping them achieve their financial goals and secure their financial future.</vt:lpstr>
      <vt:lpstr>Opportunities</vt:lpstr>
      <vt:lpstr>Competition:</vt:lpstr>
      <vt:lpstr>Technology Used:</vt:lpstr>
      <vt:lpstr>Efficiency and Impact:</vt:lpstr>
      <vt:lpstr>Thank you for your time and consideration. We welcome your questions and feedback.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22SCSE1012458</dc:creator>
  <cp:lastModifiedBy>NISHANT 22SCSE1012458</cp:lastModifiedBy>
  <cp:revision>1</cp:revision>
  <cp:lastPrinted>2012-08-15T21:38:02Z</cp:lastPrinted>
  <dcterms:created xsi:type="dcterms:W3CDTF">2024-06-21T17:36:12Z</dcterms:created>
  <dcterms:modified xsi:type="dcterms:W3CDTF">2024-06-23T06:43:33Z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