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80" r:id="rId8"/>
    <p:sldId id="281" r:id="rId9"/>
    <p:sldId id="301" r:id="rId10"/>
    <p:sldId id="299" r:id="rId11"/>
    <p:sldId id="303" r:id="rId12"/>
    <p:sldId id="291" r:id="rId13"/>
    <p:sldId id="304" r:id="rId14"/>
    <p:sldId id="30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276FA-1D81-4099-9010-1E4E4F633AD4}" v="61" dt="2023-01-19T18:06:0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 Pardeshi" userId="61d19137a98ddda7" providerId="LiveId" clId="{9F3276FA-1D81-4099-9010-1E4E4F633AD4}"/>
    <pc:docChg chg="undo redo custSel addSld delSld modSld sldOrd">
      <pc:chgData name="Akshat Pardeshi" userId="61d19137a98ddda7" providerId="LiveId" clId="{9F3276FA-1D81-4099-9010-1E4E4F633AD4}" dt="2023-01-19T18:06:03.923" v="3302" actId="1076"/>
      <pc:docMkLst>
        <pc:docMk/>
      </pc:docMkLst>
      <pc:sldChg chg="modAnim">
        <pc:chgData name="Akshat Pardeshi" userId="61d19137a98ddda7" providerId="LiveId" clId="{9F3276FA-1D81-4099-9010-1E4E4F633AD4}" dt="2023-01-19T10:23:32.349" v="2832"/>
        <pc:sldMkLst>
          <pc:docMk/>
          <pc:sldMk cId="1736693185" sldId="257"/>
        </pc:sldMkLst>
      </pc:sldChg>
      <pc:sldChg chg="modSp mod">
        <pc:chgData name="Akshat Pardeshi" userId="61d19137a98ddda7" providerId="LiveId" clId="{9F3276FA-1D81-4099-9010-1E4E4F633AD4}" dt="2023-01-19T18:02:30.936" v="3298" actId="1076"/>
        <pc:sldMkLst>
          <pc:docMk/>
          <pc:sldMk cId="121601030" sldId="258"/>
        </pc:sldMkLst>
        <pc:spChg chg="mod">
          <ac:chgData name="Akshat Pardeshi" userId="61d19137a98ddda7" providerId="LiveId" clId="{9F3276FA-1D81-4099-9010-1E4E4F633AD4}" dt="2023-01-19T17:51:53.111" v="3256" actId="122"/>
          <ac:spMkLst>
            <pc:docMk/>
            <pc:sldMk cId="121601030" sldId="258"/>
            <ac:spMk id="2" creationId="{92C9295F-E638-4F61-AFE2-CF3E40556031}"/>
          </ac:spMkLst>
        </pc:spChg>
        <pc:spChg chg="mod">
          <ac:chgData name="Akshat Pardeshi" userId="61d19137a98ddda7" providerId="LiveId" clId="{9F3276FA-1D81-4099-9010-1E4E4F633AD4}" dt="2023-01-19T18:02:30.936" v="3298" actId="1076"/>
          <ac:spMkLst>
            <pc:docMk/>
            <pc:sldMk cId="121601030" sldId="258"/>
            <ac:spMk id="3" creationId="{F4C1E998-B687-4519-B0DF-C4825EA91AF2}"/>
          </ac:spMkLst>
        </pc:spChg>
      </pc:sldChg>
      <pc:sldChg chg="del">
        <pc:chgData name="Akshat Pardeshi" userId="61d19137a98ddda7" providerId="LiveId" clId="{9F3276FA-1D81-4099-9010-1E4E4F633AD4}" dt="2023-01-19T10:07:56.777" v="2612" actId="47"/>
        <pc:sldMkLst>
          <pc:docMk/>
          <pc:sldMk cId="3383595785" sldId="259"/>
        </pc:sldMkLst>
      </pc:sldChg>
      <pc:sldChg chg="modSp mod">
        <pc:chgData name="Akshat Pardeshi" userId="61d19137a98ddda7" providerId="LiveId" clId="{9F3276FA-1D81-4099-9010-1E4E4F633AD4}" dt="2023-01-19T18:01:42.725" v="3295" actId="5793"/>
        <pc:sldMkLst>
          <pc:docMk/>
          <pc:sldMk cId="774371211" sldId="260"/>
        </pc:sldMkLst>
        <pc:spChg chg="mod">
          <ac:chgData name="Akshat Pardeshi" userId="61d19137a98ddda7" providerId="LiveId" clId="{9F3276FA-1D81-4099-9010-1E4E4F633AD4}" dt="2023-01-19T17:49:04.970" v="3246" actId="122"/>
          <ac:spMkLst>
            <pc:docMk/>
            <pc:sldMk cId="774371211" sldId="260"/>
            <ac:spMk id="2" creationId="{E65E5D1B-3C12-4898-987A-FF247164CF4F}"/>
          </ac:spMkLst>
        </pc:spChg>
        <pc:spChg chg="mod">
          <ac:chgData name="Akshat Pardeshi" userId="61d19137a98ddda7" providerId="LiveId" clId="{9F3276FA-1D81-4099-9010-1E4E4F633AD4}" dt="2023-01-19T18:01:42.725" v="3295" actId="5793"/>
          <ac:spMkLst>
            <pc:docMk/>
            <pc:sldMk cId="774371211" sldId="260"/>
            <ac:spMk id="3" creationId="{64FC040F-58BE-96B1-BBC7-CB4DCA1F6B57}"/>
          </ac:spMkLst>
        </pc:spChg>
        <pc:picChg chg="mod">
          <ac:chgData name="Akshat Pardeshi" userId="61d19137a98ddda7" providerId="LiveId" clId="{9F3276FA-1D81-4099-9010-1E4E4F633AD4}" dt="2023-01-18T11:16:32.325" v="239" actId="1076"/>
          <ac:picMkLst>
            <pc:docMk/>
            <pc:sldMk cId="774371211" sldId="260"/>
            <ac:picMk id="4" creationId="{B218E195-593B-4F32-B320-0724F549B85A}"/>
          </ac:picMkLst>
        </pc:picChg>
      </pc:sldChg>
      <pc:sldChg chg="del">
        <pc:chgData name="Akshat Pardeshi" userId="61d19137a98ddda7" providerId="LiveId" clId="{9F3276FA-1D81-4099-9010-1E4E4F633AD4}" dt="2023-01-18T10:56:28.112" v="104" actId="2696"/>
        <pc:sldMkLst>
          <pc:docMk/>
          <pc:sldMk cId="1851998707" sldId="261"/>
        </pc:sldMkLst>
      </pc:sldChg>
      <pc:sldChg chg="addSp delSp modSp del mod ord">
        <pc:chgData name="Akshat Pardeshi" userId="61d19137a98ddda7" providerId="LiveId" clId="{9F3276FA-1D81-4099-9010-1E4E4F633AD4}" dt="2023-01-18T10:56:20.668" v="103" actId="47"/>
        <pc:sldMkLst>
          <pc:docMk/>
          <pc:sldMk cId="4072346219" sldId="262"/>
        </pc:sldMkLst>
        <pc:spChg chg="mod">
          <ac:chgData name="Akshat Pardeshi" userId="61d19137a98ddda7" providerId="LiveId" clId="{9F3276FA-1D81-4099-9010-1E4E4F633AD4}" dt="2023-01-18T10:48:56.048" v="84" actId="21"/>
          <ac:spMkLst>
            <pc:docMk/>
            <pc:sldMk cId="4072346219" sldId="262"/>
            <ac:spMk id="2" creationId="{2CBD064A-2DDF-4C42-9A68-53437E5C166A}"/>
          </ac:spMkLst>
        </pc:spChg>
        <pc:spChg chg="add del mod">
          <ac:chgData name="Akshat Pardeshi" userId="61d19137a98ddda7" providerId="LiveId" clId="{9F3276FA-1D81-4099-9010-1E4E4F633AD4}" dt="2023-01-18T10:48:42.958" v="82"/>
          <ac:spMkLst>
            <pc:docMk/>
            <pc:sldMk cId="4072346219" sldId="262"/>
            <ac:spMk id="3" creationId="{B204C920-2DBB-C8B0-E3AD-B028CADDF54A}"/>
          </ac:spMkLst>
        </pc:spChg>
        <pc:picChg chg="mod">
          <ac:chgData name="Akshat Pardeshi" userId="61d19137a98ddda7" providerId="LiveId" clId="{9F3276FA-1D81-4099-9010-1E4E4F633AD4}" dt="2023-01-18T10:48:19.530" v="76"/>
          <ac:picMkLst>
            <pc:docMk/>
            <pc:sldMk cId="4072346219" sldId="262"/>
            <ac:picMk id="6" creationId="{0B0A61AD-540F-4CC5-9369-194B49D2305B}"/>
          </ac:picMkLst>
        </pc:picChg>
        <pc:picChg chg="del">
          <ac:chgData name="Akshat Pardeshi" userId="61d19137a98ddda7" providerId="LiveId" clId="{9F3276FA-1D81-4099-9010-1E4E4F633AD4}" dt="2023-01-18T10:42:15.576" v="0" actId="478"/>
          <ac:picMkLst>
            <pc:docMk/>
            <pc:sldMk cId="4072346219" sldId="262"/>
            <ac:picMk id="10" creationId="{A278E1F4-902B-4DCD-9857-3997E64A3762}"/>
          </ac:picMkLst>
        </pc:picChg>
        <pc:picChg chg="del">
          <ac:chgData name="Akshat Pardeshi" userId="61d19137a98ddda7" providerId="LiveId" clId="{9F3276FA-1D81-4099-9010-1E4E4F633AD4}" dt="2023-01-18T10:42:18.289" v="1" actId="478"/>
          <ac:picMkLst>
            <pc:docMk/>
            <pc:sldMk cId="4072346219" sldId="262"/>
            <ac:picMk id="17" creationId="{0731F0ED-B180-4387-9E47-632F1D5A6FB5}"/>
          </ac:picMkLst>
        </pc:picChg>
        <pc:picChg chg="del">
          <ac:chgData name="Akshat Pardeshi" userId="61d19137a98ddda7" providerId="LiveId" clId="{9F3276FA-1D81-4099-9010-1E4E4F633AD4}" dt="2023-01-18T10:42:19.163" v="2" actId="478"/>
          <ac:picMkLst>
            <pc:docMk/>
            <pc:sldMk cId="4072346219" sldId="262"/>
            <ac:picMk id="19" creationId="{BE222537-D04D-447B-A60E-55ACBA1669F4}"/>
          </ac:picMkLst>
        </pc:picChg>
        <pc:picChg chg="del">
          <ac:chgData name="Akshat Pardeshi" userId="61d19137a98ddda7" providerId="LiveId" clId="{9F3276FA-1D81-4099-9010-1E4E4F633AD4}" dt="2023-01-18T10:42:21.361" v="6" actId="478"/>
          <ac:picMkLst>
            <pc:docMk/>
            <pc:sldMk cId="4072346219" sldId="262"/>
            <ac:picMk id="23" creationId="{9DCCDC8A-0F83-4F61-89D1-689EA938F9A4}"/>
          </ac:picMkLst>
        </pc:picChg>
        <pc:picChg chg="del">
          <ac:chgData name="Akshat Pardeshi" userId="61d19137a98ddda7" providerId="LiveId" clId="{9F3276FA-1D81-4099-9010-1E4E4F633AD4}" dt="2023-01-18T10:42:20.649" v="5" actId="478"/>
          <ac:picMkLst>
            <pc:docMk/>
            <pc:sldMk cId="4072346219" sldId="262"/>
            <ac:picMk id="27" creationId="{121B34CA-6744-40E0-AB24-20DFACBF84FE}"/>
          </ac:picMkLst>
        </pc:picChg>
        <pc:picChg chg="del mod">
          <ac:chgData name="Akshat Pardeshi" userId="61d19137a98ddda7" providerId="LiveId" clId="{9F3276FA-1D81-4099-9010-1E4E4F633AD4}" dt="2023-01-18T10:42:20.079" v="4" actId="478"/>
          <ac:picMkLst>
            <pc:docMk/>
            <pc:sldMk cId="4072346219" sldId="262"/>
            <ac:picMk id="34" creationId="{FA622EE8-E068-4417-B22B-3933722705B6}"/>
          </ac:picMkLst>
        </pc:picChg>
      </pc:sldChg>
      <pc:sldChg chg="addSp delSp modSp del mod ord modShow">
        <pc:chgData name="Akshat Pardeshi" userId="61d19137a98ddda7" providerId="LiveId" clId="{9F3276FA-1D81-4099-9010-1E4E4F633AD4}" dt="2023-01-19T18:02:49.570" v="3299" actId="2696"/>
        <pc:sldMkLst>
          <pc:docMk/>
          <pc:sldMk cId="3056929397" sldId="263"/>
        </pc:sldMkLst>
        <pc:picChg chg="add del mod">
          <ac:chgData name="Akshat Pardeshi" userId="61d19137a98ddda7" providerId="LiveId" clId="{9F3276FA-1D81-4099-9010-1E4E4F633AD4}" dt="2023-01-18T10:51:23.192" v="102" actId="14100"/>
          <ac:picMkLst>
            <pc:docMk/>
            <pc:sldMk cId="3056929397" sldId="263"/>
            <ac:picMk id="4" creationId="{FC1840A2-7AEC-4277-A49B-D5EE48E2CB7C}"/>
          </ac:picMkLst>
        </pc:picChg>
        <pc:picChg chg="del">
          <ac:chgData name="Akshat Pardeshi" userId="61d19137a98ddda7" providerId="LiveId" clId="{9F3276FA-1D81-4099-9010-1E4E4F633AD4}" dt="2023-01-18T10:50:40.481" v="90" actId="478"/>
          <ac:picMkLst>
            <pc:docMk/>
            <pc:sldMk cId="3056929397" sldId="263"/>
            <ac:picMk id="10" creationId="{C3CE2C8E-7D1E-4FE7-A16D-ED292ADB3255}"/>
          </ac:picMkLst>
        </pc:picChg>
      </pc:sldChg>
      <pc:sldChg chg="del">
        <pc:chgData name="Akshat Pardeshi" userId="61d19137a98ddda7" providerId="LiveId" clId="{9F3276FA-1D81-4099-9010-1E4E4F633AD4}" dt="2023-01-19T10:06:49.050" v="2596" actId="47"/>
        <pc:sldMkLst>
          <pc:docMk/>
          <pc:sldMk cId="2601198779" sldId="264"/>
        </pc:sldMkLst>
      </pc:sldChg>
      <pc:sldChg chg="del">
        <pc:chgData name="Akshat Pardeshi" userId="61d19137a98ddda7" providerId="LiveId" clId="{9F3276FA-1D81-4099-9010-1E4E4F633AD4}" dt="2023-01-19T10:07:03.931" v="2603" actId="47"/>
        <pc:sldMkLst>
          <pc:docMk/>
          <pc:sldMk cId="959111958" sldId="266"/>
        </pc:sldMkLst>
      </pc:sldChg>
      <pc:sldChg chg="del">
        <pc:chgData name="Akshat Pardeshi" userId="61d19137a98ddda7" providerId="LiveId" clId="{9F3276FA-1D81-4099-9010-1E4E4F633AD4}" dt="2023-01-19T10:06:50.738" v="2598" actId="47"/>
        <pc:sldMkLst>
          <pc:docMk/>
          <pc:sldMk cId="4009047224" sldId="271"/>
        </pc:sldMkLst>
      </pc:sldChg>
      <pc:sldChg chg="del">
        <pc:chgData name="Akshat Pardeshi" userId="61d19137a98ddda7" providerId="LiveId" clId="{9F3276FA-1D81-4099-9010-1E4E4F633AD4}" dt="2023-01-19T10:06:44.183" v="2595" actId="47"/>
        <pc:sldMkLst>
          <pc:docMk/>
          <pc:sldMk cId="14387327" sldId="273"/>
        </pc:sldMkLst>
      </pc:sldChg>
      <pc:sldChg chg="del">
        <pc:chgData name="Akshat Pardeshi" userId="61d19137a98ddda7" providerId="LiveId" clId="{9F3276FA-1D81-4099-9010-1E4E4F633AD4}" dt="2023-01-19T10:06:49.889" v="2597" actId="47"/>
        <pc:sldMkLst>
          <pc:docMk/>
          <pc:sldMk cId="1859945432" sldId="274"/>
        </pc:sldMkLst>
      </pc:sldChg>
      <pc:sldChg chg="del">
        <pc:chgData name="Akshat Pardeshi" userId="61d19137a98ddda7" providerId="LiveId" clId="{9F3276FA-1D81-4099-9010-1E4E4F633AD4}" dt="2023-01-19T10:07:55.781" v="2611" actId="47"/>
        <pc:sldMkLst>
          <pc:docMk/>
          <pc:sldMk cId="4158054382" sldId="275"/>
        </pc:sldMkLst>
      </pc:sldChg>
      <pc:sldChg chg="del">
        <pc:chgData name="Akshat Pardeshi" userId="61d19137a98ddda7" providerId="LiveId" clId="{9F3276FA-1D81-4099-9010-1E4E4F633AD4}" dt="2023-01-19T10:06:52.658" v="2599" actId="47"/>
        <pc:sldMkLst>
          <pc:docMk/>
          <pc:sldMk cId="3458982355" sldId="276"/>
        </pc:sldMkLst>
      </pc:sldChg>
      <pc:sldChg chg="del">
        <pc:chgData name="Akshat Pardeshi" userId="61d19137a98ddda7" providerId="LiveId" clId="{9F3276FA-1D81-4099-9010-1E4E4F633AD4}" dt="2023-01-19T10:06:53.684" v="2600" actId="47"/>
        <pc:sldMkLst>
          <pc:docMk/>
          <pc:sldMk cId="1219211432" sldId="277"/>
        </pc:sldMkLst>
      </pc:sldChg>
      <pc:sldChg chg="del">
        <pc:chgData name="Akshat Pardeshi" userId="61d19137a98ddda7" providerId="LiveId" clId="{9F3276FA-1D81-4099-9010-1E4E4F633AD4}" dt="2023-01-19T10:06:55.785" v="2601" actId="47"/>
        <pc:sldMkLst>
          <pc:docMk/>
          <pc:sldMk cId="1419885019" sldId="278"/>
        </pc:sldMkLst>
      </pc:sldChg>
      <pc:sldChg chg="del">
        <pc:chgData name="Akshat Pardeshi" userId="61d19137a98ddda7" providerId="LiveId" clId="{9F3276FA-1D81-4099-9010-1E4E4F633AD4}" dt="2023-01-19T10:06:56.725" v="2602" actId="47"/>
        <pc:sldMkLst>
          <pc:docMk/>
          <pc:sldMk cId="1342364406" sldId="279"/>
        </pc:sldMkLst>
      </pc:sldChg>
      <pc:sldChg chg="addSp modSp add mod">
        <pc:chgData name="Akshat Pardeshi" userId="61d19137a98ddda7" providerId="LiveId" clId="{9F3276FA-1D81-4099-9010-1E4E4F633AD4}" dt="2023-01-19T17:51:57.269" v="3257" actId="122"/>
        <pc:sldMkLst>
          <pc:docMk/>
          <pc:sldMk cId="3721221182" sldId="280"/>
        </pc:sldMkLst>
        <pc:spChg chg="mod">
          <ac:chgData name="Akshat Pardeshi" userId="61d19137a98ddda7" providerId="LiveId" clId="{9F3276FA-1D81-4099-9010-1E4E4F633AD4}" dt="2023-01-19T17:51:57.269" v="3257" actId="122"/>
          <ac:spMkLst>
            <pc:docMk/>
            <pc:sldMk cId="3721221182" sldId="280"/>
            <ac:spMk id="2" creationId="{E65E5D1B-3C12-4898-987A-FF247164CF4F}"/>
          </ac:spMkLst>
        </pc:spChg>
        <pc:spChg chg="mod">
          <ac:chgData name="Akshat Pardeshi" userId="61d19137a98ddda7" providerId="LiveId" clId="{9F3276FA-1D81-4099-9010-1E4E4F633AD4}" dt="2023-01-19T10:25:37.865" v="2834" actId="1076"/>
          <ac:spMkLst>
            <pc:docMk/>
            <pc:sldMk cId="3721221182" sldId="280"/>
            <ac:spMk id="3" creationId="{64FC040F-58BE-96B1-BBC7-CB4DCA1F6B57}"/>
          </ac:spMkLst>
        </pc:spChg>
        <pc:picChg chg="mod">
          <ac:chgData name="Akshat Pardeshi" userId="61d19137a98ddda7" providerId="LiveId" clId="{9F3276FA-1D81-4099-9010-1E4E4F633AD4}" dt="2023-01-18T11:16:26.233" v="238" actId="1076"/>
          <ac:picMkLst>
            <pc:docMk/>
            <pc:sldMk cId="3721221182" sldId="280"/>
            <ac:picMk id="4" creationId="{B218E195-593B-4F32-B320-0724F549B85A}"/>
          </ac:picMkLst>
        </pc:picChg>
        <pc:picChg chg="add mod">
          <ac:chgData name="Akshat Pardeshi" userId="61d19137a98ddda7" providerId="LiveId" clId="{9F3276FA-1D81-4099-9010-1E4E4F633AD4}" dt="2023-01-18T10:56:46.117" v="106"/>
          <ac:picMkLst>
            <pc:docMk/>
            <pc:sldMk cId="3721221182" sldId="280"/>
            <ac:picMk id="6" creationId="{924D394A-1238-EA8E-0B43-DEBEE412CE7F}"/>
          </ac:picMkLst>
        </pc:picChg>
      </pc:sldChg>
      <pc:sldChg chg="addSp delSp modSp add mod">
        <pc:chgData name="Akshat Pardeshi" userId="61d19137a98ddda7" providerId="LiveId" clId="{9F3276FA-1D81-4099-9010-1E4E4F633AD4}" dt="2023-01-19T18:02:06.208" v="3296" actId="1076"/>
        <pc:sldMkLst>
          <pc:docMk/>
          <pc:sldMk cId="4108770260" sldId="281"/>
        </pc:sldMkLst>
        <pc:spChg chg="mod">
          <ac:chgData name="Akshat Pardeshi" userId="61d19137a98ddda7" providerId="LiveId" clId="{9F3276FA-1D81-4099-9010-1E4E4F633AD4}" dt="2023-01-19T17:52:01.352" v="3258" actId="122"/>
          <ac:spMkLst>
            <pc:docMk/>
            <pc:sldMk cId="4108770260" sldId="281"/>
            <ac:spMk id="2" creationId="{E65E5D1B-3C12-4898-987A-FF247164CF4F}"/>
          </ac:spMkLst>
        </pc:spChg>
        <pc:spChg chg="del mod">
          <ac:chgData name="Akshat Pardeshi" userId="61d19137a98ddda7" providerId="LiveId" clId="{9F3276FA-1D81-4099-9010-1E4E4F633AD4}" dt="2023-01-18T10:57:03.236" v="115"/>
          <ac:spMkLst>
            <pc:docMk/>
            <pc:sldMk cId="4108770260" sldId="281"/>
            <ac:spMk id="3" creationId="{64FC040F-58BE-96B1-BBC7-CB4DCA1F6B57}"/>
          </ac:spMkLst>
        </pc:spChg>
        <pc:spChg chg="add mod">
          <ac:chgData name="Akshat Pardeshi" userId="61d19137a98ddda7" providerId="LiveId" clId="{9F3276FA-1D81-4099-9010-1E4E4F633AD4}" dt="2023-01-19T18:02:06.208" v="3296" actId="1076"/>
          <ac:spMkLst>
            <pc:docMk/>
            <pc:sldMk cId="4108770260" sldId="281"/>
            <ac:spMk id="6" creationId="{418CF07C-3229-DF12-5C3B-A2B6C7BC4CDE}"/>
          </ac:spMkLst>
        </pc:spChg>
        <pc:picChg chg="mod">
          <ac:chgData name="Akshat Pardeshi" userId="61d19137a98ddda7" providerId="LiveId" clId="{9F3276FA-1D81-4099-9010-1E4E4F633AD4}" dt="2023-01-18T11:16:16.702" v="235" actId="1076"/>
          <ac:picMkLst>
            <pc:docMk/>
            <pc:sldMk cId="4108770260" sldId="281"/>
            <ac:picMk id="4" creationId="{B218E195-593B-4F32-B320-0724F549B85A}"/>
          </ac:picMkLst>
        </pc:picChg>
      </pc:sldChg>
      <pc:sldChg chg="delSp modSp add del mod">
        <pc:chgData name="Akshat Pardeshi" userId="61d19137a98ddda7" providerId="LiveId" clId="{9F3276FA-1D81-4099-9010-1E4E4F633AD4}" dt="2023-01-18T11:16:06.696" v="230" actId="47"/>
        <pc:sldMkLst>
          <pc:docMk/>
          <pc:sldMk cId="158324157" sldId="282"/>
        </pc:sldMkLst>
        <pc:spChg chg="mod">
          <ac:chgData name="Akshat Pardeshi" userId="61d19137a98ddda7" providerId="LiveId" clId="{9F3276FA-1D81-4099-9010-1E4E4F633AD4}" dt="2023-01-18T11:11:44.220" v="205" actId="6549"/>
          <ac:spMkLst>
            <pc:docMk/>
            <pc:sldMk cId="158324157" sldId="282"/>
            <ac:spMk id="2" creationId="{E65E5D1B-3C12-4898-987A-FF247164CF4F}"/>
          </ac:spMkLst>
        </pc:spChg>
        <pc:spChg chg="del mod">
          <ac:chgData name="Akshat Pardeshi" userId="61d19137a98ddda7" providerId="LiveId" clId="{9F3276FA-1D81-4099-9010-1E4E4F633AD4}" dt="2023-01-18T11:11:47.646" v="207"/>
          <ac:spMkLst>
            <pc:docMk/>
            <pc:sldMk cId="158324157" sldId="282"/>
            <ac:spMk id="6" creationId="{418CF07C-3229-DF12-5C3B-A2B6C7BC4CDE}"/>
          </ac:spMkLst>
        </pc:spChg>
      </pc:sldChg>
      <pc:sldChg chg="add del">
        <pc:chgData name="Akshat Pardeshi" userId="61d19137a98ddda7" providerId="LiveId" clId="{9F3276FA-1D81-4099-9010-1E4E4F633AD4}" dt="2023-01-18T11:11:37.240" v="202" actId="2890"/>
        <pc:sldMkLst>
          <pc:docMk/>
          <pc:sldMk cId="3051646149" sldId="283"/>
        </pc:sldMkLst>
      </pc:sldChg>
      <pc:sldChg chg="add del">
        <pc:chgData name="Akshat Pardeshi" userId="61d19137a98ddda7" providerId="LiveId" clId="{9F3276FA-1D81-4099-9010-1E4E4F633AD4}" dt="2023-01-18T11:16:07.575" v="231" actId="47"/>
        <pc:sldMkLst>
          <pc:docMk/>
          <pc:sldMk cId="3908924025" sldId="283"/>
        </pc:sldMkLst>
      </pc:sldChg>
      <pc:sldChg chg="add del">
        <pc:chgData name="Akshat Pardeshi" userId="61d19137a98ddda7" providerId="LiveId" clId="{9F3276FA-1D81-4099-9010-1E4E4F633AD4}" dt="2023-01-18T11:11:36.846" v="201" actId="2890"/>
        <pc:sldMkLst>
          <pc:docMk/>
          <pc:sldMk cId="2803353234" sldId="284"/>
        </pc:sldMkLst>
      </pc:sldChg>
      <pc:sldChg chg="add del">
        <pc:chgData name="Akshat Pardeshi" userId="61d19137a98ddda7" providerId="LiveId" clId="{9F3276FA-1D81-4099-9010-1E4E4F633AD4}" dt="2023-01-18T11:16:08.129" v="232" actId="47"/>
        <pc:sldMkLst>
          <pc:docMk/>
          <pc:sldMk cId="2959835757" sldId="284"/>
        </pc:sldMkLst>
      </pc:sldChg>
      <pc:sldChg chg="add del replId">
        <pc:chgData name="Akshat Pardeshi" userId="61d19137a98ddda7" providerId="LiveId" clId="{9F3276FA-1D81-4099-9010-1E4E4F633AD4}" dt="2023-01-18T11:16:09.794" v="233" actId="47"/>
        <pc:sldMkLst>
          <pc:docMk/>
          <pc:sldMk cId="3970903104" sldId="285"/>
        </pc:sldMkLst>
      </pc:sldChg>
      <pc:sldChg chg="add del">
        <pc:chgData name="Akshat Pardeshi" userId="61d19137a98ddda7" providerId="LiveId" clId="{9F3276FA-1D81-4099-9010-1E4E4F633AD4}" dt="2023-01-18T11:16:10.841" v="234" actId="47"/>
        <pc:sldMkLst>
          <pc:docMk/>
          <pc:sldMk cId="3452167763" sldId="286"/>
        </pc:sldMkLst>
      </pc:sldChg>
      <pc:sldChg chg="addSp delSp modSp add del mod ord replId delDesignElem chgLayout">
        <pc:chgData name="Akshat Pardeshi" userId="61d19137a98ddda7" providerId="LiveId" clId="{9F3276FA-1D81-4099-9010-1E4E4F633AD4}" dt="2023-01-19T17:46:04.641" v="3214" actId="47"/>
        <pc:sldMkLst>
          <pc:docMk/>
          <pc:sldMk cId="3178203225" sldId="287"/>
        </pc:sldMkLst>
        <pc:spChg chg="del mod ord">
          <ac:chgData name="Akshat Pardeshi" userId="61d19137a98ddda7" providerId="LiveId" clId="{9F3276FA-1D81-4099-9010-1E4E4F633AD4}" dt="2023-01-18T11:14:55.457" v="211" actId="700"/>
          <ac:spMkLst>
            <pc:docMk/>
            <pc:sldMk cId="3178203225" sldId="287"/>
            <ac:spMk id="2" creationId="{E65E5D1B-3C12-4898-987A-FF247164CF4F}"/>
          </ac:spMkLst>
        </pc:spChg>
        <pc:spChg chg="add mod ord">
          <ac:chgData name="Akshat Pardeshi" userId="61d19137a98ddda7" providerId="LiveId" clId="{9F3276FA-1D81-4099-9010-1E4E4F633AD4}" dt="2023-01-18T11:29:53.249" v="334"/>
          <ac:spMkLst>
            <pc:docMk/>
            <pc:sldMk cId="3178203225" sldId="287"/>
            <ac:spMk id="3" creationId="{6BDBA762-B73F-8B38-37DA-4165E4FFE720}"/>
          </ac:spMkLst>
        </pc:spChg>
        <pc:spChg chg="add del mod ord">
          <ac:chgData name="Akshat Pardeshi" userId="61d19137a98ddda7" providerId="LiveId" clId="{9F3276FA-1D81-4099-9010-1E4E4F633AD4}" dt="2023-01-18T11:14:58.211" v="212" actId="478"/>
          <ac:spMkLst>
            <pc:docMk/>
            <pc:sldMk cId="3178203225" sldId="287"/>
            <ac:spMk id="6" creationId="{37F7D754-B83A-13D1-8217-86E876036B99}"/>
          </ac:spMkLst>
        </pc:spChg>
        <pc:spChg chg="add mod ord">
          <ac:chgData name="Akshat Pardeshi" userId="61d19137a98ddda7" providerId="LiveId" clId="{9F3276FA-1D81-4099-9010-1E4E4F633AD4}" dt="2023-01-19T10:27:18.075" v="2877" actId="20577"/>
          <ac:spMkLst>
            <pc:docMk/>
            <pc:sldMk cId="3178203225" sldId="287"/>
            <ac:spMk id="7" creationId="{D619027B-1777-B1A6-F5ED-7A4082B9261D}"/>
          </ac:spMkLst>
        </pc:spChg>
        <pc:spChg chg="del">
          <ac:chgData name="Akshat Pardeshi" userId="61d19137a98ddda7" providerId="LiveId" clId="{9F3276FA-1D81-4099-9010-1E4E4F633AD4}" dt="2023-01-18T11:14:55.457" v="211" actId="700"/>
          <ac:spMkLst>
            <pc:docMk/>
            <pc:sldMk cId="3178203225" sldId="287"/>
            <ac:spMk id="31" creationId="{E192707B-B929-41A7-9B41-E959A1C689E4}"/>
          </ac:spMkLst>
        </pc:spChg>
        <pc:spChg chg="del">
          <ac:chgData name="Akshat Pardeshi" userId="61d19137a98ddda7" providerId="LiveId" clId="{9F3276FA-1D81-4099-9010-1E4E4F633AD4}" dt="2023-01-18T11:14:55.457" v="211" actId="700"/>
          <ac:spMkLst>
            <pc:docMk/>
            <pc:sldMk cId="3178203225" sldId="287"/>
            <ac:spMk id="33" creationId="{8FB4235C-4505-46C7-AD8F-8769A1972FC1}"/>
          </ac:spMkLst>
        </pc:spChg>
        <pc:picChg chg="mod ord">
          <ac:chgData name="Akshat Pardeshi" userId="61d19137a98ddda7" providerId="LiveId" clId="{9F3276FA-1D81-4099-9010-1E4E4F633AD4}" dt="2023-01-18T11:22:53.413" v="323" actId="1076"/>
          <ac:picMkLst>
            <pc:docMk/>
            <pc:sldMk cId="3178203225" sldId="287"/>
            <ac:picMk id="4" creationId="{B218E195-593B-4F32-B320-0724F549B85A}"/>
          </ac:picMkLst>
        </pc:picChg>
        <pc:picChg chg="add del mod">
          <ac:chgData name="Akshat Pardeshi" userId="61d19137a98ddda7" providerId="LiveId" clId="{9F3276FA-1D81-4099-9010-1E4E4F633AD4}" dt="2023-01-18T11:16:02.682" v="229" actId="478"/>
          <ac:picMkLst>
            <pc:docMk/>
            <pc:sldMk cId="3178203225" sldId="287"/>
            <ac:picMk id="9" creationId="{A4CB2CA0-FFB4-690C-BCD9-B7C47C2DA9A1}"/>
          </ac:picMkLst>
        </pc:picChg>
        <pc:picChg chg="add del mod">
          <ac:chgData name="Akshat Pardeshi" userId="61d19137a98ddda7" providerId="LiveId" clId="{9F3276FA-1D81-4099-9010-1E4E4F633AD4}" dt="2023-01-18T11:19:31.456" v="276" actId="478"/>
          <ac:picMkLst>
            <pc:docMk/>
            <pc:sldMk cId="3178203225" sldId="287"/>
            <ac:picMk id="11" creationId="{3D0CC4C8-D970-2B0E-E516-9C227982D124}"/>
          </ac:picMkLst>
        </pc:picChg>
        <pc:picChg chg="add mod">
          <ac:chgData name="Akshat Pardeshi" userId="61d19137a98ddda7" providerId="LiveId" clId="{9F3276FA-1D81-4099-9010-1E4E4F633AD4}" dt="2023-01-18T11:31:46.963" v="350" actId="14100"/>
          <ac:picMkLst>
            <pc:docMk/>
            <pc:sldMk cId="3178203225" sldId="287"/>
            <ac:picMk id="12" creationId="{CA0E0EF2-6D2F-7DEC-2D1F-B2F0FC59F970}"/>
          </ac:picMkLst>
        </pc:picChg>
        <pc:picChg chg="add mod">
          <ac:chgData name="Akshat Pardeshi" userId="61d19137a98ddda7" providerId="LiveId" clId="{9F3276FA-1D81-4099-9010-1E4E4F633AD4}" dt="2023-01-18T11:31:57.929" v="351" actId="1076"/>
          <ac:picMkLst>
            <pc:docMk/>
            <pc:sldMk cId="3178203225" sldId="287"/>
            <ac:picMk id="13" creationId="{5E108700-D411-7530-C5B6-3D44AAE6499C}"/>
          </ac:picMkLst>
        </pc:picChg>
      </pc:sldChg>
      <pc:sldChg chg="addSp modSp add del mod">
        <pc:chgData name="Akshat Pardeshi" userId="61d19137a98ddda7" providerId="LiveId" clId="{9F3276FA-1D81-4099-9010-1E4E4F633AD4}" dt="2023-01-19T17:45:42.174" v="3202" actId="47"/>
        <pc:sldMkLst>
          <pc:docMk/>
          <pc:sldMk cId="846346635" sldId="288"/>
        </pc:sldMkLst>
        <pc:spChg chg="mod">
          <ac:chgData name="Akshat Pardeshi" userId="61d19137a98ddda7" providerId="LiveId" clId="{9F3276FA-1D81-4099-9010-1E4E4F633AD4}" dt="2023-01-18T11:35:19.452" v="381" actId="1076"/>
          <ac:spMkLst>
            <pc:docMk/>
            <pc:sldMk cId="846346635" sldId="288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8T11:46:07.573" v="646" actId="113"/>
          <ac:spMkLst>
            <pc:docMk/>
            <pc:sldMk cId="846346635" sldId="288"/>
            <ac:spMk id="7" creationId="{D619027B-1777-B1A6-F5ED-7A4082B9261D}"/>
          </ac:spMkLst>
        </pc:spChg>
        <pc:picChg chg="mod">
          <ac:chgData name="Akshat Pardeshi" userId="61d19137a98ddda7" providerId="LiveId" clId="{9F3276FA-1D81-4099-9010-1E4E4F633AD4}" dt="2023-01-18T11:35:08.167" v="380" actId="1076"/>
          <ac:picMkLst>
            <pc:docMk/>
            <pc:sldMk cId="846346635" sldId="288"/>
            <ac:picMk id="4" creationId="{B218E195-593B-4F32-B320-0724F549B85A}"/>
          </ac:picMkLst>
        </pc:picChg>
        <pc:picChg chg="add mod">
          <ac:chgData name="Akshat Pardeshi" userId="61d19137a98ddda7" providerId="LiveId" clId="{9F3276FA-1D81-4099-9010-1E4E4F633AD4}" dt="2023-01-18T11:33:42.550" v="366" actId="1076"/>
          <ac:picMkLst>
            <pc:docMk/>
            <pc:sldMk cId="846346635" sldId="288"/>
            <ac:picMk id="6" creationId="{139B0995-631E-EF42-40AB-C0CFDFFB75FC}"/>
          </ac:picMkLst>
        </pc:picChg>
        <pc:picChg chg="add mod">
          <ac:chgData name="Akshat Pardeshi" userId="61d19137a98ddda7" providerId="LiveId" clId="{9F3276FA-1D81-4099-9010-1E4E4F633AD4}" dt="2023-01-18T11:33:28.871" v="361" actId="1076"/>
          <ac:picMkLst>
            <pc:docMk/>
            <pc:sldMk cId="846346635" sldId="288"/>
            <ac:picMk id="8" creationId="{764A5A77-D219-EBED-9EAA-58F4DCEBED96}"/>
          </ac:picMkLst>
        </pc:picChg>
      </pc:sldChg>
      <pc:sldChg chg="addSp modSp add del mod">
        <pc:chgData name="Akshat Pardeshi" userId="61d19137a98ddda7" providerId="LiveId" clId="{9F3276FA-1D81-4099-9010-1E4E4F633AD4}" dt="2023-01-19T17:45:49.246" v="3205" actId="47"/>
        <pc:sldMkLst>
          <pc:docMk/>
          <pc:sldMk cId="3700305272" sldId="289"/>
        </pc:sldMkLst>
        <pc:spChg chg="mod">
          <ac:chgData name="Akshat Pardeshi" userId="61d19137a98ddda7" providerId="LiveId" clId="{9F3276FA-1D81-4099-9010-1E4E4F633AD4}" dt="2023-01-18T11:43:21.318" v="625" actId="1076"/>
          <ac:spMkLst>
            <pc:docMk/>
            <pc:sldMk cId="3700305272" sldId="289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8T11:50:08.717" v="868" actId="1076"/>
          <ac:spMkLst>
            <pc:docMk/>
            <pc:sldMk cId="3700305272" sldId="289"/>
            <ac:spMk id="5" creationId="{56E8AA7F-836F-4B14-8888-ECD24A765E6F}"/>
          </ac:spMkLst>
        </pc:spChg>
        <pc:spChg chg="mod">
          <ac:chgData name="Akshat Pardeshi" userId="61d19137a98ddda7" providerId="LiveId" clId="{9F3276FA-1D81-4099-9010-1E4E4F633AD4}" dt="2023-01-18T11:49:51.959" v="866" actId="255"/>
          <ac:spMkLst>
            <pc:docMk/>
            <pc:sldMk cId="3700305272" sldId="289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9T17:16:31.497" v="2984" actId="14100"/>
          <ac:picMkLst>
            <pc:docMk/>
            <pc:sldMk cId="3700305272" sldId="289"/>
            <ac:picMk id="2" creationId="{19E5AE12-F8CA-75DD-A981-499DF93DDD86}"/>
          </ac:picMkLst>
        </pc:picChg>
      </pc:sldChg>
      <pc:sldChg chg="addSp modSp add del mod">
        <pc:chgData name="Akshat Pardeshi" userId="61d19137a98ddda7" providerId="LiveId" clId="{9F3276FA-1D81-4099-9010-1E4E4F633AD4}" dt="2023-01-19T17:45:56.814" v="3211" actId="47"/>
        <pc:sldMkLst>
          <pc:docMk/>
          <pc:sldMk cId="980580320" sldId="290"/>
        </pc:sldMkLst>
        <pc:spChg chg="mod">
          <ac:chgData name="Akshat Pardeshi" userId="61d19137a98ddda7" providerId="LiveId" clId="{9F3276FA-1D81-4099-9010-1E4E4F633AD4}" dt="2023-01-18T12:34:35.115" v="1671"/>
          <ac:spMkLst>
            <pc:docMk/>
            <pc:sldMk cId="980580320" sldId="290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9T09:45:16.668" v="1746" actId="1076"/>
          <ac:spMkLst>
            <pc:docMk/>
            <pc:sldMk cId="980580320" sldId="290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8T12:35:32.332" v="1683" actId="1076"/>
          <ac:picMkLst>
            <pc:docMk/>
            <pc:sldMk cId="980580320" sldId="290"/>
            <ac:picMk id="2" creationId="{E503D540-1FAB-D922-5D85-9A773EF27F75}"/>
          </ac:picMkLst>
        </pc:picChg>
        <pc:picChg chg="mod">
          <ac:chgData name="Akshat Pardeshi" userId="61d19137a98ddda7" providerId="LiveId" clId="{9F3276FA-1D81-4099-9010-1E4E4F633AD4}" dt="2023-01-18T12:34:38.285" v="1672" actId="1076"/>
          <ac:picMkLst>
            <pc:docMk/>
            <pc:sldMk cId="980580320" sldId="290"/>
            <ac:picMk id="4" creationId="{B218E195-593B-4F32-B320-0724F549B85A}"/>
          </ac:picMkLst>
        </pc:picChg>
      </pc:sldChg>
      <pc:sldChg chg="addSp delSp modSp add mod ord modShow chgLayout">
        <pc:chgData name="Akshat Pardeshi" userId="61d19137a98ddda7" providerId="LiveId" clId="{9F3276FA-1D81-4099-9010-1E4E4F633AD4}" dt="2023-01-19T17:45:46.908" v="3204" actId="729"/>
        <pc:sldMkLst>
          <pc:docMk/>
          <pc:sldMk cId="719049732" sldId="291"/>
        </pc:sldMkLst>
        <pc:spChg chg="del">
          <ac:chgData name="Akshat Pardeshi" userId="61d19137a98ddda7" providerId="LiveId" clId="{9F3276FA-1D81-4099-9010-1E4E4F633AD4}" dt="2023-01-19T17:35:20.254" v="3114" actId="700"/>
          <ac:spMkLst>
            <pc:docMk/>
            <pc:sldMk cId="719049732" sldId="291"/>
            <ac:spMk id="3" creationId="{6BDBA762-B73F-8B38-37DA-4165E4FFE720}"/>
          </ac:spMkLst>
        </pc:spChg>
        <pc:spChg chg="del">
          <ac:chgData name="Akshat Pardeshi" userId="61d19137a98ddda7" providerId="LiveId" clId="{9F3276FA-1D81-4099-9010-1E4E4F633AD4}" dt="2023-01-19T17:35:20.254" v="3114" actId="700"/>
          <ac:spMkLst>
            <pc:docMk/>
            <pc:sldMk cId="719049732" sldId="291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9T17:44:45.494" v="3194" actId="1076"/>
          <ac:picMkLst>
            <pc:docMk/>
            <pc:sldMk cId="719049732" sldId="291"/>
            <ac:picMk id="2" creationId="{62840D1F-B20E-40F3-71ED-01C71968B524}"/>
          </ac:picMkLst>
        </pc:picChg>
        <pc:picChg chg="mod">
          <ac:chgData name="Akshat Pardeshi" userId="61d19137a98ddda7" providerId="LiveId" clId="{9F3276FA-1D81-4099-9010-1E4E4F633AD4}" dt="2023-01-19T17:41:57.498" v="3155" actId="1076"/>
          <ac:picMkLst>
            <pc:docMk/>
            <pc:sldMk cId="719049732" sldId="291"/>
            <ac:picMk id="4" creationId="{B218E195-593B-4F32-B320-0724F549B85A}"/>
          </ac:picMkLst>
        </pc:picChg>
        <pc:picChg chg="add del mod">
          <ac:chgData name="Akshat Pardeshi" userId="61d19137a98ddda7" providerId="LiveId" clId="{9F3276FA-1D81-4099-9010-1E4E4F633AD4}" dt="2023-01-19T17:43:01.419" v="3170" actId="21"/>
          <ac:picMkLst>
            <pc:docMk/>
            <pc:sldMk cId="719049732" sldId="291"/>
            <ac:picMk id="6" creationId="{6E223FF1-8137-E8E4-F76C-A09B97A2E894}"/>
          </ac:picMkLst>
        </pc:picChg>
        <pc:picChg chg="add mod">
          <ac:chgData name="Akshat Pardeshi" userId="61d19137a98ddda7" providerId="LiveId" clId="{9F3276FA-1D81-4099-9010-1E4E4F633AD4}" dt="2023-01-19T17:44:48.901" v="3195" actId="1076"/>
          <ac:picMkLst>
            <pc:docMk/>
            <pc:sldMk cId="719049732" sldId="291"/>
            <ac:picMk id="8" creationId="{35A679A1-E30F-3EA9-68A3-36A35DF59217}"/>
          </ac:picMkLst>
        </pc:picChg>
      </pc:sldChg>
      <pc:sldChg chg="addSp modSp add del mod">
        <pc:chgData name="Akshat Pardeshi" userId="61d19137a98ddda7" providerId="LiveId" clId="{9F3276FA-1D81-4099-9010-1E4E4F633AD4}" dt="2023-01-19T17:45:52.235" v="3206" actId="47"/>
        <pc:sldMkLst>
          <pc:docMk/>
          <pc:sldMk cId="645987541" sldId="292"/>
        </pc:sldMkLst>
        <pc:spChg chg="mod">
          <ac:chgData name="Akshat Pardeshi" userId="61d19137a98ddda7" providerId="LiveId" clId="{9F3276FA-1D81-4099-9010-1E4E4F633AD4}" dt="2023-01-18T11:53:05.550" v="900" actId="115"/>
          <ac:spMkLst>
            <pc:docMk/>
            <pc:sldMk cId="645987541" sldId="292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8T11:54:12.090" v="934" actId="20577"/>
          <ac:spMkLst>
            <pc:docMk/>
            <pc:sldMk cId="645987541" sldId="292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8T11:52:00.233" v="884" actId="1076"/>
          <ac:picMkLst>
            <pc:docMk/>
            <pc:sldMk cId="645987541" sldId="292"/>
            <ac:picMk id="2" creationId="{6558BA0E-26FF-9F4D-E03F-63DC962A9028}"/>
          </ac:picMkLst>
        </pc:picChg>
        <pc:picChg chg="mod">
          <ac:chgData name="Akshat Pardeshi" userId="61d19137a98ddda7" providerId="LiveId" clId="{9F3276FA-1D81-4099-9010-1E4E4F633AD4}" dt="2023-01-18T11:53:34.510" v="905" actId="1076"/>
          <ac:picMkLst>
            <pc:docMk/>
            <pc:sldMk cId="645987541" sldId="292"/>
            <ac:picMk id="4" creationId="{B218E195-593B-4F32-B320-0724F549B85A}"/>
          </ac:picMkLst>
        </pc:picChg>
      </pc:sldChg>
      <pc:sldChg chg="addSp modSp add del mod">
        <pc:chgData name="Akshat Pardeshi" userId="61d19137a98ddda7" providerId="LiveId" clId="{9F3276FA-1D81-4099-9010-1E4E4F633AD4}" dt="2023-01-19T17:45:53.107" v="3207" actId="47"/>
        <pc:sldMkLst>
          <pc:docMk/>
          <pc:sldMk cId="3874142538" sldId="293"/>
        </pc:sldMkLst>
        <pc:spChg chg="mod">
          <ac:chgData name="Akshat Pardeshi" userId="61d19137a98ddda7" providerId="LiveId" clId="{9F3276FA-1D81-4099-9010-1E4E4F633AD4}" dt="2023-01-18T12:05:33.469" v="1270" actId="1076"/>
          <ac:spMkLst>
            <pc:docMk/>
            <pc:sldMk cId="3874142538" sldId="293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9T10:29:24.754" v="2880" actId="948"/>
          <ac:spMkLst>
            <pc:docMk/>
            <pc:sldMk cId="3874142538" sldId="293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8T11:59:12.542" v="1005" actId="14100"/>
          <ac:picMkLst>
            <pc:docMk/>
            <pc:sldMk cId="3874142538" sldId="293"/>
            <ac:picMk id="2" creationId="{7C8DB92B-2747-53B4-234E-B7C5A53BAD24}"/>
          </ac:picMkLst>
        </pc:picChg>
        <pc:picChg chg="mod">
          <ac:chgData name="Akshat Pardeshi" userId="61d19137a98ddda7" providerId="LiveId" clId="{9F3276FA-1D81-4099-9010-1E4E4F633AD4}" dt="2023-01-18T12:05:22.227" v="1268" actId="1076"/>
          <ac:picMkLst>
            <pc:docMk/>
            <pc:sldMk cId="3874142538" sldId="293"/>
            <ac:picMk id="4" creationId="{B218E195-593B-4F32-B320-0724F549B85A}"/>
          </ac:picMkLst>
        </pc:picChg>
        <pc:picChg chg="add mod">
          <ac:chgData name="Akshat Pardeshi" userId="61d19137a98ddda7" providerId="LiveId" clId="{9F3276FA-1D81-4099-9010-1E4E4F633AD4}" dt="2023-01-18T11:59:08.443" v="1004" actId="14100"/>
          <ac:picMkLst>
            <pc:docMk/>
            <pc:sldMk cId="3874142538" sldId="293"/>
            <ac:picMk id="6" creationId="{1CF2349A-6745-DE18-2249-A4F06A122E7E}"/>
          </ac:picMkLst>
        </pc:picChg>
      </pc:sldChg>
      <pc:sldChg chg="addSp modSp add del mod">
        <pc:chgData name="Akshat Pardeshi" userId="61d19137a98ddda7" providerId="LiveId" clId="{9F3276FA-1D81-4099-9010-1E4E4F633AD4}" dt="2023-01-19T17:45:53.746" v="3208" actId="47"/>
        <pc:sldMkLst>
          <pc:docMk/>
          <pc:sldMk cId="1775448800" sldId="294"/>
        </pc:sldMkLst>
        <pc:spChg chg="mod">
          <ac:chgData name="Akshat Pardeshi" userId="61d19137a98ddda7" providerId="LiveId" clId="{9F3276FA-1D81-4099-9010-1E4E4F633AD4}" dt="2023-01-18T12:06:38.629" v="1284" actId="1076"/>
          <ac:spMkLst>
            <pc:docMk/>
            <pc:sldMk cId="1775448800" sldId="294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9T10:30:16.551" v="2899" actId="20577"/>
          <ac:spMkLst>
            <pc:docMk/>
            <pc:sldMk cId="1775448800" sldId="294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8T12:07:48.551" v="1298" actId="1076"/>
          <ac:picMkLst>
            <pc:docMk/>
            <pc:sldMk cId="1775448800" sldId="294"/>
            <ac:picMk id="2" creationId="{347BBBA0-F728-A9C9-AD86-F5F19A0DFF5C}"/>
          </ac:picMkLst>
        </pc:picChg>
        <pc:picChg chg="mod">
          <ac:chgData name="Akshat Pardeshi" userId="61d19137a98ddda7" providerId="LiveId" clId="{9F3276FA-1D81-4099-9010-1E4E4F633AD4}" dt="2023-01-19T10:30:26.144" v="2900" actId="1076"/>
          <ac:picMkLst>
            <pc:docMk/>
            <pc:sldMk cId="1775448800" sldId="294"/>
            <ac:picMk id="4" creationId="{B218E195-593B-4F32-B320-0724F549B85A}"/>
          </ac:picMkLst>
        </pc:picChg>
      </pc:sldChg>
      <pc:sldChg chg="addSp modSp add del mod">
        <pc:chgData name="Akshat Pardeshi" userId="61d19137a98ddda7" providerId="LiveId" clId="{9F3276FA-1D81-4099-9010-1E4E4F633AD4}" dt="2023-01-19T17:45:54.976" v="3209" actId="47"/>
        <pc:sldMkLst>
          <pc:docMk/>
          <pc:sldMk cId="96804759" sldId="295"/>
        </pc:sldMkLst>
        <pc:spChg chg="mod">
          <ac:chgData name="Akshat Pardeshi" userId="61d19137a98ddda7" providerId="LiveId" clId="{9F3276FA-1D81-4099-9010-1E4E4F633AD4}" dt="2023-01-18T12:12:30.976" v="1470" actId="1076"/>
          <ac:spMkLst>
            <pc:docMk/>
            <pc:sldMk cId="96804759" sldId="295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8T12:19:20.164" v="1572" actId="113"/>
          <ac:spMkLst>
            <pc:docMk/>
            <pc:sldMk cId="96804759" sldId="295"/>
            <ac:spMk id="7" creationId="{D619027B-1777-B1A6-F5ED-7A4082B9261D}"/>
          </ac:spMkLst>
        </pc:spChg>
        <pc:picChg chg="mod">
          <ac:chgData name="Akshat Pardeshi" userId="61d19137a98ddda7" providerId="LiveId" clId="{9F3276FA-1D81-4099-9010-1E4E4F633AD4}" dt="2023-01-19T10:31:20.065" v="2909" actId="1036"/>
          <ac:picMkLst>
            <pc:docMk/>
            <pc:sldMk cId="96804759" sldId="295"/>
            <ac:picMk id="4" creationId="{B218E195-593B-4F32-B320-0724F549B85A}"/>
          </ac:picMkLst>
        </pc:picChg>
        <pc:picChg chg="add mod">
          <ac:chgData name="Akshat Pardeshi" userId="61d19137a98ddda7" providerId="LiveId" clId="{9F3276FA-1D81-4099-9010-1E4E4F633AD4}" dt="2023-01-19T10:31:02.821" v="2906" actId="14100"/>
          <ac:picMkLst>
            <pc:docMk/>
            <pc:sldMk cId="96804759" sldId="295"/>
            <ac:picMk id="6" creationId="{FA025FD9-7566-09A2-F6EB-A5689EF3C2B9}"/>
          </ac:picMkLst>
        </pc:picChg>
        <pc:picChg chg="add mod">
          <ac:chgData name="Akshat Pardeshi" userId="61d19137a98ddda7" providerId="LiveId" clId="{9F3276FA-1D81-4099-9010-1E4E4F633AD4}" dt="2023-01-19T10:30:45.472" v="2902" actId="1076"/>
          <ac:picMkLst>
            <pc:docMk/>
            <pc:sldMk cId="96804759" sldId="295"/>
            <ac:picMk id="8" creationId="{7B04FB65-DB1C-D2D2-C6A3-F3EFC3D0EFAD}"/>
          </ac:picMkLst>
        </pc:picChg>
      </pc:sldChg>
      <pc:sldChg chg="addSp delSp modSp add del mod">
        <pc:chgData name="Akshat Pardeshi" userId="61d19137a98ddda7" providerId="LiveId" clId="{9F3276FA-1D81-4099-9010-1E4E4F633AD4}" dt="2023-01-19T17:45:56.149" v="3210" actId="47"/>
        <pc:sldMkLst>
          <pc:docMk/>
          <pc:sldMk cId="3431635557" sldId="296"/>
        </pc:sldMkLst>
        <pc:spChg chg="mod">
          <ac:chgData name="Akshat Pardeshi" userId="61d19137a98ddda7" providerId="LiveId" clId="{9F3276FA-1D81-4099-9010-1E4E4F633AD4}" dt="2023-01-18T12:27:21.725" v="1614" actId="1076"/>
          <ac:spMkLst>
            <pc:docMk/>
            <pc:sldMk cId="3431635557" sldId="296"/>
            <ac:spMk id="3" creationId="{6BDBA762-B73F-8B38-37DA-4165E4FFE720}"/>
          </ac:spMkLst>
        </pc:spChg>
        <pc:spChg chg="add del mod">
          <ac:chgData name="Akshat Pardeshi" userId="61d19137a98ddda7" providerId="LiveId" clId="{9F3276FA-1D81-4099-9010-1E4E4F633AD4}" dt="2023-01-18T12:24:11.803" v="1591"/>
          <ac:spMkLst>
            <pc:docMk/>
            <pc:sldMk cId="3431635557" sldId="296"/>
            <ac:spMk id="6" creationId="{D6840CA5-8CE9-4B74-8732-C9981F7AF153}"/>
          </ac:spMkLst>
        </pc:spChg>
        <pc:spChg chg="mod">
          <ac:chgData name="Akshat Pardeshi" userId="61d19137a98ddda7" providerId="LiveId" clId="{9F3276FA-1D81-4099-9010-1E4E4F633AD4}" dt="2023-01-19T10:35:40.020" v="2932" actId="113"/>
          <ac:spMkLst>
            <pc:docMk/>
            <pc:sldMk cId="3431635557" sldId="296"/>
            <ac:spMk id="7" creationId="{D619027B-1777-B1A6-F5ED-7A4082B9261D}"/>
          </ac:spMkLst>
        </pc:spChg>
        <pc:spChg chg="add del">
          <ac:chgData name="Akshat Pardeshi" userId="61d19137a98ddda7" providerId="LiveId" clId="{9F3276FA-1D81-4099-9010-1E4E4F633AD4}" dt="2023-01-19T17:34:47.200" v="3108" actId="22"/>
          <ac:spMkLst>
            <pc:docMk/>
            <pc:sldMk cId="3431635557" sldId="296"/>
            <ac:spMk id="8" creationId="{09C0E7E3-BEE9-C680-747F-921FA481691E}"/>
          </ac:spMkLst>
        </pc:spChg>
        <pc:spChg chg="add del mod">
          <ac:chgData name="Akshat Pardeshi" userId="61d19137a98ddda7" providerId="LiveId" clId="{9F3276FA-1D81-4099-9010-1E4E4F633AD4}" dt="2023-01-18T12:24:11.803" v="1591"/>
          <ac:spMkLst>
            <pc:docMk/>
            <pc:sldMk cId="3431635557" sldId="296"/>
            <ac:spMk id="8" creationId="{1416480D-2050-512C-EEAD-70D0CFE50CDA}"/>
          </ac:spMkLst>
        </pc:spChg>
        <pc:spChg chg="add del mod">
          <ac:chgData name="Akshat Pardeshi" userId="61d19137a98ddda7" providerId="LiveId" clId="{9F3276FA-1D81-4099-9010-1E4E4F633AD4}" dt="2023-01-18T12:24:11.803" v="1591"/>
          <ac:spMkLst>
            <pc:docMk/>
            <pc:sldMk cId="3431635557" sldId="296"/>
            <ac:spMk id="9" creationId="{75A6F178-2050-CEB1-0C3F-01F51CC2BD2C}"/>
          </ac:spMkLst>
        </pc:spChg>
        <pc:spChg chg="add del mod">
          <ac:chgData name="Akshat Pardeshi" userId="61d19137a98ddda7" providerId="LiveId" clId="{9F3276FA-1D81-4099-9010-1E4E4F633AD4}" dt="2023-01-18T12:24:11.803" v="1591"/>
          <ac:spMkLst>
            <pc:docMk/>
            <pc:sldMk cId="3431635557" sldId="296"/>
            <ac:spMk id="10" creationId="{60F1E194-E044-3C9A-17E5-0CCE3B2DFA09}"/>
          </ac:spMkLst>
        </pc:spChg>
        <pc:spChg chg="add del mod">
          <ac:chgData name="Akshat Pardeshi" userId="61d19137a98ddda7" providerId="LiveId" clId="{9F3276FA-1D81-4099-9010-1E4E4F633AD4}" dt="2023-01-18T12:24:11.803" v="1591"/>
          <ac:spMkLst>
            <pc:docMk/>
            <pc:sldMk cId="3431635557" sldId="296"/>
            <ac:spMk id="11" creationId="{F2E9227A-49BD-D2E5-ABBC-BFEFDF966A85}"/>
          </ac:spMkLst>
        </pc:spChg>
        <pc:spChg chg="add del mod">
          <ac:chgData name="Akshat Pardeshi" userId="61d19137a98ddda7" providerId="LiveId" clId="{9F3276FA-1D81-4099-9010-1E4E4F633AD4}" dt="2023-01-18T12:24:11.803" v="1591"/>
          <ac:spMkLst>
            <pc:docMk/>
            <pc:sldMk cId="3431635557" sldId="296"/>
            <ac:spMk id="12" creationId="{C0C80856-3538-DF65-6E53-C7357DE45B9C}"/>
          </ac:spMkLst>
        </pc:spChg>
        <pc:spChg chg="add del mod">
          <ac:chgData name="Akshat Pardeshi" userId="61d19137a98ddda7" providerId="LiveId" clId="{9F3276FA-1D81-4099-9010-1E4E4F633AD4}" dt="2023-01-18T12:24:11.803" v="1591"/>
          <ac:spMkLst>
            <pc:docMk/>
            <pc:sldMk cId="3431635557" sldId="296"/>
            <ac:spMk id="13" creationId="{557C3110-96EC-06DF-0925-2DA72795021C}"/>
          </ac:spMkLst>
        </pc:spChg>
        <pc:spChg chg="add del mod">
          <ac:chgData name="Akshat Pardeshi" userId="61d19137a98ddda7" providerId="LiveId" clId="{9F3276FA-1D81-4099-9010-1E4E4F633AD4}" dt="2023-01-18T12:24:31.097" v="1595"/>
          <ac:spMkLst>
            <pc:docMk/>
            <pc:sldMk cId="3431635557" sldId="296"/>
            <ac:spMk id="14" creationId="{E7A274AF-894C-0AE5-1854-BE00E836E03B}"/>
          </ac:spMkLst>
        </pc:spChg>
        <pc:spChg chg="add del mod">
          <ac:chgData name="Akshat Pardeshi" userId="61d19137a98ddda7" providerId="LiveId" clId="{9F3276FA-1D81-4099-9010-1E4E4F633AD4}" dt="2023-01-18T12:24:31.097" v="1595"/>
          <ac:spMkLst>
            <pc:docMk/>
            <pc:sldMk cId="3431635557" sldId="296"/>
            <ac:spMk id="15" creationId="{075FEF67-C40D-411B-45BA-932F357688A4}"/>
          </ac:spMkLst>
        </pc:spChg>
        <pc:spChg chg="add del mod">
          <ac:chgData name="Akshat Pardeshi" userId="61d19137a98ddda7" providerId="LiveId" clId="{9F3276FA-1D81-4099-9010-1E4E4F633AD4}" dt="2023-01-18T12:24:31.097" v="1595"/>
          <ac:spMkLst>
            <pc:docMk/>
            <pc:sldMk cId="3431635557" sldId="296"/>
            <ac:spMk id="16" creationId="{FC41FD9E-0108-D699-73E5-3DFDA27609A7}"/>
          </ac:spMkLst>
        </pc:spChg>
        <pc:spChg chg="add del mod">
          <ac:chgData name="Akshat Pardeshi" userId="61d19137a98ddda7" providerId="LiveId" clId="{9F3276FA-1D81-4099-9010-1E4E4F633AD4}" dt="2023-01-18T12:24:31.097" v="1595"/>
          <ac:spMkLst>
            <pc:docMk/>
            <pc:sldMk cId="3431635557" sldId="296"/>
            <ac:spMk id="17" creationId="{DD5A1B49-E43B-87A0-2522-FE4FC70BAEFD}"/>
          </ac:spMkLst>
        </pc:spChg>
        <pc:spChg chg="add del mod">
          <ac:chgData name="Akshat Pardeshi" userId="61d19137a98ddda7" providerId="LiveId" clId="{9F3276FA-1D81-4099-9010-1E4E4F633AD4}" dt="2023-01-18T12:24:31.097" v="1595"/>
          <ac:spMkLst>
            <pc:docMk/>
            <pc:sldMk cId="3431635557" sldId="296"/>
            <ac:spMk id="18" creationId="{7EB20A56-5624-3842-4247-2B9599206FEC}"/>
          </ac:spMkLst>
        </pc:spChg>
        <pc:spChg chg="add del mod">
          <ac:chgData name="Akshat Pardeshi" userId="61d19137a98ddda7" providerId="LiveId" clId="{9F3276FA-1D81-4099-9010-1E4E4F633AD4}" dt="2023-01-18T12:24:31.097" v="1595"/>
          <ac:spMkLst>
            <pc:docMk/>
            <pc:sldMk cId="3431635557" sldId="296"/>
            <ac:spMk id="19" creationId="{5E69C7D2-590A-2A2D-5F1C-DA0E6A29B981}"/>
          </ac:spMkLst>
        </pc:spChg>
        <pc:spChg chg="add del mod">
          <ac:chgData name="Akshat Pardeshi" userId="61d19137a98ddda7" providerId="LiveId" clId="{9F3276FA-1D81-4099-9010-1E4E4F633AD4}" dt="2023-01-18T12:24:31.097" v="1595"/>
          <ac:spMkLst>
            <pc:docMk/>
            <pc:sldMk cId="3431635557" sldId="296"/>
            <ac:spMk id="20" creationId="{D8095594-4DB1-17A1-123A-F9B2070925DF}"/>
          </ac:spMkLst>
        </pc:spChg>
        <pc:spChg chg="add del mod">
          <ac:chgData name="Akshat Pardeshi" userId="61d19137a98ddda7" providerId="LiveId" clId="{9F3276FA-1D81-4099-9010-1E4E4F633AD4}" dt="2023-01-18T12:24:26.903" v="1594" actId="767"/>
          <ac:spMkLst>
            <pc:docMk/>
            <pc:sldMk cId="3431635557" sldId="296"/>
            <ac:spMk id="21" creationId="{E75495C2-42EF-14BE-D886-0D7CB9453B15}"/>
          </ac:spMkLst>
        </pc:spChg>
        <pc:picChg chg="add del mod">
          <ac:chgData name="Akshat Pardeshi" userId="61d19137a98ddda7" providerId="LiveId" clId="{9F3276FA-1D81-4099-9010-1E4E4F633AD4}" dt="2023-01-19T17:34:53.963" v="3110" actId="21"/>
          <ac:picMkLst>
            <pc:docMk/>
            <pc:sldMk cId="3431635557" sldId="296"/>
            <ac:picMk id="2" creationId="{75731F6B-4E79-315A-145E-541031AE43AD}"/>
          </ac:picMkLst>
        </pc:picChg>
        <pc:picChg chg="mod">
          <ac:chgData name="Akshat Pardeshi" userId="61d19137a98ddda7" providerId="LiveId" clId="{9F3276FA-1D81-4099-9010-1E4E4F633AD4}" dt="2023-01-19T10:35:52.821" v="2937" actId="1036"/>
          <ac:picMkLst>
            <pc:docMk/>
            <pc:sldMk cId="3431635557" sldId="296"/>
            <ac:picMk id="4" creationId="{B218E195-593B-4F32-B320-0724F549B85A}"/>
          </ac:picMkLst>
        </pc:picChg>
      </pc:sldChg>
      <pc:sldChg chg="addSp modSp add del mod">
        <pc:chgData name="Akshat Pardeshi" userId="61d19137a98ddda7" providerId="LiveId" clId="{9F3276FA-1D81-4099-9010-1E4E4F633AD4}" dt="2023-01-19T17:45:58.859" v="3212" actId="47"/>
        <pc:sldMkLst>
          <pc:docMk/>
          <pc:sldMk cId="807761545" sldId="297"/>
        </pc:sldMkLst>
        <pc:spChg chg="mod">
          <ac:chgData name="Akshat Pardeshi" userId="61d19137a98ddda7" providerId="LiveId" clId="{9F3276FA-1D81-4099-9010-1E4E4F633AD4}" dt="2023-01-19T09:53:52.431" v="2183" actId="1076"/>
          <ac:spMkLst>
            <pc:docMk/>
            <pc:sldMk cId="807761545" sldId="297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9T09:53:41.783" v="2182" actId="255"/>
          <ac:spMkLst>
            <pc:docMk/>
            <pc:sldMk cId="807761545" sldId="297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9T09:47:12.349" v="1757" actId="1076"/>
          <ac:picMkLst>
            <pc:docMk/>
            <pc:sldMk cId="807761545" sldId="297"/>
            <ac:picMk id="2" creationId="{F9D757D9-FC10-D2DB-DB38-A0A7F67D58FB}"/>
          </ac:picMkLst>
        </pc:picChg>
      </pc:sldChg>
      <pc:sldChg chg="addSp modSp add del mod">
        <pc:chgData name="Akshat Pardeshi" userId="61d19137a98ddda7" providerId="LiveId" clId="{9F3276FA-1D81-4099-9010-1E4E4F633AD4}" dt="2023-01-19T17:46:00.153" v="3213" actId="47"/>
        <pc:sldMkLst>
          <pc:docMk/>
          <pc:sldMk cId="1949117965" sldId="298"/>
        </pc:sldMkLst>
        <pc:spChg chg="mod">
          <ac:chgData name="Akshat Pardeshi" userId="61d19137a98ddda7" providerId="LiveId" clId="{9F3276FA-1D81-4099-9010-1E4E4F633AD4}" dt="2023-01-19T09:54:38.504" v="2189" actId="1076"/>
          <ac:spMkLst>
            <pc:docMk/>
            <pc:sldMk cId="1949117965" sldId="298"/>
            <ac:spMk id="3" creationId="{6BDBA762-B73F-8B38-37DA-4165E4FFE720}"/>
          </ac:spMkLst>
        </pc:spChg>
        <pc:spChg chg="mod">
          <ac:chgData name="Akshat Pardeshi" userId="61d19137a98ddda7" providerId="LiveId" clId="{9F3276FA-1D81-4099-9010-1E4E4F633AD4}" dt="2023-01-19T10:03:00.087" v="2594" actId="20577"/>
          <ac:spMkLst>
            <pc:docMk/>
            <pc:sldMk cId="1949117965" sldId="298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9T09:55:19.296" v="2197" actId="1076"/>
          <ac:picMkLst>
            <pc:docMk/>
            <pc:sldMk cId="1949117965" sldId="298"/>
            <ac:picMk id="2" creationId="{BDC8547D-7E6B-72A2-4415-D77081FCF947}"/>
          </ac:picMkLst>
        </pc:picChg>
        <pc:picChg chg="mod">
          <ac:chgData name="Akshat Pardeshi" userId="61d19137a98ddda7" providerId="LiveId" clId="{9F3276FA-1D81-4099-9010-1E4E4F633AD4}" dt="2023-01-19T10:36:46.727" v="2939" actId="1036"/>
          <ac:picMkLst>
            <pc:docMk/>
            <pc:sldMk cId="1949117965" sldId="298"/>
            <ac:picMk id="4" creationId="{B218E195-593B-4F32-B320-0724F549B85A}"/>
          </ac:picMkLst>
        </pc:picChg>
      </pc:sldChg>
      <pc:sldChg chg="addSp delSp modSp add mod ord modShow chgLayout">
        <pc:chgData name="Akshat Pardeshi" userId="61d19137a98ddda7" providerId="LiveId" clId="{9F3276FA-1D81-4099-9010-1E4E4F633AD4}" dt="2023-01-19T18:06:03.923" v="3302" actId="1076"/>
        <pc:sldMkLst>
          <pc:docMk/>
          <pc:sldMk cId="2220512326" sldId="299"/>
        </pc:sldMkLst>
        <pc:spChg chg="add del mod ord">
          <ac:chgData name="Akshat Pardeshi" userId="61d19137a98ddda7" providerId="LiveId" clId="{9F3276FA-1D81-4099-9010-1E4E4F633AD4}" dt="2023-01-19T17:50:03.386" v="3253" actId="478"/>
          <ac:spMkLst>
            <pc:docMk/>
            <pc:sldMk cId="2220512326" sldId="299"/>
            <ac:spMk id="2" creationId="{E71A28CF-7BFF-1D66-4032-783C12A4D244}"/>
          </ac:spMkLst>
        </pc:spChg>
        <pc:spChg chg="del mod ord">
          <ac:chgData name="Akshat Pardeshi" userId="61d19137a98ddda7" providerId="LiveId" clId="{9F3276FA-1D81-4099-9010-1E4E4F633AD4}" dt="2023-01-19T17:21:34.401" v="3032" actId="700"/>
          <ac:spMkLst>
            <pc:docMk/>
            <pc:sldMk cId="2220512326" sldId="299"/>
            <ac:spMk id="3" creationId="{6BDBA762-B73F-8B38-37DA-4165E4FFE720}"/>
          </ac:spMkLst>
        </pc:spChg>
        <pc:spChg chg="add mod ord">
          <ac:chgData name="Akshat Pardeshi" userId="61d19137a98ddda7" providerId="LiveId" clId="{9F3276FA-1D81-4099-9010-1E4E4F633AD4}" dt="2023-01-19T18:06:03.923" v="3302" actId="1076"/>
          <ac:spMkLst>
            <pc:docMk/>
            <pc:sldMk cId="2220512326" sldId="299"/>
            <ac:spMk id="6" creationId="{4C284CF0-EFC8-87D7-250F-89516296EB5C}"/>
          </ac:spMkLst>
        </pc:spChg>
        <pc:spChg chg="del mod ord">
          <ac:chgData name="Akshat Pardeshi" userId="61d19137a98ddda7" providerId="LiveId" clId="{9F3276FA-1D81-4099-9010-1E4E4F633AD4}" dt="2023-01-19T17:21:34.401" v="3032" actId="700"/>
          <ac:spMkLst>
            <pc:docMk/>
            <pc:sldMk cId="2220512326" sldId="299"/>
            <ac:spMk id="7" creationId="{D619027B-1777-B1A6-F5ED-7A4082B9261D}"/>
          </ac:spMkLst>
        </pc:spChg>
        <pc:picChg chg="mod">
          <ac:chgData name="Akshat Pardeshi" userId="61d19137a98ddda7" providerId="LiveId" clId="{9F3276FA-1D81-4099-9010-1E4E4F633AD4}" dt="2023-01-19T17:48:35.579" v="3244" actId="1076"/>
          <ac:picMkLst>
            <pc:docMk/>
            <pc:sldMk cId="2220512326" sldId="299"/>
            <ac:picMk id="4" creationId="{B218E195-593B-4F32-B320-0724F549B85A}"/>
          </ac:picMkLst>
        </pc:picChg>
      </pc:sldChg>
      <pc:sldChg chg="addSp delSp modSp add mod chgLayout">
        <pc:chgData name="Akshat Pardeshi" userId="61d19137a98ddda7" providerId="LiveId" clId="{9F3276FA-1D81-4099-9010-1E4E4F633AD4}" dt="2023-01-19T10:37:47.418" v="2942" actId="1036"/>
        <pc:sldMkLst>
          <pc:docMk/>
          <pc:sldMk cId="4254534994" sldId="300"/>
        </pc:sldMkLst>
        <pc:spChg chg="del">
          <ac:chgData name="Akshat Pardeshi" userId="61d19137a98ddda7" providerId="LiveId" clId="{9F3276FA-1D81-4099-9010-1E4E4F633AD4}" dt="2023-01-19T10:07:25.330" v="2606" actId="700"/>
          <ac:spMkLst>
            <pc:docMk/>
            <pc:sldMk cId="4254534994" sldId="300"/>
            <ac:spMk id="3" creationId="{6BDBA762-B73F-8B38-37DA-4165E4FFE720}"/>
          </ac:spMkLst>
        </pc:spChg>
        <pc:spChg chg="add mod ord">
          <ac:chgData name="Akshat Pardeshi" userId="61d19137a98ddda7" providerId="LiveId" clId="{9F3276FA-1D81-4099-9010-1E4E4F633AD4}" dt="2023-01-19T10:18:45.138" v="2784" actId="1076"/>
          <ac:spMkLst>
            <pc:docMk/>
            <pc:sldMk cId="4254534994" sldId="300"/>
            <ac:spMk id="6" creationId="{22D2FBD3-298C-522B-FF40-BC8E5B32450E}"/>
          </ac:spMkLst>
        </pc:spChg>
        <pc:spChg chg="del">
          <ac:chgData name="Akshat Pardeshi" userId="61d19137a98ddda7" providerId="LiveId" clId="{9F3276FA-1D81-4099-9010-1E4E4F633AD4}" dt="2023-01-19T10:07:25.330" v="2606" actId="700"/>
          <ac:spMkLst>
            <pc:docMk/>
            <pc:sldMk cId="4254534994" sldId="300"/>
            <ac:spMk id="7" creationId="{D619027B-1777-B1A6-F5ED-7A4082B9261D}"/>
          </ac:spMkLst>
        </pc:spChg>
        <pc:spChg chg="add mod ord">
          <ac:chgData name="Akshat Pardeshi" userId="61d19137a98ddda7" providerId="LiveId" clId="{9F3276FA-1D81-4099-9010-1E4E4F633AD4}" dt="2023-01-19T10:37:23.270" v="2940" actId="20577"/>
          <ac:spMkLst>
            <pc:docMk/>
            <pc:sldMk cId="4254534994" sldId="300"/>
            <ac:spMk id="8" creationId="{7CDB680F-AD9C-AB3E-B274-E732F88F495F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9" creationId="{39B09AC9-B0C4-6DC1-42CC-C5BF1686C823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0" creationId="{0016EAF5-E3BD-7F34-2F9C-5AE1C45EB60A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1" creationId="{B44BAE7D-1ED0-2119-A15A-D05A3F67EF75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2" creationId="{8C798342-0F89-37BF-FF5F-2D7FD0145580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3" creationId="{DCF0E08A-85AF-C57A-6250-D36C964059AF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4" creationId="{6E6F6B3C-DC94-E938-9431-411241726E0E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5" creationId="{93F8889B-6708-43AF-D439-E1B34B48A372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6" creationId="{BF3E649E-0EB1-0F99-9C06-52D0A5458966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7" creationId="{CB1B3239-902B-C122-013E-C189893AF993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8" creationId="{A17E5E66-C519-EF84-D0D3-ED564B11C956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19" creationId="{B90B0C17-7B0B-1457-B97C-7431AF665918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20" creationId="{DFD7F429-0BFF-849D-A8F0-036789BA173D}"/>
          </ac:spMkLst>
        </pc:spChg>
        <pc:spChg chg="add del mod">
          <ac:chgData name="Akshat Pardeshi" userId="61d19137a98ddda7" providerId="LiveId" clId="{9F3276FA-1D81-4099-9010-1E4E4F633AD4}" dt="2023-01-19T10:10:51.351" v="2622"/>
          <ac:spMkLst>
            <pc:docMk/>
            <pc:sldMk cId="4254534994" sldId="300"/>
            <ac:spMk id="21" creationId="{093FAE25-F90F-DED7-1F1D-1884C924B2F5}"/>
          </ac:spMkLst>
        </pc:spChg>
        <pc:picChg chg="add mod">
          <ac:chgData name="Akshat Pardeshi" userId="61d19137a98ddda7" providerId="LiveId" clId="{9F3276FA-1D81-4099-9010-1E4E4F633AD4}" dt="2023-01-19T10:07:32.669" v="2608"/>
          <ac:picMkLst>
            <pc:docMk/>
            <pc:sldMk cId="4254534994" sldId="300"/>
            <ac:picMk id="2" creationId="{FB49A720-1520-8053-5D51-C40B816F3CF8}"/>
          </ac:picMkLst>
        </pc:picChg>
        <pc:picChg chg="mod">
          <ac:chgData name="Akshat Pardeshi" userId="61d19137a98ddda7" providerId="LiveId" clId="{9F3276FA-1D81-4099-9010-1E4E4F633AD4}" dt="2023-01-19T10:37:47.418" v="2942" actId="1036"/>
          <ac:picMkLst>
            <pc:docMk/>
            <pc:sldMk cId="4254534994" sldId="300"/>
            <ac:picMk id="4" creationId="{B218E195-593B-4F32-B320-0724F549B85A}"/>
          </ac:picMkLst>
        </pc:picChg>
      </pc:sldChg>
      <pc:sldChg chg="addSp delSp modSp add mod ord modShow chgLayout">
        <pc:chgData name="Akshat Pardeshi" userId="61d19137a98ddda7" providerId="LiveId" clId="{9F3276FA-1D81-4099-9010-1E4E4F633AD4}" dt="2023-01-19T18:04:39.403" v="3301" actId="113"/>
        <pc:sldMkLst>
          <pc:docMk/>
          <pc:sldMk cId="3971971225" sldId="301"/>
        </pc:sldMkLst>
        <pc:spChg chg="add del mod">
          <ac:chgData name="Akshat Pardeshi" userId="61d19137a98ddda7" providerId="LiveId" clId="{9F3276FA-1D81-4099-9010-1E4E4F633AD4}" dt="2023-01-19T17:17:59.920" v="3005"/>
          <ac:spMkLst>
            <pc:docMk/>
            <pc:sldMk cId="3971971225" sldId="301"/>
            <ac:spMk id="3" creationId="{241CF018-C2BE-3E91-EE79-6F07A357A913}"/>
          </ac:spMkLst>
        </pc:spChg>
        <pc:spChg chg="add del mod ord">
          <ac:chgData name="Akshat Pardeshi" userId="61d19137a98ddda7" providerId="LiveId" clId="{9F3276FA-1D81-4099-9010-1E4E4F633AD4}" dt="2023-01-19T17:17:18.894" v="2988" actId="700"/>
          <ac:spMkLst>
            <pc:docMk/>
            <pc:sldMk cId="3971971225" sldId="301"/>
            <ac:spMk id="6" creationId="{89587CD7-6B0B-5B38-3DFB-5401C50F6E49}"/>
          </ac:spMkLst>
        </pc:spChg>
        <pc:spChg chg="add del mod ord">
          <ac:chgData name="Akshat Pardeshi" userId="61d19137a98ddda7" providerId="LiveId" clId="{9F3276FA-1D81-4099-9010-1E4E4F633AD4}" dt="2023-01-19T17:17:18.894" v="2988" actId="700"/>
          <ac:spMkLst>
            <pc:docMk/>
            <pc:sldMk cId="3971971225" sldId="301"/>
            <ac:spMk id="7" creationId="{962CAEE0-21C2-5A68-E503-299A6B1A5B84}"/>
          </ac:spMkLst>
        </pc:spChg>
        <pc:spChg chg="add mod ord">
          <ac:chgData name="Akshat Pardeshi" userId="61d19137a98ddda7" providerId="LiveId" clId="{9F3276FA-1D81-4099-9010-1E4E4F633AD4}" dt="2023-01-19T17:52:05.132" v="3259" actId="122"/>
          <ac:spMkLst>
            <pc:docMk/>
            <pc:sldMk cId="3971971225" sldId="301"/>
            <ac:spMk id="8" creationId="{DB7B3D87-6E15-3ABD-1E2A-ACD5A40BAC9B}"/>
          </ac:spMkLst>
        </pc:spChg>
        <pc:spChg chg="add mod ord">
          <ac:chgData name="Akshat Pardeshi" userId="61d19137a98ddda7" providerId="LiveId" clId="{9F3276FA-1D81-4099-9010-1E4E4F633AD4}" dt="2023-01-19T18:04:39.403" v="3301" actId="113"/>
          <ac:spMkLst>
            <pc:docMk/>
            <pc:sldMk cId="3971971225" sldId="301"/>
            <ac:spMk id="9" creationId="{0677D0BE-1BD8-B1CC-BB5C-8CBAB3BB84CF}"/>
          </ac:spMkLst>
        </pc:spChg>
      </pc:sldChg>
      <pc:sldChg chg="add del">
        <pc:chgData name="Akshat Pardeshi" userId="61d19137a98ddda7" providerId="LiveId" clId="{9F3276FA-1D81-4099-9010-1E4E4F633AD4}" dt="2023-01-19T18:02:53.573" v="3300" actId="2696"/>
        <pc:sldMkLst>
          <pc:docMk/>
          <pc:sldMk cId="1573659494" sldId="302"/>
        </pc:sldMkLst>
      </pc:sldChg>
      <pc:sldChg chg="add del">
        <pc:chgData name="Akshat Pardeshi" userId="61d19137a98ddda7" providerId="LiveId" clId="{9F3276FA-1D81-4099-9010-1E4E4F633AD4}" dt="2023-01-19T10:08:23.793" v="2613" actId="47"/>
        <pc:sldMkLst>
          <pc:docMk/>
          <pc:sldMk cId="3580342147" sldId="302"/>
        </pc:sldMkLst>
      </pc:sldChg>
      <pc:sldChg chg="addSp delSp modSp add mod ord modShow chgLayout">
        <pc:chgData name="Akshat Pardeshi" userId="61d19137a98ddda7" providerId="LiveId" clId="{9F3276FA-1D81-4099-9010-1E4E4F633AD4}" dt="2023-01-19T17:52:09.096" v="3260" actId="122"/>
        <pc:sldMkLst>
          <pc:docMk/>
          <pc:sldMk cId="52967928" sldId="303"/>
        </pc:sldMkLst>
        <pc:spChg chg="del">
          <ac:chgData name="Akshat Pardeshi" userId="61d19137a98ddda7" providerId="LiveId" clId="{9F3276FA-1D81-4099-9010-1E4E4F633AD4}" dt="2023-01-19T17:38:50.642" v="3135" actId="700"/>
          <ac:spMkLst>
            <pc:docMk/>
            <pc:sldMk cId="52967928" sldId="303"/>
            <ac:spMk id="3" creationId="{6BDBA762-B73F-8B38-37DA-4165E4FFE720}"/>
          </ac:spMkLst>
        </pc:spChg>
        <pc:spChg chg="del">
          <ac:chgData name="Akshat Pardeshi" userId="61d19137a98ddda7" providerId="LiveId" clId="{9F3276FA-1D81-4099-9010-1E4E4F633AD4}" dt="2023-01-19T17:38:50.642" v="3135" actId="700"/>
          <ac:spMkLst>
            <pc:docMk/>
            <pc:sldMk cId="52967928" sldId="303"/>
            <ac:spMk id="7" creationId="{D619027B-1777-B1A6-F5ED-7A4082B9261D}"/>
          </ac:spMkLst>
        </pc:spChg>
        <pc:spChg chg="add mod">
          <ac:chgData name="Akshat Pardeshi" userId="61d19137a98ddda7" providerId="LiveId" clId="{9F3276FA-1D81-4099-9010-1E4E4F633AD4}" dt="2023-01-19T17:52:09.096" v="3260" actId="122"/>
          <ac:spMkLst>
            <pc:docMk/>
            <pc:sldMk cId="52967928" sldId="303"/>
            <ac:spMk id="9" creationId="{BE77BA03-8841-EDCE-4AC9-CA9932D170C7}"/>
          </ac:spMkLst>
        </pc:spChg>
        <pc:picChg chg="add mod">
          <ac:chgData name="Akshat Pardeshi" userId="61d19137a98ddda7" providerId="LiveId" clId="{9F3276FA-1D81-4099-9010-1E4E4F633AD4}" dt="2023-01-19T17:47:26.965" v="3216" actId="1076"/>
          <ac:picMkLst>
            <pc:docMk/>
            <pc:sldMk cId="52967928" sldId="303"/>
            <ac:picMk id="2" creationId="{8C8D0DE2-9C96-632D-EE2A-D13F55EB402B}"/>
          </ac:picMkLst>
        </pc:picChg>
        <pc:picChg chg="mod">
          <ac:chgData name="Akshat Pardeshi" userId="61d19137a98ddda7" providerId="LiveId" clId="{9F3276FA-1D81-4099-9010-1E4E4F633AD4}" dt="2023-01-19T17:47:41.765" v="3221" actId="1076"/>
          <ac:picMkLst>
            <pc:docMk/>
            <pc:sldMk cId="52967928" sldId="303"/>
            <ac:picMk id="4" creationId="{B218E195-593B-4F32-B320-0724F549B85A}"/>
          </ac:picMkLst>
        </pc:picChg>
        <pc:picChg chg="add del mod">
          <ac:chgData name="Akshat Pardeshi" userId="61d19137a98ddda7" providerId="LiveId" clId="{9F3276FA-1D81-4099-9010-1E4E4F633AD4}" dt="2023-01-19T17:40:37.232" v="3140"/>
          <ac:picMkLst>
            <pc:docMk/>
            <pc:sldMk cId="52967928" sldId="303"/>
            <ac:picMk id="6" creationId="{829DF7D7-F1AB-DBBA-EB53-176475F3417A}"/>
          </ac:picMkLst>
        </pc:picChg>
        <pc:picChg chg="add mod">
          <ac:chgData name="Akshat Pardeshi" userId="61d19137a98ddda7" providerId="LiveId" clId="{9F3276FA-1D81-4099-9010-1E4E4F633AD4}" dt="2023-01-19T17:47:29.433" v="3217" actId="1076"/>
          <ac:picMkLst>
            <pc:docMk/>
            <pc:sldMk cId="52967928" sldId="303"/>
            <ac:picMk id="8" creationId="{4CA22921-C0EC-8014-867F-AAC69A3756B9}"/>
          </ac:picMkLst>
        </pc:picChg>
      </pc:sldChg>
      <pc:sldChg chg="addSp delSp modSp add mod ord modShow chgLayout">
        <pc:chgData name="Akshat Pardeshi" userId="61d19137a98ddda7" providerId="LiveId" clId="{9F3276FA-1D81-4099-9010-1E4E4F633AD4}" dt="2023-01-19T17:45:44.917" v="3203" actId="729"/>
        <pc:sldMkLst>
          <pc:docMk/>
          <pc:sldMk cId="108614181" sldId="304"/>
        </pc:sldMkLst>
        <pc:spChg chg="del">
          <ac:chgData name="Akshat Pardeshi" userId="61d19137a98ddda7" providerId="LiveId" clId="{9F3276FA-1D81-4099-9010-1E4E4F633AD4}" dt="2023-01-19T17:42:58.026" v="3169" actId="700"/>
          <ac:spMkLst>
            <pc:docMk/>
            <pc:sldMk cId="108614181" sldId="304"/>
            <ac:spMk id="3" creationId="{6BDBA762-B73F-8B38-37DA-4165E4FFE720}"/>
          </ac:spMkLst>
        </pc:spChg>
        <pc:spChg chg="del">
          <ac:chgData name="Akshat Pardeshi" userId="61d19137a98ddda7" providerId="LiveId" clId="{9F3276FA-1D81-4099-9010-1E4E4F633AD4}" dt="2023-01-19T17:42:58.026" v="3169" actId="700"/>
          <ac:spMkLst>
            <pc:docMk/>
            <pc:sldMk cId="108614181" sldId="304"/>
            <ac:spMk id="7" creationId="{D619027B-1777-B1A6-F5ED-7A4082B9261D}"/>
          </ac:spMkLst>
        </pc:spChg>
        <pc:picChg chg="add mod">
          <ac:chgData name="Akshat Pardeshi" userId="61d19137a98ddda7" providerId="LiveId" clId="{9F3276FA-1D81-4099-9010-1E4E4F633AD4}" dt="2023-01-19T17:45:03.469" v="3197" actId="14100"/>
          <ac:picMkLst>
            <pc:docMk/>
            <pc:sldMk cId="108614181" sldId="304"/>
            <ac:picMk id="2" creationId="{8E3172E8-AADC-89FD-CFD0-2D685778CC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particle backgroun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" y="11"/>
            <a:ext cx="12191980" cy="6857989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5800" dirty="0">
                <a:latin typeface="Lucida Bright" panose="02040602050505020304" pitchFamily="18" charset="0"/>
              </a:rPr>
              <a:t>SuperMart Grocery Sales-Retail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1" y="4295020"/>
            <a:ext cx="8936846" cy="1088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astellar" panose="020A0402060406010301" pitchFamily="18" charset="0"/>
              </a:rPr>
              <a:t>SUBMITTED BY 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astellar" panose="020A0402060406010301" pitchFamily="18" charset="0"/>
              </a:rPr>
              <a:t>NAME: Nishant Aher &amp; Akshat PArdeshi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3119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3172E8-AADC-89FD-CFD0-2D685778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7" y="675896"/>
            <a:ext cx="10842171" cy="55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21781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D2FBD3-298C-522B-FF40-BC8E5B32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60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6000" b="0" i="0" u="sng" dirty="0">
                <a:solidFill>
                  <a:srgbClr val="D5D5D5"/>
                </a:solidFill>
                <a:effectLst/>
              </a:rPr>
              <a:t>SUMMARY</a:t>
            </a:r>
            <a:endParaRPr lang="en-IN" sz="60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DB680F-AD9C-AB3E-B274-E732F88F4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8507"/>
            <a:ext cx="10058400" cy="4327980"/>
          </a:xfrm>
        </p:spPr>
        <p:txBody>
          <a:bodyPr>
            <a:noAutofit/>
          </a:bodyPr>
          <a:lstStyle/>
          <a:p>
            <a:r>
              <a:rPr lang="en-US" sz="2100" dirty="0"/>
              <a:t>The Supermart is a growing and profitable business as the profit increases yearly from 2015 to 2018.</a:t>
            </a:r>
          </a:p>
          <a:p>
            <a:r>
              <a:rPr lang="en-US" sz="2100" dirty="0"/>
              <a:t>The Western region is the best region where sales and profit are the highest.</a:t>
            </a:r>
          </a:p>
          <a:p>
            <a:r>
              <a:rPr lang="en-US" sz="2100" dirty="0"/>
              <a:t>With the city of Kanyakumari having highest sales while Trichy having lowest sales</a:t>
            </a:r>
          </a:p>
          <a:p>
            <a:r>
              <a:rPr lang="en-US" sz="2100" dirty="0"/>
              <a:t>Health Drinks and Soft Drinks are the most profitable Products while Chicken and Rice are the least profitable Products.</a:t>
            </a:r>
          </a:p>
          <a:p>
            <a:r>
              <a:rPr lang="en-US" sz="2100" dirty="0"/>
              <a:t>Snacks is the most profitable category and Oil &amp; Masala are the least performing category.</a:t>
            </a:r>
          </a:p>
          <a:p>
            <a:r>
              <a:rPr lang="en-US" sz="2100" dirty="0"/>
              <a:t>There is always an increase in sale in the month of  September, November and December with November being the month with the highest sales.</a:t>
            </a:r>
          </a:p>
        </p:txBody>
      </p:sp>
    </p:spTree>
    <p:extLst>
      <p:ext uri="{BB962C8B-B14F-4D97-AF65-F5344CB8AC3E}">
        <p14:creationId xmlns:p14="http://schemas.microsoft.com/office/powerpoint/2010/main" val="425453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8EFF1-4F98-4A38-A3E9-92408E94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pic>
        <p:nvPicPr>
          <p:cNvPr id="3" name="Content Placeholder 2" descr="Logo&#10;&#10;Description automatically generated">
            <a:extLst>
              <a:ext uri="{FF2B5EF4-FFF2-40B4-BE49-F238E27FC236}">
                <a16:creationId xmlns:a16="http://schemas.microsoft.com/office/drawing/2014/main" id="{BF098BE8-221E-4F8E-87ED-2BE4A137C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8462" y="2285206"/>
            <a:ext cx="6505575" cy="2457450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324740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1" y="22541"/>
            <a:ext cx="12191979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467995" algn="ctr">
              <a:spcAft>
                <a:spcPts val="1000"/>
              </a:spcAft>
              <a:tabLst>
                <a:tab pos="3886200" algn="l"/>
              </a:tabLst>
            </a:pPr>
            <a:r>
              <a:rPr lang="en-US" sz="5400" b="1" u="sng" spc="300" dirty="0"/>
              <a:t>Introduction</a:t>
            </a:r>
            <a:endParaRPr lang="en-US" sz="5400" spc="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1E998-B687-4519-B0DF-C4825EA91AF2}"/>
              </a:ext>
            </a:extLst>
          </p:cNvPr>
          <p:cNvSpPr txBox="1"/>
          <p:nvPr/>
        </p:nvSpPr>
        <p:spPr>
          <a:xfrm>
            <a:off x="1066800" y="2229397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132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The dataset given has data on orders placed by customers on supermart grocery store in the different cities of the state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Tamil Nadu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in the time period of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4 years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indent="-182880">
              <a:spcAft>
                <a:spcPts val="132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In the given dataset the Order Count is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9994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with the Total Sales of  </a:t>
            </a:r>
            <a:r>
              <a:rPr lang="en-IN" sz="24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₹1,49,56,982 </a:t>
            </a:r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</a:rPr>
              <a:t>&amp; Total Profit of </a:t>
            </a:r>
            <a:r>
              <a:rPr lang="en-IN" sz="24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₹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37,47,121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>
              <a:spcAft>
                <a:spcPts val="132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400" dirty="0"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5E5D1B-3C12-4898-987A-FF247164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u="sng" dirty="0"/>
              <a:t>Objectives</a:t>
            </a:r>
            <a:r>
              <a:rPr lang="en-US" sz="4800" b="1" dirty="0"/>
              <a:t> </a:t>
            </a:r>
            <a:r>
              <a:rPr lang="en-US" sz="4800" b="1" u="sng" dirty="0"/>
              <a:t>Of</a:t>
            </a:r>
            <a:r>
              <a:rPr lang="en-US" sz="4800" b="1" dirty="0"/>
              <a:t> </a:t>
            </a:r>
            <a:r>
              <a:rPr lang="en-US" sz="4800" b="1" u="sng" dirty="0"/>
              <a:t>A</a:t>
            </a:r>
            <a:r>
              <a:rPr lang="en-US" sz="4400" b="1" u="sng" dirty="0"/>
              <a:t>nalysis</a:t>
            </a:r>
            <a:endParaRPr lang="en-US" sz="4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040F-58BE-96B1-BBC7-CB4DCA1F6B57}"/>
              </a:ext>
            </a:extLst>
          </p:cNvPr>
          <p:cNvSpPr txBox="1"/>
          <p:nvPr/>
        </p:nvSpPr>
        <p:spPr>
          <a:xfrm>
            <a:off x="715617" y="2014194"/>
            <a:ext cx="10760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objectives of the project is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 exploratory data analysis to discover any insights and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out if there are any products that are performing above/below or above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main parts of this project consists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pre-processing steps.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Exploratory data analysis.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437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5E5D1B-3C12-4898-987A-FF247164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u="sng" spc="-100" dirty="0">
                <a:solidFill>
                  <a:schemeClr val="tx1"/>
                </a:solidFill>
              </a:rPr>
              <a:t>Observations</a:t>
            </a:r>
            <a:r>
              <a:rPr lang="en-US" sz="5400" b="1" spc="-100" dirty="0">
                <a:solidFill>
                  <a:schemeClr val="tx1"/>
                </a:solidFill>
              </a:rPr>
              <a:t> </a:t>
            </a:r>
            <a:r>
              <a:rPr lang="en-US" sz="5400" b="1" u="sng" spc="-100" dirty="0">
                <a:solidFill>
                  <a:schemeClr val="tx1"/>
                </a:solidFill>
              </a:rPr>
              <a:t>From</a:t>
            </a:r>
            <a:r>
              <a:rPr lang="en-US" sz="5400" b="1" spc="-100" dirty="0">
                <a:solidFill>
                  <a:schemeClr val="tx1"/>
                </a:solidFill>
              </a:rPr>
              <a:t> </a:t>
            </a:r>
            <a:r>
              <a:rPr lang="en-US" sz="5400" b="1" u="sng" spc="-100" dirty="0">
                <a:solidFill>
                  <a:schemeClr val="tx1"/>
                </a:solidFill>
              </a:rPr>
              <a:t>The</a:t>
            </a:r>
            <a:r>
              <a:rPr lang="en-US" sz="5400" b="1" spc="-100" dirty="0">
                <a:solidFill>
                  <a:schemeClr val="tx1"/>
                </a:solidFill>
              </a:rPr>
              <a:t> </a:t>
            </a:r>
            <a:r>
              <a:rPr lang="en-US" sz="5400" b="1" u="sng" spc="-100" dirty="0">
                <a:solidFill>
                  <a:schemeClr val="tx1"/>
                </a:solidFill>
              </a:rPr>
              <a:t>Data</a:t>
            </a:r>
            <a:endParaRPr lang="en-US" sz="4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040F-58BE-96B1-BBC7-CB4DCA1F6B57}"/>
              </a:ext>
            </a:extLst>
          </p:cNvPr>
          <p:cNvSpPr txBox="1"/>
          <p:nvPr/>
        </p:nvSpPr>
        <p:spPr>
          <a:xfrm>
            <a:off x="715616" y="2251938"/>
            <a:ext cx="10760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orders = 9994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regions = 5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cities = 24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categories = 7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sub-categories = 23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customers = 50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state = 1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Total years = 4</a:t>
            </a:r>
          </a:p>
        </p:txBody>
      </p:sp>
    </p:spTree>
    <p:extLst>
      <p:ext uri="{BB962C8B-B14F-4D97-AF65-F5344CB8AC3E}">
        <p14:creationId xmlns:p14="http://schemas.microsoft.com/office/powerpoint/2010/main" val="372122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5E5D1B-3C12-4898-987A-FF247164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6245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u="sng" dirty="0"/>
              <a:t>Problem</a:t>
            </a:r>
            <a:r>
              <a:rPr lang="en-US" sz="4800" b="1" dirty="0"/>
              <a:t> </a:t>
            </a:r>
            <a:r>
              <a:rPr lang="en-US" sz="4800" b="1" u="sng" dirty="0"/>
              <a:t>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CF07C-3229-DF12-5C3B-A2B6C7BC4CDE}"/>
              </a:ext>
            </a:extLst>
          </p:cNvPr>
          <p:cNvSpPr txBox="1"/>
          <p:nvPr/>
        </p:nvSpPr>
        <p:spPr>
          <a:xfrm>
            <a:off x="641350" y="1807844"/>
            <a:ext cx="10909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effectLst/>
              </a:rPr>
              <a:t>Which category of product is best performing?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effectLst/>
              </a:rPr>
              <a:t>Which city was the highest number of snacks sold?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effectLst/>
              </a:rPr>
              <a:t>What are the top Sub Categories according to profit?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effectLst/>
              </a:rPr>
              <a:t>Which city was the highest number of Health Drinks sold?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effectLst/>
              </a:rPr>
              <a:t>Which are top 5 cities with the maximum sales and the minimum sales?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effectLst/>
              </a:rPr>
              <a:t>Top 5 customers by sales?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</a:rPr>
              <a:t>Which region have the highest number of orders in the categories?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</a:rPr>
              <a:t>Which region have the highest sales and profit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</a:rPr>
              <a:t>Which month does the business have the highest sales?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</a:rPr>
              <a:t>Which year have the most sales and profit?</a:t>
            </a:r>
          </a:p>
        </p:txBody>
      </p:sp>
    </p:spTree>
    <p:extLst>
      <p:ext uri="{BB962C8B-B14F-4D97-AF65-F5344CB8AC3E}">
        <p14:creationId xmlns:p14="http://schemas.microsoft.com/office/powerpoint/2010/main" val="410877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3119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7B3D87-6E15-3ABD-1E2A-ACD5A40B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4320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/>
              <a:t>Insights</a:t>
            </a:r>
            <a:endParaRPr lang="en-IN" sz="5400" b="1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77D0BE-1BD8-B1CC-BB5C-8CBAB3BB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8507"/>
            <a:ext cx="10058400" cy="384962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Snacks</a:t>
            </a:r>
            <a:r>
              <a:rPr lang="en-US" sz="2100" dirty="0"/>
              <a:t> is  the most profitable category and also the best performing category in terms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The top 5 Cities with highest sales of Snacks are </a:t>
            </a:r>
            <a:r>
              <a:rPr lang="en-US" sz="2100" b="1" dirty="0"/>
              <a:t>Kanyakumari, Virudhnagar, Tirunelveli, Perambalur </a:t>
            </a:r>
            <a:r>
              <a:rPr lang="en-US" sz="2100" dirty="0"/>
              <a:t>and</a:t>
            </a:r>
            <a:r>
              <a:rPr lang="en-US" sz="2100" b="1" dirty="0"/>
              <a:t> Chennai.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In the City of </a:t>
            </a:r>
            <a:r>
              <a:rPr lang="en-US" sz="2100" b="1" dirty="0"/>
              <a:t>Kanyakumari </a:t>
            </a:r>
            <a:r>
              <a:rPr lang="en-US" sz="2100" dirty="0"/>
              <a:t>highest number of snacks are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The most profitable sub category is </a:t>
            </a:r>
            <a:r>
              <a:rPr lang="en-US" sz="2100" b="1" dirty="0"/>
              <a:t>Health Drinks</a:t>
            </a:r>
            <a:r>
              <a:rPr lang="en-US" sz="2100" dirty="0"/>
              <a:t>, with Soft Drinks following it to be the 2nd highest.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Rice and Chicken </a:t>
            </a:r>
            <a:r>
              <a:rPr lang="en-US" sz="2100" dirty="0"/>
              <a:t>are the least profitable Sub-Category.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In </a:t>
            </a:r>
            <a:r>
              <a:rPr lang="en-US" sz="2100" b="1" dirty="0" err="1"/>
              <a:t>Ramanadhapuram</a:t>
            </a:r>
            <a:r>
              <a:rPr lang="en-US" sz="2100" dirty="0"/>
              <a:t> highest number of Health Drinks have been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Kanyakumari, Vellore, </a:t>
            </a:r>
            <a:r>
              <a:rPr lang="en-US" sz="2100" b="1" dirty="0" err="1"/>
              <a:t>Bodi</a:t>
            </a:r>
            <a:r>
              <a:rPr lang="en-US" sz="2100" b="1" dirty="0"/>
              <a:t>, Tirunelveli &amp; Perambalur </a:t>
            </a:r>
            <a:r>
              <a:rPr lang="en-US" sz="2100" dirty="0"/>
              <a:t>are the Cities with the Maximum Sales.</a:t>
            </a:r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97197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84CF0-EFC8-87D7-250F-89516296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734001"/>
            <a:ext cx="10058400" cy="4140766"/>
          </a:xfrm>
        </p:spPr>
        <p:txBody>
          <a:bodyPr>
            <a:noAutofit/>
          </a:bodyPr>
          <a:lstStyle/>
          <a:p>
            <a:pPr marL="284400" indent="-284400"/>
            <a:r>
              <a:rPr lang="en-US" sz="2100" b="1" dirty="0"/>
              <a:t>Trichy, Nagercoil, Dharmapuri, Dinigul &amp; Theni </a:t>
            </a:r>
            <a:r>
              <a:rPr lang="en-US" sz="2100" dirty="0"/>
              <a:t>are the Cities with Minimum Sales.</a:t>
            </a:r>
            <a:endParaRPr lang="en-US" sz="2100" b="1" dirty="0"/>
          </a:p>
          <a:p>
            <a:pPr marL="284400" indent="-284400"/>
            <a:r>
              <a:rPr lang="en-US" sz="2100" b="1" dirty="0" err="1"/>
              <a:t>Krithika</a:t>
            </a:r>
            <a:r>
              <a:rPr lang="en-US" sz="2100" b="1" dirty="0"/>
              <a:t>, </a:t>
            </a:r>
            <a:r>
              <a:rPr lang="en-US" sz="2100" b="1" dirty="0" err="1"/>
              <a:t>Amrish</a:t>
            </a:r>
            <a:r>
              <a:rPr lang="en-US" sz="2100" b="1" dirty="0"/>
              <a:t>, Verma, </a:t>
            </a:r>
            <a:r>
              <a:rPr lang="en-US" sz="2100" b="1" dirty="0" err="1"/>
              <a:t>Arutra</a:t>
            </a:r>
            <a:r>
              <a:rPr lang="en-US" sz="2100" dirty="0"/>
              <a:t> and </a:t>
            </a:r>
            <a:r>
              <a:rPr lang="en-US" sz="2100" b="1" dirty="0"/>
              <a:t>Vidya</a:t>
            </a:r>
            <a:r>
              <a:rPr lang="en-US" sz="2100" dirty="0"/>
              <a:t> are the Top 5 Customers with respect to sales.</a:t>
            </a:r>
          </a:p>
          <a:p>
            <a:pPr marL="284400" indent="-284400"/>
            <a:r>
              <a:rPr lang="en-US" sz="2100" dirty="0"/>
              <a:t>The </a:t>
            </a:r>
            <a:r>
              <a:rPr lang="en-US" sz="2100" b="1" dirty="0"/>
              <a:t>Western region </a:t>
            </a:r>
            <a:r>
              <a:rPr lang="en-US" sz="2100" dirty="0"/>
              <a:t>is the best performing region as it has the highest number of products sold for all the categories. </a:t>
            </a:r>
          </a:p>
          <a:p>
            <a:pPr marL="284400" indent="-284400"/>
            <a:r>
              <a:rPr lang="en-US" sz="2100" dirty="0"/>
              <a:t>The </a:t>
            </a:r>
            <a:r>
              <a:rPr lang="en-US" sz="2100" b="1" dirty="0"/>
              <a:t>Western Region (31.8%) </a:t>
            </a:r>
            <a:r>
              <a:rPr lang="en-US" sz="2100" dirty="0"/>
              <a:t>has the Highest Sales and Profit followed by the </a:t>
            </a:r>
            <a:r>
              <a:rPr lang="en-US" sz="2100" b="1" dirty="0"/>
              <a:t>Eastern</a:t>
            </a:r>
            <a:r>
              <a:rPr lang="en-US" sz="2100" dirty="0"/>
              <a:t> </a:t>
            </a:r>
            <a:r>
              <a:rPr lang="en-US" sz="2100" b="1" dirty="0"/>
              <a:t>Region (28.7%) </a:t>
            </a:r>
            <a:r>
              <a:rPr lang="en-US" sz="2100" dirty="0"/>
              <a:t>with the </a:t>
            </a:r>
            <a:r>
              <a:rPr lang="en-US" sz="2100" b="1" dirty="0"/>
              <a:t>Southern region (16.6%)</a:t>
            </a:r>
            <a:r>
              <a:rPr lang="en-US" sz="2100" dirty="0"/>
              <a:t> having the Lowest Sales and Profit over the period of 4 years.</a:t>
            </a:r>
          </a:p>
          <a:p>
            <a:pPr marL="284400" indent="-284400"/>
            <a:r>
              <a:rPr lang="en-US" sz="2100" dirty="0"/>
              <a:t>In the month of  </a:t>
            </a:r>
            <a:r>
              <a:rPr lang="en-US" sz="2100" b="1" dirty="0"/>
              <a:t>November </a:t>
            </a:r>
            <a:r>
              <a:rPr lang="en-US" sz="2100" dirty="0"/>
              <a:t>the highest sales are recorded.</a:t>
            </a:r>
          </a:p>
          <a:p>
            <a:pPr marL="284400" indent="-284400"/>
            <a:r>
              <a:rPr lang="en-US" sz="2100" dirty="0"/>
              <a:t>And in </a:t>
            </a:r>
            <a:r>
              <a:rPr lang="en-US" sz="2100" b="1" dirty="0"/>
              <a:t>February </a:t>
            </a:r>
            <a:r>
              <a:rPr lang="en-US" sz="2100" dirty="0"/>
              <a:t>the sales are the lowest.</a:t>
            </a:r>
          </a:p>
          <a:p>
            <a:pPr marL="284400" indent="-284400"/>
            <a:r>
              <a:rPr lang="en-US" sz="2100" dirty="0"/>
              <a:t>The highest sales and profit where in the year </a:t>
            </a:r>
            <a:r>
              <a:rPr lang="en-US" sz="2100" b="1" dirty="0"/>
              <a:t>2018</a:t>
            </a:r>
            <a:r>
              <a:rPr lang="en-US" sz="2100" dirty="0"/>
              <a:t>.</a:t>
            </a:r>
          </a:p>
          <a:p>
            <a:pPr marL="284400" indent="-284400"/>
            <a:r>
              <a:rPr lang="en-US" sz="2100" dirty="0"/>
              <a:t>The lowest sales and profit where in the year </a:t>
            </a:r>
            <a:r>
              <a:rPr lang="en-US" sz="2100" b="1" dirty="0"/>
              <a:t>2015</a:t>
            </a:r>
            <a:r>
              <a:rPr lang="en-US" sz="21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0512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3119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D0DE2-9C96-632D-EE2A-D13F55EB4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10" y="2045364"/>
            <a:ext cx="4996075" cy="3849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22921-C0EC-8014-867F-AAC69A37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168" y="2045363"/>
            <a:ext cx="5754122" cy="3849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7BA03-8841-EDCE-4AC9-CA9932D170C7}"/>
              </a:ext>
            </a:extLst>
          </p:cNvPr>
          <p:cNvSpPr txBox="1"/>
          <p:nvPr/>
        </p:nvSpPr>
        <p:spPr>
          <a:xfrm>
            <a:off x="1066800" y="69395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</a:rPr>
              <a:t>Visualization</a:t>
            </a:r>
            <a:endParaRPr lang="en-IN" sz="54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96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8E195-593B-4F32-B320-0724F549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8AA7F-836F-4B14-8888-ECD24A765E6F}"/>
              </a:ext>
            </a:extLst>
          </p:cNvPr>
          <p:cNvSpPr txBox="1"/>
          <p:nvPr/>
        </p:nvSpPr>
        <p:spPr>
          <a:xfrm>
            <a:off x="1066800" y="1807845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467995" indent="-182880">
              <a:lnSpc>
                <a:spcPct val="90000"/>
              </a:lnSpc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886200" algn="l"/>
              </a:tabLst>
            </a:pPr>
            <a:endParaRPr lang="en-US" sz="1200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40D1F-B20E-40F3-71ED-01C71968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3" y="811764"/>
            <a:ext cx="5676123" cy="511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679A1-E30F-3EA9-68A3-36A35DF59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92" y="811764"/>
            <a:ext cx="5159829" cy="51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619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 Next LT Pro Light</vt:lpstr>
      <vt:lpstr>Castellar</vt:lpstr>
      <vt:lpstr>Garamond</vt:lpstr>
      <vt:lpstr>Lucida Bright</vt:lpstr>
      <vt:lpstr>Wingdings</vt:lpstr>
      <vt:lpstr>SavonVTI</vt:lpstr>
      <vt:lpstr>SuperMart Grocery Sales-Retail Analysis</vt:lpstr>
      <vt:lpstr>Introduction</vt:lpstr>
      <vt:lpstr>Objectives Of Analysis</vt:lpstr>
      <vt:lpstr>Observations From The Data</vt:lpstr>
      <vt:lpstr>Problem Statements</vt:lpstr>
      <vt:lpstr>Insights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Akshat Pardeshi</cp:lastModifiedBy>
  <cp:revision>70</cp:revision>
  <dcterms:created xsi:type="dcterms:W3CDTF">2021-10-12T14:05:58Z</dcterms:created>
  <dcterms:modified xsi:type="dcterms:W3CDTF">2023-01-19T18:06:14Z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