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5E49-8728-A140-A41A-83A9ACFB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B3770-AA15-9846-B4F0-56921F3E1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8879-1591-9B40-AD42-3327AC8D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F963-6C6A-D74C-A078-D87E4F59CDF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72E1F-0DD3-2F44-8FAD-6C82F6F2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1829-866C-0943-AE37-41C80976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4C-A2F1-8F41-A496-091AFB1F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9E1C-A7E4-4041-8C26-CEA73AAE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DAD12-EFE5-1241-8DB9-E7F189AB8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009B-1A33-C04D-8BE4-F3D18002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F963-6C6A-D74C-A078-D87E4F59CDF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D480-1663-A849-9139-2892D529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4300D-77BA-F443-B275-D01DDF4B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4C-A2F1-8F41-A496-091AFB1F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9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84CC8-7B5C-9A4A-B78B-C0C96647E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09CF7-DA98-4145-BBA4-D7AA6CAC2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025B-A1F6-984F-82CF-25C6975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F963-6C6A-D74C-A078-D87E4F59CDF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9729-46B7-4F45-BBE6-AC2E65A1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629FA-BF0B-7C41-90B9-D98BFB25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4C-A2F1-8F41-A496-091AFB1F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FF1D-E9AC-5640-B19B-4B21B896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6CBE-2E29-D942-A67C-DE125D82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0532-E2FB-794D-AD91-BCC4845F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F963-6C6A-D74C-A078-D87E4F59CDF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1E2F-974F-EB47-96A3-2763BF9E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7A28A-69B1-C34C-B585-C41B4C0D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4C-A2F1-8F41-A496-091AFB1F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46E0-0233-4842-B860-24A10730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1FAE0-C3FC-9E47-9DD4-C322E21B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70F5-C2D0-794E-8790-44FDFA4D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F963-6C6A-D74C-A078-D87E4F59CDF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0C5A9-ED25-824F-A1CD-1CB929A6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E818-A541-7B42-8AE6-5BCD292C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4C-A2F1-8F41-A496-091AFB1F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2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B4E0-B609-CD48-8FF0-88A0D3AF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F011-6789-464C-85BA-E94EB1D3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265EE-5840-AB4A-AFC9-5AFA09DA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056DB-2EA0-124C-A909-EFA4834B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F963-6C6A-D74C-A078-D87E4F59CDF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19FC8-1C83-0E49-8D6D-F99B6F22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D55A-B34E-4F42-93C0-D2B13CDC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4C-A2F1-8F41-A496-091AFB1F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0929-7EF4-4841-8D76-8313C1CA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6AD93-74BA-AA47-B394-C024B94A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2106B-F627-7A4C-A190-A92F505BD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BD4F1-2F5D-BA41-8DE9-CF85891B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4C206-0192-C842-9B6A-CD408CF83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52406-A3E3-454D-B330-9B42EDDF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F963-6C6A-D74C-A078-D87E4F59CDF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F56D8-759C-C94C-9A27-62993D2A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16FC2-58F8-DF4B-A08D-2FE31A92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4C-A2F1-8F41-A496-091AFB1F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EA86-ABC1-FC4E-B779-67F4F552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E5F0A-2280-F041-8811-073EA88B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F963-6C6A-D74C-A078-D87E4F59CDF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F935F-50FB-4341-84F8-4F633289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BAAA4-2F04-CE44-8D89-9046B1B9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4C-A2F1-8F41-A496-091AFB1F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C3652-AA9A-484F-80C8-CD878511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F963-6C6A-D74C-A078-D87E4F59CDF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786D3-B7D4-6A48-B41B-D69B3909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53AB3-7E66-A74B-A8BD-F65AA9CC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4C-A2F1-8F41-A496-091AFB1F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6E0C-63BB-7B4C-9DBE-959ACD84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D6CF-90DB-174E-AF5C-B1674F23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9C727-CC72-5442-88C4-ECA91107E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F8573-2AFC-3D40-B870-59E10EB8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F963-6C6A-D74C-A078-D87E4F59CDF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A9BA-E4BF-134E-97A7-5042C642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D4110-EC18-4D4E-BD68-33FE8D7A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4C-A2F1-8F41-A496-091AFB1F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6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4138-F9FA-E841-B7DF-0DD869EE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28473-9904-1F43-8C2C-9A4C9B7D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72DA7-6148-634F-A90A-C7CCEF164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58E93-87F8-3B46-9741-A1A4929B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F963-6C6A-D74C-A078-D87E4F59CDF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70661-EE07-E648-A86B-7FAC6748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35714-B284-EB4A-AF7D-B6EE512C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4C-A2F1-8F41-A496-091AFB1F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344F0-A05E-8545-A503-7E840B0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5EF12-06EE-2E41-8ACE-BDB4924F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20E91-A115-7048-9EBF-316D3AC27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9F963-6C6A-D74C-A078-D87E4F59CDF2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6AE41-8E60-4F48-A3FE-2CBEE21E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82E25-C70E-844C-B3B6-8767F8CA4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974C-A2F1-8F41-A496-091AFB1F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06421A-D3AC-A246-9378-3ECB6316DF02}"/>
              </a:ext>
            </a:extLst>
          </p:cNvPr>
          <p:cNvGrpSpPr/>
          <p:nvPr/>
        </p:nvGrpSpPr>
        <p:grpSpPr>
          <a:xfrm>
            <a:off x="3157337" y="445298"/>
            <a:ext cx="6175767" cy="6182848"/>
            <a:chOff x="3143417" y="227116"/>
            <a:chExt cx="6175767" cy="618284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AA67A7-BF49-0148-AFE6-5084564C7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43417" y="227116"/>
              <a:ext cx="6175767" cy="618227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BDE004-08DB-E743-A5AF-717C15ED0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18961" y="236634"/>
              <a:ext cx="1084348" cy="616651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1C0439B-8A30-B545-87C0-8FDC953D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  <a14:imgEffect>
                        <a14:brightnessContrast bright="1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11639" y="236635"/>
              <a:ext cx="2338248" cy="617332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2DC39B-F759-474A-AEC6-6B6DEF833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100000"/>
                      </a14:imgEffect>
                      <a14:imgEffect>
                        <a14:brightnessContrast bright="1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43418" y="236634"/>
              <a:ext cx="2338248" cy="6094376"/>
            </a:xfrm>
            <a:prstGeom prst="rect">
              <a:avLst/>
            </a:prstGeom>
          </p:spPr>
        </p:pic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04BB0EDD-EAFB-CD40-9B0D-0A626EE8E3A8}"/>
              </a:ext>
            </a:extLst>
          </p:cNvPr>
          <p:cNvSpPr/>
          <p:nvPr/>
        </p:nvSpPr>
        <p:spPr>
          <a:xfrm>
            <a:off x="5807676" y="3320862"/>
            <a:ext cx="542175" cy="1539261"/>
          </a:xfrm>
          <a:custGeom>
            <a:avLst/>
            <a:gdLst>
              <a:gd name="connsiteX0" fmla="*/ 0 w 864973"/>
              <a:gd name="connsiteY0" fmla="*/ 2044593 h 2045630"/>
              <a:gd name="connsiteX1" fmla="*/ 580768 w 864973"/>
              <a:gd name="connsiteY1" fmla="*/ 1797458 h 2045630"/>
              <a:gd name="connsiteX2" fmla="*/ 716692 w 864973"/>
              <a:gd name="connsiteY2" fmla="*/ 512355 h 2045630"/>
              <a:gd name="connsiteX3" fmla="*/ 852616 w 864973"/>
              <a:gd name="connsiteY3" fmla="*/ 203436 h 2045630"/>
              <a:gd name="connsiteX4" fmla="*/ 864973 w 864973"/>
              <a:gd name="connsiteY4" fmla="*/ 67512 h 204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973" h="2045630">
                <a:moveTo>
                  <a:pt x="0" y="2044593"/>
                </a:moveTo>
                <a:cubicBezTo>
                  <a:pt x="230659" y="2048712"/>
                  <a:pt x="461319" y="2052831"/>
                  <a:pt x="580768" y="1797458"/>
                </a:cubicBezTo>
                <a:cubicBezTo>
                  <a:pt x="700217" y="1542085"/>
                  <a:pt x="671384" y="778025"/>
                  <a:pt x="716692" y="512355"/>
                </a:cubicBezTo>
                <a:cubicBezTo>
                  <a:pt x="762000" y="246685"/>
                  <a:pt x="827902" y="277577"/>
                  <a:pt x="852616" y="203436"/>
                </a:cubicBezTo>
                <a:cubicBezTo>
                  <a:pt x="877330" y="129295"/>
                  <a:pt x="809368" y="-117839"/>
                  <a:pt x="864973" y="67512"/>
                </a:cubicBezTo>
              </a:path>
            </a:pathLst>
          </a:custGeom>
          <a:noFill/>
          <a:ln w="3810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45EA04-2852-4647-A7BF-3D15DBF3B036}"/>
              </a:ext>
            </a:extLst>
          </p:cNvPr>
          <p:cNvSpPr txBox="1"/>
          <p:nvPr/>
        </p:nvSpPr>
        <p:spPr>
          <a:xfrm>
            <a:off x="4899585" y="4968514"/>
            <a:ext cx="15001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Initialization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DDE7F-9D7A-1040-A3D8-6E33B71B6E9F}"/>
              </a:ext>
            </a:extLst>
          </p:cNvPr>
          <p:cNvSpPr txBox="1"/>
          <p:nvPr/>
        </p:nvSpPr>
        <p:spPr>
          <a:xfrm>
            <a:off x="5527519" y="2741581"/>
            <a:ext cx="15624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Convergence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3F406A-2C9D-2F4E-956A-E9104CFC788F}"/>
              </a:ext>
            </a:extLst>
          </p:cNvPr>
          <p:cNvSpPr/>
          <p:nvPr/>
        </p:nvSpPr>
        <p:spPr>
          <a:xfrm>
            <a:off x="6310002" y="3239878"/>
            <a:ext cx="64002" cy="813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970654-C6DC-974A-8218-2649D171A5A3}"/>
              </a:ext>
            </a:extLst>
          </p:cNvPr>
          <p:cNvSpPr/>
          <p:nvPr/>
        </p:nvSpPr>
        <p:spPr>
          <a:xfrm>
            <a:off x="5742486" y="4819901"/>
            <a:ext cx="64002" cy="813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E98657-7C04-7741-BE64-3FFC8832804F}"/>
              </a:ext>
            </a:extLst>
          </p:cNvPr>
          <p:cNvCxnSpPr>
            <a:cxnSpLocks/>
          </p:cNvCxnSpPr>
          <p:nvPr/>
        </p:nvCxnSpPr>
        <p:spPr>
          <a:xfrm flipH="1" flipV="1">
            <a:off x="4097546" y="1233994"/>
            <a:ext cx="944152" cy="18105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DC0BFC-7AFA-EE46-8487-600BC6248A9C}"/>
              </a:ext>
            </a:extLst>
          </p:cNvPr>
          <p:cNvCxnSpPr>
            <a:cxnSpLocks/>
          </p:cNvCxnSpPr>
          <p:nvPr/>
        </p:nvCxnSpPr>
        <p:spPr>
          <a:xfrm flipH="1" flipV="1">
            <a:off x="4010342" y="1242942"/>
            <a:ext cx="87204" cy="21543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E2F2BB5-12E1-E040-8D24-233BE0C66927}"/>
              </a:ext>
            </a:extLst>
          </p:cNvPr>
          <p:cNvSpPr txBox="1"/>
          <p:nvPr/>
        </p:nvSpPr>
        <p:spPr>
          <a:xfrm>
            <a:off x="7560669" y="5550651"/>
            <a:ext cx="161385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Local Minima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344250-A40B-3043-B92F-90EC80F997C4}"/>
              </a:ext>
            </a:extLst>
          </p:cNvPr>
          <p:cNvCxnSpPr>
            <a:cxnSpLocks/>
          </p:cNvCxnSpPr>
          <p:nvPr/>
        </p:nvCxnSpPr>
        <p:spPr>
          <a:xfrm>
            <a:off x="7539497" y="3428997"/>
            <a:ext cx="730229" cy="21361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7FF3D8-C413-D74F-833F-7CFB6DCEAB7C}"/>
              </a:ext>
            </a:extLst>
          </p:cNvPr>
          <p:cNvCxnSpPr>
            <a:cxnSpLocks/>
          </p:cNvCxnSpPr>
          <p:nvPr/>
        </p:nvCxnSpPr>
        <p:spPr>
          <a:xfrm flipH="1">
            <a:off x="8352544" y="3150076"/>
            <a:ext cx="289680" cy="24156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4F8F88-D9A6-7B43-88B6-7EF608D9333E}"/>
              </a:ext>
            </a:extLst>
          </p:cNvPr>
          <p:cNvSpPr txBox="1"/>
          <p:nvPr/>
        </p:nvSpPr>
        <p:spPr>
          <a:xfrm>
            <a:off x="3209475" y="833314"/>
            <a:ext cx="16017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Local Minima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15D287-E1E1-544B-8AE4-C8A5A4B657DE}"/>
              </a:ext>
            </a:extLst>
          </p:cNvPr>
          <p:cNvSpPr txBox="1"/>
          <p:nvPr/>
        </p:nvSpPr>
        <p:spPr>
          <a:xfrm>
            <a:off x="5438665" y="6424369"/>
            <a:ext cx="1742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CFO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BC0E5B-6A9E-4841-8860-A1420AAF482B}"/>
              </a:ext>
            </a:extLst>
          </p:cNvPr>
          <p:cNvSpPr txBox="1"/>
          <p:nvPr/>
        </p:nvSpPr>
        <p:spPr>
          <a:xfrm rot="16200000">
            <a:off x="1672903" y="3024434"/>
            <a:ext cx="242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In-phase (I)  Offset</a:t>
            </a:r>
          </a:p>
        </p:txBody>
      </p:sp>
      <p:sp>
        <p:nvSpPr>
          <p:cNvPr id="39" name="Multiply 38">
            <a:extLst>
              <a:ext uri="{FF2B5EF4-FFF2-40B4-BE49-F238E27FC236}">
                <a16:creationId xmlns:a16="http://schemas.microsoft.com/office/drawing/2014/main" id="{E301D7CA-7B55-4248-A837-D4D8B00CB54C}"/>
              </a:ext>
            </a:extLst>
          </p:cNvPr>
          <p:cNvSpPr/>
          <p:nvPr/>
        </p:nvSpPr>
        <p:spPr>
          <a:xfrm>
            <a:off x="6015681" y="4657547"/>
            <a:ext cx="160638" cy="210064"/>
          </a:xfrm>
          <a:prstGeom prst="mathMultiply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>
            <a:extLst>
              <a:ext uri="{FF2B5EF4-FFF2-40B4-BE49-F238E27FC236}">
                <a16:creationId xmlns:a16="http://schemas.microsoft.com/office/drawing/2014/main" id="{8F5A10AA-779A-4A48-A8BD-2D73DBDE6534}"/>
              </a:ext>
            </a:extLst>
          </p:cNvPr>
          <p:cNvSpPr/>
          <p:nvPr/>
        </p:nvSpPr>
        <p:spPr>
          <a:xfrm>
            <a:off x="6155100" y="4147824"/>
            <a:ext cx="160638" cy="210064"/>
          </a:xfrm>
          <a:prstGeom prst="mathMultiply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>
            <a:extLst>
              <a:ext uri="{FF2B5EF4-FFF2-40B4-BE49-F238E27FC236}">
                <a16:creationId xmlns:a16="http://schemas.microsoft.com/office/drawing/2014/main" id="{7A27F76F-2A00-FC46-9E7C-4273600D6676}"/>
              </a:ext>
            </a:extLst>
          </p:cNvPr>
          <p:cNvSpPr/>
          <p:nvPr/>
        </p:nvSpPr>
        <p:spPr>
          <a:xfrm>
            <a:off x="6193590" y="3536722"/>
            <a:ext cx="160638" cy="210064"/>
          </a:xfrm>
          <a:prstGeom prst="mathMultiply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>
            <a:extLst>
              <a:ext uri="{FF2B5EF4-FFF2-40B4-BE49-F238E27FC236}">
                <a16:creationId xmlns:a16="http://schemas.microsoft.com/office/drawing/2014/main" id="{EC6BDE71-5DC1-1D40-8B6C-245FE2B6F620}"/>
              </a:ext>
            </a:extLst>
          </p:cNvPr>
          <p:cNvSpPr/>
          <p:nvPr/>
        </p:nvSpPr>
        <p:spPr>
          <a:xfrm>
            <a:off x="6266937" y="3351844"/>
            <a:ext cx="160638" cy="210064"/>
          </a:xfrm>
          <a:prstGeom prst="mathMultiply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56D3A8-5709-7D4C-AE12-AAD922C9790E}"/>
              </a:ext>
            </a:extLst>
          </p:cNvPr>
          <p:cNvSpPr txBox="1"/>
          <p:nvPr/>
        </p:nvSpPr>
        <p:spPr>
          <a:xfrm>
            <a:off x="6104345" y="4621971"/>
            <a:ext cx="392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055BE1-5C1E-C24C-A67C-51A03A2ADC7F}"/>
              </a:ext>
            </a:extLst>
          </p:cNvPr>
          <p:cNvSpPr txBox="1"/>
          <p:nvPr/>
        </p:nvSpPr>
        <p:spPr>
          <a:xfrm>
            <a:off x="6245221" y="4092148"/>
            <a:ext cx="392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BD72DD-4CD7-4946-A941-1788EF3CCEFC}"/>
              </a:ext>
            </a:extLst>
          </p:cNvPr>
          <p:cNvSpPr txBox="1"/>
          <p:nvPr/>
        </p:nvSpPr>
        <p:spPr>
          <a:xfrm>
            <a:off x="5874411" y="3499886"/>
            <a:ext cx="392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03E03B-6CC7-3B4E-8B67-BCFDDCCA405F}"/>
              </a:ext>
            </a:extLst>
          </p:cNvPr>
          <p:cNvSpPr txBox="1"/>
          <p:nvPr/>
        </p:nvSpPr>
        <p:spPr>
          <a:xfrm>
            <a:off x="6336659" y="3293151"/>
            <a:ext cx="392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51DB09-D4BD-CF48-A24D-A5FAB265CE99}"/>
              </a:ext>
            </a:extLst>
          </p:cNvPr>
          <p:cNvSpPr txBox="1"/>
          <p:nvPr/>
        </p:nvSpPr>
        <p:spPr>
          <a:xfrm>
            <a:off x="5989347" y="3097724"/>
            <a:ext cx="392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09EBFD-C373-1747-AD22-9AB4C18134A3}"/>
              </a:ext>
            </a:extLst>
          </p:cNvPr>
          <p:cNvSpPr txBox="1"/>
          <p:nvPr/>
        </p:nvSpPr>
        <p:spPr>
          <a:xfrm>
            <a:off x="6108227" y="5432456"/>
            <a:ext cx="12487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Number of iterations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0B16412-79BE-EA4D-B3AF-BA08E72629E4}"/>
              </a:ext>
            </a:extLst>
          </p:cNvPr>
          <p:cNvCxnSpPr>
            <a:cxnSpLocks/>
          </p:cNvCxnSpPr>
          <p:nvPr/>
        </p:nvCxnSpPr>
        <p:spPr>
          <a:xfrm>
            <a:off x="6374004" y="4867611"/>
            <a:ext cx="360406" cy="60191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8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Givehchian</dc:creator>
  <cp:lastModifiedBy>Hadi Givehchian</cp:lastModifiedBy>
  <cp:revision>8</cp:revision>
  <cp:lastPrinted>2021-04-15T21:38:28Z</cp:lastPrinted>
  <dcterms:created xsi:type="dcterms:W3CDTF">2021-04-15T21:09:49Z</dcterms:created>
  <dcterms:modified xsi:type="dcterms:W3CDTF">2021-08-12T21:55:52Z</dcterms:modified>
</cp:coreProperties>
</file>