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  <p:sldId id="284" r:id="rId9"/>
    <p:sldId id="285" r:id="rId10"/>
    <p:sldId id="287" r:id="rId11"/>
    <p:sldId id="286" r:id="rId12"/>
    <p:sldId id="288" r:id="rId13"/>
    <p:sldId id="289" r:id="rId14"/>
    <p:sldId id="290" r:id="rId15"/>
    <p:sldId id="291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francesco-ai.medium.com/data-scientists-personality-test-deeb56c856c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 </a:t>
            </a:r>
            <a:r>
              <a:rPr lang="en-US" sz="4000" dirty="0" err="1"/>
              <a:t>DataZen</a:t>
            </a:r>
            <a:r>
              <a:rPr lang="en-US" sz="4000" dirty="0"/>
              <a:t>: Back-end-Task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dirty="0">
                <a:solidFill>
                  <a:srgbClr val="5792BA"/>
                </a:solidFill>
              </a:rPr>
              <a:t>Nishant Rajadhyaksha</a:t>
            </a:r>
          </a:p>
          <a:p>
            <a:pPr algn="l"/>
            <a:r>
              <a:rPr lang="en-US" sz="2300" dirty="0">
                <a:solidFill>
                  <a:srgbClr val="5792BA"/>
                </a:solidFill>
              </a:rPr>
              <a:t>KJ Somaiya College Of Engineering</a:t>
            </a:r>
          </a:p>
          <a:p>
            <a:pPr algn="l"/>
            <a:r>
              <a:rPr lang="en-US" sz="2300" dirty="0">
                <a:solidFill>
                  <a:srgbClr val="5792BA"/>
                </a:solidFill>
              </a:rPr>
              <a:t>First-Year(</a:t>
            </a:r>
            <a:r>
              <a:rPr lang="en-US" sz="2300" dirty="0" err="1">
                <a:solidFill>
                  <a:srgbClr val="5792BA"/>
                </a:solidFill>
              </a:rPr>
              <a:t>Btech</a:t>
            </a:r>
            <a:r>
              <a:rPr lang="en-US" sz="2300" dirty="0">
                <a:solidFill>
                  <a:srgbClr val="5792BA"/>
                </a:solidFill>
              </a:rPr>
              <a:t>-CSE)</a:t>
            </a:r>
          </a:p>
          <a:p>
            <a:pPr algn="l"/>
            <a:r>
              <a:rPr lang="en-US" dirty="0">
                <a:solidFill>
                  <a:srgbClr val="5792BA"/>
                </a:solidFill>
              </a:rPr>
              <a:t>Roll no:-16010120131</a:t>
            </a:r>
            <a:endParaRPr lang="en-US" sz="2300" dirty="0">
              <a:solidFill>
                <a:srgbClr val="5792BA"/>
              </a:solidFill>
            </a:endParaRPr>
          </a:p>
          <a:p>
            <a:pPr algn="l"/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963F-0285-498E-A627-971D681D7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Data Scientist </a:t>
            </a:r>
            <a:r>
              <a:rPr lang="en-US" dirty="0" err="1"/>
              <a:t>Persnality</a:t>
            </a:r>
            <a:r>
              <a:rPr lang="en-US" dirty="0"/>
              <a:t> Test Parameters Visit </a:t>
            </a:r>
            <a:r>
              <a:rPr lang="en-US" dirty="0">
                <a:hlinkClick r:id="rId2"/>
              </a:rPr>
              <a:t>https://francesco-ai.medium.com/data-scientists-personality-test-deeb56c856ce</a:t>
            </a:r>
            <a:endParaRPr lang="en-US" dirty="0"/>
          </a:p>
          <a:p>
            <a:endParaRPr lang="en-US" dirty="0"/>
          </a:p>
          <a:p>
            <a:r>
              <a:rPr lang="en-US" dirty="0"/>
              <a:t>A user is asked to answer Some questions and according to the answers a label is assigned to the specific user</a:t>
            </a:r>
          </a:p>
          <a:p>
            <a:endParaRPr lang="en-US" dirty="0"/>
          </a:p>
          <a:p>
            <a:r>
              <a:rPr lang="en-US" dirty="0"/>
              <a:t>The label is displayed successfully After answering the questions.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581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8A97F9-01FC-4943-A784-F6552F0A9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7111"/>
            <a:ext cx="8577449" cy="41374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3EED80-5A7F-4330-ABE1-57900787E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982" y="3344494"/>
            <a:ext cx="4192988" cy="309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88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C4F48-4C33-4495-9A1C-3611733B9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31" y="1122293"/>
            <a:ext cx="9334492" cy="3487293"/>
          </a:xfrm>
        </p:spPr>
        <p:txBody>
          <a:bodyPr/>
          <a:lstStyle/>
          <a:p>
            <a:r>
              <a:rPr lang="en-US" dirty="0"/>
              <a:t>I would Like to Thank The </a:t>
            </a:r>
            <a:r>
              <a:rPr lang="en-US" dirty="0" err="1"/>
              <a:t>Datazen</a:t>
            </a:r>
            <a:r>
              <a:rPr lang="en-US" dirty="0"/>
              <a:t> team for  providing me with the opportunity to create This Project As it was Loads of fun.</a:t>
            </a:r>
          </a:p>
          <a:p>
            <a:r>
              <a:rPr lang="en-IN" dirty="0"/>
              <a:t>Id like to conclude with a sentence we Data scientist love to hear the most</a:t>
            </a:r>
          </a:p>
        </p:txBody>
      </p:sp>
      <p:pic>
        <p:nvPicPr>
          <p:cNvPr id="6" name="Picture 2" descr="PSST, Kids I've got some test data - Psst spiderman | Meme Generator">
            <a:extLst>
              <a:ext uri="{FF2B5EF4-FFF2-40B4-BE49-F238E27FC236}">
                <a16:creationId xmlns:a16="http://schemas.microsoft.com/office/drawing/2014/main" id="{4B8D109E-ECD8-44BF-A568-2AEDA1962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71" y="2792425"/>
            <a:ext cx="2199678" cy="183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71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4F83-040E-4A88-9D95-A545C387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82" y="2800350"/>
            <a:ext cx="10353762" cy="12573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32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78F-0813-41BA-8373-93F7845B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Outcomes Achieved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2EE1B-61D9-453C-89D5-E44B8F0A3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Django as Web Development Framework</a:t>
            </a:r>
          </a:p>
          <a:p>
            <a:r>
              <a:rPr lang="en-US" dirty="0"/>
              <a:t>Used Bootstrap5 framework for styling</a:t>
            </a:r>
          </a:p>
          <a:p>
            <a:r>
              <a:rPr lang="en-US" dirty="0"/>
              <a:t>Created Robust Authentication system including sign-</a:t>
            </a:r>
            <a:r>
              <a:rPr lang="en-US" dirty="0" err="1"/>
              <a:t>up,log</a:t>
            </a:r>
            <a:r>
              <a:rPr lang="en-US" dirty="0"/>
              <a:t>-</a:t>
            </a:r>
            <a:r>
              <a:rPr lang="en-US" dirty="0" err="1"/>
              <a:t>in,log-out,etc</a:t>
            </a:r>
            <a:r>
              <a:rPr lang="en-US" dirty="0"/>
              <a:t> Pages</a:t>
            </a:r>
          </a:p>
          <a:p>
            <a:r>
              <a:rPr lang="en-US" dirty="0"/>
              <a:t>Created a Data-Scientist Personality Quiz Which Displays The Trait Pertaining to The Specific User </a:t>
            </a:r>
          </a:p>
          <a:p>
            <a:r>
              <a:rPr lang="en-US" dirty="0"/>
              <a:t>Created Blogs App So Users Can exhibit Their Knowledge For the benefit of the </a:t>
            </a:r>
            <a:r>
              <a:rPr lang="en-US" dirty="0" err="1"/>
              <a:t>DataZen</a:t>
            </a:r>
            <a:r>
              <a:rPr lang="en-US" dirty="0"/>
              <a:t> Community.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5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2532-1C9F-461B-BF2D-8FA90968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5CE75-87B8-4AC2-9AB6-A6EFE6276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3rd party Apps such as </a:t>
            </a:r>
            <a:r>
              <a:rPr lang="en-US" dirty="0" err="1"/>
              <a:t>Allauth</a:t>
            </a:r>
            <a:r>
              <a:rPr lang="en-US" dirty="0"/>
              <a:t>, </a:t>
            </a:r>
            <a:r>
              <a:rPr lang="en-US" dirty="0" err="1"/>
              <a:t>CrsipyForms</a:t>
            </a:r>
            <a:r>
              <a:rPr lang="en-US" dirty="0"/>
              <a:t> to create an authentication system as third party apps are more reliable in security terms because they have been tested by the millions of members of the Django </a:t>
            </a:r>
            <a:r>
              <a:rPr lang="en-US" dirty="0" err="1"/>
              <a:t>develepor</a:t>
            </a:r>
            <a:r>
              <a:rPr lang="en-US" dirty="0"/>
              <a:t> community</a:t>
            </a:r>
          </a:p>
          <a:p>
            <a:pPr marL="36900" indent="0">
              <a:buNone/>
            </a:pPr>
            <a:r>
              <a:rPr lang="en-US" dirty="0"/>
              <a:t>Created a </a:t>
            </a:r>
            <a:r>
              <a:rPr lang="en-US" dirty="0" err="1"/>
              <a:t>CustomUser</a:t>
            </a:r>
            <a:r>
              <a:rPr lang="en-US" dirty="0"/>
              <a:t> Form by inheriting </a:t>
            </a:r>
            <a:r>
              <a:rPr lang="en-US" dirty="0" err="1"/>
              <a:t>AbstractUser</a:t>
            </a:r>
            <a:r>
              <a:rPr lang="en-US" dirty="0"/>
              <a:t> Class in Django.</a:t>
            </a:r>
          </a:p>
          <a:p>
            <a:pPr marL="36900" indent="0">
              <a:buNone/>
            </a:pPr>
            <a:r>
              <a:rPr lang="en-US" dirty="0"/>
              <a:t>Updated settings files to make it point to Custom Users model as Default model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baseline="30000" dirty="0">
                <a:effectLst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5517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AF9E44D-9320-4050-8806-E142233BA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335" y="811033"/>
            <a:ext cx="9983291" cy="5035826"/>
          </a:xfrm>
        </p:spPr>
      </p:pic>
    </p:spTree>
    <p:extLst>
      <p:ext uri="{BB962C8B-B14F-4D97-AF65-F5344CB8AC3E}">
        <p14:creationId xmlns:p14="http://schemas.microsoft.com/office/powerpoint/2010/main" val="119948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712FD8-A19B-4126-8B3D-8A4869BE3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731520"/>
            <a:ext cx="10353675" cy="5001369"/>
          </a:xfrm>
        </p:spPr>
      </p:pic>
    </p:spTree>
    <p:extLst>
      <p:ext uri="{BB962C8B-B14F-4D97-AF65-F5344CB8AC3E}">
        <p14:creationId xmlns:p14="http://schemas.microsoft.com/office/powerpoint/2010/main" val="223629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B36F-E6D4-4911-BC03-E69D4E8F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39AF-2573-4658-AC25-F03D587C3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Restricted </a:t>
            </a:r>
            <a:r>
              <a:rPr lang="en-US" dirty="0" err="1"/>
              <a:t>Accsess</a:t>
            </a:r>
            <a:r>
              <a:rPr lang="en-US" dirty="0"/>
              <a:t> to pages to Only Logged-in Users using </a:t>
            </a:r>
            <a:r>
              <a:rPr lang="en-US" dirty="0" err="1"/>
              <a:t>Mixins</a:t>
            </a:r>
            <a:r>
              <a:rPr lang="en-US" dirty="0"/>
              <a:t> Classes.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18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21F6C-A2AB-464A-980B-C5E0D3C14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933" y="725556"/>
            <a:ext cx="4941477" cy="23497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92DEA-5853-448A-B380-C5970DBF3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672" y="675289"/>
            <a:ext cx="5759395" cy="27537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912CBC-F912-4560-BBC1-CCC19F9D8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38" y="4360546"/>
            <a:ext cx="4043927" cy="177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59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D939-A714-4747-A764-A86FF742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Blog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DF563-0CFE-428A-B0DB-E7BEF9E62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Class Based Views such as </a:t>
            </a:r>
            <a:r>
              <a:rPr lang="en-US" dirty="0" err="1"/>
              <a:t>templateViews</a:t>
            </a:r>
            <a:r>
              <a:rPr lang="en-US" dirty="0"/>
              <a:t>, </a:t>
            </a:r>
            <a:r>
              <a:rPr lang="en-US" dirty="0" err="1"/>
              <a:t>ListViews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and after the usual Django Tango between Views ,Templates, and </a:t>
            </a:r>
            <a:r>
              <a:rPr lang="en-US" dirty="0" err="1"/>
              <a:t>Urls</a:t>
            </a:r>
            <a:r>
              <a:rPr lang="en-US" dirty="0"/>
              <a:t> displays blog Entries </a:t>
            </a:r>
            <a:r>
              <a:rPr lang="en-US" dirty="0" err="1"/>
              <a:t>Succesfully</a:t>
            </a:r>
            <a:r>
              <a:rPr lang="en-US" dirty="0"/>
              <a:t>.</a:t>
            </a:r>
          </a:p>
          <a:p>
            <a:r>
              <a:rPr lang="en-US" dirty="0"/>
              <a:t>Has The CRUD(Create-Read-Update-Delete) Functionality To It.</a:t>
            </a:r>
          </a:p>
          <a:p>
            <a:r>
              <a:rPr lang="en-US" dirty="0"/>
              <a:t>Data Stored to the Post Model residing in the Models File using </a:t>
            </a:r>
            <a:r>
              <a:rPr lang="en-US" dirty="0" err="1"/>
              <a:t>sqllite</a:t>
            </a:r>
            <a:r>
              <a:rPr lang="en-US" dirty="0"/>
              <a:t> </a:t>
            </a:r>
            <a:r>
              <a:rPr lang="en-US" dirty="0" err="1"/>
              <a:t>databse</a:t>
            </a: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6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75D0-6D3F-4A25-B629-8522CBFE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Data-Scientist Personality Test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AA1427-6DC7-403C-A5E7-1153B01734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823" y="2488759"/>
            <a:ext cx="7962743" cy="334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291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{96DD8568-5EC2-4A26-A9B9-672533B7019B}tf11665031_win32</Template>
  <TotalTime>32</TotalTime>
  <Words>308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Nova</vt:lpstr>
      <vt:lpstr>Arial Nova Light</vt:lpstr>
      <vt:lpstr>Wingdings 2</vt:lpstr>
      <vt:lpstr>SlateVTI</vt:lpstr>
      <vt:lpstr> DataZen: Back-end-Task </vt:lpstr>
      <vt:lpstr>  Outcomes Achieved  </vt:lpstr>
      <vt:lpstr>Authentication Systems</vt:lpstr>
      <vt:lpstr>PowerPoint Presentation</vt:lpstr>
      <vt:lpstr>PowerPoint Presentation</vt:lpstr>
      <vt:lpstr>Mixins</vt:lpstr>
      <vt:lpstr>PowerPoint Presentation</vt:lpstr>
      <vt:lpstr>Blog App</vt:lpstr>
      <vt:lpstr>Data-Scientist Personality Test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DataZen: Back-end-Task </dc:title>
  <dc:creator>nishant rajadhyaksha</dc:creator>
  <cp:lastModifiedBy>nishant rajadhyaksha</cp:lastModifiedBy>
  <cp:revision>9</cp:revision>
  <dcterms:created xsi:type="dcterms:W3CDTF">2021-05-01T14:19:39Z</dcterms:created>
  <dcterms:modified xsi:type="dcterms:W3CDTF">2021-05-01T14:52:16Z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