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jpeg" ContentType="image/jpe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311760" y="744480"/>
            <a:ext cx="8520120" cy="951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744480"/>
            <a:ext cx="8520120" cy="951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p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Cl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ic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k 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to 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dit 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th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titl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te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xt 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fo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at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E31B0F1D-FE47-4216-B7D0-9CE362AB14ED}" type="slidenum">
              <a:rPr b="0" lang="en" sz="1000" spc="-1" strike="noStrike">
                <a:solidFill>
                  <a:srgbClr val="adadad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rmAutofit/>
          </a:bodyPr>
          <a:p>
            <a:r>
              <a:rPr b="0" lang="en-IN" sz="52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IN" sz="5200" spc="-1" strike="noStrike">
                <a:solidFill>
                  <a:srgbClr val="000000"/>
                </a:solidFill>
                <a:latin typeface="Arial"/>
              </a:rPr>
              <a:t>li</a:t>
            </a:r>
            <a:r>
              <a:rPr b="0" lang="en-IN" sz="52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IN" sz="5200" spc="-1" strike="noStrike">
                <a:solidFill>
                  <a:srgbClr val="000000"/>
                </a:solidFill>
                <a:latin typeface="Arial"/>
              </a:rPr>
              <a:t>k </a:t>
            </a:r>
            <a:r>
              <a:rPr b="0" lang="en-IN" sz="52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5200" spc="-1" strike="noStrike">
                <a:solidFill>
                  <a:srgbClr val="000000"/>
                </a:solidFill>
                <a:latin typeface="Arial"/>
              </a:rPr>
              <a:t>o </a:t>
            </a:r>
            <a:r>
              <a:rPr b="0" lang="en-IN" sz="52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5200" spc="-1" strike="noStrike">
                <a:solidFill>
                  <a:srgbClr val="000000"/>
                </a:solidFill>
                <a:latin typeface="Arial"/>
              </a:rPr>
              <a:t>d</a:t>
            </a:r>
            <a:r>
              <a:rPr b="0" lang="en-IN" sz="5200" spc="-1" strike="noStrike">
                <a:solidFill>
                  <a:srgbClr val="000000"/>
                </a:solidFill>
                <a:latin typeface="Arial"/>
              </a:rPr>
              <a:t>it </a:t>
            </a:r>
            <a:r>
              <a:rPr b="0" lang="en-IN" sz="52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52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IN" sz="52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en-IN" sz="5200" spc="-1" strike="noStrike">
                <a:solidFill>
                  <a:srgbClr val="000000"/>
                </a:solidFill>
                <a:latin typeface="Arial"/>
              </a:rPr>
              <a:t>ti</a:t>
            </a:r>
            <a:r>
              <a:rPr b="0" lang="en-IN" sz="5200" spc="-1" strike="noStrike">
                <a:solidFill>
                  <a:srgbClr val="000000"/>
                </a:solidFill>
                <a:latin typeface="Arial"/>
              </a:rPr>
              <a:t>tl</a:t>
            </a:r>
            <a:r>
              <a:rPr b="0" lang="en-IN" sz="52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en-IN" sz="52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52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5200" spc="-1" strike="noStrike">
                <a:solidFill>
                  <a:srgbClr val="000000"/>
                </a:solidFill>
                <a:latin typeface="Arial"/>
              </a:rPr>
              <a:t>x</a:t>
            </a:r>
            <a:r>
              <a:rPr b="0" lang="en-IN" sz="5200" spc="-1" strike="noStrike">
                <a:solidFill>
                  <a:srgbClr val="000000"/>
                </a:solidFill>
                <a:latin typeface="Arial"/>
              </a:rPr>
              <a:t>t </a:t>
            </a:r>
            <a:r>
              <a:rPr b="0" lang="en-IN" sz="5200" spc="-1" strike="noStrike">
                <a:solidFill>
                  <a:srgbClr val="000000"/>
                </a:solidFill>
                <a:latin typeface="Arial"/>
              </a:rPr>
              <a:t>f</a:t>
            </a:r>
            <a:r>
              <a:rPr b="0" lang="en-IN" sz="52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IN" sz="52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n-IN" sz="52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en-IN" sz="52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en-IN" sz="5200" spc="-1" strike="noStrike">
                <a:solidFill>
                  <a:srgbClr val="000000"/>
                </a:solidFill>
                <a:latin typeface="Arial"/>
              </a:rPr>
              <a:t>t</a:t>
            </a:r>
            <a:endParaRPr b="0" lang="en-IN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6E251247-DE2D-487D-B164-F56F7B3708D3}" type="slidenum">
              <a:rPr b="0" lang="en" sz="1000" spc="-1" strike="noStrike">
                <a:solidFill>
                  <a:srgbClr val="adadad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/>
          </p:nvPr>
        </p:nvSpPr>
        <p:spPr>
          <a:xfrm>
            <a:off x="223200" y="220680"/>
            <a:ext cx="8697240" cy="47016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1500" spc="-1" strike="noStrike">
                <a:solidFill>
                  <a:srgbClr val="ffffff"/>
                </a:solidFill>
                <a:latin typeface="Comfortaa"/>
                <a:ea typeface="Comfortaa"/>
              </a:rPr>
              <a:t>A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n" sz="1500" spc="-1" strike="noStrike">
                <a:solidFill>
                  <a:srgbClr val="ffffff"/>
                </a:solidFill>
                <a:latin typeface="Comfortaa"/>
                <a:ea typeface="Comfortaa"/>
              </a:rPr>
              <a:t>Presentation 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n" sz="1500" spc="-1" strike="noStrike">
                <a:solidFill>
                  <a:srgbClr val="ffffff"/>
                </a:solidFill>
                <a:latin typeface="Comfortaa"/>
                <a:ea typeface="Comfortaa"/>
              </a:rPr>
              <a:t>On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n" sz="1500" spc="-1" strike="noStrike">
                <a:solidFill>
                  <a:srgbClr val="ffffff"/>
                </a:solidFill>
                <a:latin typeface="Comfortaa"/>
                <a:ea typeface="Comfortaa"/>
              </a:rPr>
              <a:t>Ecommerce C2C Platform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15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" sz="1500" spc="-1" strike="noStrike">
                <a:solidFill>
                  <a:srgbClr val="ffffff"/>
                </a:solidFill>
                <a:latin typeface="Comfortaa"/>
                <a:ea typeface="Comfortaa"/>
              </a:rPr>
              <a:t>Bachelor of Computer Application ( BCA )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n" sz="1500" spc="-1" strike="noStrike">
                <a:solidFill>
                  <a:srgbClr val="ffffff"/>
                </a:solidFill>
                <a:latin typeface="Comfortaa"/>
                <a:ea typeface="Comfortaa"/>
              </a:rPr>
              <a:t>in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n" sz="1500" spc="-1" strike="noStrike">
                <a:solidFill>
                  <a:srgbClr val="ffffff"/>
                </a:solidFill>
                <a:latin typeface="Comfortaa"/>
                <a:ea typeface="Comfortaa"/>
              </a:rPr>
              <a:t>Vimal Tormal Poddar BCA College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15000"/>
              </a:lnSpc>
              <a:buNone/>
              <a:tabLst>
                <a:tab algn="l" pos="0"/>
              </a:tabLst>
            </a:pP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15000"/>
              </a:lnSpc>
              <a:buNone/>
              <a:tabLst>
                <a:tab algn="l" pos="0"/>
              </a:tabLst>
            </a:pP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1" lang="en" sz="1300" spc="-1" strike="noStrike">
                <a:solidFill>
                  <a:srgbClr val="adadad"/>
                </a:solidFill>
                <a:latin typeface="Arial"/>
                <a:ea typeface="Arial"/>
              </a:rPr>
              <a:t>                                                                            </a:t>
            </a:r>
            <a:r>
              <a:rPr b="1" lang="en" sz="1300" spc="-1" strike="noStrike">
                <a:solidFill>
                  <a:srgbClr val="adadad"/>
                </a:solidFill>
                <a:latin typeface="Arial"/>
                <a:ea typeface="Arial"/>
              </a:rPr>
              <a:t>Session:- 2019-2022</a:t>
            </a:r>
            <a:endParaRPr b="0" lang="en-IN" sz="13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IN" sz="13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1" lang="en" sz="1300" spc="-1" strike="noStrike">
                <a:solidFill>
                  <a:srgbClr val="ffffff"/>
                </a:solidFill>
                <a:latin typeface="Arial"/>
                <a:ea typeface="Arial"/>
              </a:rPr>
              <a:t>Veer Narmad South Gujarat University </a:t>
            </a:r>
            <a:endParaRPr b="0" lang="en-IN" sz="1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9" name="Google Shape;55;p13" descr=""/>
          <p:cNvPicPr/>
          <p:nvPr/>
        </p:nvPicPr>
        <p:blipFill>
          <a:blip r:embed="rId1"/>
          <a:srcRect l="0" t="3083" r="0" b="0"/>
          <a:stretch/>
        </p:blipFill>
        <p:spPr>
          <a:xfrm>
            <a:off x="3757680" y="2284200"/>
            <a:ext cx="1628280" cy="1271520"/>
          </a:xfrm>
          <a:prstGeom prst="rect">
            <a:avLst/>
          </a:prstGeom>
          <a:ln w="0">
            <a:noFill/>
          </a:ln>
        </p:spPr>
      </p:pic>
      <p:sp>
        <p:nvSpPr>
          <p:cNvPr id="80" name="Google Shape;56;p13"/>
          <p:cNvSpPr/>
          <p:nvPr/>
        </p:nvSpPr>
        <p:spPr>
          <a:xfrm>
            <a:off x="648000" y="3304800"/>
            <a:ext cx="1628280" cy="103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1400" spc="-1" strike="noStrike">
                <a:solidFill>
                  <a:srgbClr val="ffffff"/>
                </a:solidFill>
                <a:latin typeface="Calibri"/>
                <a:ea typeface="Calibri"/>
              </a:rPr>
              <a:t>Submitted To :-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Calibri"/>
                <a:ea typeface="Calibri"/>
              </a:rPr>
              <a:t>Mr. Mayur Marolia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Calibri"/>
                <a:ea typeface="Calibri"/>
              </a:rPr>
              <a:t>Assistant professor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Calibri"/>
                <a:ea typeface="Calibri"/>
              </a:rPr>
              <a:t>Dept. of BCA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81" name="Google Shape;57;p13"/>
          <p:cNvSpPr/>
          <p:nvPr/>
        </p:nvSpPr>
        <p:spPr>
          <a:xfrm>
            <a:off x="6867360" y="3304800"/>
            <a:ext cx="1962720" cy="103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1400" spc="-1" strike="noStrike">
                <a:solidFill>
                  <a:srgbClr val="ffffff"/>
                </a:solidFill>
                <a:latin typeface="Calibri"/>
                <a:ea typeface="Calibri"/>
              </a:rPr>
              <a:t>Submitted By :- 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1400" spc="-1" strike="noStrike">
                <a:solidFill>
                  <a:srgbClr val="ffffff"/>
                </a:solidFill>
                <a:latin typeface="Calibri"/>
                <a:ea typeface="Calibri"/>
              </a:rPr>
              <a:t>Beauty Thakur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Calibri"/>
                <a:ea typeface="Calibri"/>
              </a:rPr>
              <a:t>           </a:t>
            </a:r>
            <a:r>
              <a:rPr b="0" lang="en" sz="1400" spc="-1" strike="noStrike">
                <a:solidFill>
                  <a:srgbClr val="ffffff"/>
                </a:solidFill>
                <a:latin typeface="Calibri"/>
                <a:ea typeface="Calibri"/>
              </a:rPr>
              <a:t>&amp;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1400" spc="-1" strike="noStrike">
                <a:solidFill>
                  <a:srgbClr val="ffffff"/>
                </a:solidFill>
                <a:latin typeface="Calibri"/>
                <a:ea typeface="Calibri"/>
              </a:rPr>
              <a:t>Jashoda Kalal</a:t>
            </a:r>
            <a:endParaRPr b="0" lang="en-IN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819000" y="331200"/>
            <a:ext cx="7505280" cy="603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8000"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rgbClr val="ffffff"/>
                </a:solidFill>
                <a:latin typeface="Arial"/>
                <a:ea typeface="Arial"/>
              </a:rPr>
              <a:t>Table of Contents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819000" y="897840"/>
            <a:ext cx="7505280" cy="35406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adadad"/>
                </a:solidFill>
                <a:latin typeface="Arial"/>
                <a:ea typeface="Arial"/>
              </a:rPr>
              <a:t>    </a:t>
            </a:r>
            <a:r>
              <a:rPr b="0" lang="en" sz="1800" spc="-1" strike="noStrike">
                <a:solidFill>
                  <a:srgbClr val="adadad"/>
                </a:solidFill>
                <a:latin typeface="Arial"/>
                <a:ea typeface="Arial"/>
              </a:rPr>
              <a:t>No.                                            Title Name               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84" name="Google Shape;64;p14"/>
          <p:cNvGraphicFramePr/>
          <p:nvPr/>
        </p:nvGraphicFramePr>
        <p:xfrm>
          <a:off x="952560" y="1316880"/>
          <a:ext cx="7238520" cy="2538720"/>
        </p:xfrm>
        <a:graphic>
          <a:graphicData uri="http://schemas.openxmlformats.org/drawingml/2006/table">
            <a:tbl>
              <a:tblPr/>
              <a:tblGrid>
                <a:gridCol w="580320"/>
                <a:gridCol w="6658200"/>
              </a:tblGrid>
              <a:tr h="382320">
                <a:tc>
                  <a:txBody>
                    <a:bodyPr lIns="91080" rIns="91080" tIns="91080" bIns="910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1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Registration / Login Page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82320">
                <a:tc>
                  <a:txBody>
                    <a:bodyPr lIns="91080" rIns="91080" tIns="91080" bIns="910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2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Home Page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84480">
                <a:tc>
                  <a:txBody>
                    <a:bodyPr lIns="91080" rIns="91080" tIns="91080" bIns="910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3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Featured Listing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82320">
                <a:tc>
                  <a:txBody>
                    <a:bodyPr lIns="91080" rIns="91080" tIns="91080" bIns="910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4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User DashBoard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82320">
                <a:tc>
                  <a:txBody>
                    <a:bodyPr lIns="91080" rIns="91080" tIns="91080" bIns="910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5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Admin Panel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82320">
                <a:tc>
                  <a:txBody>
                    <a:bodyPr lIns="91080" rIns="91080" tIns="91080" bIns="910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6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Future Enhancement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82320">
                <a:tc>
                  <a:txBody>
                    <a:bodyPr lIns="91080" rIns="91080" tIns="91080" bIns="910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7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Project Demonstration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14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400"/>
                            </p:stCondLst>
                            <p:childTnLst>
                              <p:par>
                                <p:cTn id="9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69;p15"/>
          <p:cNvSpPr/>
          <p:nvPr/>
        </p:nvSpPr>
        <p:spPr>
          <a:xfrm>
            <a:off x="1022040" y="1057680"/>
            <a:ext cx="1243800" cy="621720"/>
          </a:xfrm>
          <a:prstGeom prst="rect">
            <a:avLst/>
          </a:prstGeom>
          <a:solidFill>
            <a:schemeClr val="dk1"/>
          </a:solidFill>
          <a:ln w="9525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1720" rIns="81720" tIns="50760" bIns="40680" anchor="ctr">
            <a:noAutofit/>
          </a:bodyPr>
          <a:p>
            <a:pPr algn="ctr">
              <a:lnSpc>
                <a:spcPct val="93000"/>
              </a:lnSpc>
              <a:buNone/>
              <a:tabLst>
                <a:tab algn="l" pos="0"/>
              </a:tabLst>
            </a:pPr>
            <a:r>
              <a:rPr b="0" lang="en" sz="1100" spc="-1" strike="noStrike">
                <a:solidFill>
                  <a:srgbClr val="000000"/>
                </a:solidFill>
                <a:latin typeface="Arial"/>
                <a:ea typeface="Arial"/>
              </a:rPr>
              <a:t>Register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86" name="Google Shape;70;p15"/>
          <p:cNvSpPr/>
          <p:nvPr/>
        </p:nvSpPr>
        <p:spPr>
          <a:xfrm>
            <a:off x="3465720" y="817200"/>
            <a:ext cx="1701720" cy="1134360"/>
          </a:xfrm>
          <a:prstGeom prst="diamond">
            <a:avLst/>
          </a:prstGeom>
          <a:solidFill>
            <a:schemeClr val="dk1"/>
          </a:solidFill>
          <a:ln w="952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1720" rIns="81720" tIns="50760" bIns="40680" anchor="ctr">
            <a:noAutofit/>
          </a:bodyPr>
          <a:p>
            <a:pPr algn="ctr">
              <a:lnSpc>
                <a:spcPct val="93000"/>
              </a:lnSpc>
              <a:buNone/>
              <a:tabLst>
                <a:tab algn="l" pos="0"/>
              </a:tabLst>
            </a:pPr>
            <a:r>
              <a:rPr b="0" lang="en" sz="1100" spc="-1" strike="noStrike">
                <a:solidFill>
                  <a:srgbClr val="000000"/>
                </a:solidFill>
                <a:latin typeface="Arial"/>
                <a:ea typeface="Arial"/>
              </a:rPr>
              <a:t>Code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87" name="Google Shape;71;p15"/>
          <p:cNvSpPr/>
          <p:nvPr/>
        </p:nvSpPr>
        <p:spPr>
          <a:xfrm>
            <a:off x="7657560" y="2301480"/>
            <a:ext cx="1243800" cy="829080"/>
          </a:xfrm>
          <a:prstGeom prst="roundRect">
            <a:avLst>
              <a:gd name="adj" fmla="val 3600"/>
            </a:avLst>
          </a:prstGeom>
          <a:solidFill>
            <a:schemeClr val="dk1"/>
          </a:solidFill>
          <a:ln w="9525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1720" rIns="81720" tIns="50760" bIns="40680" anchor="ctr">
            <a:noAutofit/>
          </a:bodyPr>
          <a:p>
            <a:pPr algn="ctr">
              <a:lnSpc>
                <a:spcPct val="93000"/>
              </a:lnSpc>
              <a:buNone/>
              <a:tabLst>
                <a:tab algn="l" pos="0"/>
              </a:tabLst>
            </a:pPr>
            <a:r>
              <a:rPr b="0" lang="en" sz="1100" spc="-1" strike="noStrike">
                <a:solidFill>
                  <a:srgbClr val="000000"/>
                </a:solidFill>
                <a:latin typeface="Arial"/>
                <a:ea typeface="Arial"/>
              </a:rPr>
              <a:t>Registered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88" name="Google Shape;72;p15"/>
          <p:cNvSpPr/>
          <p:nvPr/>
        </p:nvSpPr>
        <p:spPr>
          <a:xfrm>
            <a:off x="5169240" y="2094480"/>
            <a:ext cx="1451160" cy="103644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0" y="120000"/>
                </a:moveTo>
                <a:lnTo>
                  <a:pt x="4629" y="0"/>
                </a:lnTo>
                <a:lnTo>
                  <a:pt x="98570" y="0"/>
                </a:lnTo>
                <a:lnTo>
                  <a:pt x="120000" y="120000"/>
                </a:lnTo>
                <a:close/>
              </a:path>
            </a:pathLst>
          </a:custGeom>
          <a:solidFill>
            <a:schemeClr val="dk1"/>
          </a:solidFill>
          <a:ln w="952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1720" rIns="81720" tIns="50760" bIns="40680" anchor="ctr">
            <a:noAutofit/>
          </a:bodyPr>
          <a:p>
            <a:pPr algn="ctr">
              <a:lnSpc>
                <a:spcPct val="93000"/>
              </a:lnSpc>
              <a:buNone/>
              <a:tabLst>
                <a:tab algn="l" pos="0"/>
              </a:tabLst>
            </a:pPr>
            <a:r>
              <a:rPr b="0" lang="en" sz="1100" spc="-1" strike="noStrike">
                <a:solidFill>
                  <a:srgbClr val="000000"/>
                </a:solidFill>
                <a:latin typeface="Arial"/>
                <a:ea typeface="Arial"/>
              </a:rPr>
              <a:t>Database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89" name="Google Shape;73;p15"/>
          <p:cNvSpPr/>
          <p:nvPr/>
        </p:nvSpPr>
        <p:spPr>
          <a:xfrm>
            <a:off x="2266200" y="1368720"/>
            <a:ext cx="1199160" cy="15480"/>
          </a:xfrm>
          <a:prstGeom prst="bentConnector3">
            <a:avLst>
              <a:gd name="adj1" fmla="val 10797"/>
            </a:avLst>
          </a:prstGeom>
          <a:noFill/>
          <a:ln w="952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Google Shape;74;p15"/>
          <p:cNvSpPr/>
          <p:nvPr/>
        </p:nvSpPr>
        <p:spPr>
          <a:xfrm>
            <a:off x="6413400" y="1057680"/>
            <a:ext cx="1243800" cy="621720"/>
          </a:xfrm>
          <a:prstGeom prst="rect">
            <a:avLst/>
          </a:prstGeom>
          <a:solidFill>
            <a:schemeClr val="dk1"/>
          </a:solidFill>
          <a:ln w="952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1720" rIns="81720" tIns="50760" bIns="40680" anchor="ctr">
            <a:noAutofit/>
          </a:bodyPr>
          <a:p>
            <a:pPr algn="ctr">
              <a:lnSpc>
                <a:spcPct val="93000"/>
              </a:lnSpc>
              <a:buNone/>
              <a:tabLst>
                <a:tab algn="l" pos="0"/>
              </a:tabLst>
            </a:pPr>
            <a:r>
              <a:rPr b="0" lang="en" sz="1100" spc="-1" strike="noStrike">
                <a:solidFill>
                  <a:srgbClr val="000000"/>
                </a:solidFill>
                <a:latin typeface="Arial"/>
                <a:ea typeface="Arial"/>
              </a:rPr>
              <a:t>E-mail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91" name="Google Shape;75;p15"/>
          <p:cNvSpPr/>
          <p:nvPr/>
        </p:nvSpPr>
        <p:spPr>
          <a:xfrm flipH="1" rot="10800000">
            <a:off x="5167440" y="1367280"/>
            <a:ext cx="1245240" cy="18720"/>
          </a:xfrm>
          <a:prstGeom prst="bentConnector3">
            <a:avLst>
              <a:gd name="adj1" fmla="val 10801"/>
            </a:avLst>
          </a:prstGeom>
          <a:noFill/>
          <a:ln w="952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Google Shape;76;p15"/>
          <p:cNvSpPr/>
          <p:nvPr/>
        </p:nvSpPr>
        <p:spPr>
          <a:xfrm flipH="1">
            <a:off x="5893200" y="1679760"/>
            <a:ext cx="1143360" cy="414360"/>
          </a:xfrm>
          <a:prstGeom prst="bentConnector5">
            <a:avLst>
              <a:gd name="adj1" fmla="val 0"/>
              <a:gd name="adj2" fmla="val 0"/>
              <a:gd name="adj3" fmla="val 0"/>
            </a:avLst>
          </a:prstGeom>
          <a:noFill/>
          <a:ln w="952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Google Shape;77;p15"/>
          <p:cNvSpPr/>
          <p:nvPr/>
        </p:nvSpPr>
        <p:spPr>
          <a:xfrm>
            <a:off x="6439320" y="2612520"/>
            <a:ext cx="1217880" cy="103320"/>
          </a:xfrm>
          <a:prstGeom prst="bentConnector3">
            <a:avLst>
              <a:gd name="adj1" fmla="val 12403"/>
            </a:avLst>
          </a:prstGeom>
          <a:noFill/>
          <a:ln w="952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Google Shape;78;p15"/>
          <p:cNvSpPr/>
          <p:nvPr/>
        </p:nvSpPr>
        <p:spPr>
          <a:xfrm>
            <a:off x="399960" y="3960360"/>
            <a:ext cx="1451160" cy="621720"/>
          </a:xfrm>
          <a:prstGeom prst="roundRect">
            <a:avLst>
              <a:gd name="adj" fmla="val 3600"/>
            </a:avLst>
          </a:prstGeom>
          <a:solidFill>
            <a:schemeClr val="dk1"/>
          </a:solidFill>
          <a:ln w="9525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1720" rIns="81720" tIns="50760" bIns="40680" anchor="ctr">
            <a:noAutofit/>
          </a:bodyPr>
          <a:p>
            <a:pPr algn="ctr">
              <a:lnSpc>
                <a:spcPct val="93000"/>
              </a:lnSpc>
              <a:buNone/>
              <a:tabLst>
                <a:tab algn="l" pos="0"/>
              </a:tabLst>
            </a:pPr>
            <a:r>
              <a:rPr b="0" lang="en" sz="1100" spc="-1" strike="noStrike">
                <a:solidFill>
                  <a:srgbClr val="000000"/>
                </a:solidFill>
                <a:latin typeface="Arial"/>
                <a:ea typeface="Arial"/>
              </a:rPr>
              <a:t>Login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95" name="Google Shape;79;p15"/>
          <p:cNvSpPr/>
          <p:nvPr/>
        </p:nvSpPr>
        <p:spPr>
          <a:xfrm>
            <a:off x="2473560" y="3753000"/>
            <a:ext cx="1243800" cy="414360"/>
          </a:xfrm>
          <a:prstGeom prst="rect">
            <a:avLst/>
          </a:prstGeom>
          <a:solidFill>
            <a:schemeClr val="dk1"/>
          </a:solidFill>
          <a:ln w="9525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1720" rIns="81720" tIns="50760" bIns="40680" anchor="ctr">
            <a:noAutofit/>
          </a:bodyPr>
          <a:p>
            <a:pPr algn="ctr">
              <a:lnSpc>
                <a:spcPct val="93000"/>
              </a:lnSpc>
              <a:buNone/>
              <a:tabLst>
                <a:tab algn="l" pos="0"/>
              </a:tabLst>
            </a:pPr>
            <a:r>
              <a:rPr b="1" lang="en" sz="1100" spc="-1" strike="noStrike">
                <a:solidFill>
                  <a:srgbClr val="000000"/>
                </a:solidFill>
                <a:latin typeface="Arial"/>
                <a:ea typeface="Arial"/>
              </a:rPr>
              <a:t>Username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96" name="Google Shape;80;p15"/>
          <p:cNvSpPr/>
          <p:nvPr/>
        </p:nvSpPr>
        <p:spPr>
          <a:xfrm>
            <a:off x="2473560" y="4547880"/>
            <a:ext cx="1243800" cy="414360"/>
          </a:xfrm>
          <a:prstGeom prst="rect">
            <a:avLst/>
          </a:prstGeom>
          <a:solidFill>
            <a:schemeClr val="dk1"/>
          </a:solidFill>
          <a:ln w="9525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1720" rIns="81720" tIns="50760" bIns="40680" anchor="ctr">
            <a:noAutofit/>
          </a:bodyPr>
          <a:p>
            <a:pPr algn="ctr">
              <a:lnSpc>
                <a:spcPct val="93000"/>
              </a:lnSpc>
              <a:buNone/>
              <a:tabLst>
                <a:tab algn="l" pos="0"/>
              </a:tabLst>
            </a:pPr>
            <a:r>
              <a:rPr b="1" lang="en" sz="1100" spc="-1" strike="noStrike">
                <a:solidFill>
                  <a:srgbClr val="000000"/>
                </a:solidFill>
                <a:latin typeface="Arial"/>
                <a:ea typeface="Arial"/>
              </a:rPr>
              <a:t>Password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97" name="Google Shape;81;p15"/>
          <p:cNvSpPr/>
          <p:nvPr/>
        </p:nvSpPr>
        <p:spPr>
          <a:xfrm>
            <a:off x="5583960" y="3862440"/>
            <a:ext cx="2280600" cy="1036440"/>
          </a:xfrm>
          <a:prstGeom prst="roundRect">
            <a:avLst>
              <a:gd name="adj" fmla="val 3600"/>
            </a:avLst>
          </a:prstGeom>
          <a:solidFill>
            <a:schemeClr val="dk1"/>
          </a:solidFill>
          <a:ln w="9525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1720" rIns="81720" tIns="50760" bIns="40680" anchor="ctr">
            <a:noAutofit/>
          </a:bodyPr>
          <a:p>
            <a:pPr algn="ctr">
              <a:lnSpc>
                <a:spcPct val="93000"/>
              </a:lnSpc>
              <a:buNone/>
              <a:tabLst>
                <a:tab algn="l" pos="0"/>
              </a:tabLst>
            </a:pPr>
            <a:r>
              <a:rPr b="0" lang="en" sz="1100" spc="-1" strike="noStrike">
                <a:solidFill>
                  <a:srgbClr val="000000"/>
                </a:solidFill>
                <a:latin typeface="Arial"/>
                <a:ea typeface="Arial"/>
              </a:rPr>
              <a:t>Home Page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98" name="Google Shape;82;p15"/>
          <p:cNvSpPr/>
          <p:nvPr/>
        </p:nvSpPr>
        <p:spPr>
          <a:xfrm flipH="1" rot="10800000">
            <a:off x="1851120" y="3958920"/>
            <a:ext cx="621720" cy="313920"/>
          </a:xfrm>
          <a:prstGeom prst="bentConnector3">
            <a:avLst>
              <a:gd name="adj1" fmla="val 10805"/>
            </a:avLst>
          </a:prstGeom>
          <a:noFill/>
          <a:ln w="952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Google Shape;83;p15"/>
          <p:cNvSpPr/>
          <p:nvPr/>
        </p:nvSpPr>
        <p:spPr>
          <a:xfrm>
            <a:off x="1851480" y="4271400"/>
            <a:ext cx="621720" cy="483480"/>
          </a:xfrm>
          <a:prstGeom prst="bentConnector3">
            <a:avLst>
              <a:gd name="adj1" fmla="val 10805"/>
            </a:avLst>
          </a:prstGeom>
          <a:noFill/>
          <a:ln w="952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Google Shape;84;p15"/>
          <p:cNvSpPr/>
          <p:nvPr/>
        </p:nvSpPr>
        <p:spPr>
          <a:xfrm flipH="1" rot="10800000">
            <a:off x="1125360" y="3129480"/>
            <a:ext cx="4768920" cy="832320"/>
          </a:xfrm>
          <a:prstGeom prst="bentConnector3">
            <a:avLst>
              <a:gd name="adj1" fmla="val 0"/>
            </a:avLst>
          </a:prstGeom>
          <a:noFill/>
          <a:ln w="952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Google Shape;85;p15"/>
          <p:cNvSpPr/>
          <p:nvPr/>
        </p:nvSpPr>
        <p:spPr>
          <a:xfrm rot="10800000">
            <a:off x="5893560" y="3129840"/>
            <a:ext cx="832320" cy="734040"/>
          </a:xfrm>
          <a:prstGeom prst="bentConnector3">
            <a:avLst>
              <a:gd name="adj1" fmla="val 0"/>
            </a:avLst>
          </a:prstGeom>
          <a:noFill/>
          <a:ln w="952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Google Shape;86;p15"/>
          <p:cNvSpPr/>
          <p:nvPr/>
        </p:nvSpPr>
        <p:spPr>
          <a:xfrm>
            <a:off x="3560400" y="94320"/>
            <a:ext cx="2332800" cy="396360"/>
          </a:xfrm>
          <a:prstGeom prst="rect">
            <a:avLst/>
          </a:prstGeom>
          <a:solidFill>
            <a:srgbClr val="43434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1400" spc="-1" strike="noStrike">
                <a:solidFill>
                  <a:srgbClr val="ffffff"/>
                </a:solidFill>
                <a:latin typeface="Arial"/>
                <a:ea typeface="Arial"/>
              </a:rPr>
              <a:t>Registration / Login Page</a:t>
            </a:r>
            <a:endParaRPr b="0" lang="en-IN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91;p16"/>
          <p:cNvSpPr/>
          <p:nvPr/>
        </p:nvSpPr>
        <p:spPr>
          <a:xfrm>
            <a:off x="3111120" y="2019600"/>
            <a:ext cx="2280600" cy="829080"/>
          </a:xfrm>
          <a:prstGeom prst="roundRect">
            <a:avLst>
              <a:gd name="adj" fmla="val 3600"/>
            </a:avLst>
          </a:prstGeom>
          <a:solidFill>
            <a:schemeClr val="dk1"/>
          </a:solidFill>
          <a:ln w="9525">
            <a:solidFill>
              <a:srgbClr val="729fc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1720" rIns="81720" tIns="50760" bIns="40680" anchor="ctr">
            <a:noAutofit/>
          </a:bodyPr>
          <a:p>
            <a:pPr algn="ctr">
              <a:lnSpc>
                <a:spcPct val="93000"/>
              </a:lnSpc>
              <a:buNone/>
              <a:tabLst>
                <a:tab algn="l" pos="0"/>
              </a:tabLst>
            </a:pPr>
            <a:r>
              <a:rPr b="0" lang="en" sz="1100" spc="-1" strike="noStrike">
                <a:solidFill>
                  <a:srgbClr val="000000"/>
                </a:solidFill>
                <a:latin typeface="Arial"/>
                <a:ea typeface="Arial"/>
              </a:rPr>
              <a:t>Search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104" name="Google Shape;92;p16"/>
          <p:cNvSpPr/>
          <p:nvPr/>
        </p:nvSpPr>
        <p:spPr>
          <a:xfrm>
            <a:off x="722160" y="3470760"/>
            <a:ext cx="1451160" cy="414360"/>
          </a:xfrm>
          <a:prstGeom prst="rect">
            <a:avLst/>
          </a:prstGeom>
          <a:solidFill>
            <a:schemeClr val="dk1"/>
          </a:solidFill>
          <a:ln w="9525">
            <a:solidFill>
              <a:srgbClr val="729fc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1720" rIns="81720" tIns="50760" bIns="40680" anchor="ctr">
            <a:noAutofit/>
          </a:bodyPr>
          <a:p>
            <a:pPr algn="ctr">
              <a:lnSpc>
                <a:spcPct val="93000"/>
              </a:lnSpc>
              <a:buNone/>
              <a:tabLst>
                <a:tab algn="l" pos="0"/>
              </a:tabLst>
            </a:pPr>
            <a:r>
              <a:rPr b="0" lang="en" sz="1100" spc="-1" strike="noStrike">
                <a:solidFill>
                  <a:srgbClr val="000000"/>
                </a:solidFill>
                <a:latin typeface="Arial"/>
                <a:ea typeface="Arial"/>
              </a:rPr>
              <a:t>Name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105" name="Google Shape;93;p16"/>
          <p:cNvSpPr/>
          <p:nvPr/>
        </p:nvSpPr>
        <p:spPr>
          <a:xfrm>
            <a:off x="2224080" y="3470760"/>
            <a:ext cx="1451160" cy="414360"/>
          </a:xfrm>
          <a:prstGeom prst="rect">
            <a:avLst/>
          </a:prstGeom>
          <a:solidFill>
            <a:schemeClr val="dk1"/>
          </a:solidFill>
          <a:ln w="9525">
            <a:solidFill>
              <a:srgbClr val="729fc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1720" rIns="81720" tIns="50760" bIns="40680" anchor="ctr">
            <a:noAutofit/>
          </a:bodyPr>
          <a:p>
            <a:pPr algn="ctr">
              <a:lnSpc>
                <a:spcPct val="93000"/>
              </a:lnSpc>
              <a:buNone/>
              <a:tabLst>
                <a:tab algn="l" pos="0"/>
              </a:tabLst>
            </a:pPr>
            <a:r>
              <a:rPr b="0" lang="en" sz="1100" spc="-1" strike="noStrike">
                <a:solidFill>
                  <a:srgbClr val="000000"/>
                </a:solidFill>
                <a:latin typeface="Arial"/>
                <a:ea typeface="Arial"/>
              </a:rPr>
              <a:t>City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106" name="Google Shape;94;p16"/>
          <p:cNvSpPr/>
          <p:nvPr/>
        </p:nvSpPr>
        <p:spPr>
          <a:xfrm>
            <a:off x="3726000" y="3470760"/>
            <a:ext cx="1451160" cy="414360"/>
          </a:xfrm>
          <a:prstGeom prst="rect">
            <a:avLst/>
          </a:prstGeom>
          <a:solidFill>
            <a:schemeClr val="dk1"/>
          </a:solidFill>
          <a:ln w="9525">
            <a:solidFill>
              <a:srgbClr val="729fc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1720" rIns="81720" tIns="50760" bIns="40680" anchor="ctr">
            <a:noAutofit/>
          </a:bodyPr>
          <a:p>
            <a:pPr algn="ctr">
              <a:lnSpc>
                <a:spcPct val="93000"/>
              </a:lnSpc>
              <a:buNone/>
              <a:tabLst>
                <a:tab algn="l" pos="0"/>
              </a:tabLst>
            </a:pPr>
            <a:r>
              <a:rPr b="0" lang="en" sz="1100" spc="-1" strike="noStrike">
                <a:solidFill>
                  <a:srgbClr val="000000"/>
                </a:solidFill>
                <a:latin typeface="Arial"/>
                <a:ea typeface="Arial"/>
              </a:rPr>
              <a:t>State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107" name="Google Shape;95;p16"/>
          <p:cNvSpPr/>
          <p:nvPr/>
        </p:nvSpPr>
        <p:spPr>
          <a:xfrm>
            <a:off x="5227920" y="3470760"/>
            <a:ext cx="1451160" cy="414360"/>
          </a:xfrm>
          <a:prstGeom prst="rect">
            <a:avLst/>
          </a:prstGeom>
          <a:solidFill>
            <a:schemeClr val="dk1"/>
          </a:solidFill>
          <a:ln w="9525">
            <a:solidFill>
              <a:srgbClr val="729fc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1720" rIns="81720" tIns="50760" bIns="40680" anchor="ctr">
            <a:noAutofit/>
          </a:bodyPr>
          <a:p>
            <a:pPr algn="ctr">
              <a:lnSpc>
                <a:spcPct val="93000"/>
              </a:lnSpc>
              <a:buNone/>
              <a:tabLst>
                <a:tab algn="l" pos="0"/>
              </a:tabLst>
            </a:pPr>
            <a:r>
              <a:rPr b="0" lang="en" sz="1100" spc="-1" strike="noStrike">
                <a:solidFill>
                  <a:srgbClr val="000000"/>
                </a:solidFill>
                <a:latin typeface="Arial"/>
                <a:ea typeface="Arial"/>
              </a:rPr>
              <a:t>Category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108" name="Google Shape;96;p16"/>
          <p:cNvSpPr/>
          <p:nvPr/>
        </p:nvSpPr>
        <p:spPr>
          <a:xfrm>
            <a:off x="6731280" y="3470760"/>
            <a:ext cx="1451160" cy="414360"/>
          </a:xfrm>
          <a:prstGeom prst="rect">
            <a:avLst/>
          </a:prstGeom>
          <a:solidFill>
            <a:schemeClr val="dk1"/>
          </a:solidFill>
          <a:ln w="9525">
            <a:solidFill>
              <a:srgbClr val="729fc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1720" rIns="81720" tIns="50760" bIns="40680" anchor="ctr">
            <a:noAutofit/>
          </a:bodyPr>
          <a:p>
            <a:pPr algn="ctr">
              <a:lnSpc>
                <a:spcPct val="93000"/>
              </a:lnSpc>
              <a:buNone/>
              <a:tabLst>
                <a:tab algn="l" pos="0"/>
              </a:tabLst>
            </a:pPr>
            <a:r>
              <a:rPr b="0" lang="en" sz="1100" spc="-1" strike="noStrike">
                <a:solidFill>
                  <a:srgbClr val="000000"/>
                </a:solidFill>
                <a:latin typeface="Arial"/>
                <a:ea typeface="Arial"/>
              </a:rPr>
              <a:t>Price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109" name="Google Shape;97;p16"/>
          <p:cNvSpPr/>
          <p:nvPr/>
        </p:nvSpPr>
        <p:spPr>
          <a:xfrm flipH="1" rot="10800000">
            <a:off x="1447560" y="2847240"/>
            <a:ext cx="2803320" cy="624960"/>
          </a:xfrm>
          <a:prstGeom prst="bentConnector3">
            <a:avLst>
              <a:gd name="adj1" fmla="val 0"/>
            </a:avLst>
          </a:prstGeom>
          <a:noFill/>
          <a:ln w="952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Google Shape;98;p16"/>
          <p:cNvSpPr/>
          <p:nvPr/>
        </p:nvSpPr>
        <p:spPr>
          <a:xfrm flipH="1" rot="10800000">
            <a:off x="2950200" y="2847240"/>
            <a:ext cx="1301760" cy="624960"/>
          </a:xfrm>
          <a:prstGeom prst="bentConnector3">
            <a:avLst>
              <a:gd name="adj1" fmla="val 0"/>
            </a:avLst>
          </a:prstGeom>
          <a:noFill/>
          <a:ln w="952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Google Shape;99;p16"/>
          <p:cNvSpPr/>
          <p:nvPr/>
        </p:nvSpPr>
        <p:spPr>
          <a:xfrm flipH="1" rot="5400000">
            <a:off x="4038120" y="3058200"/>
            <a:ext cx="624960" cy="202680"/>
          </a:xfrm>
          <a:prstGeom prst="bentConnector3">
            <a:avLst>
              <a:gd name="adj1" fmla="val 10792"/>
            </a:avLst>
          </a:prstGeom>
          <a:noFill/>
          <a:ln w="952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Google Shape;100;p16"/>
          <p:cNvSpPr/>
          <p:nvPr/>
        </p:nvSpPr>
        <p:spPr>
          <a:xfrm rot="10800000">
            <a:off x="4250520" y="2846880"/>
            <a:ext cx="1704600" cy="624960"/>
          </a:xfrm>
          <a:prstGeom prst="bentConnector3">
            <a:avLst>
              <a:gd name="adj1" fmla="val 0"/>
            </a:avLst>
          </a:prstGeom>
          <a:noFill/>
          <a:ln w="952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Google Shape;101;p16"/>
          <p:cNvSpPr/>
          <p:nvPr/>
        </p:nvSpPr>
        <p:spPr>
          <a:xfrm rot="10800000">
            <a:off x="4250160" y="2846880"/>
            <a:ext cx="3208320" cy="624960"/>
          </a:xfrm>
          <a:prstGeom prst="bentConnector3">
            <a:avLst>
              <a:gd name="adj1" fmla="val 0"/>
            </a:avLst>
          </a:prstGeom>
          <a:noFill/>
          <a:ln w="952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Google Shape;102;p16"/>
          <p:cNvSpPr/>
          <p:nvPr/>
        </p:nvSpPr>
        <p:spPr>
          <a:xfrm>
            <a:off x="1447920" y="4303080"/>
            <a:ext cx="2096280" cy="624960"/>
          </a:xfrm>
          <a:prstGeom prst="rect">
            <a:avLst/>
          </a:prstGeom>
          <a:solidFill>
            <a:schemeClr val="dk1"/>
          </a:solidFill>
          <a:ln w="9525">
            <a:solidFill>
              <a:srgbClr val="729fc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1720" rIns="81720" tIns="40680" bIns="40680" anchor="ctr">
            <a:noAutofit/>
          </a:bodyPr>
          <a:p>
            <a:pPr algn="ctr">
              <a:lnSpc>
                <a:spcPct val="93000"/>
              </a:lnSpc>
              <a:buNone/>
              <a:tabLst>
                <a:tab algn="l" pos="0"/>
              </a:tabLst>
            </a:pPr>
            <a:r>
              <a:rPr b="0" lang="en" sz="1100" spc="-1" strike="noStrike">
                <a:solidFill>
                  <a:srgbClr val="000000"/>
                </a:solidFill>
                <a:latin typeface="Arial"/>
                <a:ea typeface="Arial"/>
              </a:rPr>
              <a:t>Recently Added Products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115" name="Google Shape;103;p16"/>
          <p:cNvSpPr/>
          <p:nvPr/>
        </p:nvSpPr>
        <p:spPr>
          <a:xfrm>
            <a:off x="5031720" y="4303080"/>
            <a:ext cx="2150640" cy="624960"/>
          </a:xfrm>
          <a:prstGeom prst="rect">
            <a:avLst/>
          </a:prstGeom>
          <a:solidFill>
            <a:schemeClr val="dk1"/>
          </a:solidFill>
          <a:ln w="9525">
            <a:solidFill>
              <a:srgbClr val="729fc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1720" rIns="81720" tIns="40680" bIns="40680" anchor="ctr">
            <a:noAutofit/>
          </a:bodyPr>
          <a:p>
            <a:pPr algn="ctr">
              <a:lnSpc>
                <a:spcPct val="93000"/>
              </a:lnSpc>
              <a:buNone/>
              <a:tabLst>
                <a:tab algn="l" pos="0"/>
              </a:tabLst>
            </a:pPr>
            <a:r>
              <a:rPr b="0" lang="en" sz="1100" spc="-1" strike="noStrike">
                <a:solidFill>
                  <a:srgbClr val="000000"/>
                </a:solidFill>
                <a:latin typeface="Arial"/>
                <a:ea typeface="Arial"/>
              </a:rPr>
              <a:t>Searched Product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116" name="Google Shape;104;p16"/>
          <p:cNvSpPr/>
          <p:nvPr/>
        </p:nvSpPr>
        <p:spPr>
          <a:xfrm>
            <a:off x="7236720" y="1727280"/>
            <a:ext cx="1243800" cy="414360"/>
          </a:xfrm>
          <a:prstGeom prst="rect">
            <a:avLst/>
          </a:prstGeom>
          <a:solidFill>
            <a:schemeClr val="dk1"/>
          </a:solidFill>
          <a:ln w="9525">
            <a:solidFill>
              <a:srgbClr val="729fc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1720" rIns="81720" tIns="40680" bIns="40680" anchor="ctr">
            <a:noAutofit/>
          </a:bodyPr>
          <a:p>
            <a:pPr algn="ctr">
              <a:lnSpc>
                <a:spcPct val="93000"/>
              </a:lnSpc>
              <a:buNone/>
              <a:tabLst>
                <a:tab algn="l" pos="0"/>
              </a:tabLst>
            </a:pPr>
            <a:r>
              <a:rPr b="0" lang="en" sz="1100" spc="-1" strike="noStrike">
                <a:solidFill>
                  <a:srgbClr val="000000"/>
                </a:solidFill>
                <a:latin typeface="Arial"/>
                <a:ea typeface="Arial"/>
              </a:rPr>
              <a:t>User Dashboard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117" name="Google Shape;105;p16"/>
          <p:cNvSpPr/>
          <p:nvPr/>
        </p:nvSpPr>
        <p:spPr>
          <a:xfrm>
            <a:off x="7236720" y="1105200"/>
            <a:ext cx="1243800" cy="414360"/>
          </a:xfrm>
          <a:prstGeom prst="rect">
            <a:avLst/>
          </a:prstGeom>
          <a:solidFill>
            <a:schemeClr val="dk1"/>
          </a:solidFill>
          <a:ln w="9525">
            <a:solidFill>
              <a:srgbClr val="729fc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1720" rIns="81720" tIns="40680" bIns="40680" anchor="ctr">
            <a:noAutofit/>
          </a:bodyPr>
          <a:p>
            <a:pPr algn="ctr">
              <a:lnSpc>
                <a:spcPct val="93000"/>
              </a:lnSpc>
              <a:buNone/>
              <a:tabLst>
                <a:tab algn="l" pos="0"/>
              </a:tabLst>
            </a:pPr>
            <a:r>
              <a:rPr b="0" lang="en" sz="1100" spc="-1" strike="noStrike">
                <a:solidFill>
                  <a:srgbClr val="000000"/>
                </a:solidFill>
                <a:latin typeface="Arial"/>
                <a:ea typeface="Arial"/>
              </a:rPr>
              <a:t>Featured Listing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118" name="Google Shape;106;p16"/>
          <p:cNvSpPr/>
          <p:nvPr/>
        </p:nvSpPr>
        <p:spPr>
          <a:xfrm>
            <a:off x="7236720" y="2349360"/>
            <a:ext cx="1243800" cy="414360"/>
          </a:xfrm>
          <a:prstGeom prst="rect">
            <a:avLst/>
          </a:prstGeom>
          <a:solidFill>
            <a:schemeClr val="dk1"/>
          </a:solidFill>
          <a:ln w="9525">
            <a:solidFill>
              <a:srgbClr val="729fc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1720" rIns="81720" tIns="40680" bIns="40680" anchor="ctr">
            <a:noAutofit/>
          </a:bodyPr>
          <a:p>
            <a:pPr algn="ctr">
              <a:lnSpc>
                <a:spcPct val="93000"/>
              </a:lnSpc>
              <a:buNone/>
              <a:tabLst>
                <a:tab algn="l" pos="0"/>
              </a:tabLst>
            </a:pPr>
            <a:r>
              <a:rPr b="0" lang="en" sz="1100" spc="-1" strike="noStrike">
                <a:solidFill>
                  <a:srgbClr val="000000"/>
                </a:solidFill>
                <a:latin typeface="Arial"/>
                <a:ea typeface="Arial"/>
              </a:rPr>
              <a:t>Logout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119" name="Google Shape;107;p16"/>
          <p:cNvSpPr/>
          <p:nvPr/>
        </p:nvSpPr>
        <p:spPr>
          <a:xfrm>
            <a:off x="3525840" y="1083600"/>
            <a:ext cx="1451160" cy="414360"/>
          </a:xfrm>
          <a:prstGeom prst="rect">
            <a:avLst/>
          </a:prstGeom>
          <a:solidFill>
            <a:schemeClr val="dk1"/>
          </a:solidFill>
          <a:ln w="9525">
            <a:solidFill>
              <a:srgbClr val="729fc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1720" rIns="81720" tIns="40680" bIns="40680" anchor="ctr">
            <a:noAutofit/>
          </a:bodyPr>
          <a:p>
            <a:pPr algn="ctr">
              <a:lnSpc>
                <a:spcPct val="93000"/>
              </a:lnSpc>
              <a:buNone/>
              <a:tabLst>
                <a:tab algn="l" pos="0"/>
              </a:tabLst>
            </a:pPr>
            <a:r>
              <a:rPr b="0" lang="en" sz="1100" spc="-1" strike="noStrike">
                <a:solidFill>
                  <a:srgbClr val="000000"/>
                </a:solidFill>
                <a:latin typeface="Arial"/>
                <a:ea typeface="Arial"/>
              </a:rPr>
              <a:t>Home page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120" name="Google Shape;108;p16"/>
          <p:cNvSpPr/>
          <p:nvPr/>
        </p:nvSpPr>
        <p:spPr>
          <a:xfrm>
            <a:off x="4977360" y="1290960"/>
            <a:ext cx="2259360" cy="21240"/>
          </a:xfrm>
          <a:prstGeom prst="bentConnector3">
            <a:avLst>
              <a:gd name="adj1" fmla="val 10798"/>
            </a:avLst>
          </a:prstGeom>
          <a:noFill/>
          <a:ln w="952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Google Shape;109;p16"/>
          <p:cNvSpPr/>
          <p:nvPr/>
        </p:nvSpPr>
        <p:spPr>
          <a:xfrm>
            <a:off x="4977360" y="1290960"/>
            <a:ext cx="2259360" cy="643320"/>
          </a:xfrm>
          <a:prstGeom prst="bentConnector3">
            <a:avLst>
              <a:gd name="adj1" fmla="val 10798"/>
            </a:avLst>
          </a:prstGeom>
          <a:noFill/>
          <a:ln w="952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Google Shape;110;p16"/>
          <p:cNvSpPr/>
          <p:nvPr/>
        </p:nvSpPr>
        <p:spPr>
          <a:xfrm>
            <a:off x="4977360" y="1290960"/>
            <a:ext cx="2259360" cy="1265400"/>
          </a:xfrm>
          <a:prstGeom prst="bentConnector3">
            <a:avLst>
              <a:gd name="adj1" fmla="val 10798"/>
            </a:avLst>
          </a:prstGeom>
          <a:noFill/>
          <a:ln w="952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Google Shape;111;p16"/>
          <p:cNvSpPr/>
          <p:nvPr/>
        </p:nvSpPr>
        <p:spPr>
          <a:xfrm>
            <a:off x="588240" y="1060560"/>
            <a:ext cx="1243800" cy="414360"/>
          </a:xfrm>
          <a:prstGeom prst="rect">
            <a:avLst/>
          </a:prstGeom>
          <a:solidFill>
            <a:schemeClr val="dk1"/>
          </a:solidFill>
          <a:ln w="9525">
            <a:solidFill>
              <a:srgbClr val="729fc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1720" rIns="81720" tIns="40680" bIns="40680" anchor="ctr">
            <a:noAutofit/>
          </a:bodyPr>
          <a:p>
            <a:pPr algn="ctr">
              <a:lnSpc>
                <a:spcPct val="93000"/>
              </a:lnSpc>
              <a:buNone/>
              <a:tabLst>
                <a:tab algn="l" pos="0"/>
              </a:tabLst>
            </a:pPr>
            <a:r>
              <a:rPr b="0" lang="en" sz="1100" spc="-1" strike="noStrike">
                <a:solidFill>
                  <a:srgbClr val="000000"/>
                </a:solidFill>
                <a:latin typeface="Arial"/>
                <a:ea typeface="Arial"/>
              </a:rPr>
              <a:t>About us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124" name="Google Shape;112;p16"/>
          <p:cNvSpPr/>
          <p:nvPr/>
        </p:nvSpPr>
        <p:spPr>
          <a:xfrm rot="10800000">
            <a:off x="1830960" y="1266480"/>
            <a:ext cx="1696320" cy="25560"/>
          </a:xfrm>
          <a:prstGeom prst="bentConnector3">
            <a:avLst>
              <a:gd name="adj1" fmla="val 10799"/>
            </a:avLst>
          </a:prstGeom>
          <a:noFill/>
          <a:ln w="952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Google Shape;113;p16"/>
          <p:cNvSpPr/>
          <p:nvPr/>
        </p:nvSpPr>
        <p:spPr>
          <a:xfrm>
            <a:off x="3719520" y="117720"/>
            <a:ext cx="1704600" cy="396360"/>
          </a:xfrm>
          <a:prstGeom prst="rect">
            <a:avLst/>
          </a:prstGeom>
          <a:solidFill>
            <a:srgbClr val="43434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1400" spc="-1" strike="noStrike">
                <a:solidFill>
                  <a:srgbClr val="ffffff"/>
                </a:solidFill>
                <a:latin typeface="Arial"/>
                <a:ea typeface="Arial"/>
              </a:rPr>
              <a:t>Home Page</a:t>
            </a:r>
            <a:endParaRPr b="0" lang="en-IN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18;p17"/>
          <p:cNvSpPr/>
          <p:nvPr/>
        </p:nvSpPr>
        <p:spPr>
          <a:xfrm>
            <a:off x="790560" y="2570040"/>
            <a:ext cx="1865880" cy="621720"/>
          </a:xfrm>
          <a:prstGeom prst="rect">
            <a:avLst/>
          </a:prstGeom>
          <a:solidFill>
            <a:schemeClr val="dk1"/>
          </a:solidFill>
          <a:ln w="9525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1720" rIns="81720" tIns="40680" bIns="40680" anchor="ctr">
            <a:noAutofit/>
          </a:bodyPr>
          <a:p>
            <a:pPr algn="ctr">
              <a:lnSpc>
                <a:spcPct val="93000"/>
              </a:lnSpc>
              <a:buNone/>
              <a:tabLst>
                <a:tab algn="l" pos="0"/>
              </a:tabLst>
            </a:pPr>
            <a:r>
              <a:rPr b="0" lang="en" sz="1100" spc="-1" strike="noStrike">
                <a:solidFill>
                  <a:srgbClr val="000000"/>
                </a:solidFill>
                <a:latin typeface="Arial"/>
                <a:ea typeface="Arial"/>
              </a:rPr>
              <a:t>Featured Listing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127" name="Google Shape;119;p17"/>
          <p:cNvSpPr/>
          <p:nvPr/>
        </p:nvSpPr>
        <p:spPr>
          <a:xfrm>
            <a:off x="3071520" y="1262880"/>
            <a:ext cx="1865880" cy="621720"/>
          </a:xfrm>
          <a:prstGeom prst="rect">
            <a:avLst/>
          </a:prstGeom>
          <a:solidFill>
            <a:schemeClr val="dk1"/>
          </a:solidFill>
          <a:ln w="9525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1720" rIns="81720" tIns="40680" bIns="40680" anchor="ctr">
            <a:noAutofit/>
          </a:bodyPr>
          <a:p>
            <a:pPr algn="ctr">
              <a:lnSpc>
                <a:spcPct val="93000"/>
              </a:lnSpc>
              <a:buNone/>
              <a:tabLst>
                <a:tab algn="l" pos="0"/>
              </a:tabLst>
            </a:pPr>
            <a:r>
              <a:rPr b="0" lang="en" sz="1100" spc="-1" strike="noStrike">
                <a:solidFill>
                  <a:srgbClr val="000000"/>
                </a:solidFill>
                <a:latin typeface="Arial"/>
                <a:ea typeface="Arial"/>
              </a:rPr>
              <a:t>All Products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128" name="Google Shape;120;p17"/>
          <p:cNvSpPr/>
          <p:nvPr/>
        </p:nvSpPr>
        <p:spPr>
          <a:xfrm>
            <a:off x="6596640" y="1002240"/>
            <a:ext cx="1243800" cy="1243800"/>
          </a:xfrm>
          <a:prstGeom prst="diamond">
            <a:avLst/>
          </a:prstGeom>
          <a:solidFill>
            <a:schemeClr val="dk1"/>
          </a:solidFill>
          <a:ln w="9525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1720" rIns="81720" tIns="40680" bIns="40680" anchor="ctr">
            <a:noAutofit/>
          </a:bodyPr>
          <a:p>
            <a:pPr algn="ctr">
              <a:lnSpc>
                <a:spcPct val="93000"/>
              </a:lnSpc>
              <a:buNone/>
              <a:tabLst>
                <a:tab algn="l" pos="0"/>
              </a:tabLst>
            </a:pPr>
            <a:r>
              <a:rPr b="0" lang="en" sz="1100" spc="-1" strike="noStrike">
                <a:solidFill>
                  <a:srgbClr val="000000"/>
                </a:solidFill>
                <a:latin typeface="Arial"/>
                <a:ea typeface="Arial"/>
              </a:rPr>
              <a:t>Details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129" name="Google Shape;121;p17"/>
          <p:cNvSpPr/>
          <p:nvPr/>
        </p:nvSpPr>
        <p:spPr>
          <a:xfrm rot="16200000">
            <a:off x="2208960" y="2020320"/>
            <a:ext cx="1309680" cy="414360"/>
          </a:xfrm>
          <a:prstGeom prst="bentConnector5">
            <a:avLst>
              <a:gd name="adj1" fmla="val 0"/>
              <a:gd name="adj2" fmla="val 0"/>
              <a:gd name="adj3" fmla="val 0"/>
            </a:avLst>
          </a:prstGeom>
          <a:noFill/>
          <a:ln w="952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Google Shape;122;p17"/>
          <p:cNvSpPr/>
          <p:nvPr/>
        </p:nvSpPr>
        <p:spPr>
          <a:xfrm>
            <a:off x="4937760" y="1573560"/>
            <a:ext cx="1658520" cy="50040"/>
          </a:xfrm>
          <a:prstGeom prst="bentConnector3">
            <a:avLst>
              <a:gd name="adj1" fmla="val 10795"/>
            </a:avLst>
          </a:prstGeom>
          <a:noFill/>
          <a:ln w="952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Google Shape;123;p17"/>
          <p:cNvSpPr/>
          <p:nvPr/>
        </p:nvSpPr>
        <p:spPr>
          <a:xfrm>
            <a:off x="4695840" y="2407320"/>
            <a:ext cx="1242360" cy="672120"/>
          </a:xfrm>
          <a:prstGeom prst="roundRect">
            <a:avLst>
              <a:gd name="adj" fmla="val 3600"/>
            </a:avLst>
          </a:prstGeom>
          <a:solidFill>
            <a:schemeClr val="dk1"/>
          </a:solidFill>
          <a:ln w="9525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1720" rIns="81720" tIns="40680" bIns="40680" anchor="ctr">
            <a:noAutofit/>
          </a:bodyPr>
          <a:p>
            <a:pPr algn="ctr">
              <a:lnSpc>
                <a:spcPct val="93000"/>
              </a:lnSpc>
              <a:buNone/>
              <a:tabLst>
                <a:tab algn="l" pos="0"/>
              </a:tabLst>
            </a:pPr>
            <a:r>
              <a:rPr b="0" lang="en" sz="1100" spc="-1" strike="noStrike">
                <a:solidFill>
                  <a:srgbClr val="000000"/>
                </a:solidFill>
                <a:latin typeface="Arial"/>
                <a:ea typeface="Arial"/>
              </a:rPr>
              <a:t>Product Description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132" name="Google Shape;124;p17"/>
          <p:cNvSpPr/>
          <p:nvPr/>
        </p:nvSpPr>
        <p:spPr>
          <a:xfrm>
            <a:off x="6131520" y="2734200"/>
            <a:ext cx="1013400" cy="672120"/>
          </a:xfrm>
          <a:prstGeom prst="roundRect">
            <a:avLst>
              <a:gd name="adj" fmla="val 3600"/>
            </a:avLst>
          </a:prstGeom>
          <a:solidFill>
            <a:schemeClr val="dk1"/>
          </a:solidFill>
          <a:ln w="9525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1720" rIns="81720" tIns="40680" bIns="40680" anchor="ctr">
            <a:noAutofit/>
          </a:bodyPr>
          <a:p>
            <a:pPr algn="ctr">
              <a:lnSpc>
                <a:spcPct val="93000"/>
              </a:lnSpc>
              <a:buNone/>
              <a:tabLst>
                <a:tab algn="l" pos="0"/>
              </a:tabLst>
            </a:pPr>
            <a:r>
              <a:rPr b="0" lang="en" sz="1100" spc="-1" strike="noStrike">
                <a:solidFill>
                  <a:srgbClr val="000000"/>
                </a:solidFill>
                <a:latin typeface="Arial"/>
                <a:ea typeface="Arial"/>
              </a:rPr>
              <a:t>Make an Inquiry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133" name="Google Shape;125;p17"/>
          <p:cNvSpPr/>
          <p:nvPr/>
        </p:nvSpPr>
        <p:spPr>
          <a:xfrm flipH="1" rot="10800000">
            <a:off x="5317560" y="2244960"/>
            <a:ext cx="1901880" cy="163800"/>
          </a:xfrm>
          <a:prstGeom prst="bentConnector5">
            <a:avLst>
              <a:gd name="adj1" fmla="val 0"/>
              <a:gd name="adj2" fmla="val 0"/>
              <a:gd name="adj3" fmla="val 0"/>
            </a:avLst>
          </a:prstGeom>
          <a:noFill/>
          <a:ln w="952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Google Shape;126;p17"/>
          <p:cNvSpPr/>
          <p:nvPr/>
        </p:nvSpPr>
        <p:spPr>
          <a:xfrm flipH="1" rot="10800000">
            <a:off x="6638400" y="2245320"/>
            <a:ext cx="580320" cy="490320"/>
          </a:xfrm>
          <a:prstGeom prst="bentConnector3">
            <a:avLst>
              <a:gd name="adj1" fmla="val 0"/>
            </a:avLst>
          </a:prstGeom>
          <a:noFill/>
          <a:ln w="952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Google Shape;127;p17"/>
          <p:cNvSpPr/>
          <p:nvPr/>
        </p:nvSpPr>
        <p:spPr>
          <a:xfrm>
            <a:off x="7218720" y="4319640"/>
            <a:ext cx="1658520" cy="414360"/>
          </a:xfrm>
          <a:prstGeom prst="rect">
            <a:avLst/>
          </a:prstGeom>
          <a:solidFill>
            <a:schemeClr val="dk1"/>
          </a:solidFill>
          <a:ln w="9525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1720" rIns="81720" tIns="40680" bIns="40680" anchor="ctr">
            <a:noAutofit/>
          </a:bodyPr>
          <a:p>
            <a:pPr algn="ctr">
              <a:lnSpc>
                <a:spcPct val="93000"/>
              </a:lnSpc>
              <a:buNone/>
              <a:tabLst>
                <a:tab algn="l" pos="0"/>
              </a:tabLst>
            </a:pPr>
            <a:r>
              <a:rPr b="0" lang="en" sz="1100" spc="-1" strike="noStrike">
                <a:solidFill>
                  <a:srgbClr val="000000"/>
                </a:solidFill>
                <a:latin typeface="Arial"/>
                <a:ea typeface="Arial"/>
              </a:rPr>
              <a:t>Item Name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136" name="Google Shape;128;p17"/>
          <p:cNvSpPr/>
          <p:nvPr/>
        </p:nvSpPr>
        <p:spPr>
          <a:xfrm>
            <a:off x="5483520" y="4319640"/>
            <a:ext cx="1658520" cy="414360"/>
          </a:xfrm>
          <a:prstGeom prst="rect">
            <a:avLst/>
          </a:prstGeom>
          <a:solidFill>
            <a:schemeClr val="dk1"/>
          </a:solidFill>
          <a:ln w="9525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1720" rIns="81720" tIns="40680" bIns="40680" anchor="ctr">
            <a:noAutofit/>
          </a:bodyPr>
          <a:p>
            <a:pPr algn="ctr">
              <a:lnSpc>
                <a:spcPct val="93000"/>
              </a:lnSpc>
              <a:buNone/>
              <a:tabLst>
                <a:tab algn="l" pos="0"/>
              </a:tabLst>
            </a:pPr>
            <a:r>
              <a:rPr b="0" lang="en" sz="1100" spc="-1" strike="noStrike">
                <a:solidFill>
                  <a:srgbClr val="000000"/>
                </a:solidFill>
                <a:latin typeface="Arial"/>
                <a:ea typeface="Arial"/>
              </a:rPr>
              <a:t>Name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137" name="Google Shape;129;p17"/>
          <p:cNvSpPr/>
          <p:nvPr/>
        </p:nvSpPr>
        <p:spPr>
          <a:xfrm>
            <a:off x="266400" y="4319640"/>
            <a:ext cx="1658520" cy="414360"/>
          </a:xfrm>
          <a:prstGeom prst="rect">
            <a:avLst/>
          </a:prstGeom>
          <a:solidFill>
            <a:schemeClr val="dk1"/>
          </a:solidFill>
          <a:ln w="9525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1720" rIns="81720" tIns="40680" bIns="40680" anchor="ctr">
            <a:noAutofit/>
          </a:bodyPr>
          <a:p>
            <a:pPr algn="ctr">
              <a:lnSpc>
                <a:spcPct val="93000"/>
              </a:lnSpc>
              <a:buNone/>
              <a:tabLst>
                <a:tab algn="l" pos="0"/>
              </a:tabLst>
            </a:pPr>
            <a:r>
              <a:rPr b="0" lang="en" sz="1100" spc="-1" strike="noStrike">
                <a:solidFill>
                  <a:srgbClr val="000000"/>
                </a:solidFill>
                <a:latin typeface="Arial"/>
                <a:ea typeface="Arial"/>
              </a:rPr>
              <a:t>Email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138" name="Google Shape;130;p17"/>
          <p:cNvSpPr/>
          <p:nvPr/>
        </p:nvSpPr>
        <p:spPr>
          <a:xfrm>
            <a:off x="2011680" y="4319640"/>
            <a:ext cx="1658520" cy="414360"/>
          </a:xfrm>
          <a:prstGeom prst="rect">
            <a:avLst/>
          </a:prstGeom>
          <a:solidFill>
            <a:schemeClr val="dk1"/>
          </a:solidFill>
          <a:ln w="9525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1720" rIns="81720" tIns="40680" bIns="40680" anchor="ctr">
            <a:noAutofit/>
          </a:bodyPr>
          <a:p>
            <a:pPr algn="ctr">
              <a:lnSpc>
                <a:spcPct val="93000"/>
              </a:lnSpc>
              <a:buNone/>
              <a:tabLst>
                <a:tab algn="l" pos="0"/>
              </a:tabLst>
            </a:pPr>
            <a:r>
              <a:rPr b="0" lang="en" sz="1100" spc="-1" strike="noStrike">
                <a:solidFill>
                  <a:srgbClr val="000000"/>
                </a:solidFill>
                <a:latin typeface="Arial"/>
                <a:ea typeface="Arial"/>
              </a:rPr>
              <a:t>Phone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139" name="Google Shape;131;p17"/>
          <p:cNvSpPr/>
          <p:nvPr/>
        </p:nvSpPr>
        <p:spPr>
          <a:xfrm>
            <a:off x="3746880" y="4319640"/>
            <a:ext cx="1658520" cy="414360"/>
          </a:xfrm>
          <a:prstGeom prst="rect">
            <a:avLst/>
          </a:prstGeom>
          <a:solidFill>
            <a:schemeClr val="dk1"/>
          </a:solidFill>
          <a:ln w="9525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1720" rIns="81720" tIns="40680" bIns="40680" anchor="ctr">
            <a:noAutofit/>
          </a:bodyPr>
          <a:p>
            <a:pPr algn="ctr">
              <a:lnSpc>
                <a:spcPct val="93000"/>
              </a:lnSpc>
              <a:buNone/>
              <a:tabLst>
                <a:tab algn="l" pos="0"/>
              </a:tabLst>
            </a:pPr>
            <a:r>
              <a:rPr b="0" lang="en" sz="1100" spc="-1" strike="noStrike">
                <a:solidFill>
                  <a:srgbClr val="000000"/>
                </a:solidFill>
                <a:latin typeface="Arial"/>
                <a:ea typeface="Arial"/>
              </a:rPr>
              <a:t>Message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140" name="Google Shape;132;p17"/>
          <p:cNvSpPr/>
          <p:nvPr/>
        </p:nvSpPr>
        <p:spPr>
          <a:xfrm flipH="1" rot="10800000">
            <a:off x="1096200" y="3405960"/>
            <a:ext cx="5542560" cy="915120"/>
          </a:xfrm>
          <a:prstGeom prst="bentConnector3">
            <a:avLst>
              <a:gd name="adj1" fmla="val 0"/>
            </a:avLst>
          </a:prstGeom>
          <a:noFill/>
          <a:ln w="952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Google Shape;133;p17"/>
          <p:cNvSpPr/>
          <p:nvPr/>
        </p:nvSpPr>
        <p:spPr>
          <a:xfrm flipH="1" rot="10800000">
            <a:off x="2840400" y="3405960"/>
            <a:ext cx="3796920" cy="915120"/>
          </a:xfrm>
          <a:prstGeom prst="bentConnector3">
            <a:avLst>
              <a:gd name="adj1" fmla="val 0"/>
            </a:avLst>
          </a:prstGeom>
          <a:noFill/>
          <a:ln w="952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Google Shape;134;p17"/>
          <p:cNvSpPr/>
          <p:nvPr/>
        </p:nvSpPr>
        <p:spPr>
          <a:xfrm flipH="1" rot="10800000">
            <a:off x="4575960" y="3405960"/>
            <a:ext cx="2061720" cy="915120"/>
          </a:xfrm>
          <a:prstGeom prst="bentConnector3">
            <a:avLst>
              <a:gd name="adj1" fmla="val 0"/>
            </a:avLst>
          </a:prstGeom>
          <a:noFill/>
          <a:ln w="952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Google Shape;135;p17"/>
          <p:cNvSpPr/>
          <p:nvPr/>
        </p:nvSpPr>
        <p:spPr>
          <a:xfrm rot="16200000">
            <a:off x="6017760" y="3700800"/>
            <a:ext cx="915120" cy="325080"/>
          </a:xfrm>
          <a:prstGeom prst="bentConnector3">
            <a:avLst>
              <a:gd name="adj1" fmla="val 10802"/>
            </a:avLst>
          </a:prstGeom>
          <a:noFill/>
          <a:ln w="952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Google Shape;136;p17"/>
          <p:cNvSpPr/>
          <p:nvPr/>
        </p:nvSpPr>
        <p:spPr>
          <a:xfrm rot="10800000">
            <a:off x="6637320" y="3405960"/>
            <a:ext cx="1412280" cy="915120"/>
          </a:xfrm>
          <a:prstGeom prst="bentConnector3">
            <a:avLst>
              <a:gd name="adj1" fmla="val 0"/>
            </a:avLst>
          </a:prstGeom>
          <a:noFill/>
          <a:ln w="952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Google Shape;137;p17"/>
          <p:cNvSpPr/>
          <p:nvPr/>
        </p:nvSpPr>
        <p:spPr>
          <a:xfrm>
            <a:off x="375840" y="1209600"/>
            <a:ext cx="1451160" cy="621720"/>
          </a:xfrm>
          <a:prstGeom prst="roundRect">
            <a:avLst>
              <a:gd name="adj" fmla="val 3600"/>
            </a:avLst>
          </a:prstGeom>
          <a:solidFill>
            <a:schemeClr val="dk1"/>
          </a:solidFill>
          <a:ln w="9525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1720" rIns="81720" tIns="40680" bIns="40680" anchor="ctr">
            <a:noAutofit/>
          </a:bodyPr>
          <a:p>
            <a:pPr algn="ctr">
              <a:lnSpc>
                <a:spcPct val="93000"/>
              </a:lnSpc>
              <a:buNone/>
              <a:tabLst>
                <a:tab algn="l" pos="0"/>
              </a:tabLst>
            </a:pPr>
            <a:r>
              <a:rPr b="0" lang="en" sz="1100" spc="-1" strike="noStrike">
                <a:solidFill>
                  <a:srgbClr val="000000"/>
                </a:solidFill>
                <a:latin typeface="Arial"/>
                <a:ea typeface="Arial"/>
              </a:rPr>
              <a:t>Home Page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146" name="Google Shape;138;p17"/>
          <p:cNvSpPr/>
          <p:nvPr/>
        </p:nvSpPr>
        <p:spPr>
          <a:xfrm flipH="1" rot="16200000">
            <a:off x="1042560" y="1889640"/>
            <a:ext cx="738720" cy="621720"/>
          </a:xfrm>
          <a:prstGeom prst="bentConnector3">
            <a:avLst>
              <a:gd name="adj1" fmla="val 10799"/>
            </a:avLst>
          </a:prstGeom>
          <a:noFill/>
          <a:ln w="952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Google Shape;139;p17"/>
          <p:cNvSpPr/>
          <p:nvPr/>
        </p:nvSpPr>
        <p:spPr>
          <a:xfrm>
            <a:off x="7308000" y="2754360"/>
            <a:ext cx="1013400" cy="672120"/>
          </a:xfrm>
          <a:prstGeom prst="roundRect">
            <a:avLst>
              <a:gd name="adj" fmla="val 3600"/>
            </a:avLst>
          </a:prstGeom>
          <a:solidFill>
            <a:schemeClr val="dk1"/>
          </a:solidFill>
          <a:ln w="9525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1720" rIns="81720" tIns="40680" bIns="40680" anchor="ctr">
            <a:noAutofit/>
          </a:bodyPr>
          <a:p>
            <a:pPr algn="ctr">
              <a:lnSpc>
                <a:spcPct val="93000"/>
              </a:lnSpc>
              <a:buNone/>
              <a:tabLst>
                <a:tab algn="l" pos="0"/>
              </a:tabLst>
            </a:pPr>
            <a:r>
              <a:rPr b="0" lang="en" sz="1100" spc="-1" strike="noStrike">
                <a:solidFill>
                  <a:srgbClr val="000000"/>
                </a:solidFill>
                <a:latin typeface="Arial"/>
                <a:ea typeface="Arial"/>
              </a:rPr>
              <a:t>Favourite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148" name="Google Shape;140;p17"/>
          <p:cNvSpPr/>
          <p:nvPr/>
        </p:nvSpPr>
        <p:spPr>
          <a:xfrm>
            <a:off x="7814880" y="1773720"/>
            <a:ext cx="1013400" cy="672120"/>
          </a:xfrm>
          <a:prstGeom prst="roundRect">
            <a:avLst>
              <a:gd name="adj" fmla="val 3600"/>
            </a:avLst>
          </a:prstGeom>
          <a:solidFill>
            <a:schemeClr val="dk1"/>
          </a:solidFill>
          <a:ln w="9525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1720" rIns="81720" tIns="40680" bIns="40680" anchor="ctr">
            <a:noAutofit/>
          </a:bodyPr>
          <a:p>
            <a:pPr algn="ctr">
              <a:lnSpc>
                <a:spcPct val="93000"/>
              </a:lnSpc>
              <a:buNone/>
              <a:tabLst>
                <a:tab algn="l" pos="0"/>
              </a:tabLst>
            </a:pPr>
            <a:r>
              <a:rPr b="0" lang="en" sz="1100" spc="-1" strike="noStrike">
                <a:solidFill>
                  <a:srgbClr val="000000"/>
                </a:solidFill>
                <a:latin typeface="Arial"/>
                <a:ea typeface="Arial"/>
              </a:rPr>
              <a:t>Rating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149" name="Google Shape;141;p17"/>
          <p:cNvSpPr/>
          <p:nvPr/>
        </p:nvSpPr>
        <p:spPr>
          <a:xfrm>
            <a:off x="7840800" y="1623960"/>
            <a:ext cx="480600" cy="149400"/>
          </a:xfrm>
          <a:prstGeom prst="bentConnector2">
            <a:avLst/>
          </a:prstGeom>
          <a:noFill/>
          <a:ln w="952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Google Shape;142;p17"/>
          <p:cNvSpPr/>
          <p:nvPr/>
        </p:nvSpPr>
        <p:spPr>
          <a:xfrm>
            <a:off x="7218720" y="2246040"/>
            <a:ext cx="595800" cy="507960"/>
          </a:xfrm>
          <a:prstGeom prst="bentConnector3">
            <a:avLst>
              <a:gd name="adj1" fmla="val 0"/>
            </a:avLst>
          </a:prstGeom>
          <a:noFill/>
          <a:ln w="952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Google Shape;143;p17"/>
          <p:cNvSpPr/>
          <p:nvPr/>
        </p:nvSpPr>
        <p:spPr>
          <a:xfrm>
            <a:off x="3719520" y="117720"/>
            <a:ext cx="1704600" cy="396360"/>
          </a:xfrm>
          <a:prstGeom prst="rect">
            <a:avLst/>
          </a:prstGeom>
          <a:solidFill>
            <a:srgbClr val="43434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1400" spc="-1" strike="noStrike">
                <a:solidFill>
                  <a:srgbClr val="ffffff"/>
                </a:solidFill>
                <a:latin typeface="Arial"/>
                <a:ea typeface="Arial"/>
              </a:rPr>
              <a:t>Featured Page</a:t>
            </a:r>
            <a:endParaRPr b="0" lang="en-IN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48;p18"/>
          <p:cNvSpPr/>
          <p:nvPr/>
        </p:nvSpPr>
        <p:spPr>
          <a:xfrm>
            <a:off x="3489120" y="505440"/>
            <a:ext cx="2487960" cy="829080"/>
          </a:xfrm>
          <a:prstGeom prst="rect">
            <a:avLst/>
          </a:prstGeom>
          <a:solidFill>
            <a:schemeClr val="dk1"/>
          </a:solidFill>
          <a:ln w="9525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1720" rIns="81720" tIns="40680" bIns="40680" anchor="ctr">
            <a:noAutofit/>
          </a:bodyPr>
          <a:p>
            <a:pPr algn="ctr">
              <a:lnSpc>
                <a:spcPct val="93000"/>
              </a:lnSpc>
              <a:buNone/>
              <a:tabLst>
                <a:tab algn="l" pos="0"/>
              </a:tabLst>
            </a:pPr>
            <a:r>
              <a:rPr b="0" lang="en" sz="1100" spc="-1" strike="noStrike">
                <a:solidFill>
                  <a:srgbClr val="000000"/>
                </a:solidFill>
                <a:latin typeface="Arial"/>
                <a:ea typeface="Arial"/>
              </a:rPr>
              <a:t>User Dashboard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153" name="Google Shape;149;p18"/>
          <p:cNvSpPr/>
          <p:nvPr/>
        </p:nvSpPr>
        <p:spPr>
          <a:xfrm>
            <a:off x="358560" y="2031840"/>
            <a:ext cx="1249560" cy="484920"/>
          </a:xfrm>
          <a:prstGeom prst="roundRect">
            <a:avLst>
              <a:gd name="adj" fmla="val 3600"/>
            </a:avLst>
          </a:prstGeom>
          <a:solidFill>
            <a:schemeClr val="dk1"/>
          </a:solidFill>
          <a:ln w="9525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1720" rIns="81720" tIns="40680" bIns="40680" anchor="ctr">
            <a:noAutofit/>
          </a:bodyPr>
          <a:p>
            <a:pPr algn="ctr">
              <a:lnSpc>
                <a:spcPct val="93000"/>
              </a:lnSpc>
              <a:buNone/>
              <a:tabLst>
                <a:tab algn="l" pos="0"/>
              </a:tabLst>
            </a:pPr>
            <a:r>
              <a:rPr b="0" lang="en" sz="1100" spc="-1" strike="noStrike">
                <a:solidFill>
                  <a:srgbClr val="000000"/>
                </a:solidFill>
                <a:latin typeface="Arial"/>
                <a:ea typeface="Arial"/>
              </a:rPr>
              <a:t>Posted Ads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154" name="Google Shape;150;p18"/>
          <p:cNvSpPr/>
          <p:nvPr/>
        </p:nvSpPr>
        <p:spPr>
          <a:xfrm>
            <a:off x="1771200" y="2031840"/>
            <a:ext cx="1249560" cy="484920"/>
          </a:xfrm>
          <a:prstGeom prst="roundRect">
            <a:avLst>
              <a:gd name="adj" fmla="val 3600"/>
            </a:avLst>
          </a:prstGeom>
          <a:solidFill>
            <a:schemeClr val="dk1"/>
          </a:solidFill>
          <a:ln w="9525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1720" rIns="81720" tIns="40680" bIns="40680" anchor="ctr">
            <a:noAutofit/>
          </a:bodyPr>
          <a:p>
            <a:pPr algn="ctr">
              <a:lnSpc>
                <a:spcPct val="93000"/>
              </a:lnSpc>
              <a:buNone/>
              <a:tabLst>
                <a:tab algn="l" pos="0"/>
              </a:tabLst>
            </a:pPr>
            <a:r>
              <a:rPr b="0" lang="en" sz="1100" spc="-1" strike="noStrike">
                <a:solidFill>
                  <a:srgbClr val="000000"/>
                </a:solidFill>
                <a:latin typeface="Arial"/>
                <a:ea typeface="Arial"/>
              </a:rPr>
              <a:t>Favourites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155" name="Google Shape;151;p18"/>
          <p:cNvSpPr/>
          <p:nvPr/>
        </p:nvSpPr>
        <p:spPr>
          <a:xfrm>
            <a:off x="3134880" y="2031840"/>
            <a:ext cx="1248120" cy="484920"/>
          </a:xfrm>
          <a:prstGeom prst="roundRect">
            <a:avLst>
              <a:gd name="adj" fmla="val 3600"/>
            </a:avLst>
          </a:prstGeom>
          <a:solidFill>
            <a:schemeClr val="dk1"/>
          </a:solidFill>
          <a:ln w="9525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1720" rIns="81720" tIns="40680" bIns="40680" anchor="ctr">
            <a:noAutofit/>
          </a:bodyPr>
          <a:p>
            <a:pPr algn="ctr">
              <a:lnSpc>
                <a:spcPct val="93000"/>
              </a:lnSpc>
              <a:buNone/>
              <a:tabLst>
                <a:tab algn="l" pos="0"/>
              </a:tabLst>
            </a:pPr>
            <a:r>
              <a:rPr b="0" lang="en" sz="1100" spc="-1" strike="noStrike">
                <a:solidFill>
                  <a:srgbClr val="000000"/>
                </a:solidFill>
                <a:latin typeface="Arial"/>
                <a:ea typeface="Arial"/>
              </a:rPr>
              <a:t>My Inquires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156" name="Google Shape;152;p18"/>
          <p:cNvSpPr/>
          <p:nvPr/>
        </p:nvSpPr>
        <p:spPr>
          <a:xfrm>
            <a:off x="4547520" y="2031840"/>
            <a:ext cx="1412280" cy="484920"/>
          </a:xfrm>
          <a:prstGeom prst="roundRect">
            <a:avLst>
              <a:gd name="adj" fmla="val 3600"/>
            </a:avLst>
          </a:prstGeom>
          <a:solidFill>
            <a:schemeClr val="dk1"/>
          </a:solidFill>
          <a:ln w="9525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1720" rIns="81720" tIns="40680" bIns="40680" anchor="ctr">
            <a:noAutofit/>
          </a:bodyPr>
          <a:p>
            <a:pPr algn="ctr">
              <a:lnSpc>
                <a:spcPct val="93000"/>
              </a:lnSpc>
              <a:buNone/>
              <a:tabLst>
                <a:tab algn="l" pos="0"/>
              </a:tabLst>
            </a:pPr>
            <a:r>
              <a:rPr b="0" lang="en" sz="1100" spc="-1" strike="noStrike">
                <a:solidFill>
                  <a:srgbClr val="000000"/>
                </a:solidFill>
                <a:latin typeface="Arial"/>
                <a:ea typeface="Arial"/>
              </a:rPr>
              <a:t>Inquires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157" name="Google Shape;153;p18"/>
          <p:cNvSpPr/>
          <p:nvPr/>
        </p:nvSpPr>
        <p:spPr>
          <a:xfrm>
            <a:off x="3860640" y="2645280"/>
            <a:ext cx="1636920" cy="1636920"/>
          </a:xfrm>
          <a:prstGeom prst="diamond">
            <a:avLst/>
          </a:prstGeom>
          <a:solidFill>
            <a:schemeClr val="dk1"/>
          </a:solidFill>
          <a:ln w="9525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1720" rIns="81720" tIns="40680" bIns="40680" anchor="ctr">
            <a:noAutofit/>
          </a:bodyPr>
          <a:p>
            <a:pPr algn="ctr">
              <a:lnSpc>
                <a:spcPct val="93000"/>
              </a:lnSpc>
              <a:buNone/>
              <a:tabLst>
                <a:tab algn="l" pos="0"/>
              </a:tabLst>
            </a:pPr>
            <a:r>
              <a:rPr b="0" lang="en" sz="1100" spc="-1" strike="noStrike">
                <a:solidFill>
                  <a:srgbClr val="000000"/>
                </a:solidFill>
                <a:latin typeface="Arial"/>
                <a:ea typeface="Arial"/>
              </a:rPr>
              <a:t>Database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158" name="Google Shape;154;p18"/>
          <p:cNvSpPr/>
          <p:nvPr/>
        </p:nvSpPr>
        <p:spPr>
          <a:xfrm>
            <a:off x="983520" y="2517120"/>
            <a:ext cx="2877120" cy="947160"/>
          </a:xfrm>
          <a:prstGeom prst="bentConnector2">
            <a:avLst/>
          </a:prstGeom>
          <a:noFill/>
          <a:ln w="952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Google Shape;155;p18"/>
          <p:cNvSpPr/>
          <p:nvPr/>
        </p:nvSpPr>
        <p:spPr>
          <a:xfrm rot="5400000">
            <a:off x="5134680" y="2637360"/>
            <a:ext cx="1189080" cy="464760"/>
          </a:xfrm>
          <a:prstGeom prst="bentConnector3">
            <a:avLst>
              <a:gd name="adj1" fmla="val 0"/>
            </a:avLst>
          </a:prstGeom>
          <a:noFill/>
          <a:ln w="952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Google Shape;156;p18"/>
          <p:cNvSpPr/>
          <p:nvPr/>
        </p:nvSpPr>
        <p:spPr>
          <a:xfrm flipH="1">
            <a:off x="981360" y="1334880"/>
            <a:ext cx="3752280" cy="696600"/>
          </a:xfrm>
          <a:prstGeom prst="bentConnector3">
            <a:avLst>
              <a:gd name="adj1" fmla="val 0"/>
            </a:avLst>
          </a:prstGeom>
          <a:noFill/>
          <a:ln w="952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Google Shape;157;p18"/>
          <p:cNvSpPr/>
          <p:nvPr/>
        </p:nvSpPr>
        <p:spPr>
          <a:xfrm flipH="1">
            <a:off x="2394000" y="1334880"/>
            <a:ext cx="2339640" cy="696600"/>
          </a:xfrm>
          <a:prstGeom prst="bentConnector3">
            <a:avLst>
              <a:gd name="adj1" fmla="val 0"/>
            </a:avLst>
          </a:prstGeom>
          <a:noFill/>
          <a:ln w="952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Google Shape;158;p18"/>
          <p:cNvSpPr/>
          <p:nvPr/>
        </p:nvSpPr>
        <p:spPr>
          <a:xfrm flipH="1" rot="10800000">
            <a:off x="3758040" y="1333800"/>
            <a:ext cx="974520" cy="699480"/>
          </a:xfrm>
          <a:prstGeom prst="bentConnector3">
            <a:avLst>
              <a:gd name="adj1" fmla="val 0"/>
            </a:avLst>
          </a:prstGeom>
          <a:noFill/>
          <a:ln w="952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Google Shape;159;p18"/>
          <p:cNvSpPr/>
          <p:nvPr/>
        </p:nvSpPr>
        <p:spPr>
          <a:xfrm flipH="1" rot="5400000">
            <a:off x="4644720" y="1422000"/>
            <a:ext cx="699480" cy="522720"/>
          </a:xfrm>
          <a:prstGeom prst="bentConnector3">
            <a:avLst>
              <a:gd name="adj1" fmla="val 10793"/>
            </a:avLst>
          </a:prstGeom>
          <a:noFill/>
          <a:ln w="952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Google Shape;160;p18"/>
          <p:cNvSpPr/>
          <p:nvPr/>
        </p:nvSpPr>
        <p:spPr>
          <a:xfrm>
            <a:off x="2435040" y="4619160"/>
            <a:ext cx="1451160" cy="414360"/>
          </a:xfrm>
          <a:prstGeom prst="rect">
            <a:avLst/>
          </a:prstGeom>
          <a:solidFill>
            <a:schemeClr val="dk1"/>
          </a:solidFill>
          <a:ln w="9525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1720" rIns="81720" tIns="40680" bIns="40680" anchor="ctr">
            <a:noAutofit/>
          </a:bodyPr>
          <a:p>
            <a:pPr algn="ctr">
              <a:lnSpc>
                <a:spcPct val="93000"/>
              </a:lnSpc>
              <a:buNone/>
              <a:tabLst>
                <a:tab algn="l" pos="0"/>
              </a:tabLst>
            </a:pPr>
            <a:r>
              <a:rPr b="0" lang="en" sz="1100" spc="-1" strike="noStrike">
                <a:solidFill>
                  <a:srgbClr val="000000"/>
                </a:solidFill>
                <a:latin typeface="Arial"/>
                <a:ea typeface="Arial"/>
              </a:rPr>
              <a:t>Insert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165" name="Google Shape;161;p18"/>
          <p:cNvSpPr/>
          <p:nvPr/>
        </p:nvSpPr>
        <p:spPr>
          <a:xfrm>
            <a:off x="3970080" y="4619160"/>
            <a:ext cx="1451160" cy="414360"/>
          </a:xfrm>
          <a:prstGeom prst="rect">
            <a:avLst/>
          </a:prstGeom>
          <a:solidFill>
            <a:schemeClr val="dk1"/>
          </a:solidFill>
          <a:ln w="9525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1720" rIns="81720" tIns="40680" bIns="40680" anchor="ctr">
            <a:noAutofit/>
          </a:bodyPr>
          <a:p>
            <a:pPr algn="ctr">
              <a:lnSpc>
                <a:spcPct val="93000"/>
              </a:lnSpc>
              <a:buNone/>
              <a:tabLst>
                <a:tab algn="l" pos="0"/>
              </a:tabLst>
            </a:pPr>
            <a:r>
              <a:rPr b="0" lang="en" sz="1100" spc="-1" strike="noStrike">
                <a:solidFill>
                  <a:srgbClr val="000000"/>
                </a:solidFill>
                <a:latin typeface="Arial"/>
                <a:ea typeface="Arial"/>
              </a:rPr>
              <a:t>Update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166" name="Google Shape;162;p18"/>
          <p:cNvSpPr/>
          <p:nvPr/>
        </p:nvSpPr>
        <p:spPr>
          <a:xfrm>
            <a:off x="5503680" y="4619160"/>
            <a:ext cx="1451160" cy="414360"/>
          </a:xfrm>
          <a:prstGeom prst="rect">
            <a:avLst/>
          </a:prstGeom>
          <a:solidFill>
            <a:schemeClr val="dk1"/>
          </a:solidFill>
          <a:ln w="9525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1720" rIns="81720" tIns="40680" bIns="40680" anchor="ctr">
            <a:noAutofit/>
          </a:bodyPr>
          <a:p>
            <a:pPr algn="ctr">
              <a:lnSpc>
                <a:spcPct val="93000"/>
              </a:lnSpc>
              <a:buNone/>
              <a:tabLst>
                <a:tab algn="l" pos="0"/>
              </a:tabLst>
            </a:pPr>
            <a:r>
              <a:rPr b="0" lang="en" sz="1100" spc="-1" strike="noStrike">
                <a:solidFill>
                  <a:srgbClr val="000000"/>
                </a:solidFill>
                <a:latin typeface="Arial"/>
                <a:ea typeface="Arial"/>
              </a:rPr>
              <a:t>Delete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167" name="Google Shape;163;p18"/>
          <p:cNvSpPr/>
          <p:nvPr/>
        </p:nvSpPr>
        <p:spPr>
          <a:xfrm flipH="1" rot="5400000">
            <a:off x="4518000" y="4441320"/>
            <a:ext cx="339480" cy="18720"/>
          </a:xfrm>
          <a:prstGeom prst="bentConnector3">
            <a:avLst>
              <a:gd name="adj1" fmla="val 10778"/>
            </a:avLst>
          </a:prstGeom>
          <a:noFill/>
          <a:ln w="952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Google Shape;164;p18"/>
          <p:cNvSpPr/>
          <p:nvPr/>
        </p:nvSpPr>
        <p:spPr>
          <a:xfrm>
            <a:off x="3456000" y="2550240"/>
            <a:ext cx="464760" cy="23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1720" rIns="81720" tIns="40680" bIns="40680" anchor="t">
            <a:noAutofit/>
          </a:bodyPr>
          <a:p>
            <a:pPr>
              <a:lnSpc>
                <a:spcPct val="93000"/>
              </a:lnSpc>
              <a:buNone/>
              <a:tabLst>
                <a:tab algn="l" pos="0"/>
              </a:tabLst>
            </a:pPr>
            <a:r>
              <a:rPr b="0" lang="en" sz="1100" spc="-1" strike="noStrike">
                <a:solidFill>
                  <a:srgbClr val="ffffff"/>
                </a:solidFill>
                <a:latin typeface="Arial"/>
                <a:ea typeface="Arial"/>
              </a:rPr>
              <a:t>Cart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169" name="Google Shape;165;p18"/>
          <p:cNvSpPr/>
          <p:nvPr/>
        </p:nvSpPr>
        <p:spPr>
          <a:xfrm>
            <a:off x="4801680" y="2517120"/>
            <a:ext cx="1305720" cy="23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1720" rIns="81720" tIns="40680" bIns="40680" anchor="t">
            <a:noAutofit/>
          </a:bodyPr>
          <a:p>
            <a:pPr>
              <a:lnSpc>
                <a:spcPct val="93000"/>
              </a:lnSpc>
              <a:buNone/>
              <a:tabLst>
                <a:tab algn="l" pos="0"/>
              </a:tabLst>
            </a:pPr>
            <a:r>
              <a:rPr b="0" lang="en" sz="1100" spc="-1" strike="noStrike">
                <a:solidFill>
                  <a:srgbClr val="ffffff"/>
                </a:solidFill>
                <a:latin typeface="Arial"/>
                <a:ea typeface="Arial"/>
              </a:rPr>
              <a:t>Purchase Request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170" name="Google Shape;166;p18"/>
          <p:cNvSpPr/>
          <p:nvPr/>
        </p:nvSpPr>
        <p:spPr>
          <a:xfrm>
            <a:off x="6343200" y="2517120"/>
            <a:ext cx="905040" cy="23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1720" rIns="81720" tIns="40680" bIns="40680" anchor="t">
            <a:noAutofit/>
          </a:bodyPr>
          <a:p>
            <a:pPr>
              <a:lnSpc>
                <a:spcPct val="93000"/>
              </a:lnSpc>
              <a:buNone/>
              <a:tabLst>
                <a:tab algn="l" pos="0"/>
              </a:tabLst>
            </a:pPr>
            <a:r>
              <a:rPr b="0" lang="en" sz="1100" spc="-1" strike="noStrike">
                <a:solidFill>
                  <a:srgbClr val="ffffff"/>
                </a:solidFill>
                <a:latin typeface="Arial"/>
                <a:ea typeface="Arial"/>
              </a:rPr>
              <a:t>Post an Ad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171" name="Google Shape;167;p18"/>
          <p:cNvSpPr/>
          <p:nvPr/>
        </p:nvSpPr>
        <p:spPr>
          <a:xfrm>
            <a:off x="358560" y="2550240"/>
            <a:ext cx="624600" cy="23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1720" rIns="81720" tIns="40680" bIns="40680" anchor="t">
            <a:noAutofit/>
          </a:bodyPr>
          <a:p>
            <a:pPr>
              <a:lnSpc>
                <a:spcPct val="93000"/>
              </a:lnSpc>
              <a:buNone/>
              <a:tabLst>
                <a:tab algn="l" pos="0"/>
              </a:tabLst>
            </a:pPr>
            <a:r>
              <a:rPr b="0" lang="en" sz="1100" spc="-1" strike="noStrike">
                <a:solidFill>
                  <a:srgbClr val="ffffff"/>
                </a:solidFill>
                <a:latin typeface="Arial"/>
                <a:ea typeface="Arial"/>
              </a:rPr>
              <a:t>My Ads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172" name="Google Shape;168;p18"/>
          <p:cNvSpPr/>
          <p:nvPr/>
        </p:nvSpPr>
        <p:spPr>
          <a:xfrm>
            <a:off x="509760" y="679680"/>
            <a:ext cx="1243800" cy="414360"/>
          </a:xfrm>
          <a:prstGeom prst="roundRect">
            <a:avLst>
              <a:gd name="adj" fmla="val 3600"/>
            </a:avLst>
          </a:prstGeom>
          <a:solidFill>
            <a:schemeClr val="dk1"/>
          </a:solidFill>
          <a:ln w="9525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1720" rIns="81720" tIns="40680" bIns="40680" anchor="ctr">
            <a:noAutofit/>
          </a:bodyPr>
          <a:p>
            <a:pPr algn="ctr">
              <a:lnSpc>
                <a:spcPct val="93000"/>
              </a:lnSpc>
              <a:buNone/>
              <a:tabLst>
                <a:tab algn="l" pos="0"/>
              </a:tabLst>
            </a:pPr>
            <a:r>
              <a:rPr b="0" lang="en" sz="1100" spc="-1" strike="noStrike">
                <a:solidFill>
                  <a:srgbClr val="000000"/>
                </a:solidFill>
                <a:latin typeface="Arial"/>
                <a:ea typeface="Arial"/>
              </a:rPr>
              <a:t>Home Page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173" name="Google Shape;169;p18"/>
          <p:cNvSpPr/>
          <p:nvPr/>
        </p:nvSpPr>
        <p:spPr>
          <a:xfrm>
            <a:off x="1753920" y="887040"/>
            <a:ext cx="1734840" cy="33120"/>
          </a:xfrm>
          <a:prstGeom prst="bentConnector3">
            <a:avLst>
              <a:gd name="adj1" fmla="val 10805"/>
            </a:avLst>
          </a:prstGeom>
          <a:noFill/>
          <a:ln w="952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Google Shape;170;p18"/>
          <p:cNvSpPr/>
          <p:nvPr/>
        </p:nvSpPr>
        <p:spPr>
          <a:xfrm flipH="1" rot="10800000">
            <a:off x="3160440" y="4281120"/>
            <a:ext cx="1518840" cy="339480"/>
          </a:xfrm>
          <a:prstGeom prst="bentConnector5">
            <a:avLst>
              <a:gd name="adj1" fmla="val 0"/>
              <a:gd name="adj2" fmla="val 0"/>
              <a:gd name="adj3" fmla="val 0"/>
            </a:avLst>
          </a:prstGeom>
          <a:noFill/>
          <a:ln w="952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Google Shape;171;p18"/>
          <p:cNvSpPr/>
          <p:nvPr/>
        </p:nvSpPr>
        <p:spPr>
          <a:xfrm rot="10800000">
            <a:off x="4678920" y="4280760"/>
            <a:ext cx="1551960" cy="339480"/>
          </a:xfrm>
          <a:prstGeom prst="bentConnector5">
            <a:avLst>
              <a:gd name="adj1" fmla="val 0"/>
              <a:gd name="adj2" fmla="val 0"/>
              <a:gd name="adj3" fmla="val 0"/>
            </a:avLst>
          </a:prstGeom>
          <a:noFill/>
          <a:ln w="952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Google Shape;172;p18"/>
          <p:cNvSpPr/>
          <p:nvPr/>
        </p:nvSpPr>
        <p:spPr>
          <a:xfrm>
            <a:off x="6063840" y="2027520"/>
            <a:ext cx="1288440" cy="489240"/>
          </a:xfrm>
          <a:prstGeom prst="roundRect">
            <a:avLst>
              <a:gd name="adj" fmla="val 3600"/>
            </a:avLst>
          </a:prstGeom>
          <a:solidFill>
            <a:schemeClr val="dk1"/>
          </a:solidFill>
          <a:ln w="9525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1720" rIns="81720" tIns="40680" bIns="40680" anchor="ctr">
            <a:noAutofit/>
          </a:bodyPr>
          <a:p>
            <a:pPr algn="ctr">
              <a:lnSpc>
                <a:spcPct val="93000"/>
              </a:lnSpc>
              <a:buNone/>
              <a:tabLst>
                <a:tab algn="l" pos="0"/>
              </a:tabLst>
            </a:pPr>
            <a:r>
              <a:rPr b="0" lang="en" sz="1100" spc="-1" strike="noStrike">
                <a:solidFill>
                  <a:srgbClr val="000000"/>
                </a:solidFill>
                <a:latin typeface="Arial"/>
                <a:ea typeface="Arial"/>
              </a:rPr>
              <a:t>Add Posts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177" name="Google Shape;173;p18"/>
          <p:cNvSpPr/>
          <p:nvPr/>
        </p:nvSpPr>
        <p:spPr>
          <a:xfrm>
            <a:off x="7496640" y="2005920"/>
            <a:ext cx="1288440" cy="489240"/>
          </a:xfrm>
          <a:prstGeom prst="roundRect">
            <a:avLst>
              <a:gd name="adj" fmla="val 3600"/>
            </a:avLst>
          </a:prstGeom>
          <a:solidFill>
            <a:schemeClr val="dk1"/>
          </a:solidFill>
          <a:ln w="9525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1720" rIns="81720" tIns="40680" bIns="40680" anchor="ctr">
            <a:noAutofit/>
          </a:bodyPr>
          <a:p>
            <a:pPr algn="ctr">
              <a:lnSpc>
                <a:spcPct val="93000"/>
              </a:lnSpc>
              <a:buNone/>
              <a:tabLst>
                <a:tab algn="l" pos="0"/>
              </a:tabLst>
            </a:pPr>
            <a:r>
              <a:rPr b="0" lang="en" sz="1100" spc="-1" strike="noStrike">
                <a:solidFill>
                  <a:srgbClr val="000000"/>
                </a:solidFill>
                <a:latin typeface="Arial"/>
                <a:ea typeface="Arial"/>
              </a:rPr>
              <a:t>Change Password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178" name="Google Shape;174;p18"/>
          <p:cNvSpPr/>
          <p:nvPr/>
        </p:nvSpPr>
        <p:spPr>
          <a:xfrm>
            <a:off x="2098080" y="2550240"/>
            <a:ext cx="624600" cy="23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1720" rIns="81720" tIns="40680" bIns="40680" anchor="t">
            <a:noAutofit/>
          </a:bodyPr>
          <a:p>
            <a:pPr>
              <a:lnSpc>
                <a:spcPct val="93000"/>
              </a:lnSpc>
              <a:buNone/>
              <a:tabLst>
                <a:tab algn="l" pos="0"/>
              </a:tabLst>
            </a:pPr>
            <a:r>
              <a:rPr b="0" lang="en" sz="1100" spc="-1" strike="noStrike">
                <a:solidFill>
                  <a:srgbClr val="ffffff"/>
                </a:solidFill>
                <a:latin typeface="Arial"/>
                <a:ea typeface="Arial"/>
              </a:rPr>
              <a:t>Liked Posts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179" name="Google Shape;175;p18"/>
          <p:cNvSpPr/>
          <p:nvPr/>
        </p:nvSpPr>
        <p:spPr>
          <a:xfrm>
            <a:off x="7786080" y="2550240"/>
            <a:ext cx="1176120" cy="235800"/>
          </a:xfrm>
          <a:prstGeom prst="rect">
            <a:avLst/>
          </a:prstGeom>
          <a:solidFill>
            <a:schemeClr val="lt1"/>
          </a:solidFill>
          <a:ln w="9525">
            <a:solidFill>
              <a:srgbClr val="21212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1720" rIns="81720" tIns="40680" bIns="40680" anchor="t">
            <a:noAutofit/>
          </a:bodyPr>
          <a:p>
            <a:pPr>
              <a:lnSpc>
                <a:spcPct val="93000"/>
              </a:lnSpc>
              <a:buNone/>
              <a:tabLst>
                <a:tab algn="l" pos="0"/>
              </a:tabLst>
            </a:pPr>
            <a:r>
              <a:rPr b="0" lang="en" sz="1100" spc="-1" strike="noStrike">
                <a:solidFill>
                  <a:srgbClr val="ffffff"/>
                </a:solidFill>
                <a:latin typeface="Arial"/>
                <a:ea typeface="Arial"/>
              </a:rPr>
              <a:t>Reset password</a:t>
            </a:r>
            <a:r>
              <a:rPr b="0" lang="en" sz="11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180" name="Google Shape;176;p18"/>
          <p:cNvSpPr/>
          <p:nvPr/>
        </p:nvSpPr>
        <p:spPr>
          <a:xfrm>
            <a:off x="3585960" y="35280"/>
            <a:ext cx="2186280" cy="396360"/>
          </a:xfrm>
          <a:prstGeom prst="rect">
            <a:avLst/>
          </a:prstGeom>
          <a:solidFill>
            <a:srgbClr val="43434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1400" spc="-1" strike="noStrike">
                <a:solidFill>
                  <a:srgbClr val="ffffff"/>
                </a:solidFill>
                <a:latin typeface="Arial"/>
                <a:ea typeface="Arial"/>
              </a:rPr>
              <a:t>User Dashboard Page</a:t>
            </a:r>
            <a:endParaRPr b="0" lang="en-IN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9"/>
          <p:cNvSpPr/>
          <p:nvPr/>
        </p:nvSpPr>
        <p:spPr>
          <a:xfrm>
            <a:off x="3736080" y="757080"/>
            <a:ext cx="1922040" cy="829080"/>
          </a:xfrm>
          <a:prstGeom prst="roundRect">
            <a:avLst>
              <a:gd name="adj" fmla="val 3600"/>
            </a:avLst>
          </a:prstGeom>
          <a:solidFill>
            <a:schemeClr val="dk1"/>
          </a:solidFill>
          <a:ln w="9525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1720" rIns="81720" tIns="40680" bIns="40680" anchor="ctr">
            <a:noAutofit/>
          </a:bodyPr>
          <a:p>
            <a:pPr algn="ctr">
              <a:lnSpc>
                <a:spcPct val="93000"/>
              </a:lnSpc>
              <a:buNone/>
              <a:tabLst>
                <a:tab algn="l" pos="0"/>
              </a:tabLst>
            </a:pPr>
            <a:r>
              <a:rPr b="0" lang="en" sz="1100" spc="-1" strike="noStrike">
                <a:solidFill>
                  <a:srgbClr val="000000"/>
                </a:solidFill>
                <a:latin typeface="Arial"/>
                <a:ea typeface="Arial"/>
              </a:rPr>
              <a:t>Admin Panel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182" name="Google Shape;182;p19"/>
          <p:cNvSpPr/>
          <p:nvPr/>
        </p:nvSpPr>
        <p:spPr>
          <a:xfrm>
            <a:off x="7284240" y="2958840"/>
            <a:ext cx="1036440" cy="414360"/>
          </a:xfrm>
          <a:prstGeom prst="rect">
            <a:avLst/>
          </a:prstGeom>
          <a:solidFill>
            <a:schemeClr val="dk1"/>
          </a:solidFill>
          <a:ln w="9525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1720" rIns="81720" tIns="40680" bIns="40680" anchor="ctr">
            <a:noAutofit/>
          </a:bodyPr>
          <a:p>
            <a:pPr algn="ctr">
              <a:lnSpc>
                <a:spcPct val="93000"/>
              </a:lnSpc>
              <a:buNone/>
              <a:tabLst>
                <a:tab algn="l" pos="0"/>
              </a:tabLst>
            </a:pPr>
            <a:r>
              <a:rPr b="0" lang="en" sz="1100" spc="-1" strike="noStrike">
                <a:solidFill>
                  <a:srgbClr val="000000"/>
                </a:solidFill>
                <a:latin typeface="Arial"/>
                <a:ea typeface="Arial"/>
              </a:rPr>
              <a:t>Search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183" name="Google Shape;183;p19"/>
          <p:cNvSpPr/>
          <p:nvPr/>
        </p:nvSpPr>
        <p:spPr>
          <a:xfrm>
            <a:off x="3835440" y="2554200"/>
            <a:ext cx="1658520" cy="1243800"/>
          </a:xfrm>
          <a:prstGeom prst="diamond">
            <a:avLst/>
          </a:prstGeom>
          <a:solidFill>
            <a:schemeClr val="dk1"/>
          </a:solidFill>
          <a:ln w="9525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1720" rIns="81720" tIns="40680" bIns="40680" anchor="ctr">
            <a:noAutofit/>
          </a:bodyPr>
          <a:p>
            <a:pPr algn="ctr">
              <a:lnSpc>
                <a:spcPct val="93000"/>
              </a:lnSpc>
              <a:buNone/>
              <a:tabLst>
                <a:tab algn="l" pos="0"/>
              </a:tabLst>
            </a:pPr>
            <a:r>
              <a:rPr b="0" lang="en" sz="1100" spc="-1" strike="noStrike">
                <a:solidFill>
                  <a:srgbClr val="000000"/>
                </a:solidFill>
                <a:latin typeface="Arial"/>
                <a:ea typeface="Arial"/>
              </a:rPr>
              <a:t>Database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184" name="Google Shape;184;p19"/>
          <p:cNvSpPr/>
          <p:nvPr/>
        </p:nvSpPr>
        <p:spPr>
          <a:xfrm>
            <a:off x="822960" y="2220120"/>
            <a:ext cx="1658520" cy="414360"/>
          </a:xfrm>
          <a:prstGeom prst="rect">
            <a:avLst/>
          </a:prstGeom>
          <a:solidFill>
            <a:schemeClr val="dk1"/>
          </a:solidFill>
          <a:ln w="9525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1720" rIns="81720" tIns="40680" bIns="40680" anchor="ctr">
            <a:noAutofit/>
          </a:bodyPr>
          <a:p>
            <a:pPr algn="ctr">
              <a:lnSpc>
                <a:spcPct val="93000"/>
              </a:lnSpc>
              <a:buNone/>
              <a:tabLst>
                <a:tab algn="l" pos="0"/>
              </a:tabLst>
            </a:pPr>
            <a:r>
              <a:rPr b="0" lang="en" sz="1100" spc="-1" strike="noStrike">
                <a:solidFill>
                  <a:srgbClr val="000000"/>
                </a:solidFill>
                <a:latin typeface="Arial"/>
                <a:ea typeface="Arial"/>
              </a:rPr>
              <a:t>Create Group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185" name="Google Shape;185;p19"/>
          <p:cNvSpPr/>
          <p:nvPr/>
        </p:nvSpPr>
        <p:spPr>
          <a:xfrm>
            <a:off x="822960" y="2709720"/>
            <a:ext cx="1658520" cy="414360"/>
          </a:xfrm>
          <a:prstGeom prst="rect">
            <a:avLst/>
          </a:prstGeom>
          <a:solidFill>
            <a:schemeClr val="dk1"/>
          </a:solidFill>
          <a:ln w="9525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1720" rIns="81720" tIns="40680" bIns="40680" anchor="ctr">
            <a:noAutofit/>
          </a:bodyPr>
          <a:p>
            <a:pPr algn="ctr">
              <a:lnSpc>
                <a:spcPct val="93000"/>
              </a:lnSpc>
              <a:buNone/>
              <a:tabLst>
                <a:tab algn="l" pos="0"/>
              </a:tabLst>
            </a:pPr>
            <a:r>
              <a:rPr b="0" lang="en" sz="1100" spc="-1" strike="noStrike">
                <a:solidFill>
                  <a:srgbClr val="000000"/>
                </a:solidFill>
                <a:latin typeface="Arial"/>
                <a:ea typeface="Arial"/>
              </a:rPr>
              <a:t>Create Users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186" name="Google Shape;186;p19"/>
          <p:cNvSpPr/>
          <p:nvPr/>
        </p:nvSpPr>
        <p:spPr>
          <a:xfrm>
            <a:off x="822960" y="3199320"/>
            <a:ext cx="1658520" cy="414360"/>
          </a:xfrm>
          <a:prstGeom prst="rect">
            <a:avLst/>
          </a:prstGeom>
          <a:solidFill>
            <a:schemeClr val="dk1"/>
          </a:solidFill>
          <a:ln w="9525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1720" rIns="81720" tIns="40680" bIns="40680" anchor="ctr">
            <a:noAutofit/>
          </a:bodyPr>
          <a:p>
            <a:pPr algn="ctr">
              <a:lnSpc>
                <a:spcPct val="93000"/>
              </a:lnSpc>
              <a:buNone/>
              <a:tabLst>
                <a:tab algn="l" pos="0"/>
              </a:tabLst>
            </a:pPr>
            <a:r>
              <a:rPr b="0" lang="en" sz="1100" spc="-1" strike="noStrike">
                <a:solidFill>
                  <a:srgbClr val="000000"/>
                </a:solidFill>
                <a:latin typeface="Arial"/>
                <a:ea typeface="Arial"/>
              </a:rPr>
              <a:t>Create Inquires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187" name="Google Shape;187;p19"/>
          <p:cNvSpPr/>
          <p:nvPr/>
        </p:nvSpPr>
        <p:spPr>
          <a:xfrm>
            <a:off x="822960" y="3688560"/>
            <a:ext cx="1658520" cy="414360"/>
          </a:xfrm>
          <a:prstGeom prst="rect">
            <a:avLst/>
          </a:prstGeom>
          <a:solidFill>
            <a:schemeClr val="dk1"/>
          </a:solidFill>
          <a:ln w="9525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1720" rIns="81720" tIns="40680" bIns="40680" anchor="ctr">
            <a:noAutofit/>
          </a:bodyPr>
          <a:p>
            <a:pPr algn="ctr">
              <a:lnSpc>
                <a:spcPct val="93000"/>
              </a:lnSpc>
              <a:buNone/>
              <a:tabLst>
                <a:tab algn="l" pos="0"/>
              </a:tabLst>
            </a:pPr>
            <a:r>
              <a:rPr b="0" lang="en" sz="1100" spc="-1" strike="noStrike">
                <a:solidFill>
                  <a:srgbClr val="000000"/>
                </a:solidFill>
                <a:latin typeface="Arial"/>
                <a:ea typeface="Arial"/>
              </a:rPr>
              <a:t>Create Listing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188" name="Google Shape;188;p19"/>
          <p:cNvSpPr/>
          <p:nvPr/>
        </p:nvSpPr>
        <p:spPr>
          <a:xfrm rot="5400000">
            <a:off x="4197240" y="2053080"/>
            <a:ext cx="967320" cy="34200"/>
          </a:xfrm>
          <a:prstGeom prst="bentConnector3">
            <a:avLst>
              <a:gd name="adj1" fmla="val 10803"/>
            </a:avLst>
          </a:prstGeom>
          <a:noFill/>
          <a:ln w="952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Google Shape;189;p19"/>
          <p:cNvSpPr/>
          <p:nvPr/>
        </p:nvSpPr>
        <p:spPr>
          <a:xfrm>
            <a:off x="2481840" y="2427480"/>
            <a:ext cx="1353240" cy="748440"/>
          </a:xfrm>
          <a:prstGeom prst="bentConnector3">
            <a:avLst>
              <a:gd name="adj1" fmla="val 10802"/>
            </a:avLst>
          </a:prstGeom>
          <a:noFill/>
          <a:ln w="952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Google Shape;190;p19"/>
          <p:cNvSpPr/>
          <p:nvPr/>
        </p:nvSpPr>
        <p:spPr>
          <a:xfrm>
            <a:off x="2481840" y="2917080"/>
            <a:ext cx="1353240" cy="258840"/>
          </a:xfrm>
          <a:prstGeom prst="bentConnector3">
            <a:avLst>
              <a:gd name="adj1" fmla="val 10802"/>
            </a:avLst>
          </a:prstGeom>
          <a:noFill/>
          <a:ln w="952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Google Shape;191;p19"/>
          <p:cNvSpPr/>
          <p:nvPr/>
        </p:nvSpPr>
        <p:spPr>
          <a:xfrm flipH="1" rot="10800000">
            <a:off x="2481480" y="3174840"/>
            <a:ext cx="1353240" cy="232920"/>
          </a:xfrm>
          <a:prstGeom prst="bentConnector3">
            <a:avLst>
              <a:gd name="adj1" fmla="val 10802"/>
            </a:avLst>
          </a:prstGeom>
          <a:noFill/>
          <a:ln w="952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Google Shape;192;p19"/>
          <p:cNvSpPr/>
          <p:nvPr/>
        </p:nvSpPr>
        <p:spPr>
          <a:xfrm flipH="1" rot="10800000">
            <a:off x="2481480" y="3174840"/>
            <a:ext cx="1353240" cy="722520"/>
          </a:xfrm>
          <a:prstGeom prst="bentConnector3">
            <a:avLst>
              <a:gd name="adj1" fmla="val 10802"/>
            </a:avLst>
          </a:prstGeom>
          <a:noFill/>
          <a:ln w="952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Google Shape;193;p19"/>
          <p:cNvSpPr/>
          <p:nvPr/>
        </p:nvSpPr>
        <p:spPr>
          <a:xfrm flipH="1" rot="10800000">
            <a:off x="5494680" y="3164760"/>
            <a:ext cx="1789920" cy="12960"/>
          </a:xfrm>
          <a:prstGeom prst="bentConnector3">
            <a:avLst>
              <a:gd name="adj1" fmla="val 10800"/>
            </a:avLst>
          </a:prstGeom>
          <a:noFill/>
          <a:ln w="952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Google Shape;194;p19"/>
          <p:cNvSpPr/>
          <p:nvPr/>
        </p:nvSpPr>
        <p:spPr>
          <a:xfrm>
            <a:off x="2461680" y="4542480"/>
            <a:ext cx="1451160" cy="414360"/>
          </a:xfrm>
          <a:prstGeom prst="roundRect">
            <a:avLst>
              <a:gd name="adj" fmla="val 3600"/>
            </a:avLst>
          </a:prstGeom>
          <a:solidFill>
            <a:schemeClr val="dk1"/>
          </a:solidFill>
          <a:ln w="9525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1720" rIns="81720" tIns="40680" bIns="40680" anchor="ctr">
            <a:noAutofit/>
          </a:bodyPr>
          <a:p>
            <a:pPr algn="ctr">
              <a:lnSpc>
                <a:spcPct val="93000"/>
              </a:lnSpc>
              <a:buNone/>
              <a:tabLst>
                <a:tab algn="l" pos="0"/>
              </a:tabLst>
            </a:pPr>
            <a:r>
              <a:rPr b="0" lang="en" sz="1100" spc="-1" strike="noStrike">
                <a:solidFill>
                  <a:srgbClr val="000000"/>
                </a:solidFill>
                <a:latin typeface="Arial"/>
                <a:ea typeface="Arial"/>
              </a:rPr>
              <a:t>Insert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195" name="Google Shape;195;p19"/>
          <p:cNvSpPr/>
          <p:nvPr/>
        </p:nvSpPr>
        <p:spPr>
          <a:xfrm>
            <a:off x="3995280" y="4542480"/>
            <a:ext cx="1451160" cy="414360"/>
          </a:xfrm>
          <a:prstGeom prst="roundRect">
            <a:avLst>
              <a:gd name="adj" fmla="val 3600"/>
            </a:avLst>
          </a:prstGeom>
          <a:solidFill>
            <a:schemeClr val="dk1"/>
          </a:solidFill>
          <a:ln w="9525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1720" rIns="81720" tIns="40680" bIns="40680" anchor="ctr">
            <a:noAutofit/>
          </a:bodyPr>
          <a:p>
            <a:pPr algn="ctr">
              <a:lnSpc>
                <a:spcPct val="93000"/>
              </a:lnSpc>
              <a:buNone/>
              <a:tabLst>
                <a:tab algn="l" pos="0"/>
              </a:tabLst>
            </a:pPr>
            <a:r>
              <a:rPr b="0" lang="en" sz="1100" spc="-1" strike="noStrike">
                <a:solidFill>
                  <a:srgbClr val="000000"/>
                </a:solidFill>
                <a:latin typeface="Arial"/>
                <a:ea typeface="Arial"/>
              </a:rPr>
              <a:t>Update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196" name="Google Shape;196;p19"/>
          <p:cNvSpPr/>
          <p:nvPr/>
        </p:nvSpPr>
        <p:spPr>
          <a:xfrm>
            <a:off x="5530320" y="4543920"/>
            <a:ext cx="1451160" cy="414360"/>
          </a:xfrm>
          <a:prstGeom prst="roundRect">
            <a:avLst>
              <a:gd name="adj" fmla="val 3600"/>
            </a:avLst>
          </a:prstGeom>
          <a:solidFill>
            <a:schemeClr val="dk1"/>
          </a:solidFill>
          <a:ln w="9525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1720" rIns="81720" tIns="40680" bIns="40680" anchor="ctr">
            <a:noAutofit/>
          </a:bodyPr>
          <a:p>
            <a:pPr algn="ctr">
              <a:lnSpc>
                <a:spcPct val="93000"/>
              </a:lnSpc>
              <a:buNone/>
              <a:tabLst>
                <a:tab algn="l" pos="0"/>
              </a:tabLst>
            </a:pPr>
            <a:r>
              <a:rPr b="0" lang="en" sz="1100" spc="-1" strike="noStrike">
                <a:solidFill>
                  <a:srgbClr val="000000"/>
                </a:solidFill>
                <a:latin typeface="Arial"/>
                <a:ea typeface="Arial"/>
              </a:rPr>
              <a:t>Delete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197" name="Google Shape;197;p19"/>
          <p:cNvSpPr/>
          <p:nvPr/>
        </p:nvSpPr>
        <p:spPr>
          <a:xfrm flipH="1">
            <a:off x="2952000" y="3283200"/>
            <a:ext cx="1480320" cy="744120"/>
          </a:xfrm>
          <a:prstGeom prst="bentConnector3">
            <a:avLst>
              <a:gd name="adj1" fmla="val 0"/>
            </a:avLst>
          </a:prstGeom>
          <a:noFill/>
          <a:ln w="952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Google Shape;198;p19"/>
          <p:cNvSpPr/>
          <p:nvPr/>
        </p:nvSpPr>
        <p:spPr>
          <a:xfrm flipH="1" rot="5400000">
            <a:off x="4318560" y="4141080"/>
            <a:ext cx="747000" cy="58680"/>
          </a:xfrm>
          <a:prstGeom prst="bentConnector3">
            <a:avLst>
              <a:gd name="adj1" fmla="val 10791"/>
            </a:avLst>
          </a:prstGeom>
          <a:noFill/>
          <a:ln w="952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Google Shape;199;p19"/>
          <p:cNvSpPr/>
          <p:nvPr/>
        </p:nvSpPr>
        <p:spPr>
          <a:xfrm rot="10800000">
            <a:off x="4663800" y="3796560"/>
            <a:ext cx="1593720" cy="748440"/>
          </a:xfrm>
          <a:prstGeom prst="bentConnector3">
            <a:avLst>
              <a:gd name="adj1" fmla="val 0"/>
            </a:avLst>
          </a:prstGeom>
          <a:noFill/>
          <a:ln w="952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Google Shape;200;p19"/>
          <p:cNvSpPr/>
          <p:nvPr/>
        </p:nvSpPr>
        <p:spPr>
          <a:xfrm>
            <a:off x="3719520" y="117720"/>
            <a:ext cx="1982880" cy="396360"/>
          </a:xfrm>
          <a:prstGeom prst="rect">
            <a:avLst/>
          </a:prstGeom>
          <a:solidFill>
            <a:srgbClr val="43434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1400" spc="-1" strike="noStrike">
                <a:solidFill>
                  <a:srgbClr val="ffffff"/>
                </a:solidFill>
                <a:latin typeface="Arial"/>
                <a:ea typeface="Arial"/>
              </a:rPr>
              <a:t>Admin Panel Page</a:t>
            </a:r>
            <a:endParaRPr b="0" lang="en-IN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5;p20"/>
          <p:cNvSpPr/>
          <p:nvPr/>
        </p:nvSpPr>
        <p:spPr>
          <a:xfrm>
            <a:off x="3719520" y="117720"/>
            <a:ext cx="1704600" cy="609480"/>
          </a:xfrm>
          <a:prstGeom prst="rect">
            <a:avLst/>
          </a:prstGeom>
          <a:solidFill>
            <a:srgbClr val="43434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1400" spc="-1" strike="noStrike">
                <a:solidFill>
                  <a:srgbClr val="ffffff"/>
                </a:solidFill>
                <a:latin typeface="Arial"/>
                <a:ea typeface="Arial"/>
              </a:rPr>
              <a:t>Future Enhancement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202" name="Google Shape;206;p20"/>
          <p:cNvSpPr/>
          <p:nvPr/>
        </p:nvSpPr>
        <p:spPr>
          <a:xfrm>
            <a:off x="846360" y="1375920"/>
            <a:ext cx="5474520" cy="47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marL="457200" indent="-349200">
              <a:lnSpc>
                <a:spcPct val="100000"/>
              </a:lnSpc>
              <a:buClr>
                <a:srgbClr val="ffffff"/>
              </a:buClr>
              <a:buFont typeface="Arial"/>
              <a:buChar char="●"/>
            </a:pPr>
            <a:r>
              <a:rPr b="0" lang="en" sz="1900" spc="-1" strike="noStrike">
                <a:solidFill>
                  <a:srgbClr val="ffffff"/>
                </a:solidFill>
                <a:latin typeface="Arial"/>
                <a:ea typeface="Arial"/>
              </a:rPr>
              <a:t>3d Product View</a:t>
            </a:r>
            <a:endParaRPr b="0" lang="en-IN" sz="1900" spc="-1" strike="noStrike">
              <a:latin typeface="Arial"/>
            </a:endParaRPr>
          </a:p>
        </p:txBody>
      </p:sp>
      <p:sp>
        <p:nvSpPr>
          <p:cNvPr id="203" name="Google Shape;207;p20"/>
          <p:cNvSpPr/>
          <p:nvPr/>
        </p:nvSpPr>
        <p:spPr>
          <a:xfrm>
            <a:off x="846360" y="1807920"/>
            <a:ext cx="5474520" cy="47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marL="457200" indent="-349200">
              <a:lnSpc>
                <a:spcPct val="100000"/>
              </a:lnSpc>
              <a:buClr>
                <a:srgbClr val="ffffff"/>
              </a:buClr>
              <a:buFont typeface="Arial"/>
              <a:buChar char="●"/>
            </a:pPr>
            <a:r>
              <a:rPr b="0" lang="en" sz="1900" spc="-1" strike="noStrike">
                <a:solidFill>
                  <a:srgbClr val="ffffff"/>
                </a:solidFill>
                <a:latin typeface="Arial"/>
                <a:ea typeface="Arial"/>
              </a:rPr>
              <a:t>Chatting System</a:t>
            </a:r>
            <a:endParaRPr b="0" lang="en-IN" sz="1900" spc="-1" strike="noStrike">
              <a:latin typeface="Arial"/>
            </a:endParaRPr>
          </a:p>
        </p:txBody>
      </p:sp>
      <p:sp>
        <p:nvSpPr>
          <p:cNvPr id="204" name="Google Shape;208;p20"/>
          <p:cNvSpPr/>
          <p:nvPr/>
        </p:nvSpPr>
        <p:spPr>
          <a:xfrm>
            <a:off x="846360" y="2230920"/>
            <a:ext cx="5474520" cy="47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marL="457200" indent="-349200">
              <a:lnSpc>
                <a:spcPct val="100000"/>
              </a:lnSpc>
              <a:buClr>
                <a:srgbClr val="ffffff"/>
              </a:buClr>
              <a:buFont typeface="Arial"/>
              <a:buChar char="●"/>
            </a:pPr>
            <a:r>
              <a:rPr b="0" lang="en" sz="1900" spc="-1" strike="noStrike">
                <a:solidFill>
                  <a:srgbClr val="ffffff"/>
                </a:solidFill>
                <a:latin typeface="Arial"/>
                <a:ea typeface="Arial"/>
              </a:rPr>
              <a:t>Map System</a:t>
            </a:r>
            <a:endParaRPr b="0" lang="en-IN" sz="1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rm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5200" spc="-1" strike="noStrike">
                <a:solidFill>
                  <a:srgbClr val="ffffff"/>
                </a:solidFill>
                <a:latin typeface="Arial"/>
                <a:ea typeface="Arial"/>
              </a:rPr>
              <a:t>Project Demonstration</a:t>
            </a:r>
            <a:endParaRPr b="0" lang="en-IN" sz="5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Application>LibreOffice/7.2.5.2$Linux_X86_64 LibreOffice_project/499f9727c189e6ef3471021d6132d4c694f357e5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en-IN</dc:language>
  <cp:lastModifiedBy/>
  <dcterms:modified xsi:type="dcterms:W3CDTF">2022-04-20T17:18:48Z</dcterms:modified>
  <cp:revision>1</cp:revision>
  <dc:subject/>
  <dc:title/>
</cp:coreProperties>
</file>