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67" r:id="rId6"/>
    <p:sldId id="280" r:id="rId7"/>
    <p:sldId id="275" r:id="rId8"/>
    <p:sldId id="278" r:id="rId9"/>
    <p:sldId id="279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orient="horz" pos="1525">
          <p15:clr>
            <a:srgbClr val="A4A3A4"/>
          </p15:clr>
        </p15:guide>
        <p15:guide id="3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3" autoAdjust="0"/>
    <p:restoredTop sz="94660"/>
  </p:normalViewPr>
  <p:slideViewPr>
    <p:cSldViewPr>
      <p:cViewPr varScale="1">
        <p:scale>
          <a:sx n="115" d="100"/>
          <a:sy n="115" d="100"/>
        </p:scale>
        <p:origin x="1500" y="84"/>
      </p:cViewPr>
      <p:guideLst>
        <p:guide orient="horz" pos="1162"/>
        <p:guide orient="horz" pos="1525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08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624F3-6040-4AC3-BCAC-4917043D353C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A3A21-9ADC-4221-AAE4-497AA1FFA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57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1814-EAA2-4A82-B08E-7E6641396838}" type="datetimeFigureOut">
              <a:rPr lang="ko-KR" altLang="en-US" smtClean="0"/>
              <a:t>2014-09-26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049C-6EA1-43FB-BBB7-13946366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8049C-6EA1-43FB-BBB7-1394636668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3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99592" y="1192602"/>
            <a:ext cx="7941568" cy="858388"/>
          </a:xfrm>
        </p:spPr>
        <p:txBody>
          <a:bodyPr>
            <a:normAutofit/>
          </a:bodyPr>
          <a:lstStyle>
            <a:lvl1pPr algn="l">
              <a:defRPr lang="ko-KR" altLang="en-US" sz="4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4" name="부제목 2"/>
          <p:cNvSpPr>
            <a:spLocks noGrp="1"/>
          </p:cNvSpPr>
          <p:nvPr>
            <p:ph type="subTitle" idx="1"/>
          </p:nvPr>
        </p:nvSpPr>
        <p:spPr>
          <a:xfrm>
            <a:off x="950172" y="2060848"/>
            <a:ext cx="7902453" cy="360040"/>
          </a:xfrm>
        </p:spPr>
        <p:txBody>
          <a:bodyPr>
            <a:normAutofit/>
          </a:bodyPr>
          <a:lstStyle>
            <a:lvl1pPr marL="0" indent="0" algn="l">
              <a:buNone/>
              <a:defRPr lang="ko-KR" altLang="en-US" sz="1600" b="1" kern="12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829222" y="6588057"/>
            <a:ext cx="554461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5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나눔고딕" pitchFamily="50" charset="-127"/>
              </a:rPr>
              <a:t>WWW.HUMAXDIGITAL.COM</a:t>
            </a:r>
            <a:r>
              <a:rPr lang="en-US" altLang="ko-KR" sz="75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나눔고딕" pitchFamily="50" charset="-127"/>
              </a:rPr>
              <a:t>  </a:t>
            </a:r>
            <a:r>
              <a:rPr lang="en-US" altLang="ko-KR" sz="750" b="1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나눔고딕" pitchFamily="50" charset="-127"/>
                <a:cs typeface="+mn-cs"/>
              </a:rPr>
              <a:t>HUMAX CO.,</a:t>
            </a:r>
            <a:r>
              <a:rPr lang="en-US" altLang="ko-KR" sz="75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나눔고딕" pitchFamily="50" charset="-127"/>
                <a:cs typeface="+mn-cs"/>
              </a:rPr>
              <a:t> </a:t>
            </a:r>
            <a:r>
              <a:rPr lang="en-US" altLang="ko-KR" sz="750" b="1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나눔고딕" pitchFamily="50" charset="-127"/>
                <a:cs typeface="+mn-cs"/>
              </a:rPr>
              <a:t>LTD.  ALL RIGHT RESERVED. 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" y="6419428"/>
            <a:ext cx="162101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" y="0"/>
            <a:ext cx="9144000" cy="6858000"/>
          </a:xfrm>
          <a:prstGeom prst="rect">
            <a:avLst/>
          </a:prstGeom>
        </p:spPr>
      </p:pic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15896" y="64889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200" b="1" kern="1200" smtClean="0">
                <a:solidFill>
                  <a:schemeClr val="bg1"/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41FFC2-CB08-4019-A41A-0780C89D7BF9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33500" y="2780928"/>
            <a:ext cx="7920880" cy="858388"/>
          </a:xfrm>
        </p:spPr>
        <p:txBody>
          <a:bodyPr>
            <a:normAutofit/>
          </a:bodyPr>
          <a:lstStyle>
            <a:lvl1pPr algn="l">
              <a:defRPr lang="ko-KR" altLang="en-US" sz="4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553244" y="1556792"/>
            <a:ext cx="1354460" cy="85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7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64416" y="844804"/>
            <a:ext cx="86795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72937" y="181368"/>
            <a:ext cx="8229600" cy="858388"/>
          </a:xfrm>
        </p:spPr>
        <p:txBody>
          <a:bodyPr>
            <a:normAutofit/>
          </a:bodyPr>
          <a:lstStyle>
            <a:lvl1pPr algn="l">
              <a:defRPr lang="ko-KR" altLang="en-US" sz="3600" b="1" kern="12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896" y="6629400"/>
            <a:ext cx="2133600" cy="224692"/>
          </a:xfrm>
        </p:spPr>
        <p:txBody>
          <a:bodyPr/>
          <a:lstStyle>
            <a:lvl1pPr>
              <a:defRPr lang="ko-KR" altLang="en-US" sz="1200" b="1" kern="1200" smtClean="0">
                <a:solidFill>
                  <a:schemeClr val="bg1"/>
                </a:solidFill>
                <a:latin typeface="Arial Narrow" pitchFamily="34" charset="0"/>
                <a:ea typeface="맑은 고딕" pitchFamily="50" charset="-127"/>
                <a:cs typeface="+mn-cs"/>
              </a:defRPr>
            </a:lvl1pPr>
          </a:lstStyle>
          <a:p>
            <a:fld id="{BF41FFC2-CB08-4019-A41A-0780C89D7BF9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FFC2-CB08-4019-A41A-0780C89D7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모바일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보안검토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Ver</a:t>
            </a:r>
            <a:r>
              <a:rPr lang="en-US" altLang="ko-KR" dirty="0"/>
              <a:t> </a:t>
            </a:r>
            <a:r>
              <a:rPr lang="en-US" altLang="ko-KR" dirty="0" smtClean="0"/>
              <a:t>0.01</a:t>
            </a:r>
            <a:endParaRPr lang="ko-KR" altLang="en-US" dirty="0"/>
          </a:p>
        </p:txBody>
      </p:sp>
      <p:sp>
        <p:nvSpPr>
          <p:cNvPr id="5" name="날짜 개체 틀 3"/>
          <p:cNvSpPr txBox="1">
            <a:spLocks/>
          </p:cNvSpPr>
          <p:nvPr/>
        </p:nvSpPr>
        <p:spPr>
          <a:xfrm>
            <a:off x="957263" y="2421335"/>
            <a:ext cx="3908400" cy="380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F117-0848-4F1F-B8B4-46AAE88CF8F0}" type="datetimeFigureOut">
              <a:rPr lang="ko-KR" altLang="en-US" sz="1400" b="1" kern="120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pPr/>
              <a:t>2014-09-26</a:t>
            </a:fld>
            <a:r>
              <a:rPr lang="ko-KR" altLang="en-US" sz="1400" b="1" kern="12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IT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실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6"/>
          <p:cNvSpPr>
            <a:spLocks noChangeArrowheads="1"/>
          </p:cNvSpPr>
          <p:nvPr/>
        </p:nvSpPr>
        <p:spPr bwMode="auto">
          <a:xfrm flipH="1">
            <a:off x="3635896" y="2204864"/>
            <a:ext cx="1886824" cy="2664298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</a:rPr>
              <a:t>Android/IPhone App</a:t>
            </a: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 flipH="1">
            <a:off x="1488589" y="2206216"/>
            <a:ext cx="1886824" cy="266294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>
                <a:latin typeface="맑은 고딕" pitchFamily="50" charset="-127"/>
              </a:rPr>
              <a:t>App </a:t>
            </a:r>
            <a:r>
              <a:rPr lang="en-US" altLang="ko-KR" sz="1200" smtClean="0">
                <a:latin typeface="맑은 고딕" pitchFamily="50" charset="-127"/>
              </a:rPr>
              <a:t>Execute</a:t>
            </a:r>
            <a:endParaRPr lang="en-US" altLang="ko-KR" sz="1200" smtClean="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 flipH="1">
            <a:off x="5781520" y="2204865"/>
            <a:ext cx="1886824" cy="266429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Web(Browser)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Chapter </a:t>
            </a:r>
            <a:r>
              <a:rPr lang="en-US" altLang="ko-KR" smtClean="0"/>
              <a:t>08. </a:t>
            </a:r>
            <a:r>
              <a:rPr lang="ko-KR" altLang="en-US" smtClean="0"/>
              <a:t>사용자 메뉴얼용 </a:t>
            </a:r>
            <a:r>
              <a:rPr lang="en-US" altLang="ko-KR" smtClean="0"/>
              <a:t>(4)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10</a:t>
            </a:fld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17" y="2679551"/>
            <a:ext cx="352425" cy="3333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07543"/>
            <a:ext cx="1383354" cy="13681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607543"/>
            <a:ext cx="1443426" cy="211760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 bwMode="auto">
          <a:xfrm>
            <a:off x="1403648" y="1954633"/>
            <a:ext cx="1728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[When </a:t>
            </a:r>
            <a:r>
              <a:rPr lang="en-US" altLang="ko-KR" sz="900" b="1" kern="0" noProof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Device First Execute</a:t>
            </a: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82542" y="2843875"/>
            <a:ext cx="1169378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35274" y="3291619"/>
            <a:ext cx="77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6"/>
          <p:cNvSpPr>
            <a:spLocks noChangeArrowheads="1"/>
          </p:cNvSpPr>
          <p:nvPr/>
        </p:nvSpPr>
        <p:spPr bwMode="auto">
          <a:xfrm flipH="1">
            <a:off x="3635896" y="2204864"/>
            <a:ext cx="1886824" cy="2664298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</a:rPr>
              <a:t>Android/IPhone App</a:t>
            </a: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Chapter </a:t>
            </a:r>
            <a:r>
              <a:rPr lang="en-US" altLang="ko-KR" smtClean="0"/>
              <a:t>09. </a:t>
            </a:r>
            <a:r>
              <a:rPr lang="ko-KR" altLang="en-US" smtClean="0"/>
              <a:t>사용자 메뉴얼용 </a:t>
            </a:r>
            <a:r>
              <a:rPr lang="en-US" altLang="ko-KR" smtClean="0"/>
              <a:t>(5)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1403648" y="1965752"/>
            <a:ext cx="32403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[App ReExecute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 </a:t>
            </a:r>
            <a:r>
              <a:rPr lang="en-US" altLang="ko-KR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(Or Browser Session, Restart)]</a:t>
            </a:r>
            <a:endParaRPr lang="ko-KR" altLang="en-US" sz="900" b="1" kern="0" dirty="0">
              <a:solidFill>
                <a:srgbClr val="DADADA">
                  <a:lumMod val="1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5252" y="2838128"/>
            <a:ext cx="20281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latin typeface="맑은 고딕" pitchFamily="50" charset="-127"/>
              </a:rPr>
              <a:t>Use Device-User Login Information</a:t>
            </a:r>
            <a:endParaRPr lang="en-US" altLang="ko-KR" sz="900">
              <a:latin typeface="맑은 고딕" pitchFamily="50" charset="-127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 flipH="1">
            <a:off x="1488589" y="2206216"/>
            <a:ext cx="1886824" cy="266294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>
                <a:latin typeface="맑은 고딕" pitchFamily="50" charset="-127"/>
              </a:rPr>
              <a:t>App </a:t>
            </a:r>
            <a:r>
              <a:rPr lang="en-US" altLang="ko-KR" sz="1200" smtClean="0">
                <a:latin typeface="맑은 고딕" pitchFamily="50" charset="-127"/>
              </a:rPr>
              <a:t>Execute</a:t>
            </a:r>
            <a:endParaRPr lang="en-US" altLang="ko-KR" sz="1200" smtClean="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 flipH="1">
            <a:off x="5781520" y="2204865"/>
            <a:ext cx="1886824" cy="266429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Web(Browser)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17" y="2679551"/>
            <a:ext cx="352425" cy="333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607543"/>
            <a:ext cx="1443426" cy="211760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2682542" y="2843875"/>
            <a:ext cx="3329618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7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2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12538"/>
              </p:ext>
            </p:extLst>
          </p:nvPr>
        </p:nvGraphicFramePr>
        <p:xfrm>
          <a:off x="428596" y="908720"/>
          <a:ext cx="8269287" cy="215760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5181"/>
                <a:gridCol w="1094553"/>
                <a:gridCol w="4660871"/>
                <a:gridCol w="1578682"/>
              </a:tblGrid>
              <a:tr h="36656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7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Change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 May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고석우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19"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919"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19"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919"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6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Chapter 01. </a:t>
            </a:r>
            <a:r>
              <a:rPr lang="ko-KR" altLang="en-US" sz="3200" dirty="0" smtClean="0"/>
              <a:t>가정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전제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3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99402"/>
              </p:ext>
            </p:extLst>
          </p:nvPr>
        </p:nvGraphicFramePr>
        <p:xfrm>
          <a:off x="755576" y="1815630"/>
          <a:ext cx="7586921" cy="2117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0280"/>
                <a:gridCol w="2592288"/>
                <a:gridCol w="2474353"/>
              </a:tblGrid>
              <a:tr h="350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편의성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속도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 &lt;-&gt;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보안 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Device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사용자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특성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고려 범위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</a:tr>
              <a:tr h="57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VPN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OTP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사용은 사용자의 편의성을 저해한다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한 사용자는 여러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Device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를 동시 사용 가능하다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사내 유저를 서비스 대상으로 한다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latin typeface="맑은 고딕" pitchFamily="50" charset="-127"/>
                          <a:ea typeface="+mn-ea"/>
                        </a:rPr>
                        <a:t>ActiveDirectory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존재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578359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HTTPS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연결은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속도적인 측면을 고려해서 최소화 한다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Device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분실 </a:t>
                      </a:r>
                      <a:r>
                        <a:rPr lang="ko-KR" altLang="en-US" sz="1100" baseline="0" dirty="0" err="1" smtClean="0">
                          <a:latin typeface="맑은 고딕" pitchFamily="50" charset="-127"/>
                          <a:ea typeface="+mn-ea"/>
                        </a:rPr>
                        <a:t>인지시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사용자는 즉각 포탈에서 등록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해지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(Action)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한다고 가정한다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+mn-ea"/>
                        </a:rPr>
                        <a:t>한 사용자가 여러 번 정보를 요청하여 수집하는 상황은 고려하지 않는다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77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보안을 위해 특정주기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예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한달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단위로 </a:t>
                      </a:r>
                      <a:r>
                        <a:rPr lang="ko-KR" altLang="en-US" sz="1100" baseline="0" dirty="0" err="1" smtClean="0">
                          <a:latin typeface="맑은 고딕" pitchFamily="50" charset="-127"/>
                          <a:ea typeface="+mn-ea"/>
                        </a:rPr>
                        <a:t>재로그인을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 강제 하는 것은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+mn-ea"/>
                        </a:rPr>
                        <a:t>편의를 크게 해치지 않는다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모바일이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아닌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환경에서는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Tool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들을 쉽게 접근 가능하여 보안 위험이 더 높다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25946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가정과 전제</a:t>
            </a:r>
          </a:p>
        </p:txBody>
      </p:sp>
    </p:spTree>
    <p:extLst>
      <p:ext uri="{BB962C8B-B14F-4D97-AF65-F5344CB8AC3E}">
        <p14:creationId xmlns:p14="http://schemas.microsoft.com/office/powerpoint/2010/main" val="13610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6"/>
          <p:cNvSpPr>
            <a:spLocks noChangeArrowheads="1"/>
          </p:cNvSpPr>
          <p:nvPr/>
        </p:nvSpPr>
        <p:spPr bwMode="auto">
          <a:xfrm flipH="1">
            <a:off x="399714" y="1088635"/>
            <a:ext cx="2303655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 flipH="1">
            <a:off x="3926496" y="1088636"/>
            <a:ext cx="4776041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2412812" y="3967738"/>
            <a:ext cx="1743723" cy="3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Chapter 02. </a:t>
            </a:r>
            <a:r>
              <a:rPr lang="ko-KR" altLang="en-US" sz="3200" dirty="0" smtClean="0"/>
              <a:t>로그인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인증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최초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1640" y="2424491"/>
            <a:ext cx="875151" cy="2471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9863" y="2400015"/>
            <a:ext cx="842217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83768" y="2681412"/>
            <a:ext cx="1649239" cy="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82458" y="2450580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Form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인증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(id/pass)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767886" y="2643348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15246" y="2671529"/>
            <a:ext cx="1152128" cy="4775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ActiveDirectory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436096" y="3025417"/>
            <a:ext cx="1286504" cy="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5868144" y="2714937"/>
            <a:ext cx="5795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id/pass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5824811" y="3010876"/>
            <a:ext cx="6914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인증확인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414591" y="3967738"/>
            <a:ext cx="923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436096" y="2902057"/>
            <a:ext cx="128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2416601" y="4293096"/>
            <a:ext cx="1728240" cy="32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>
            <a:off x="5489944" y="3750188"/>
            <a:ext cx="9577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ad</a:t>
            </a:r>
            <a:r>
              <a:rPr lang="ko-KR" altLang="en-US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계정 </a:t>
            </a: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9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917492" y="3883746"/>
            <a:ext cx="9808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1230022" y="1153743"/>
            <a:ext cx="6430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[Mobile]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6025728" y="1153743"/>
            <a:ext cx="5775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[Server]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631007" y="4367946"/>
            <a:ext cx="4695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288659" y="2421030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5438376" y="2643357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5165" y="3429000"/>
            <a:ext cx="1709738" cy="1392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9750"/>
              </p:ext>
            </p:extLst>
          </p:nvPr>
        </p:nvGraphicFramePr>
        <p:xfrm>
          <a:off x="6609499" y="3845292"/>
          <a:ext cx="1428261" cy="8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3"/>
                <a:gridCol w="842988"/>
              </a:tblGrid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GUID</a:t>
                      </a:r>
                      <a:endParaRPr lang="ko-KR" altLang="en-US" sz="800" dirty="0"/>
                    </a:p>
                  </a:txBody>
                  <a:tcPr/>
                </a:tc>
              </a:tr>
              <a:tr h="231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swgo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00082a51…</a:t>
                      </a:r>
                    </a:p>
                  </a:txBody>
                  <a:tcPr/>
                </a:tc>
              </a:tr>
              <a:tr h="22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yskong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001fc284…</a:t>
                      </a:r>
                    </a:p>
                  </a:txBody>
                  <a:tcPr/>
                </a:tc>
              </a:tr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2620389" y="4189428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326596" y="4020064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622375" y="4005064"/>
            <a:ext cx="4695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4001390" y="4183008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890288" y="4499148"/>
            <a:ext cx="63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 페이지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785141" y="3967738"/>
            <a:ext cx="4550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6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6"/>
          <p:cNvSpPr>
            <a:spLocks noChangeArrowheads="1"/>
          </p:cNvSpPr>
          <p:nvPr/>
        </p:nvSpPr>
        <p:spPr bwMode="auto">
          <a:xfrm flipH="1">
            <a:off x="399714" y="1088635"/>
            <a:ext cx="2303655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 flipH="1">
            <a:off x="3926496" y="1088636"/>
            <a:ext cx="4776041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03.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인증 </a:t>
            </a:r>
            <a:r>
              <a:rPr lang="en-US" altLang="ko-KR" dirty="0"/>
              <a:t>(</a:t>
            </a:r>
            <a:r>
              <a:rPr lang="ko-KR" altLang="en-US" dirty="0" err="1"/>
              <a:t>재접속</a:t>
            </a:r>
            <a:r>
              <a:rPr lang="en-US" altLang="ko-KR" dirty="0"/>
              <a:t> </a:t>
            </a:r>
            <a:r>
              <a:rPr lang="ko-KR" altLang="en-US" dirty="0"/>
              <a:t>및 일반</a:t>
            </a:r>
            <a:r>
              <a:rPr lang="en-US" altLang="ko-KR" dirty="0"/>
              <a:t>-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1640" y="2424491"/>
            <a:ext cx="875151" cy="2471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9863" y="2400015"/>
            <a:ext cx="842217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83768" y="2681412"/>
            <a:ext cx="1649239" cy="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046767" y="2454500"/>
            <a:ext cx="4653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767886" y="2643348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403634" y="2887618"/>
            <a:ext cx="923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>
            <a:off x="5622246" y="2681412"/>
            <a:ext cx="5467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1230022" y="1153743"/>
            <a:ext cx="6430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[Mobile]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6025728" y="1153743"/>
            <a:ext cx="5775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[Server]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288659" y="2421030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2348880"/>
            <a:ext cx="1709738" cy="1392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80480"/>
              </p:ext>
            </p:extLst>
          </p:nvPr>
        </p:nvGraphicFramePr>
        <p:xfrm>
          <a:off x="6598542" y="2765172"/>
          <a:ext cx="1428261" cy="8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3"/>
                <a:gridCol w="842988"/>
              </a:tblGrid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GUID</a:t>
                      </a:r>
                      <a:endParaRPr lang="ko-KR" altLang="en-US" sz="800" dirty="0"/>
                    </a:p>
                  </a:txBody>
                  <a:tcPr/>
                </a:tc>
              </a:tr>
              <a:tr h="231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swgo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00082a51…</a:t>
                      </a:r>
                    </a:p>
                  </a:txBody>
                  <a:tcPr/>
                </a:tc>
              </a:tr>
              <a:tr h="22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yskong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001fc284…</a:t>
                      </a:r>
                    </a:p>
                  </a:txBody>
                  <a:tcPr/>
                </a:tc>
              </a:tr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 bwMode="auto">
          <a:xfrm>
            <a:off x="5343267" y="2495250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A-2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5382025" y="3006620"/>
            <a:ext cx="945338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5558577" y="3009367"/>
            <a:ext cx="669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인증확인</a:t>
            </a:r>
            <a:r>
              <a:rPr lang="en-US" altLang="ko-KR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ad</a:t>
            </a:r>
            <a:r>
              <a:rPr lang="ko-KR" altLang="en-US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2425224" y="3056918"/>
            <a:ext cx="1743723" cy="3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429013" y="3382276"/>
            <a:ext cx="1728240" cy="32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643419" y="3457126"/>
            <a:ext cx="4695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2632801" y="3278608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634787" y="3094244"/>
            <a:ext cx="4695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4013802" y="3272188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A-3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902700" y="3588328"/>
            <a:ext cx="63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 페이지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467260" y="4355238"/>
            <a:ext cx="1649239" cy="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447106" y="4498026"/>
            <a:ext cx="1669393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 bwMode="auto">
          <a:xfrm>
            <a:off x="2284198" y="4099162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2824116" y="4145780"/>
            <a:ext cx="9363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dirty="0" smtClean="0"/>
              <a:t>Request-Data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2796886" y="4486029"/>
            <a:ext cx="9808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Response-Data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836447" y="4313476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en-US" altLang="ko-KR" sz="900" kern="0" dirty="0" err="1" smtClean="0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2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6"/>
          <p:cNvSpPr>
            <a:spLocks noChangeArrowheads="1"/>
          </p:cNvSpPr>
          <p:nvPr/>
        </p:nvSpPr>
        <p:spPr bwMode="auto">
          <a:xfrm flipH="1">
            <a:off x="399714" y="1088635"/>
            <a:ext cx="2303655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 flipH="1">
            <a:off x="3926496" y="1088636"/>
            <a:ext cx="4776041" cy="5277569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Chapter </a:t>
            </a:r>
            <a:r>
              <a:rPr lang="en-US" altLang="ko-KR" sz="3200" dirty="0" smtClean="0"/>
              <a:t>04. </a:t>
            </a:r>
            <a:r>
              <a:rPr lang="ko-KR" altLang="en-US" sz="3200" dirty="0"/>
              <a:t>사용자 폰 </a:t>
            </a:r>
            <a:r>
              <a:rPr lang="ko-KR" altLang="en-US" sz="3200" dirty="0" err="1"/>
              <a:t>분실시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7670" y="2015714"/>
            <a:ext cx="1004694" cy="356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사내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Web(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포탈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39551" y="2974783"/>
            <a:ext cx="842217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522622" y="2201265"/>
            <a:ext cx="3129498" cy="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1230022" y="1153743"/>
            <a:ext cx="6430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6025728" y="1153743"/>
            <a:ext cx="5775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[Server]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437552" y="1908557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05571" y="1601401"/>
            <a:ext cx="1709738" cy="1392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03262"/>
              </p:ext>
            </p:extLst>
          </p:nvPr>
        </p:nvGraphicFramePr>
        <p:xfrm>
          <a:off x="5959905" y="2017693"/>
          <a:ext cx="1428261" cy="8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3"/>
                <a:gridCol w="842988"/>
              </a:tblGrid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GUID</a:t>
                      </a:r>
                      <a:endParaRPr lang="ko-KR" altLang="en-US" sz="800" dirty="0"/>
                    </a:p>
                  </a:txBody>
                  <a:tcPr/>
                </a:tc>
              </a:tr>
              <a:tr h="231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trike="sngStrike" dirty="0" err="1" smtClean="0"/>
                        <a:t>swgo</a:t>
                      </a:r>
                      <a:endParaRPr lang="ko-KR" alt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00082a51…</a:t>
                      </a:r>
                    </a:p>
                  </a:txBody>
                  <a:tcPr/>
                </a:tc>
              </a:tr>
              <a:tr h="22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yskong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001fc284…</a:t>
                      </a:r>
                    </a:p>
                  </a:txBody>
                  <a:tcPr/>
                </a:tc>
              </a:tr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 bwMode="auto">
          <a:xfrm>
            <a:off x="3063776" y="4714965"/>
            <a:ext cx="63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 페이지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97085" y="1966472"/>
            <a:ext cx="635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49119" y="2974783"/>
            <a:ext cx="993162" cy="2471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576398" y="3550448"/>
            <a:ext cx="1714105" cy="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3204263" y="3320935"/>
            <a:ext cx="4653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03822" y="3533570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2446155" y="3287465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381595" y="3109215"/>
            <a:ext cx="1118509" cy="59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5597970" y="3213200"/>
            <a:ext cx="5467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GUID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5321228" y="3315595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B-2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5359986" y="3100449"/>
            <a:ext cx="1372254" cy="73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871340" y="3501779"/>
            <a:ext cx="6696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ko-KR" altLang="en-US" sz="900" kern="0" dirty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불가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2522622" y="4709877"/>
            <a:ext cx="1694883" cy="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2785913" y="4483867"/>
            <a:ext cx="128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 </a:t>
            </a:r>
            <a:r>
              <a:rPr lang="en-US" altLang="ko-KR" sz="900" kern="0" dirty="0" err="1">
                <a:solidFill>
                  <a:schemeClr val="accent1"/>
                </a:solidFill>
                <a:latin typeface="맑은 고딕" pitchFamily="50" charset="-127"/>
              </a:rPr>
              <a:t>Protocal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3942819" y="4393526"/>
            <a:ext cx="285752" cy="214314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B-3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4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Chapter 05. </a:t>
            </a:r>
            <a:r>
              <a:rPr lang="ko-KR" altLang="en-US" smtClean="0"/>
              <a:t>사용자 메뉴얼용 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7</a:t>
            </a:fld>
            <a:endParaRPr 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2805760" y="1988321"/>
            <a:ext cx="1118168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24641" y="1556792"/>
            <a:ext cx="875151" cy="13634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556792"/>
            <a:ext cx="842217" cy="32684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120619" y="1541984"/>
            <a:ext cx="4197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997312" y="2276872"/>
            <a:ext cx="7962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kern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SSL(https)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32314" y="1746663"/>
            <a:ext cx="109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51441" y="1541983"/>
            <a:ext cx="1709738" cy="41549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기기별 인증 성공정보</a:t>
            </a:r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97893"/>
              </p:ext>
            </p:extLst>
          </p:nvPr>
        </p:nvGraphicFramePr>
        <p:xfrm>
          <a:off x="5868144" y="2060848"/>
          <a:ext cx="1512168" cy="109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</a:tblGrid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UserID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Device</a:t>
                      </a:r>
                      <a:endParaRPr lang="ko-KR" altLang="en-US" sz="800" dirty="0"/>
                    </a:p>
                  </a:txBody>
                  <a:tcPr/>
                </a:tc>
              </a:tr>
              <a:tr h="231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SM-N900S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iPhone5,2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yskong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LG-F320L</a:t>
                      </a:r>
                      <a:endParaRPr lang="ko-KR" altLang="en-US" sz="800" dirty="0"/>
                    </a:p>
                  </a:txBody>
                  <a:tcPr/>
                </a:tc>
              </a:tr>
              <a:tr h="19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5009482" y="2490876"/>
            <a:ext cx="64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5072902" y="2281386"/>
            <a:ext cx="4381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800487" y="2708920"/>
            <a:ext cx="1123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2992404" y="1804249"/>
            <a:ext cx="8227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로그인 화면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912366" y="2129679"/>
            <a:ext cx="1011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ID / PASS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입력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021151" y="2526449"/>
            <a:ext cx="793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Main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008997" y="1846152"/>
            <a:ext cx="64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5077258" y="1648987"/>
            <a:ext cx="4381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013882" y="1916832"/>
            <a:ext cx="64333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995256" y="2564904"/>
            <a:ext cx="64333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803358" y="5340466"/>
            <a:ext cx="875151" cy="356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사내 </a:t>
            </a:r>
            <a:r>
              <a:rPr lang="en-US" altLang="ko-KR" sz="900" smtClean="0">
                <a:solidFill>
                  <a:schemeClr val="tx1"/>
                </a:solidFill>
                <a:latin typeface="맑은 고딕" pitchFamily="50" charset="-127"/>
              </a:rPr>
              <a:t>Web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포탈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558653" y="5295601"/>
            <a:ext cx="1415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기기별 인증정보 삭제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42587" y="1325960"/>
            <a:ext cx="13820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기기 최초 접속시</a:t>
            </a: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35798" y="3230909"/>
            <a:ext cx="13820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기기 재접속시</a:t>
            </a: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17322" y="5100532"/>
            <a:ext cx="16120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기기 분실 및 로그오프시</a:t>
            </a: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832314" y="2296760"/>
            <a:ext cx="109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824641" y="3461741"/>
            <a:ext cx="875151" cy="13634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3135729" y="3444491"/>
            <a:ext cx="4197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832314" y="3651612"/>
            <a:ext cx="109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2800487" y="4692829"/>
            <a:ext cx="1123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3057929" y="4506351"/>
            <a:ext cx="793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Main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5008997" y="3751101"/>
            <a:ext cx="64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5072902" y="3553442"/>
            <a:ext cx="4381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5013882" y="3855473"/>
            <a:ext cx="64333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832314" y="5524184"/>
            <a:ext cx="282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2896177" y="4653136"/>
            <a:ext cx="11091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 과정 생략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51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6"/>
          <p:cNvSpPr>
            <a:spLocks noChangeArrowheads="1"/>
          </p:cNvSpPr>
          <p:nvPr/>
        </p:nvSpPr>
        <p:spPr bwMode="auto">
          <a:xfrm flipH="1">
            <a:off x="3635896" y="2204864"/>
            <a:ext cx="1886824" cy="2664298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</a:rPr>
              <a:t>Android/IPhone App</a:t>
            </a: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 flipH="1">
            <a:off x="1488589" y="2206216"/>
            <a:ext cx="1886824" cy="266294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>
                <a:latin typeface="맑은 고딕" pitchFamily="50" charset="-127"/>
              </a:rPr>
              <a:t>App </a:t>
            </a:r>
            <a:r>
              <a:rPr lang="ko-KR" altLang="en-US" sz="1200" smtClean="0">
                <a:latin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 flipH="1">
            <a:off x="5781520" y="2204865"/>
            <a:ext cx="1886824" cy="266429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Web(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브라우저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Chapter </a:t>
            </a:r>
            <a:r>
              <a:rPr lang="en-US" altLang="ko-KR" smtClean="0"/>
              <a:t>06. </a:t>
            </a:r>
            <a:r>
              <a:rPr lang="ko-KR" altLang="en-US" smtClean="0"/>
              <a:t>사용자 메뉴얼용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8</a:t>
            </a:fld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17" y="2679551"/>
            <a:ext cx="352425" cy="3333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07543"/>
            <a:ext cx="1383354" cy="13681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607543"/>
            <a:ext cx="1443426" cy="211760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 bwMode="auto">
          <a:xfrm>
            <a:off x="1403648" y="1954633"/>
            <a:ext cx="13820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  <a:ea typeface="맑은 고딕" pitchFamily="50" charset="-127"/>
              </a:rPr>
              <a:t>기기 최초 접속시</a:t>
            </a: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82542" y="2843875"/>
            <a:ext cx="1169378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35274" y="3291619"/>
            <a:ext cx="77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1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6"/>
          <p:cNvSpPr>
            <a:spLocks noChangeArrowheads="1"/>
          </p:cNvSpPr>
          <p:nvPr/>
        </p:nvSpPr>
        <p:spPr bwMode="auto">
          <a:xfrm flipH="1">
            <a:off x="3635896" y="2204864"/>
            <a:ext cx="1886824" cy="2664298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</a:rPr>
              <a:t>Android/IPhone App</a:t>
            </a: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Chapter </a:t>
            </a:r>
            <a:r>
              <a:rPr lang="en-US" altLang="ko-KR" smtClean="0"/>
              <a:t>07. </a:t>
            </a:r>
            <a:r>
              <a:rPr lang="ko-KR" altLang="en-US" smtClean="0"/>
              <a:t>사용자 메뉴얼용 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FC2-CB08-4019-A41A-0780C89D7BF9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1403648" y="1965752"/>
            <a:ext cx="29523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900" b="1" ker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[</a:t>
            </a:r>
            <a:r>
              <a:rPr lang="ko-KR" altLang="en-US" sz="900" b="1" ker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기기 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재접속시 </a:t>
            </a:r>
            <a:r>
              <a:rPr lang="en-US" altLang="ko-KR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(</a:t>
            </a:r>
            <a:r>
              <a:rPr lang="ko-KR" altLang="en-US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또는 브라우저 세션종료로 재실행시</a:t>
            </a:r>
            <a:r>
              <a:rPr lang="en-US" altLang="ko-KR" sz="900" b="1" kern="0" smtClean="0">
                <a:solidFill>
                  <a:srgbClr val="DADADA">
                    <a:lumMod val="10000"/>
                  </a:srgbClr>
                </a:solidFill>
                <a:latin typeface="맑은 고딕" pitchFamily="50" charset="-127"/>
              </a:rPr>
              <a:t>)]</a:t>
            </a:r>
            <a:endParaRPr lang="ko-KR" altLang="en-US" sz="900" b="1" kern="0" dirty="0">
              <a:solidFill>
                <a:srgbClr val="DADADA">
                  <a:lumMod val="1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2612" y="2838128"/>
            <a:ext cx="18533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latin typeface="맑은 고딕" pitchFamily="50" charset="-127"/>
              </a:rPr>
              <a:t>기기별 </a:t>
            </a:r>
            <a:r>
              <a:rPr lang="ko-KR" altLang="en-US" sz="900" smtClean="0">
                <a:latin typeface="맑은 고딕" pitchFamily="50" charset="-127"/>
              </a:rPr>
              <a:t>기존</a:t>
            </a:r>
            <a:r>
              <a:rPr lang="en-US" altLang="ko-KR" sz="900" smtClean="0">
                <a:latin typeface="맑은 고딕" pitchFamily="50" charset="-127"/>
              </a:rPr>
              <a:t>-</a:t>
            </a:r>
            <a:r>
              <a:rPr lang="ko-KR" altLang="en-US" sz="900" smtClean="0">
                <a:latin typeface="맑은 고딕" pitchFamily="50" charset="-127"/>
              </a:rPr>
              <a:t>인증 성공정보 이용</a:t>
            </a:r>
            <a:endParaRPr lang="en-US" altLang="ko-KR" sz="900">
              <a:latin typeface="맑은 고딕" pitchFamily="50" charset="-127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 flipH="1">
            <a:off x="1488589" y="2206216"/>
            <a:ext cx="1886824" cy="266294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>
                <a:latin typeface="맑은 고딕" pitchFamily="50" charset="-127"/>
              </a:rPr>
              <a:t>App </a:t>
            </a:r>
            <a:r>
              <a:rPr lang="ko-KR" altLang="en-US" sz="1200" smtClean="0">
                <a:latin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 flipH="1">
            <a:off x="5781520" y="2204865"/>
            <a:ext cx="1886824" cy="2664296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Web(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브라우저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17" y="2679551"/>
            <a:ext cx="352425" cy="333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607543"/>
            <a:ext cx="1443426" cy="211760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2682542" y="2843875"/>
            <a:ext cx="3329618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owerPoint 2007 프로젠테이션" ma:contentTypeID="0x01010031769AD71FCC94489089B915B7470F7800C1FAC21F54431E41B85E2E5258CF884B" ma:contentTypeVersion="1" ma:contentTypeDescription="" ma:contentTypeScope="" ma:versionID="5f73b9369e8e2358d2afe497dd244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f30af08a7787c9cc475eec8ba2d2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33730-10DE-4DFC-A457-4BB93BBBCBFA}"/>
</file>

<file path=customXml/itemProps2.xml><?xml version="1.0" encoding="utf-8"?>
<ds:datastoreItem xmlns:ds="http://schemas.openxmlformats.org/officeDocument/2006/customXml" ds:itemID="{19014A81-6D24-4900-BB4A-5BFA11ACEDA5}"/>
</file>

<file path=customXml/itemProps3.xml><?xml version="1.0" encoding="utf-8"?>
<ds:datastoreItem xmlns:ds="http://schemas.openxmlformats.org/officeDocument/2006/customXml" ds:itemID="{D8B3D613-9687-4E14-ADC0-7617EE859F66}"/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479</Words>
  <Application>Microsoft Office PowerPoint</Application>
  <PresentationFormat>화면 슬라이드 쇼(4:3)</PresentationFormat>
  <Paragraphs>345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Arial Narrow</vt:lpstr>
      <vt:lpstr>Wingdings</vt:lpstr>
      <vt:lpstr>Office 테마</vt:lpstr>
      <vt:lpstr>모바일 보안검토</vt:lpstr>
      <vt:lpstr>History</vt:lpstr>
      <vt:lpstr>Chapter 01. 가정/전제</vt:lpstr>
      <vt:lpstr>Chapter 02. 로그인/인증 (최초)</vt:lpstr>
      <vt:lpstr>Chapter 03. 로그인/인증 (재접속 및 일반-통신)</vt:lpstr>
      <vt:lpstr>Chapter 04. 사용자 폰 분실시</vt:lpstr>
      <vt:lpstr>Chapter 05. 사용자 메뉴얼용 (1)</vt:lpstr>
      <vt:lpstr>Chapter 06. 사용자 메뉴얼용 (2)</vt:lpstr>
      <vt:lpstr>Chapter 07. 사용자 메뉴얼용 (3)</vt:lpstr>
      <vt:lpstr>Chapter 08. 사용자 메뉴얼용 (4)</vt:lpstr>
      <vt:lpstr>Chapter 09. 사용자 메뉴얼용 (5)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모바일_보안검토</dc:title>
  <dc:creator>박현아(Hyuna Park)</dc:creator>
  <cp:lastModifiedBy>고석우(Suk-Woo Go)</cp:lastModifiedBy>
  <cp:revision>296</cp:revision>
  <dcterms:created xsi:type="dcterms:W3CDTF">2013-02-08T05:27:01Z</dcterms:created>
  <dcterms:modified xsi:type="dcterms:W3CDTF">2014-09-26T02:32:27Z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0x01010031769AD71FCC94489089B915B7470F7800C1FAC21F54431E41B85E2E5258CF884B</vt:lpwstr>
  </property>
</Properties>
</file>