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7DF3-37D6-5B71-6E08-77DF9A2F6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20FE3-E2EC-2DAF-F942-DB6B78DA0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7BEB4-EF85-B21A-A8F8-734CB356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8A01B-BCBC-35C2-4B08-BCD467F9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90C6-73D6-A01E-0396-5A7FCA1F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97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1BAB-049C-0D82-F465-7AA483FC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094EC-E533-00F9-63A5-A62EB8BF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82D58-B83A-4AF2-EB7C-3DD9D37D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1188B-B840-DB38-8210-A1C406A4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63BA-B5A7-A261-B3C2-DE25FB69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60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A52CB-3388-4E32-7FD0-53D5D00BF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E84B6-3A8A-BE5B-4970-3D56F7D06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EA436-CFE8-4C34-C792-BDCE84CE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5F74-E0F7-F227-23CA-CCFED94C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45B23-ACBF-8904-744E-F5A8980A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746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71DC-5A34-ACF7-FF8D-4EF427D6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C0F1-C1E1-4A7B-CABB-952A6122D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815E-CFC4-24F6-9B6D-8B75BCF2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A4314-A290-CE5C-F8D9-90896B74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3245F-5B02-2731-560E-1F3A6C89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332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8CFD-9C4D-A906-B06A-C943F7F9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5431D-3E3E-5722-084C-0B44669A6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F8BC0-8363-100E-C703-5D3637DF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F30AF-BDD7-F45D-B91E-97F84306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17965-14AE-305A-50FA-31D3560E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0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694AF-3170-F989-CD84-F844ECF7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B5EF-7E88-3BE1-A839-4E2AF11C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DE8A9-942B-6A72-156F-7EDD9EF3F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F1518-4CCB-3EB4-634F-6D8CBFDA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44900-8789-EEFC-F82F-64FC9715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AFE72-6B71-3466-4CC8-E12342EB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489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E10D-B242-3644-3052-3CF5AD64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769C-8071-07C5-7542-09699FBB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62283-1878-389E-A456-FAD384BB4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5746C-6D19-B265-2F43-CD32D09B9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46403-B244-208D-F0D2-E854FA8F6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B2881-4CB5-D188-B7BD-27554C61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B9676-1AAB-41EA-3A1A-1619AB26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20468-6684-8A38-2BD4-68604FDD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11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9ECC-C7BD-D5D5-E51C-8CC47F51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C89331-7E2E-4F9C-51E1-DD510DCD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13658-D10B-3E3E-0DD2-242527F9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66918-62B8-5476-EB89-9A0DA37B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9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75562-E68B-8812-7CE6-55E88FC3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1ECD6F-DF50-B607-F483-979BF66E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76BE2-A331-DE2F-2E7D-07DBB402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49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40DE-4910-41FE-1260-14E8EC05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2C2A-97B2-3CCA-2585-CCA242A9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C622D-67A1-ED4B-6123-6C426E2D8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D42EC-4631-FA02-6D84-C5D9DF53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BF53E-C271-3DF4-CEC5-221D008F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923E2-A271-D3F1-B741-3E85C173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764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89FD-8B12-BEEC-A1F8-134C2B158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0B1CC-4E4B-7004-5848-C5784ECE6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D6A31-4F66-49F7-45B6-144CA1C6C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9E967-986A-04D9-46C4-4AE8CA95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92796-A173-4BE8-C223-36CFC540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0391C-C7BB-5EC6-955A-D2F1CF10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1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8FCDB-5B0C-CDE3-3752-50443CCC5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455C7-6F55-C6CA-6A25-4AB5AF46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8064-59EA-92D2-B5A7-29873AE44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C1B30-FC9E-4E12-82D5-0D6B505D7535}" type="datetimeFigureOut">
              <a:rPr lang="en-CA" smtClean="0"/>
              <a:t>2025-06-12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14FA-04E9-35B5-DE76-C71AE5F3F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3AAF8-3D77-EFE5-395B-FE77AED8C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7D1EF-AEAC-44F6-A2C2-580C15BD0B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89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0E61-C472-9FF8-6C9A-65E2DB175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Revamping </a:t>
            </a:r>
            <a:r>
              <a:rPr lang="en-CA"/>
              <a:t>the posts </a:t>
            </a:r>
            <a:r>
              <a:rPr lang="en-CA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45307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AD0-F8EE-55A0-5CD7-D557EBBC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Original app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2B7F2-3950-BBF4-CEFD-C9D1036EC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with React frontend</a:t>
            </a:r>
          </a:p>
          <a:p>
            <a:r>
              <a:rPr lang="en-CA" dirty="0"/>
              <a:t>Flask Server</a:t>
            </a:r>
          </a:p>
          <a:p>
            <a:r>
              <a:rPr lang="en-CA" dirty="0"/>
              <a:t>Rest architecture</a:t>
            </a:r>
          </a:p>
          <a:p>
            <a:r>
              <a:rPr lang="en-CA" dirty="0"/>
              <a:t>Entities: Post, Comment, User</a:t>
            </a:r>
          </a:p>
          <a:p>
            <a:r>
              <a:rPr lang="en-CA" dirty="0"/>
              <a:t>SQLite database</a:t>
            </a:r>
          </a:p>
          <a:p>
            <a:r>
              <a:rPr lang="en-CA" dirty="0"/>
              <a:t>ORM library</a:t>
            </a:r>
          </a:p>
          <a:p>
            <a:r>
              <a:rPr lang="en-CA" dirty="0"/>
              <a:t>Should support pagination and CORS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098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9835-8614-3C5E-1B7A-60EED0A7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6242-F05C-8079-209B-3E1A2E3B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Need to preserve CORS and pagination</a:t>
            </a:r>
          </a:p>
          <a:p>
            <a:r>
              <a:rPr lang="en-CA" dirty="0"/>
              <a:t>SQLite support</a:t>
            </a:r>
          </a:p>
          <a:p>
            <a:r>
              <a:rPr lang="en-CA" dirty="0"/>
              <a:t>Web Solution with REST</a:t>
            </a:r>
          </a:p>
          <a:p>
            <a:r>
              <a:rPr lang="en-CA" dirty="0"/>
              <a:t>MVC or DAO pattern</a:t>
            </a:r>
          </a:p>
          <a:p>
            <a:r>
              <a:rPr lang="en-CA" dirty="0"/>
              <a:t>Should be lightweight but easily extendable and scalable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5047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D2CD-7F6A-9749-72C2-552E7280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Spring Boot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A147-D55E-64CB-6D5D-821348D7C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Uses Spring Boot with embedded Jetty</a:t>
            </a:r>
          </a:p>
          <a:p>
            <a:r>
              <a:rPr lang="en-CA" dirty="0"/>
              <a:t>Supports dependency injection</a:t>
            </a:r>
          </a:p>
          <a:p>
            <a:r>
              <a:rPr lang="en-CA" dirty="0"/>
              <a:t>Have libraries to support ORM</a:t>
            </a:r>
          </a:p>
          <a:p>
            <a:r>
              <a:rPr lang="en-CA" dirty="0"/>
              <a:t>Easily extendable and configurable</a:t>
            </a:r>
          </a:p>
          <a:p>
            <a:r>
              <a:rPr lang="en-CA" dirty="0"/>
              <a:t>Web Tools to streamline development</a:t>
            </a:r>
          </a:p>
          <a:p>
            <a:r>
              <a:rPr lang="en-CA" dirty="0"/>
              <a:t>Maven build tool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309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16E7-647C-CAB7-2A8A-012E4BD1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Spring Boot API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321C-26A7-A2EA-EFB5-9FADF7F3C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Uses JPA specification to manage and interact with the database</a:t>
            </a:r>
          </a:p>
          <a:p>
            <a:r>
              <a:rPr lang="en-CA" dirty="0"/>
              <a:t>Hibernate implements the JPA specification</a:t>
            </a:r>
          </a:p>
          <a:p>
            <a:r>
              <a:rPr lang="en-CA" dirty="0" err="1"/>
              <a:t>QueryDSL</a:t>
            </a:r>
            <a:r>
              <a:rPr lang="en-CA" dirty="0"/>
              <a:t> to reduce errors and provide extendibility </a:t>
            </a:r>
          </a:p>
          <a:p>
            <a:r>
              <a:rPr lang="en-CA" dirty="0"/>
              <a:t>Spring Boot supports REST using Rest Controllers</a:t>
            </a:r>
          </a:p>
          <a:p>
            <a:r>
              <a:rPr lang="en-CA" dirty="0"/>
              <a:t>Uses </a:t>
            </a:r>
            <a:r>
              <a:rPr lang="en-CA" dirty="0" err="1"/>
              <a:t>EntityManager</a:t>
            </a:r>
            <a:r>
              <a:rPr lang="en-CA" dirty="0"/>
              <a:t> to manage entities and database context</a:t>
            </a:r>
          </a:p>
          <a:p>
            <a:r>
              <a:rPr lang="en-CA" dirty="0"/>
              <a:t>Mapper to convert entities to Data Type Objects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725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421C-AE5B-0384-CE03-932019A7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Benefits of this solution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B7397-5494-6F3D-7497-57612B61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Scalable</a:t>
            </a:r>
          </a:p>
          <a:p>
            <a:r>
              <a:rPr lang="en-CA" dirty="0"/>
              <a:t>Easily Configurable</a:t>
            </a:r>
          </a:p>
          <a:p>
            <a:r>
              <a:rPr lang="en-CA" dirty="0"/>
              <a:t>Faster development using Spring Boot</a:t>
            </a:r>
          </a:p>
          <a:p>
            <a:r>
              <a:rPr lang="en-CA" dirty="0"/>
              <a:t>Reduces boilerplate code by using JPA, Hibernate</a:t>
            </a:r>
          </a:p>
          <a:p>
            <a:r>
              <a:rPr lang="en-CA" dirty="0" err="1"/>
              <a:t>QueryDSL</a:t>
            </a:r>
            <a:r>
              <a:rPr lang="en-CA" dirty="0"/>
              <a:t> results in clean code</a:t>
            </a:r>
          </a:p>
          <a:p>
            <a:r>
              <a:rPr lang="en-CA" dirty="0"/>
              <a:t>Inheritance and OOP principles are respected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905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Revamping the posts app</vt:lpstr>
      <vt:lpstr>Original app </vt:lpstr>
      <vt:lpstr>Java solution</vt:lpstr>
      <vt:lpstr>Java Spring Boot solution</vt:lpstr>
      <vt:lpstr>Java Spring Boot API solution</vt:lpstr>
      <vt:lpstr>Benefits of this solution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 Rathore</dc:creator>
  <cp:lastModifiedBy>Nishant Rathore</cp:lastModifiedBy>
  <cp:revision>4</cp:revision>
  <dcterms:created xsi:type="dcterms:W3CDTF">2025-06-12T12:25:12Z</dcterms:created>
  <dcterms:modified xsi:type="dcterms:W3CDTF">2025-06-12T14:19:26Z</dcterms:modified>
</cp:coreProperties>
</file>