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177A-58F1-4A4D-AD4F-CE896299066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4066-D862-4E17-90A9-1FF4B3F2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3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23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Promise 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62012"/>
            <a:ext cx="113157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9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with then and catch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257" y="1825625"/>
            <a:ext cx="79474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4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96" y="736789"/>
            <a:ext cx="9144000" cy="687977"/>
          </a:xfrm>
        </p:spPr>
        <p:txBody>
          <a:bodyPr>
            <a:normAutofit/>
          </a:bodyPr>
          <a:lstStyle/>
          <a:p>
            <a:r>
              <a:rPr lang="en-US" dirty="0" smtClean="0"/>
              <a:t>Promise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" y="1424766"/>
            <a:ext cx="8923793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31" y="496389"/>
            <a:ext cx="10448109" cy="829174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and await use in Function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069" y="1616075"/>
            <a:ext cx="76281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4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Promise ?</vt:lpstr>
      <vt:lpstr>Promise with then and catch function</vt:lpstr>
      <vt:lpstr>PowerPoint Presentation</vt:lpstr>
      <vt:lpstr>async and await use in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Narwade</dc:creator>
  <cp:lastModifiedBy>Nishant Narwade</cp:lastModifiedBy>
  <cp:revision>5</cp:revision>
  <dcterms:created xsi:type="dcterms:W3CDTF">2021-08-19T13:31:35Z</dcterms:created>
  <dcterms:modified xsi:type="dcterms:W3CDTF">2021-08-20T09:45:41Z</dcterms:modified>
</cp:coreProperties>
</file>