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7645472-0375-40A4-B436-AF3A6FA50ED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C0CF2A8B-98BF-4790-A437-660CA787FB47}"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34C95AD0-D9F2-4E17-8539-2AF19D224E7F}"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69088DD-CEF2-45FA-B5C6-89C0CC0F126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028BCAB-F2C5-434A-A8B8-87808A40899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8"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9DA1820A-AA95-4519-A481-9B5F7BD3A9DA}"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8"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9"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8A520316-B29C-42E7-A308-E13F2CF3F466}"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D1FE49C3-20B8-4E80-82C8-5499FE882B68}"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4883692B-1DCA-486E-A063-8FB547E6883E}" type="slidenum">
              <a:t>&lt;#&gt;</a:t>
            </a:fld>
          </a:p>
        </p:txBody>
      </p:sp>
      <p:sp>
        <p:nvSpPr>
          <p:cNvPr id="5" name="PlaceHolder 4"/>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445F1B7D-E72A-4FF9-86A7-52EC01FF5340}" type="slidenum">
              <a:t>&lt;#&gt;</a:t>
            </a:fld>
          </a:p>
        </p:txBody>
      </p:sp>
      <p:sp>
        <p:nvSpPr>
          <p:cNvPr id="4" name="PlaceHolder 3"/>
          <p:cNvSpPr>
            <a:spLocks noGrp="1"/>
          </p:cNvSpPr>
          <p:nvPr>
            <p:ph type="dt" idx="2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5"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6"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1205CBC-EDDB-4FA6-A7F8-9E39AF30AE9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a:t>
            </a:r>
            <a:r>
              <a:rPr b="0" lang="en-US" sz="2000" spc="-1" strike="noStrike">
                <a:solidFill>
                  <a:schemeClr val="dk1">
                    <a:lumMod val="75000"/>
                    <a:lumOff val="25000"/>
                  </a:schemeClr>
                </a:solidFill>
                <a:latin typeface="Franklin Gothic Book"/>
              </a:rPr>
              <a:t>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8"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90"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91"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92"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93"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4"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56E6688B-724F-4CE1-B953-C842F0D8C04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8"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99"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00"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1"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02"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3"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E716AE89-EEBC-4327-A48C-FA5053F1B742}"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3"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4"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5" name="PlaceHolder 2"/>
          <p:cNvSpPr>
            <a:spLocks noGrp="1"/>
          </p:cNvSpPr>
          <p:nvPr>
            <p:ph type="body"/>
          </p:nvPr>
        </p:nvSpPr>
        <p:spPr>
          <a:xfrm>
            <a:off x="581040" y="2336040"/>
            <a:ext cx="11029320" cy="365184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a:t>
            </a:r>
            <a:r>
              <a:rPr b="0" lang="en-US" sz="1700" spc="-1" strike="noStrike">
                <a:solidFill>
                  <a:schemeClr val="dk1">
                    <a:lumMod val="75000"/>
                    <a:lumOff val="25000"/>
                  </a:schemeClr>
                </a:solidFill>
                <a:latin typeface="Franklin Gothic Book"/>
              </a:rPr>
              <a:t>l</a:t>
            </a:r>
            <a:r>
              <a:rPr b="0" lang="en-US" sz="1700" spc="-1" strike="noStrike">
                <a:solidFill>
                  <a:schemeClr val="dk1">
                    <a:lumMod val="75000"/>
                    <a:lumOff val="25000"/>
                  </a:schemeClr>
                </a:solidFill>
                <a:latin typeface="Franklin Gothic Book"/>
              </a:rPr>
              <a:t>i</a:t>
            </a:r>
            <a:r>
              <a:rPr b="0" lang="en-US" sz="1700" spc="-1" strike="noStrike">
                <a:solidFill>
                  <a:schemeClr val="dk1">
                    <a:lumMod val="75000"/>
                    <a:lumOff val="25000"/>
                  </a:schemeClr>
                </a:solidFill>
                <a:latin typeface="Franklin Gothic Book"/>
              </a:rPr>
              <a:t>c</a:t>
            </a:r>
            <a:r>
              <a:rPr b="0" lang="en-US" sz="1700" spc="-1" strike="noStrike">
                <a:solidFill>
                  <a:schemeClr val="dk1">
                    <a:lumMod val="75000"/>
                    <a:lumOff val="25000"/>
                  </a:schemeClr>
                </a:solidFill>
                <a:latin typeface="Franklin Gothic Book"/>
              </a:rPr>
              <a:t>k</a:t>
            </a: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o</a:t>
            </a: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e</a:t>
            </a:r>
            <a:r>
              <a:rPr b="0" lang="en-US" sz="1700" spc="-1" strike="noStrike">
                <a:solidFill>
                  <a:schemeClr val="dk1">
                    <a:lumMod val="75000"/>
                    <a:lumOff val="25000"/>
                  </a:schemeClr>
                </a:solidFill>
                <a:latin typeface="Franklin Gothic Book"/>
              </a:rPr>
              <a:t>d</a:t>
            </a:r>
            <a:r>
              <a:rPr b="0" lang="en-US" sz="1700" spc="-1" strike="noStrike">
                <a:solidFill>
                  <a:schemeClr val="dk1">
                    <a:lumMod val="75000"/>
                    <a:lumOff val="25000"/>
                  </a:schemeClr>
                </a:solidFill>
                <a:latin typeface="Franklin Gothic Book"/>
              </a:rPr>
              <a:t>i</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M</a:t>
            </a:r>
            <a:r>
              <a:rPr b="0" lang="en-US" sz="1700" spc="-1" strike="noStrike">
                <a:solidFill>
                  <a:schemeClr val="dk1">
                    <a:lumMod val="75000"/>
                    <a:lumOff val="25000"/>
                  </a:schemeClr>
                </a:solidFill>
                <a:latin typeface="Franklin Gothic Book"/>
              </a:rPr>
              <a:t>a</a:t>
            </a:r>
            <a:r>
              <a:rPr b="0" lang="en-US" sz="1700" spc="-1" strike="noStrike">
                <a:solidFill>
                  <a:schemeClr val="dk1">
                    <a:lumMod val="75000"/>
                    <a:lumOff val="25000"/>
                  </a:schemeClr>
                </a:solidFill>
                <a:latin typeface="Franklin Gothic Book"/>
              </a:rPr>
              <a:t>s</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e</a:t>
            </a:r>
            <a:r>
              <a:rPr b="0" lang="en-US" sz="1700" spc="-1" strike="noStrike">
                <a:solidFill>
                  <a:schemeClr val="dk1">
                    <a:lumMod val="75000"/>
                    <a:lumOff val="25000"/>
                  </a:schemeClr>
                </a:solidFill>
                <a:latin typeface="Franklin Gothic Book"/>
              </a:rPr>
              <a:t>r</a:t>
            </a: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e</a:t>
            </a:r>
            <a:r>
              <a:rPr b="0" lang="en-US" sz="1700" spc="-1" strike="noStrike">
                <a:solidFill>
                  <a:schemeClr val="dk1">
                    <a:lumMod val="75000"/>
                    <a:lumOff val="25000"/>
                  </a:schemeClr>
                </a:solidFill>
                <a:latin typeface="Franklin Gothic Book"/>
              </a:rPr>
              <a:t>x</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s</a:t>
            </a:r>
            <a:r>
              <a:rPr b="0" lang="en-US" sz="1700" spc="-1" strike="noStrike">
                <a:solidFill>
                  <a:schemeClr val="dk1">
                    <a:lumMod val="75000"/>
                    <a:lumOff val="25000"/>
                  </a:schemeClr>
                </a:solidFill>
                <a:latin typeface="Franklin Gothic Book"/>
              </a:rPr>
              <a:t>t</a:t>
            </a:r>
            <a:r>
              <a:rPr b="0" lang="en-US" sz="1700" spc="-1" strike="noStrike">
                <a:solidFill>
                  <a:schemeClr val="dk1">
                    <a:lumMod val="75000"/>
                    <a:lumOff val="25000"/>
                  </a:schemeClr>
                </a:solidFill>
                <a:latin typeface="Franklin Gothic Book"/>
              </a:rPr>
              <a:t>y</a:t>
            </a:r>
            <a:r>
              <a:rPr b="0" lang="en-US" sz="1700" spc="-1" strike="noStrike">
                <a:solidFill>
                  <a:schemeClr val="dk1">
                    <a:lumMod val="75000"/>
                    <a:lumOff val="25000"/>
                  </a:schemeClr>
                </a:solidFill>
                <a:latin typeface="Franklin Gothic Book"/>
              </a:rPr>
              <a:t>l</a:t>
            </a:r>
            <a:r>
              <a:rPr b="0" lang="en-US" sz="1700" spc="-1" strike="noStrike">
                <a:solidFill>
                  <a:schemeClr val="dk1">
                    <a:lumMod val="75000"/>
                    <a:lumOff val="25000"/>
                  </a:schemeClr>
                </a:solidFill>
                <a:latin typeface="Franklin Gothic Book"/>
              </a:rPr>
              <a:t>e</a:t>
            </a:r>
            <a:r>
              <a:rPr b="0" lang="en-US" sz="1700" spc="-1" strike="noStrike">
                <a:solidFill>
                  <a:schemeClr val="dk1">
                    <a:lumMod val="75000"/>
                    <a:lumOff val="25000"/>
                  </a:schemeClr>
                </a:solidFill>
                <a:latin typeface="Franklin Gothic Book"/>
              </a:rPr>
              <a:t>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a:t>
            </a:r>
            <a:r>
              <a:rPr b="0" lang="en-US" sz="1400" spc="-1" strike="noStrike">
                <a:solidFill>
                  <a:schemeClr val="dk1">
                    <a:lumMod val="75000"/>
                    <a:lumOff val="25000"/>
                  </a:schemeClr>
                </a:solidFill>
                <a:latin typeface="Franklin Gothic Book"/>
              </a:rPr>
              <a:t>e</a:t>
            </a:r>
            <a:r>
              <a:rPr b="0" lang="en-US" sz="1400" spc="-1" strike="noStrike">
                <a:solidFill>
                  <a:schemeClr val="dk1">
                    <a:lumMod val="75000"/>
                    <a:lumOff val="25000"/>
                  </a:schemeClr>
                </a:solidFill>
                <a:latin typeface="Franklin Gothic Book"/>
              </a:rPr>
              <a:t>c</a:t>
            </a:r>
            <a:r>
              <a:rPr b="0" lang="en-US" sz="1400" spc="-1" strike="noStrike">
                <a:solidFill>
                  <a:schemeClr val="dk1">
                    <a:lumMod val="75000"/>
                    <a:lumOff val="25000"/>
                  </a:schemeClr>
                </a:solidFill>
                <a:latin typeface="Franklin Gothic Book"/>
              </a:rPr>
              <a:t>o</a:t>
            </a:r>
            <a:r>
              <a:rPr b="0" lang="en-US" sz="1400" spc="-1" strike="noStrike">
                <a:solidFill>
                  <a:schemeClr val="dk1">
                    <a:lumMod val="75000"/>
                    <a:lumOff val="25000"/>
                  </a:schemeClr>
                </a:solidFill>
                <a:latin typeface="Franklin Gothic Book"/>
              </a:rPr>
              <a:t>n</a:t>
            </a:r>
            <a:r>
              <a:rPr b="0" lang="en-US" sz="1400" spc="-1" strike="noStrike">
                <a:solidFill>
                  <a:schemeClr val="dk1">
                    <a:lumMod val="75000"/>
                    <a:lumOff val="25000"/>
                  </a:schemeClr>
                </a:solidFill>
                <a:latin typeface="Franklin Gothic Book"/>
              </a:rPr>
              <a:t>d</a:t>
            </a:r>
            <a:r>
              <a:rPr b="0" lang="en-US" sz="1400" spc="-1" strike="noStrike">
                <a:solidFill>
                  <a:schemeClr val="dk1">
                    <a:lumMod val="75000"/>
                    <a:lumOff val="25000"/>
                  </a:schemeClr>
                </a:solidFill>
                <a:latin typeface="Franklin Gothic Book"/>
              </a:rPr>
              <a:t> </a:t>
            </a:r>
            <a:r>
              <a:rPr b="0" lang="en-US" sz="1400" spc="-1" strike="noStrike">
                <a:solidFill>
                  <a:schemeClr val="dk1">
                    <a:lumMod val="75000"/>
                    <a:lumOff val="25000"/>
                  </a:schemeClr>
                </a:solidFill>
                <a:latin typeface="Franklin Gothic Book"/>
              </a:rPr>
              <a:t>l</a:t>
            </a:r>
            <a:r>
              <a:rPr b="0" lang="en-US" sz="1400" spc="-1" strike="noStrike">
                <a:solidFill>
                  <a:schemeClr val="dk1">
                    <a:lumMod val="75000"/>
                    <a:lumOff val="25000"/>
                  </a:schemeClr>
                </a:solidFill>
                <a:latin typeface="Franklin Gothic Book"/>
              </a:rPr>
              <a:t>e</a:t>
            </a:r>
            <a:r>
              <a:rPr b="0" lang="en-US" sz="1400" spc="-1" strike="noStrike">
                <a:solidFill>
                  <a:schemeClr val="dk1">
                    <a:lumMod val="75000"/>
                    <a:lumOff val="25000"/>
                  </a:schemeClr>
                </a:solidFill>
                <a:latin typeface="Franklin Gothic Book"/>
              </a:rPr>
              <a:t>v</a:t>
            </a:r>
            <a:r>
              <a:rPr b="0" lang="en-US" sz="1400" spc="-1" strike="noStrike">
                <a:solidFill>
                  <a:schemeClr val="dk1">
                    <a:lumMod val="75000"/>
                    <a:lumOff val="25000"/>
                  </a:schemeClr>
                </a:solidFill>
                <a:latin typeface="Franklin Gothic Book"/>
              </a:rPr>
              <a:t>e</a:t>
            </a:r>
            <a:r>
              <a:rPr b="0" lang="en-US" sz="1400" spc="-1" strike="noStrike">
                <a:solidFill>
                  <a:schemeClr val="dk1">
                    <a:lumMod val="75000"/>
                    <a:lumOff val="25000"/>
                  </a:schemeClr>
                </a:solidFill>
                <a:latin typeface="Franklin Gothic Book"/>
              </a:rPr>
              <a:t>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a:t>
            </a:r>
            <a:r>
              <a:rPr b="0" lang="en-US" sz="1300" spc="-1" strike="noStrike">
                <a:solidFill>
                  <a:schemeClr val="dk1">
                    <a:lumMod val="75000"/>
                    <a:lumOff val="25000"/>
                  </a:schemeClr>
                </a:solidFill>
                <a:latin typeface="Franklin Gothic Book"/>
              </a:rPr>
              <a:t>h</a:t>
            </a:r>
            <a:r>
              <a:rPr b="0" lang="en-US" sz="1300" spc="-1" strike="noStrike">
                <a:solidFill>
                  <a:schemeClr val="dk1">
                    <a:lumMod val="75000"/>
                    <a:lumOff val="25000"/>
                  </a:schemeClr>
                </a:solidFill>
                <a:latin typeface="Franklin Gothic Book"/>
              </a:rPr>
              <a:t>i</a:t>
            </a:r>
            <a:r>
              <a:rPr b="0" lang="en-US" sz="1300" spc="-1" strike="noStrike">
                <a:solidFill>
                  <a:schemeClr val="dk1">
                    <a:lumMod val="75000"/>
                    <a:lumOff val="25000"/>
                  </a:schemeClr>
                </a:solidFill>
                <a:latin typeface="Franklin Gothic Book"/>
              </a:rPr>
              <a:t>r</a:t>
            </a:r>
            <a:r>
              <a:rPr b="0" lang="en-US" sz="1300" spc="-1" strike="noStrike">
                <a:solidFill>
                  <a:schemeClr val="dk1">
                    <a:lumMod val="75000"/>
                    <a:lumOff val="25000"/>
                  </a:schemeClr>
                </a:solidFill>
                <a:latin typeface="Franklin Gothic Book"/>
              </a:rPr>
              <a:t>d</a:t>
            </a:r>
            <a:r>
              <a:rPr b="0" lang="en-US" sz="1300" spc="-1" strike="noStrike">
                <a:solidFill>
                  <a:schemeClr val="dk1">
                    <a:lumMod val="75000"/>
                    <a:lumOff val="25000"/>
                  </a:schemeClr>
                </a:solidFill>
                <a:latin typeface="Franklin Gothic Book"/>
              </a:rPr>
              <a:t> </a:t>
            </a:r>
            <a:r>
              <a:rPr b="0" lang="en-US" sz="1300" spc="-1" strike="noStrike">
                <a:solidFill>
                  <a:schemeClr val="dk1">
                    <a:lumMod val="75000"/>
                    <a:lumOff val="25000"/>
                  </a:schemeClr>
                </a:solidFill>
                <a:latin typeface="Franklin Gothic Book"/>
              </a:rPr>
              <a:t>l</a:t>
            </a:r>
            <a:r>
              <a:rPr b="0" lang="en-US" sz="1300" spc="-1" strike="noStrike">
                <a:solidFill>
                  <a:schemeClr val="dk1">
                    <a:lumMod val="75000"/>
                    <a:lumOff val="25000"/>
                  </a:schemeClr>
                </a:solidFill>
                <a:latin typeface="Franklin Gothic Book"/>
              </a:rPr>
              <a:t>e</a:t>
            </a:r>
            <a:r>
              <a:rPr b="0" lang="en-US" sz="1300" spc="-1" strike="noStrike">
                <a:solidFill>
                  <a:schemeClr val="dk1">
                    <a:lumMod val="75000"/>
                    <a:lumOff val="25000"/>
                  </a:schemeClr>
                </a:solidFill>
                <a:latin typeface="Franklin Gothic Book"/>
              </a:rPr>
              <a:t>v</a:t>
            </a:r>
            <a:r>
              <a:rPr b="0" lang="en-US" sz="1300" spc="-1" strike="noStrike">
                <a:solidFill>
                  <a:schemeClr val="dk1">
                    <a:lumMod val="75000"/>
                    <a:lumOff val="25000"/>
                  </a:schemeClr>
                </a:solidFill>
                <a:latin typeface="Franklin Gothic Book"/>
              </a:rPr>
              <a:t>e</a:t>
            </a:r>
            <a:r>
              <a:rPr b="0" lang="en-US" sz="1300" spc="-1" strike="noStrike">
                <a:solidFill>
                  <a:schemeClr val="dk1">
                    <a:lumMod val="75000"/>
                    <a:lumOff val="25000"/>
                  </a:schemeClr>
                </a:solidFill>
                <a:latin typeface="Franklin Gothic Book"/>
              </a:rPr>
              <a:t>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a:t>
            </a:r>
            <a:r>
              <a:rPr b="0" lang="en-US" sz="1100" spc="-1" strike="noStrike">
                <a:solidFill>
                  <a:schemeClr val="dk1">
                    <a:lumMod val="75000"/>
                    <a:lumOff val="25000"/>
                  </a:schemeClr>
                </a:solidFill>
                <a:latin typeface="Franklin Gothic Book"/>
              </a:rPr>
              <a:t>o</a:t>
            </a:r>
            <a:r>
              <a:rPr b="0" lang="en-US" sz="1100" spc="-1" strike="noStrike">
                <a:solidFill>
                  <a:schemeClr val="dk1">
                    <a:lumMod val="75000"/>
                    <a:lumOff val="25000"/>
                  </a:schemeClr>
                </a:solidFill>
                <a:latin typeface="Franklin Gothic Book"/>
              </a:rPr>
              <a:t>u</a:t>
            </a:r>
            <a:r>
              <a:rPr b="0" lang="en-US" sz="1100" spc="-1" strike="noStrike">
                <a:solidFill>
                  <a:schemeClr val="dk1">
                    <a:lumMod val="75000"/>
                    <a:lumOff val="25000"/>
                  </a:schemeClr>
                </a:solidFill>
                <a:latin typeface="Franklin Gothic Book"/>
              </a:rPr>
              <a:t>r</a:t>
            </a:r>
            <a:r>
              <a:rPr b="0" lang="en-US" sz="1100" spc="-1" strike="noStrike">
                <a:solidFill>
                  <a:schemeClr val="dk1">
                    <a:lumMod val="75000"/>
                    <a:lumOff val="25000"/>
                  </a:schemeClr>
                </a:solidFill>
                <a:latin typeface="Franklin Gothic Book"/>
              </a:rPr>
              <a:t>t</a:t>
            </a:r>
            <a:r>
              <a:rPr b="0" lang="en-US" sz="1100" spc="-1" strike="noStrike">
                <a:solidFill>
                  <a:schemeClr val="dk1">
                    <a:lumMod val="75000"/>
                    <a:lumOff val="25000"/>
                  </a:schemeClr>
                </a:solidFill>
                <a:latin typeface="Franklin Gothic Book"/>
              </a:rPr>
              <a:t>h</a:t>
            </a:r>
            <a:r>
              <a:rPr b="0" lang="en-US" sz="1100" spc="-1" strike="noStrike">
                <a:solidFill>
                  <a:schemeClr val="dk1">
                    <a:lumMod val="75000"/>
                    <a:lumOff val="25000"/>
                  </a:schemeClr>
                </a:solidFill>
                <a:latin typeface="Franklin Gothic Book"/>
              </a:rPr>
              <a:t> </a:t>
            </a:r>
            <a:r>
              <a:rPr b="0" lang="en-US" sz="1100" spc="-1" strike="noStrike">
                <a:solidFill>
                  <a:schemeClr val="dk1">
                    <a:lumMod val="75000"/>
                    <a:lumOff val="25000"/>
                  </a:schemeClr>
                </a:solidFill>
                <a:latin typeface="Franklin Gothic Book"/>
              </a:rPr>
              <a:t>l</a:t>
            </a:r>
            <a:r>
              <a:rPr b="0" lang="en-US" sz="1100" spc="-1" strike="noStrike">
                <a:solidFill>
                  <a:schemeClr val="dk1">
                    <a:lumMod val="75000"/>
                    <a:lumOff val="25000"/>
                  </a:schemeClr>
                </a:solidFill>
                <a:latin typeface="Franklin Gothic Book"/>
              </a:rPr>
              <a:t>e</a:t>
            </a:r>
            <a:r>
              <a:rPr b="0" lang="en-US" sz="1100" spc="-1" strike="noStrike">
                <a:solidFill>
                  <a:schemeClr val="dk1">
                    <a:lumMod val="75000"/>
                    <a:lumOff val="25000"/>
                  </a:schemeClr>
                </a:solidFill>
                <a:latin typeface="Franklin Gothic Book"/>
              </a:rPr>
              <a:t>v</a:t>
            </a:r>
            <a:r>
              <a:rPr b="0" lang="en-US" sz="1100" spc="-1" strike="noStrike">
                <a:solidFill>
                  <a:schemeClr val="dk1">
                    <a:lumMod val="75000"/>
                    <a:lumOff val="25000"/>
                  </a:schemeClr>
                </a:solidFill>
                <a:latin typeface="Franklin Gothic Book"/>
              </a:rPr>
              <a:t>e</a:t>
            </a:r>
            <a:r>
              <a:rPr b="0" lang="en-US" sz="1100" spc="-1" strike="noStrike">
                <a:solidFill>
                  <a:schemeClr val="dk1">
                    <a:lumMod val="75000"/>
                    <a:lumOff val="25000"/>
                  </a:schemeClr>
                </a:solidFill>
                <a:latin typeface="Franklin Gothic Book"/>
              </a:rPr>
              <a:t>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a:t>
            </a:r>
            <a:r>
              <a:rPr b="0" lang="en-US" sz="1100" spc="-1" strike="noStrike">
                <a:solidFill>
                  <a:schemeClr val="dk1">
                    <a:lumMod val="75000"/>
                    <a:lumOff val="25000"/>
                  </a:schemeClr>
                </a:solidFill>
                <a:latin typeface="Franklin Gothic Book"/>
              </a:rPr>
              <a:t>i</a:t>
            </a:r>
            <a:r>
              <a:rPr b="0" lang="en-US" sz="1100" spc="-1" strike="noStrike">
                <a:solidFill>
                  <a:schemeClr val="dk1">
                    <a:lumMod val="75000"/>
                    <a:lumOff val="25000"/>
                  </a:schemeClr>
                </a:solidFill>
                <a:latin typeface="Franklin Gothic Book"/>
              </a:rPr>
              <a:t>f</a:t>
            </a:r>
            <a:r>
              <a:rPr b="0" lang="en-US" sz="1100" spc="-1" strike="noStrike">
                <a:solidFill>
                  <a:schemeClr val="dk1">
                    <a:lumMod val="75000"/>
                    <a:lumOff val="25000"/>
                  </a:schemeClr>
                </a:solidFill>
                <a:latin typeface="Franklin Gothic Book"/>
              </a:rPr>
              <a:t>t</a:t>
            </a:r>
            <a:r>
              <a:rPr b="0" lang="en-US" sz="1100" spc="-1" strike="noStrike">
                <a:solidFill>
                  <a:schemeClr val="dk1">
                    <a:lumMod val="75000"/>
                    <a:lumOff val="25000"/>
                  </a:schemeClr>
                </a:solidFill>
                <a:latin typeface="Franklin Gothic Book"/>
              </a:rPr>
              <a:t>h</a:t>
            </a:r>
            <a:r>
              <a:rPr b="0" lang="en-US" sz="1100" spc="-1" strike="noStrike">
                <a:solidFill>
                  <a:schemeClr val="dk1">
                    <a:lumMod val="75000"/>
                    <a:lumOff val="25000"/>
                  </a:schemeClr>
                </a:solidFill>
                <a:latin typeface="Franklin Gothic Book"/>
              </a:rPr>
              <a:t> </a:t>
            </a:r>
            <a:r>
              <a:rPr b="0" lang="en-US" sz="1100" spc="-1" strike="noStrike">
                <a:solidFill>
                  <a:schemeClr val="dk1">
                    <a:lumMod val="75000"/>
                    <a:lumOff val="25000"/>
                  </a:schemeClr>
                </a:solidFill>
                <a:latin typeface="Franklin Gothic Book"/>
              </a:rPr>
              <a:t>l</a:t>
            </a:r>
            <a:r>
              <a:rPr b="0" lang="en-US" sz="1100" spc="-1" strike="noStrike">
                <a:solidFill>
                  <a:schemeClr val="dk1">
                    <a:lumMod val="75000"/>
                    <a:lumOff val="25000"/>
                  </a:schemeClr>
                </a:solidFill>
                <a:latin typeface="Franklin Gothic Book"/>
              </a:rPr>
              <a:t>e</a:t>
            </a:r>
            <a:r>
              <a:rPr b="0" lang="en-US" sz="1100" spc="-1" strike="noStrike">
                <a:solidFill>
                  <a:schemeClr val="dk1">
                    <a:lumMod val="75000"/>
                    <a:lumOff val="25000"/>
                  </a:schemeClr>
                </a:solidFill>
                <a:latin typeface="Franklin Gothic Book"/>
              </a:rPr>
              <a:t>v</a:t>
            </a:r>
            <a:r>
              <a:rPr b="0" lang="en-US" sz="1100" spc="-1" strike="noStrike">
                <a:solidFill>
                  <a:schemeClr val="dk1">
                    <a:lumMod val="75000"/>
                    <a:lumOff val="25000"/>
                  </a:schemeClr>
                </a:solidFill>
                <a:latin typeface="Franklin Gothic Book"/>
              </a:rPr>
              <a:t>e</a:t>
            </a:r>
            <a:r>
              <a:rPr b="0" lang="en-US" sz="1100" spc="-1" strike="noStrike">
                <a:solidFill>
                  <a:schemeClr val="dk1">
                    <a:lumMod val="75000"/>
                    <a:lumOff val="25000"/>
                  </a:schemeClr>
                </a:solidFill>
                <a:latin typeface="Franklin Gothic Book"/>
              </a:rPr>
              <a:t>l</a:t>
            </a:r>
            <a:endParaRPr b="0" lang="en-US" sz="1100" spc="-1" strike="noStrike">
              <a:solidFill>
                <a:schemeClr val="dk1">
                  <a:lumMod val="75000"/>
                  <a:lumOff val="25000"/>
                </a:schemeClr>
              </a:solidFill>
              <a:latin typeface="Franklin Gothic Book"/>
            </a:endParaRPr>
          </a:p>
        </p:txBody>
      </p:sp>
      <p:sp>
        <p:nvSpPr>
          <p:cNvPr id="16"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7"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A3F9ABED-6A64-4F92-877B-589818A7874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0"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1"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3"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4"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5"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6"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7"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8"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29"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5EAC711-EA93-43E0-AF6F-598640E5DF1A}"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2"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3"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4" name="PlaceHolder 1"/>
          <p:cNvSpPr>
            <a:spLocks noGrp="1"/>
          </p:cNvSpPr>
          <p:nvPr>
            <p:ph type="title"/>
          </p:nvPr>
        </p:nvSpPr>
        <p:spPr>
          <a:xfrm>
            <a:off x="581040" y="702000"/>
            <a:ext cx="11029320" cy="118836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5" name="PlaceHolder 2"/>
          <p:cNvSpPr>
            <a:spLocks noGrp="1"/>
          </p:cNvSpPr>
          <p:nvPr>
            <p:ph type="body"/>
          </p:nvPr>
        </p:nvSpPr>
        <p:spPr>
          <a:xfrm>
            <a:off x="581040" y="2340720"/>
            <a:ext cx="11029320" cy="36342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36"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2"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3"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4"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45"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46"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86F7785-596D-4655-8292-700651FFFFAC}"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1"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2" name="PlaceHolder 2"/>
          <p:cNvSpPr>
            <a:spLocks noGrp="1"/>
          </p:cNvSpPr>
          <p:nvPr>
            <p:ph type="body"/>
          </p:nvPr>
        </p:nvSpPr>
        <p:spPr>
          <a:xfrm>
            <a:off x="581040" y="2228040"/>
            <a:ext cx="5194440" cy="363276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3" name="PlaceHolder 3"/>
          <p:cNvSpPr>
            <a:spLocks noGrp="1"/>
          </p:cNvSpPr>
          <p:nvPr>
            <p:ph type="body"/>
          </p:nvPr>
        </p:nvSpPr>
        <p:spPr>
          <a:xfrm>
            <a:off x="6415920" y="2228040"/>
            <a:ext cx="5194440" cy="363276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4"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55"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9A1643A-3816-4E31-A561-2FD3B24A3DA5}"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3"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64"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65"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6"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67"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8"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69"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C88C5B2D-DBEE-48EF-BDA8-20EBF88F570F}"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2"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73"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4" name="PlaceHolder 1"/>
          <p:cNvSpPr>
            <a:spLocks noGrp="1"/>
          </p:cNvSpPr>
          <p:nvPr>
            <p:ph type="title"/>
          </p:nvPr>
        </p:nvSpPr>
        <p:spPr>
          <a:xfrm>
            <a:off x="57600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5"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6"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7"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021C131-724C-41C7-84BC-3C2D35185428}"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8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7183CE94-05C4-404A-9CFE-5AA8058EF01D}"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4" name="Rectangle 1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Book"/>
            </a:endParaRPr>
          </a:p>
        </p:txBody>
      </p:sp>
      <p:sp>
        <p:nvSpPr>
          <p:cNvPr id="105" name="PlaceHolder 1"/>
          <p:cNvSpPr>
            <a:spLocks noGrp="1"/>
          </p:cNvSpPr>
          <p:nvPr>
            <p:ph type="subTitle"/>
          </p:nvPr>
        </p:nvSpPr>
        <p:spPr>
          <a:xfrm>
            <a:off x="581040" y="1207800"/>
            <a:ext cx="7984800" cy="2866320"/>
          </a:xfrm>
          <a:prstGeom prst="rect">
            <a:avLst/>
          </a:prstGeom>
          <a:noFill/>
          <a:ln w="0">
            <a:noFill/>
          </a:ln>
        </p:spPr>
        <p:txBody>
          <a:bodyPr lIns="91440" rIns="91440" tIns="45720" bIns="45720" anchor="t">
            <a:normAutofit fontScale="83815"/>
          </a:bodyPr>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Name : Nishant</a:t>
            </a:r>
            <a:endParaRPr b="0" lang="en-US" sz="2400" spc="-1" strike="noStrike">
              <a:solidFill>
                <a:srgbClr val="000000"/>
              </a:solidFill>
              <a:latin typeface="Arial"/>
            </a:endParaRPr>
          </a:p>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SkillsBuild Email Id:  </a:t>
            </a:r>
            <a:r>
              <a:rPr b="0" lang="en-GB" sz="1600" spc="-1" strike="noStrike" u="sng" cap="all">
                <a:solidFill>
                  <a:schemeClr val="accent1"/>
                </a:solidFill>
                <a:uFillTx/>
                <a:latin typeface="Cambria"/>
              </a:rPr>
              <a:t>rkant48@gmail.com</a:t>
            </a:r>
            <a:endParaRPr b="0" lang="en-US" sz="1600" spc="-1" strike="noStrike">
              <a:solidFill>
                <a:srgbClr val="000000"/>
              </a:solidFill>
              <a:latin typeface="Arial"/>
            </a:endParaRPr>
          </a:p>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College Name: VELLORE INSTITUTE OF TECHNOLOGY,BHOPAL</a:t>
            </a:r>
            <a:endParaRPr b="0" lang="en-US" sz="2400" spc="-1" strike="noStrike">
              <a:solidFill>
                <a:srgbClr val="000000"/>
              </a:solidFill>
              <a:latin typeface="Arial"/>
            </a:endParaRPr>
          </a:p>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Domain: COMPUTER SCIENCE</a:t>
            </a:r>
            <a:endParaRPr b="0" lang="en-US" sz="2400" spc="-1" strike="noStrike">
              <a:solidFill>
                <a:srgbClr val="000000"/>
              </a:solidFill>
              <a:latin typeface="Arial"/>
            </a:endParaRPr>
          </a:p>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College State: SEHORE(m.p)</a:t>
            </a:r>
            <a:endParaRPr b="0" lang="en-US" sz="2400" spc="-1" strike="noStrike">
              <a:solidFill>
                <a:srgbClr val="000000"/>
              </a:solidFill>
              <a:latin typeface="Arial"/>
            </a:endParaRPr>
          </a:p>
          <a:p>
            <a:pPr defTabSz="457200">
              <a:lnSpc>
                <a:spcPct val="110000"/>
              </a:lnSpc>
              <a:spcBef>
                <a:spcPts val="479"/>
              </a:spcBef>
              <a:spcAft>
                <a:spcPts val="601"/>
              </a:spcAft>
              <a:tabLst>
                <a:tab algn="l" pos="0"/>
              </a:tabLst>
            </a:pPr>
            <a:r>
              <a:rPr b="0" lang="en-GB" sz="2400" spc="-1" strike="noStrike" cap="all">
                <a:solidFill>
                  <a:schemeClr val="accent1"/>
                </a:solidFill>
                <a:latin typeface="Franklin Gothic Book"/>
              </a:rPr>
              <a:t>Domain: Computer science and engineering</a:t>
            </a:r>
            <a:endParaRPr b="0" lang="en-US" sz="2400" spc="-1" strike="noStrike">
              <a:solidFill>
                <a:srgbClr val="000000"/>
              </a:solidFill>
              <a:latin typeface="Arial"/>
            </a:endParaRPr>
          </a:p>
          <a:p>
            <a:pPr defTabSz="457200">
              <a:lnSpc>
                <a:spcPct val="110000"/>
              </a:lnSpc>
              <a:spcBef>
                <a:spcPts val="320"/>
              </a:spcBef>
              <a:spcAft>
                <a:spcPts val="601"/>
              </a:spcAft>
              <a:tabLst>
                <a:tab algn="l" pos="0"/>
              </a:tabLst>
            </a:pPr>
            <a:endParaRPr b="0" lang="en-US" sz="1600" spc="-1" strike="noStrike">
              <a:solidFill>
                <a:srgbClr val="000000"/>
              </a:solidFill>
              <a:latin typeface="Arial"/>
            </a:endParaRPr>
          </a:p>
        </p:txBody>
      </p:sp>
      <p:sp>
        <p:nvSpPr>
          <p:cNvPr id="106" name="Rectangle 19">
            <a:extLst>
              <a:ext uri="{C183D7F6-B498-43B3-948B-1728B52AA6E4}">
                <adec:decorative xmlns:adec="http://schemas.microsoft.com/office/drawing/2017/decorative" val="1"/>
              </a:ext>
            </a:extLst>
          </p:cNvPr>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Rectangle 21">
            <a:extLst>
              <a:ext uri="{C183D7F6-B498-43B3-948B-1728B52AA6E4}">
                <adec:decorative xmlns:adec="http://schemas.microsoft.com/office/drawing/2017/decorative" val="1"/>
              </a:ext>
            </a:extLst>
          </p:cNvPr>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8" name="Rectangle 23">
            <a:extLst>
              <a:ext uri="{C183D7F6-B498-43B3-948B-1728B52AA6E4}">
                <adec:decorative xmlns:adec="http://schemas.microsoft.com/office/drawing/2017/decorative" val="1"/>
              </a:ext>
            </a:extLst>
          </p:cNvPr>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09" name="Picture 5" descr="abstract image"/>
          <p:cNvPicPr/>
          <p:nvPr/>
        </p:nvPicPr>
        <p:blipFill>
          <a:blip r:embed="rId1"/>
          <a:stretch/>
        </p:blipFill>
        <p:spPr>
          <a:xfrm>
            <a:off x="448560" y="4251240"/>
            <a:ext cx="11296440" cy="2140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81040" y="493920"/>
            <a:ext cx="11029320" cy="1188360"/>
          </a:xfrm>
          <a:prstGeom prst="rect">
            <a:avLst/>
          </a:prstGeom>
          <a:noFill/>
          <a:ln w="0">
            <a:noFill/>
          </a:ln>
        </p:spPr>
        <p:txBody>
          <a:bodyPr lIns="91440" rIns="91440" tIns="45720" bIns="45720" anchor="ctr">
            <a:noAutofit/>
          </a:bodyPr>
          <a:p>
            <a:pPr indent="0" defTabSz="457200">
              <a:lnSpc>
                <a:spcPct val="100000"/>
              </a:lnSpc>
              <a:buNone/>
            </a:pPr>
            <a:r>
              <a:rPr b="0" lang="en-GB" sz="2800" spc="-1" strike="noStrike" cap="all">
                <a:solidFill>
                  <a:schemeClr val="dk1">
                    <a:lumMod val="75000"/>
                    <a:lumOff val="25000"/>
                  </a:schemeClr>
                </a:solidFill>
                <a:latin typeface="Franklin Gothic Demi"/>
              </a:rPr>
              <a:t>Results</a:t>
            </a:r>
            <a:endParaRPr b="0" lang="en-US" sz="2800" spc="-1" strike="noStrike">
              <a:solidFill>
                <a:schemeClr val="dk1"/>
              </a:solidFill>
              <a:latin typeface="Franklin Gothic Book"/>
            </a:endParaRPr>
          </a:p>
        </p:txBody>
      </p:sp>
      <p:sp>
        <p:nvSpPr>
          <p:cNvPr id="127" name="PlaceHolder 2"/>
          <p:cNvSpPr>
            <a:spLocks noGrp="1"/>
          </p:cNvSpPr>
          <p:nvPr>
            <p:ph/>
          </p:nvPr>
        </p:nvSpPr>
        <p:spPr>
          <a:xfrm>
            <a:off x="581040" y="1902240"/>
            <a:ext cx="10904760" cy="3978720"/>
          </a:xfrm>
          <a:prstGeom prst="rect">
            <a:avLst/>
          </a:prstGeom>
          <a:noFill/>
          <a:ln w="0">
            <a:noFill/>
          </a:ln>
        </p:spPr>
        <p:txBody>
          <a:bodyPr numCol="1" spcCol="0" lIns="91440" rIns="91440" tIns="45720" bIns="45720" anchor="ctr">
            <a:noAutofit/>
          </a:bodyPr>
          <a:p>
            <a:pPr defTabSz="914400">
              <a:lnSpc>
                <a:spcPct val="150000"/>
              </a:lnSpc>
              <a:buClr>
                <a:srgbClr val="000000"/>
              </a:buClr>
              <a:buFont typeface="Symbol" charset="2"/>
              <a:buChar char=""/>
            </a:pPr>
            <a:r>
              <a:rPr b="1" lang="en-US" sz="2000" spc="-1" strike="noStrike">
                <a:solidFill>
                  <a:schemeClr val="dk1"/>
                </a:solidFill>
                <a:latin typeface="Calibri"/>
                <a:ea typeface="Calibri"/>
              </a:rPr>
              <a:t>Secure Data Embedding:</a:t>
            </a:r>
            <a:r>
              <a:rPr b="0" lang="en-US" sz="2000" spc="-1" strike="noStrike">
                <a:solidFill>
                  <a:schemeClr val="dk1"/>
                </a:solidFill>
                <a:latin typeface="Calibri"/>
                <a:ea typeface="Calibri"/>
              </a:rPr>
              <a:t> Implemented robust encryption to securely hide messages in images using SHA-256 hashing.</a:t>
            </a:r>
            <a:endParaRPr b="0" lang="en-US" sz="2000" spc="-1" strike="noStrike">
              <a:solidFill>
                <a:schemeClr val="dk1">
                  <a:lumMod val="75000"/>
                  <a:lumOff val="25000"/>
                </a:schemeClr>
              </a:solidFill>
              <a:latin typeface="Franklin Gothic Book"/>
            </a:endParaRPr>
          </a:p>
          <a:p>
            <a:pPr defTabSz="914400">
              <a:lnSpc>
                <a:spcPct val="150000"/>
              </a:lnSpc>
              <a:buClr>
                <a:srgbClr val="000000"/>
              </a:buClr>
              <a:buFont typeface="Symbol" charset="2"/>
              <a:buChar char=""/>
            </a:pPr>
            <a:r>
              <a:rPr b="1" lang="en-US" sz="2000" spc="-1" strike="noStrike">
                <a:solidFill>
                  <a:schemeClr val="dk1"/>
                </a:solidFill>
                <a:latin typeface="Calibri"/>
                <a:ea typeface="Calibri"/>
              </a:rPr>
              <a:t>Quality Preservation:</a:t>
            </a:r>
            <a:r>
              <a:rPr b="0" lang="en-US" sz="2000" spc="-1" strike="noStrike">
                <a:solidFill>
                  <a:schemeClr val="dk1"/>
                </a:solidFill>
                <a:latin typeface="Calibri"/>
                <a:ea typeface="Calibri"/>
              </a:rPr>
              <a:t> Maintained image quality and ensured hidden data is imperceptible.</a:t>
            </a:r>
            <a:endParaRPr b="0" lang="en-US" sz="2000" spc="-1" strike="noStrike">
              <a:solidFill>
                <a:schemeClr val="dk1">
                  <a:lumMod val="75000"/>
                  <a:lumOff val="25000"/>
                </a:schemeClr>
              </a:solidFill>
              <a:latin typeface="Franklin Gothic Book"/>
            </a:endParaRPr>
          </a:p>
          <a:p>
            <a:pPr defTabSz="914400">
              <a:lnSpc>
                <a:spcPct val="150000"/>
              </a:lnSpc>
              <a:buClr>
                <a:srgbClr val="000000"/>
              </a:buClr>
              <a:buFont typeface="Symbol" charset="2"/>
              <a:buChar char=""/>
            </a:pPr>
            <a:r>
              <a:rPr b="1" lang="en-US" sz="2000" spc="-1" strike="noStrike">
                <a:solidFill>
                  <a:schemeClr val="dk1"/>
                </a:solidFill>
                <a:latin typeface="Calibri"/>
                <a:ea typeface="Calibri"/>
              </a:rPr>
              <a:t>Reliable Decryption:</a:t>
            </a:r>
            <a:r>
              <a:rPr b="0" lang="en-US" sz="2000" spc="-1" strike="noStrike">
                <a:solidFill>
                  <a:schemeClr val="dk1"/>
                </a:solidFill>
                <a:latin typeface="Calibri"/>
                <a:ea typeface="Calibri"/>
              </a:rPr>
              <a:t> Developed effective decryption algorithms for accurate message retrieval.</a:t>
            </a:r>
            <a:endParaRPr b="0" lang="en-US" sz="2000" spc="-1" strike="noStrike">
              <a:solidFill>
                <a:schemeClr val="dk1">
                  <a:lumMod val="75000"/>
                  <a:lumOff val="25000"/>
                </a:schemeClr>
              </a:solidFill>
              <a:latin typeface="Franklin Gothic Book"/>
            </a:endParaRPr>
          </a:p>
          <a:p>
            <a:pPr defTabSz="914400">
              <a:lnSpc>
                <a:spcPct val="150000"/>
              </a:lnSpc>
              <a:buClr>
                <a:srgbClr val="000000"/>
              </a:buClr>
              <a:buFont typeface="Symbol" charset="2"/>
              <a:buChar char=""/>
            </a:pPr>
            <a:r>
              <a:rPr b="1" lang="en-US" sz="2000" spc="-1" strike="noStrike">
                <a:solidFill>
                  <a:schemeClr val="dk1"/>
                </a:solidFill>
                <a:latin typeface="Calibri"/>
                <a:ea typeface="Calibri"/>
              </a:rPr>
              <a:t>User-Friendly:</a:t>
            </a:r>
            <a:r>
              <a:rPr b="0" lang="en-US" sz="2000" spc="-1" strike="noStrike">
                <a:solidFill>
                  <a:schemeClr val="dk1"/>
                </a:solidFill>
                <a:latin typeface="Calibri"/>
                <a:ea typeface="Calibri"/>
              </a:rPr>
              <a:t> Created easy-to-use scripts for encryption and decryption, accessible to non-technical users.</a:t>
            </a:r>
            <a:endParaRPr b="0" lang="en-US" sz="2000" spc="-1" strike="noStrike">
              <a:solidFill>
                <a:schemeClr val="dk1">
                  <a:lumMod val="75000"/>
                  <a:lumOff val="25000"/>
                </a:schemeClr>
              </a:solidFill>
              <a:latin typeface="Franklin Gothic Book"/>
            </a:endParaRPr>
          </a:p>
          <a:p>
            <a:pPr defTabSz="914400">
              <a:lnSpc>
                <a:spcPct val="150000"/>
              </a:lnSpc>
              <a:buClr>
                <a:srgbClr val="000000"/>
              </a:buClr>
              <a:buFont typeface="Symbol" charset="2"/>
              <a:buChar char=""/>
            </a:pPr>
            <a:r>
              <a:rPr b="1" lang="en-US" sz="2000" spc="-1" strike="noStrike">
                <a:solidFill>
                  <a:schemeClr val="dk1"/>
                </a:solidFill>
                <a:latin typeface="Calibri"/>
                <a:ea typeface="Calibri"/>
              </a:rPr>
              <a:t>Versatile Applications:</a:t>
            </a:r>
            <a:r>
              <a:rPr b="0" lang="en-US" sz="2000" spc="-1" strike="noStrike">
                <a:solidFill>
                  <a:schemeClr val="dk1"/>
                </a:solidFill>
                <a:latin typeface="Calibri"/>
                <a:ea typeface="Calibri"/>
              </a:rPr>
              <a:t> Demonstrated applicability in government, business, healthcare, and personal data security. </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Output</a:t>
            </a:r>
            <a:endParaRPr b="0" lang="en-US" sz="2800" spc="-1" strike="noStrike">
              <a:solidFill>
                <a:schemeClr val="dk1"/>
              </a:solidFill>
              <a:latin typeface="Franklin Gothic Book"/>
            </a:endParaRPr>
          </a:p>
        </p:txBody>
      </p:sp>
      <p:sp>
        <p:nvSpPr>
          <p:cNvPr id="129" name="PlaceHolder 2"/>
          <p:cNvSpPr>
            <a:spLocks noGrp="1"/>
          </p:cNvSpPr>
          <p:nvPr>
            <p:ph/>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Input image:- encoded.jpeg</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Output image:- encryptedImage.jpg</a:t>
            </a:r>
            <a:endParaRPr b="0" lang="en-US" sz="2000" spc="-1" strike="noStrike">
              <a:solidFill>
                <a:schemeClr val="dk1">
                  <a:lumMod val="75000"/>
                  <a:lumOff val="25000"/>
                </a:schemeClr>
              </a:solidFill>
              <a:latin typeface="Franklin Gothic Book"/>
            </a:endParaRPr>
          </a:p>
        </p:txBody>
      </p:sp>
      <p:pic>
        <p:nvPicPr>
          <p:cNvPr id="130" name="Content Placeholder 7" descr=""/>
          <p:cNvPicPr/>
          <p:nvPr/>
        </p:nvPicPr>
        <p:blipFill>
          <a:blip r:embed="rId1"/>
          <a:stretch/>
        </p:blipFill>
        <p:spPr>
          <a:xfrm>
            <a:off x="581040" y="3429000"/>
            <a:ext cx="4380480" cy="1173600"/>
          </a:xfrm>
          <a:prstGeom prst="rect">
            <a:avLst/>
          </a:prstGeom>
          <a:ln w="0">
            <a:noFill/>
          </a:ln>
        </p:spPr>
      </p:pic>
      <p:sp>
        <p:nvSpPr>
          <p:cNvPr id="131" name="PlaceHolder 3"/>
          <p:cNvSpPr>
            <a:spLocks noGrp="1"/>
          </p:cNvSpPr>
          <p:nvPr>
            <p:ph/>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Input image:-encryptedImage.jpg</a:t>
            </a:r>
            <a:endParaRPr b="0" lang="en-US" sz="2000" spc="-1" strike="noStrike">
              <a:solidFill>
                <a:schemeClr val="dk1">
                  <a:lumMod val="75000"/>
                  <a:lumOff val="25000"/>
                </a:schemeClr>
              </a:solidFill>
              <a:latin typeface="Franklin Gothic Book"/>
            </a:endParaRPr>
          </a:p>
        </p:txBody>
      </p:sp>
      <p:pic>
        <p:nvPicPr>
          <p:cNvPr id="132" name="Content Placeholder 9" descr=""/>
          <p:cNvPicPr/>
          <p:nvPr/>
        </p:nvPicPr>
        <p:blipFill>
          <a:blip r:embed="rId2"/>
          <a:stretch/>
        </p:blipFill>
        <p:spPr>
          <a:xfrm>
            <a:off x="6415920" y="3429000"/>
            <a:ext cx="3969360" cy="1173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493920"/>
            <a:ext cx="11029320" cy="1188360"/>
          </a:xfrm>
          <a:prstGeom prst="rect">
            <a:avLst/>
          </a:prstGeom>
          <a:noFill/>
          <a:ln w="0">
            <a:noFill/>
          </a:ln>
        </p:spPr>
        <p:txBody>
          <a:bodyPr lIns="91440" rIns="91440" tIns="45720" bIns="45720" anchor="ctr">
            <a:noAutofit/>
          </a:bodyPr>
          <a:p>
            <a:pPr indent="0" defTabSz="457200">
              <a:lnSpc>
                <a:spcPct val="100000"/>
              </a:lnSpc>
              <a:buNone/>
            </a:pPr>
            <a:r>
              <a:rPr b="0" lang="en-GB" sz="2800" spc="-1" strike="noStrike" cap="all">
                <a:solidFill>
                  <a:schemeClr val="dk1">
                    <a:lumMod val="75000"/>
                    <a:lumOff val="25000"/>
                  </a:schemeClr>
                </a:solidFill>
                <a:latin typeface="Franklin Gothic Demi"/>
              </a:rPr>
              <a:t>links</a:t>
            </a:r>
            <a:endParaRPr b="0" lang="en-US" sz="2800" spc="-1" strike="noStrike">
              <a:solidFill>
                <a:schemeClr val="dk1"/>
              </a:solidFill>
              <a:latin typeface="Franklin Gothic Book"/>
            </a:endParaRPr>
          </a:p>
        </p:txBody>
      </p:sp>
      <p:sp>
        <p:nvSpPr>
          <p:cNvPr id="134" name="PlaceHolder 2"/>
          <p:cNvSpPr>
            <a:spLocks noGrp="1"/>
          </p:cNvSpPr>
          <p:nvPr>
            <p:ph/>
          </p:nvPr>
        </p:nvSpPr>
        <p:spPr>
          <a:xfrm>
            <a:off x="581040" y="2074680"/>
            <a:ext cx="11029320" cy="36342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Github: </a:t>
            </a:r>
            <a:r>
              <a:rPr b="0" lang="en-US" sz="1700" spc="-1" strike="noStrike" u="sng">
                <a:solidFill>
                  <a:schemeClr val="dk1">
                    <a:lumMod val="75000"/>
                    <a:lumOff val="25000"/>
                  </a:schemeClr>
                </a:solidFill>
                <a:uFillTx/>
                <a:latin typeface="Franklin Gothic Book"/>
              </a:rPr>
              <a:t>https://github.com/nishantAIandML/stegnography_cyber</a:t>
            </a:r>
            <a:endParaRPr b="0" lang="en-US" sz="1700" spc="-1" strike="noStrike">
              <a:solidFill>
                <a:schemeClr val="dk1">
                  <a:lumMod val="75000"/>
                  <a:lumOff val="25000"/>
                </a:schemeClr>
              </a:solidFill>
              <a:latin typeface="Franklin Gothic Book"/>
            </a:endParaRPr>
          </a:p>
          <a:p>
            <a:pPr marL="306000" indent="0" defTabSz="457200">
              <a:lnSpc>
                <a:spcPct val="110000"/>
              </a:lnSpc>
              <a:spcBef>
                <a:spcPts val="340"/>
              </a:spcBef>
              <a:spcAft>
                <a:spcPts val="601"/>
              </a:spcAft>
              <a:buNone/>
            </a:pPr>
            <a:r>
              <a:rPr b="0" lang="en-US" sz="1700" spc="-1" strike="noStrike">
                <a:solidFill>
                  <a:schemeClr val="dk1">
                    <a:lumMod val="75000"/>
                    <a:lumOff val="25000"/>
                  </a:schemeClr>
                </a:solidFill>
                <a:latin typeface="Franklin Gothic Book"/>
              </a:rPr>
              <a:t> </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02000"/>
            <a:ext cx="11029320" cy="1188360"/>
          </a:xfrm>
          <a:prstGeom prst="rect">
            <a:avLst/>
          </a:prstGeom>
          <a:noFill/>
          <a:ln w="0">
            <a:noFill/>
          </a:ln>
        </p:spPr>
        <p:txBody>
          <a:bodyPr lIns="91440" rIns="91440" tIns="45720" bIns="45720" anchor="b">
            <a:normAutofit/>
          </a:bodyPr>
          <a:p>
            <a:pPr indent="0" defTabSz="457200">
              <a:lnSpc>
                <a:spcPct val="100000"/>
              </a:lnSpc>
              <a:buNone/>
            </a:pPr>
            <a:r>
              <a:rPr b="1" lang="en-GB" sz="2800" spc="-1" strike="noStrike" cap="all">
                <a:solidFill>
                  <a:schemeClr val="dk1">
                    <a:lumMod val="75000"/>
                    <a:lumOff val="25000"/>
                  </a:schemeClr>
                </a:solidFill>
                <a:latin typeface="Franklin Gothic Demi"/>
              </a:rPr>
              <a:t>Secure Data Hiding in Image Using Steganography</a:t>
            </a:r>
            <a:br>
              <a:rPr sz="2800"/>
            </a:br>
            <a:endParaRPr b="1" lang="en-US" sz="2800" spc="-1" strike="noStrike">
              <a:solidFill>
                <a:schemeClr val="dk1"/>
              </a:solidFill>
              <a:latin typeface="Franklin Gothic Book"/>
            </a:endParaRPr>
          </a:p>
        </p:txBody>
      </p:sp>
      <p:sp>
        <p:nvSpPr>
          <p:cNvPr id="111" name="PlaceHolder 2"/>
          <p:cNvSpPr>
            <a:spLocks noGrp="1"/>
          </p:cNvSpPr>
          <p:nvPr>
            <p:ph/>
          </p:nvPr>
        </p:nvSpPr>
        <p:spPr>
          <a:xfrm>
            <a:off x="581040" y="1926720"/>
            <a:ext cx="11029320" cy="4124520"/>
          </a:xfrm>
          <a:prstGeom prst="rect">
            <a:avLst/>
          </a:prstGeom>
          <a:noFill/>
          <a:ln w="0">
            <a:noFill/>
          </a:ln>
        </p:spPr>
        <p:txBody>
          <a:bodyPr lIns="91440" rIns="91440" tIns="45720" bIns="45720" anchor="ctr">
            <a:noAutofit/>
          </a:bodyPr>
          <a:p>
            <a:pPr indent="0" defTabSz="457200">
              <a:lnSpc>
                <a:spcPct val="110000"/>
              </a:lnSpc>
              <a:spcBef>
                <a:spcPts val="561"/>
              </a:spcBef>
              <a:spcAft>
                <a:spcPts val="601"/>
              </a:spcAft>
              <a:buNone/>
              <a:tabLst>
                <a:tab algn="l" pos="0"/>
              </a:tabLst>
            </a:pPr>
            <a:r>
              <a:rPr b="1" lang="en-US" sz="2800" spc="-1" strike="noStrike">
                <a:solidFill>
                  <a:schemeClr val="dk1">
                    <a:lumMod val="75000"/>
                    <a:lumOff val="25000"/>
                  </a:schemeClr>
                </a:solidFill>
                <a:latin typeface="Calibri"/>
                <a:ea typeface="Calibri"/>
              </a:rPr>
              <a:t>Problem Statement:</a:t>
            </a:r>
            <a:endParaRPr b="0" lang="en-US" sz="28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Calibri"/>
                <a:ea typeface="Calibri"/>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81040" y="702000"/>
            <a:ext cx="11029320" cy="1188360"/>
          </a:xfrm>
          <a:prstGeom prst="rect">
            <a:avLst/>
          </a:prstGeom>
          <a:noFill/>
          <a:ln w="0">
            <a:noFill/>
          </a:ln>
        </p:spPr>
        <p:txBody>
          <a:bodyPr lIns="91440" rIns="91440" tIns="45720" bIns="45720" anchor="ctr">
            <a:noAutofit/>
          </a:bodyPr>
          <a:p>
            <a:pPr indent="0" algn="ctr" defTabSz="457200">
              <a:lnSpc>
                <a:spcPct val="100000"/>
              </a:lnSpc>
              <a:buNone/>
            </a:pPr>
            <a:r>
              <a:rPr b="1" lang="en-US" sz="2800" spc="-1" strike="noStrike" cap="all">
                <a:solidFill>
                  <a:schemeClr val="dk1">
                    <a:lumMod val="75000"/>
                    <a:lumOff val="25000"/>
                  </a:schemeClr>
                </a:solidFill>
                <a:latin typeface="Franklin Gothic Demi"/>
              </a:rPr>
              <a:t>AGENDA</a:t>
            </a:r>
            <a:endParaRPr b="1" lang="en-US" sz="2800" spc="-1" strike="noStrike">
              <a:solidFill>
                <a:schemeClr val="dk1"/>
              </a:solidFill>
              <a:latin typeface="Franklin Gothic Book"/>
            </a:endParaRPr>
          </a:p>
        </p:txBody>
      </p:sp>
      <p:sp>
        <p:nvSpPr>
          <p:cNvPr id="113" name="PlaceHolder 2"/>
          <p:cNvSpPr>
            <a:spLocks noGrp="1"/>
          </p:cNvSpPr>
          <p:nvPr>
            <p:ph/>
          </p:nvPr>
        </p:nvSpPr>
        <p:spPr>
          <a:xfrm>
            <a:off x="581040" y="2920320"/>
            <a:ext cx="11029320" cy="3054960"/>
          </a:xfrm>
          <a:prstGeom prst="rect">
            <a:avLst/>
          </a:prstGeom>
          <a:noFill/>
          <a:ln w="0">
            <a:noFill/>
          </a:ln>
        </p:spPr>
        <p:txBody>
          <a:bodyPr lIns="91440" rIns="91440" tIns="45720" bIns="45720" anchor="ctr">
            <a:normAutofit fontScale="89958"/>
          </a:bodyPr>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Overview</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End Users of Application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My Solution and its value proposition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Project Customization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Modelling</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Results</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1" lang="en-US" sz="2000" spc="-1" strike="noStrike">
                <a:solidFill>
                  <a:schemeClr val="dk1">
                    <a:lumMod val="75000"/>
                    <a:lumOff val="25000"/>
                  </a:schemeClr>
                </a:solidFill>
                <a:latin typeface="Calibri"/>
                <a:ea typeface="Calibri"/>
              </a:rPr>
              <a:t>Links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pP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702000"/>
            <a:ext cx="11029320" cy="1188360"/>
          </a:xfrm>
          <a:prstGeom prst="rect">
            <a:avLst/>
          </a:prstGeom>
          <a:noFill/>
          <a:ln w="0">
            <a:noFill/>
          </a:ln>
        </p:spPr>
        <p:txBody>
          <a:bodyPr lIns="91440" rIns="91440" tIns="45720" bIns="45720" anchor="ctr">
            <a:noAutofit/>
          </a:bodyPr>
          <a:p>
            <a:pPr indent="0" defTabSz="457200">
              <a:lnSpc>
                <a:spcPct val="100000"/>
              </a:lnSpc>
              <a:buNone/>
            </a:pPr>
            <a:r>
              <a:rPr b="1" lang="en-US" sz="2800" spc="-1" strike="noStrike" cap="all">
                <a:solidFill>
                  <a:schemeClr val="dk1">
                    <a:lumMod val="75000"/>
                    <a:lumOff val="25000"/>
                  </a:schemeClr>
                </a:solidFill>
                <a:latin typeface="Franklin Gothic Demi"/>
              </a:rPr>
              <a:t>PROJECT  OVERVIEW</a:t>
            </a:r>
            <a:endParaRPr b="1" lang="en-US" sz="2800" spc="-1" strike="noStrike">
              <a:solidFill>
                <a:schemeClr val="dk1"/>
              </a:solidFill>
              <a:latin typeface="Franklin Gothic Book"/>
            </a:endParaRPr>
          </a:p>
        </p:txBody>
      </p:sp>
      <p:sp>
        <p:nvSpPr>
          <p:cNvPr id="115" name="PlaceHolder 2"/>
          <p:cNvSpPr>
            <a:spLocks noGrp="1"/>
          </p:cNvSpPr>
          <p:nvPr>
            <p:ph/>
          </p:nvPr>
        </p:nvSpPr>
        <p:spPr>
          <a:xfrm>
            <a:off x="581040" y="1890720"/>
            <a:ext cx="11029320" cy="4264560"/>
          </a:xfrm>
          <a:prstGeom prst="rect">
            <a:avLst/>
          </a:prstGeom>
          <a:noFill/>
          <a:ln w="0">
            <a:noFill/>
          </a:ln>
        </p:spPr>
        <p:txBody>
          <a:bodyPr lIns="91440" rIns="91440" tIns="45720" bIns="45720" anchor="ctr">
            <a:noAutofit/>
          </a:bodyPr>
          <a:p>
            <a:pPr marL="306000" indent="-306000" defTabSz="457200">
              <a:lnSpc>
                <a:spcPct val="110000"/>
              </a:lnSpc>
              <a:spcBef>
                <a:spcPts val="400"/>
              </a:spcBef>
              <a:spcAft>
                <a:spcPts val="601"/>
              </a:spcAft>
              <a:buClr>
                <a:srgbClr val="1cade4"/>
              </a:buClr>
              <a:buSzPct val="92000"/>
              <a:buFont typeface="Wingdings" charset="2"/>
              <a:buChar char=""/>
            </a:pPr>
            <a:r>
              <a:rPr b="0" lang="en-US" sz="2000" spc="-1" strike="noStrike">
                <a:solidFill>
                  <a:schemeClr val="dk1">
                    <a:lumMod val="75000"/>
                    <a:lumOff val="25000"/>
                  </a:schemeClr>
                </a:solidFill>
                <a:latin typeface="Calibri"/>
                <a:ea typeface="Calibri"/>
              </a:rPr>
              <a:t>This project aims to develop a steganographic system to securely embed confidential information within digital images. </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0" lang="en-US" sz="2000" spc="-1" strike="noStrike">
                <a:solidFill>
                  <a:schemeClr val="dk1">
                    <a:lumMod val="75000"/>
                    <a:lumOff val="25000"/>
                  </a:schemeClr>
                </a:solidFill>
                <a:latin typeface="Calibri"/>
                <a:ea typeface="Calibri"/>
              </a:rPr>
              <a:t>It will include advanced embedding and extraction algorithms to ensure the hidden data is resistant to detection and unauthorized access.</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0" lang="en-US" sz="2000" spc="-1" strike="noStrike">
                <a:solidFill>
                  <a:schemeClr val="dk1">
                    <a:lumMod val="75000"/>
                    <a:lumOff val="25000"/>
                  </a:schemeClr>
                </a:solidFill>
                <a:latin typeface="Calibri"/>
                <a:ea typeface="Calibri"/>
              </a:rPr>
              <a:t>The project will enhance data security and privacy, addressing the increasing concern of data breaches by providing a covert method for data protection.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charset="2"/>
              <a:buChar char=""/>
            </a:pPr>
            <a:r>
              <a:rPr b="0" lang="en-US" sz="2000" spc="-1" strike="noStrike">
                <a:solidFill>
                  <a:schemeClr val="dk1">
                    <a:lumMod val="75000"/>
                    <a:lumOff val="25000"/>
                  </a:schemeClr>
                </a:solidFill>
                <a:latin typeface="Calibri"/>
                <a:ea typeface="Calibri"/>
              </a:rPr>
              <a:t>This innovative approach addresses the growing concern of data breaches, offering a covert and reliable solution for protecting sensitive information.</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81040" y="702000"/>
            <a:ext cx="11029320" cy="1188360"/>
          </a:xfrm>
          <a:prstGeom prst="rect">
            <a:avLst/>
          </a:prstGeom>
          <a:noFill/>
          <a:ln w="0">
            <a:noFill/>
          </a:ln>
        </p:spPr>
        <p:txBody>
          <a:bodyPr lIns="91440" rIns="91440" tIns="45720" bIns="45720" anchor="ctr">
            <a:noAutofit/>
          </a:bodyPr>
          <a:p>
            <a:pPr indent="0" defTabSz="457200">
              <a:lnSpc>
                <a:spcPct val="100000"/>
              </a:lnSpc>
              <a:buNone/>
            </a:pPr>
            <a:r>
              <a:rPr b="0" lang="en-US" sz="2800" spc="-1" strike="noStrike" cap="all">
                <a:solidFill>
                  <a:schemeClr val="dk1">
                    <a:lumMod val="75000"/>
                    <a:lumOff val="25000"/>
                  </a:schemeClr>
                </a:solidFill>
                <a:latin typeface="Franklin Gothic Demi"/>
              </a:rPr>
              <a:t>WHO ARE THE END USERS of this project?</a:t>
            </a:r>
            <a:endParaRPr b="0" lang="en-US" sz="2800" spc="-1" strike="noStrike">
              <a:solidFill>
                <a:schemeClr val="dk1"/>
              </a:solidFill>
              <a:latin typeface="Franklin Gothic Book"/>
            </a:endParaRPr>
          </a:p>
        </p:txBody>
      </p:sp>
      <p:sp>
        <p:nvSpPr>
          <p:cNvPr id="117" name="PlaceHolder 2"/>
          <p:cNvSpPr>
            <a:spLocks noGrp="1"/>
          </p:cNvSpPr>
          <p:nvPr>
            <p:ph/>
          </p:nvPr>
        </p:nvSpPr>
        <p:spPr>
          <a:xfrm>
            <a:off x="581040" y="2168640"/>
            <a:ext cx="10873080" cy="3978720"/>
          </a:xfrm>
          <a:prstGeom prst="rect">
            <a:avLst/>
          </a:prstGeom>
          <a:noFill/>
          <a:ln w="0">
            <a:noFill/>
          </a:ln>
        </p:spPr>
        <p:txBody>
          <a:bodyPr numCol="1" spcCol="0" lIns="91440" rIns="91440" tIns="45720" bIns="45720" anchor="ctr">
            <a:noAutofit/>
          </a:bodyPr>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Government Agencies:</a:t>
            </a:r>
            <a:r>
              <a:rPr b="0" lang="en-US" sz="2000" spc="-1" strike="noStrike">
                <a:solidFill>
                  <a:schemeClr val="dk1"/>
                </a:solidFill>
                <a:latin typeface="Calibri"/>
                <a:ea typeface="Calibri"/>
              </a:rPr>
              <a:t> For securely transmitting classified information.</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Businesses:</a:t>
            </a:r>
            <a:r>
              <a:rPr b="0" lang="en-US" sz="2000" spc="-1" strike="noStrike">
                <a:solidFill>
                  <a:schemeClr val="dk1"/>
                </a:solidFill>
                <a:latin typeface="Calibri"/>
                <a:ea typeface="Calibri"/>
              </a:rPr>
              <a:t> To protect sensitive corporate data and intellectual property.</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Healthcare Providers:</a:t>
            </a:r>
            <a:r>
              <a:rPr b="0" lang="en-US" sz="2000" spc="-1" strike="noStrike">
                <a:solidFill>
                  <a:schemeClr val="dk1"/>
                </a:solidFill>
                <a:latin typeface="Calibri"/>
                <a:ea typeface="Calibri"/>
              </a:rPr>
              <a:t> For safeguarding patient records and confidential medical information.</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Military:</a:t>
            </a:r>
            <a:r>
              <a:rPr b="0" lang="en-US" sz="2000" spc="-1" strike="noStrike">
                <a:solidFill>
                  <a:schemeClr val="dk1"/>
                </a:solidFill>
                <a:latin typeface="Calibri"/>
                <a:ea typeface="Calibri"/>
              </a:rPr>
              <a:t> For secure communication and strategic information sharing.</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Journalists:</a:t>
            </a:r>
            <a:r>
              <a:rPr b="0" lang="en-US" sz="2000" spc="-1" strike="noStrike">
                <a:solidFill>
                  <a:schemeClr val="dk1"/>
                </a:solidFill>
                <a:latin typeface="Calibri"/>
                <a:ea typeface="Calibri"/>
              </a:rPr>
              <a:t> To protect sources and sensitive data.</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Financial Institutions:</a:t>
            </a:r>
            <a:r>
              <a:rPr b="0" lang="en-US" sz="2000" spc="-1" strike="noStrike">
                <a:solidFill>
                  <a:schemeClr val="dk1"/>
                </a:solidFill>
                <a:latin typeface="Calibri"/>
                <a:ea typeface="Calibri"/>
              </a:rPr>
              <a:t> For secure transmission of financial data.</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Individuals:</a:t>
            </a:r>
            <a:r>
              <a:rPr b="0" lang="en-US" sz="2000" spc="-1" strike="noStrike">
                <a:solidFill>
                  <a:schemeClr val="dk1"/>
                </a:solidFill>
                <a:latin typeface="Calibri"/>
                <a:ea typeface="Calibri"/>
              </a:rPr>
              <a:t> For personal data security and privacy in digital communication.</a:t>
            </a:r>
            <a:endParaRPr b="0" lang="en-US" sz="2000" spc="-1" strike="noStrike">
              <a:solidFill>
                <a:schemeClr val="dk1">
                  <a:lumMod val="75000"/>
                  <a:lumOff val="25000"/>
                </a:schemeClr>
              </a:solidFill>
              <a:latin typeface="Franklin Gothic Book"/>
            </a:endParaRPr>
          </a:p>
          <a:p>
            <a:pPr marL="306000" indent="-306000" defTabSz="914400">
              <a:lnSpc>
                <a:spcPct val="150000"/>
              </a:lnSpc>
              <a:buClr>
                <a:srgbClr val="000000"/>
              </a:buClr>
              <a:buFont typeface="Wingdings" charset="2"/>
              <a:buChar char=""/>
            </a:pPr>
            <a:r>
              <a:rPr b="1" lang="en-US" sz="2000" spc="-1" strike="noStrike">
                <a:solidFill>
                  <a:schemeClr val="dk1"/>
                </a:solidFill>
                <a:latin typeface="Calibri"/>
                <a:ea typeface="Calibri"/>
              </a:rPr>
              <a:t>Digital Forensics Experts:</a:t>
            </a:r>
            <a:r>
              <a:rPr b="0" lang="en-US" sz="2000" spc="-1" strike="noStrike">
                <a:solidFill>
                  <a:schemeClr val="dk1"/>
                </a:solidFill>
                <a:latin typeface="Calibri"/>
                <a:ea typeface="Calibri"/>
              </a:rPr>
              <a:t> For investigating digital crimes without alerting suspects. </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81040" y="493920"/>
            <a:ext cx="11029320" cy="821160"/>
          </a:xfrm>
          <a:prstGeom prst="rect">
            <a:avLst/>
          </a:prstGeom>
          <a:noFill/>
          <a:ln w="0">
            <a:noFill/>
          </a:ln>
        </p:spPr>
        <p:txBody>
          <a:bodyPr lIns="91440" rIns="91440" tIns="45720" bIns="45720" anchor="ctr">
            <a:normAutofit fontScale="83909"/>
          </a:bodyPr>
          <a:p>
            <a:pPr indent="0" defTabSz="457200">
              <a:lnSpc>
                <a:spcPct val="100000"/>
              </a:lnSpc>
              <a:buNone/>
            </a:pPr>
            <a:br>
              <a:rPr sz="2800"/>
            </a:br>
            <a:r>
              <a:rPr b="1" lang="en-IN" sz="3100" spc="-1" strike="noStrike" cap="all">
                <a:solidFill>
                  <a:schemeClr val="dk1">
                    <a:lumMod val="75000"/>
                    <a:lumOff val="25000"/>
                  </a:schemeClr>
                </a:solidFill>
                <a:latin typeface="Franklin Gothic Demi"/>
              </a:rPr>
              <a:t>Solution:</a:t>
            </a:r>
            <a:endParaRPr b="0" lang="en-US" sz="3100" spc="-1" strike="noStrike">
              <a:solidFill>
                <a:schemeClr val="dk1"/>
              </a:solidFill>
              <a:latin typeface="Franklin Gothic Book"/>
            </a:endParaRPr>
          </a:p>
        </p:txBody>
      </p:sp>
      <p:sp>
        <p:nvSpPr>
          <p:cNvPr id="119" name="PlaceHolder 2"/>
          <p:cNvSpPr>
            <a:spLocks noGrp="1"/>
          </p:cNvSpPr>
          <p:nvPr>
            <p:ph/>
          </p:nvPr>
        </p:nvSpPr>
        <p:spPr>
          <a:xfrm>
            <a:off x="581040" y="1661760"/>
            <a:ext cx="10725480" cy="4522320"/>
          </a:xfrm>
          <a:prstGeom prst="rect">
            <a:avLst/>
          </a:prstGeom>
          <a:noFill/>
          <a:ln w="0">
            <a:noFill/>
          </a:ln>
        </p:spPr>
        <p:txBody>
          <a:bodyPr lIns="91440" rIns="91440" tIns="45720" bIns="45720" anchor="ctr">
            <a:normAutofit/>
          </a:bodyPr>
          <a:p>
            <a:pPr indent="0" defTabSz="457200">
              <a:lnSpc>
                <a:spcPct val="110000"/>
              </a:lnSpc>
              <a:spcBef>
                <a:spcPts val="400"/>
              </a:spcBef>
              <a:spcAft>
                <a:spcPts val="601"/>
              </a:spcAft>
              <a:buNone/>
              <a:tabLst>
                <a:tab algn="l" pos="0"/>
              </a:tabLst>
            </a:pPr>
            <a:r>
              <a:rPr b="0" lang="en-IN" sz="2000" spc="-1" strike="noStrike">
                <a:solidFill>
                  <a:schemeClr val="dk1">
                    <a:lumMod val="75000"/>
                    <a:lumOff val="25000"/>
                  </a:schemeClr>
                </a:solidFill>
                <a:latin typeface="Franklin Gothic Book"/>
              </a:rPr>
              <a:t>This project uses steganography to securely hide data within images using different hashing algoriths like SHA-256,MD5 etc. to hashed </a:t>
            </a:r>
            <a:r>
              <a:rPr b="0" lang="en-IN" sz="2000" spc="-1" strike="noStrike">
                <a:solidFill>
                  <a:schemeClr val="dk1">
                    <a:lumMod val="75000"/>
                    <a:lumOff val="25000"/>
                  </a:schemeClr>
                </a:solidFill>
                <a:latin typeface="Calibri"/>
                <a:ea typeface="Calibri"/>
              </a:rPr>
              <a:t>passwords. The encryption algorithm embeds secret messages into pixel values, ensuring data remains imperceptible. The decryption algorithm accurately retrieves hidden messages, maintaining image integrity.</a:t>
            </a:r>
            <a:endParaRPr b="0" lang="en-US" sz="2000" spc="-1" strike="noStrike">
              <a:solidFill>
                <a:schemeClr val="dk1">
                  <a:lumMod val="75000"/>
                  <a:lumOff val="25000"/>
                </a:schemeClr>
              </a:solidFill>
              <a:latin typeface="Franklin Gothic Book"/>
            </a:endParaRPr>
          </a:p>
          <a:p>
            <a:pPr indent="0" defTabSz="457200">
              <a:lnSpc>
                <a:spcPct val="110000"/>
              </a:lnSpc>
              <a:spcBef>
                <a:spcPts val="601"/>
              </a:spcBef>
              <a:spcAft>
                <a:spcPts val="601"/>
              </a:spcAft>
              <a:buNone/>
              <a:tabLst>
                <a:tab algn="l" pos="0"/>
              </a:tabLst>
            </a:pPr>
            <a:r>
              <a:rPr b="1" lang="en-IN" sz="3000" spc="-1" strike="noStrike">
                <a:solidFill>
                  <a:schemeClr val="dk1">
                    <a:lumMod val="75000"/>
                    <a:lumOff val="25000"/>
                  </a:schemeClr>
                </a:solidFill>
                <a:latin typeface="Calibri"/>
                <a:ea typeface="Calibri"/>
              </a:rPr>
              <a:t>Value Proposition:</a:t>
            </a:r>
            <a:endParaRPr b="0" lang="en-US" sz="3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pc="-1" strike="noStrike">
                <a:solidFill>
                  <a:schemeClr val="dk1">
                    <a:lumMod val="75000"/>
                    <a:lumOff val="25000"/>
                  </a:schemeClr>
                </a:solidFill>
                <a:latin typeface="Calibri"/>
                <a:ea typeface="Calibri"/>
              </a:rPr>
              <a:t>Enhanced Security:</a:t>
            </a:r>
            <a:r>
              <a:rPr b="0" lang="en-IN" sz="2000" spc="-1" strike="noStrike">
                <a:solidFill>
                  <a:schemeClr val="dk1">
                    <a:lumMod val="75000"/>
                    <a:lumOff val="25000"/>
                  </a:schemeClr>
                </a:solidFill>
                <a:latin typeface="Calibri"/>
                <a:ea typeface="Calibri"/>
              </a:rPr>
              <a:t> Protects sensitive data from unauthorized access.</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pc="-1" strike="noStrike">
                <a:solidFill>
                  <a:schemeClr val="dk1">
                    <a:lumMod val="75000"/>
                    <a:lumOff val="25000"/>
                  </a:schemeClr>
                </a:solidFill>
                <a:latin typeface="Calibri"/>
                <a:ea typeface="Calibri"/>
              </a:rPr>
              <a:t>Practical Application:</a:t>
            </a:r>
            <a:r>
              <a:rPr b="0" lang="en-IN" sz="2000" spc="-1" strike="noStrike">
                <a:solidFill>
                  <a:schemeClr val="dk1">
                    <a:lumMod val="75000"/>
                    <a:lumOff val="25000"/>
                  </a:schemeClr>
                </a:solidFill>
                <a:latin typeface="Calibri"/>
                <a:ea typeface="Calibri"/>
              </a:rPr>
              <a:t> Suitable for government, businesses, healthcare, and individuals.</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pc="-1" strike="noStrike">
                <a:solidFill>
                  <a:schemeClr val="dk1">
                    <a:lumMod val="75000"/>
                    <a:lumOff val="25000"/>
                  </a:schemeClr>
                </a:solidFill>
                <a:latin typeface="Calibri"/>
                <a:ea typeface="Calibri"/>
              </a:rPr>
              <a:t>User-Friendly:</a:t>
            </a:r>
            <a:r>
              <a:rPr b="0" lang="en-IN" sz="2000" spc="-1" strike="noStrike">
                <a:solidFill>
                  <a:schemeClr val="dk1">
                    <a:lumMod val="75000"/>
                    <a:lumOff val="25000"/>
                  </a:schemeClr>
                </a:solidFill>
                <a:latin typeface="Calibri"/>
                <a:ea typeface="Calibri"/>
              </a:rPr>
              <a:t> Simple interface for secure data embedding and retrieval.</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pc="-1" strike="noStrike">
                <a:solidFill>
                  <a:schemeClr val="dk1">
                    <a:lumMod val="75000"/>
                    <a:lumOff val="25000"/>
                  </a:schemeClr>
                </a:solidFill>
                <a:latin typeface="Calibri"/>
                <a:ea typeface="Calibri"/>
              </a:rPr>
              <a:t>Reliable and Robust:</a:t>
            </a:r>
            <a:r>
              <a:rPr b="0" lang="en-IN" sz="2000" spc="-1" strike="noStrike">
                <a:solidFill>
                  <a:schemeClr val="dk1">
                    <a:lumMod val="75000"/>
                    <a:lumOff val="25000"/>
                  </a:schemeClr>
                </a:solidFill>
                <a:latin typeface="Calibri"/>
                <a:ea typeface="Calibri"/>
              </a:rPr>
              <a:t> Ensures confidential communication and data storage without noticeable image distortion.</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81040" y="493920"/>
            <a:ext cx="11029320" cy="1188360"/>
          </a:xfrm>
          <a:prstGeom prst="rect">
            <a:avLst/>
          </a:prstGeom>
          <a:noFill/>
          <a:ln w="0">
            <a:noFill/>
          </a:ln>
        </p:spPr>
        <p:txBody>
          <a:bodyPr lIns="91440" rIns="91440" tIns="45720" bIns="45720" anchor="ctr">
            <a:noAutofit/>
          </a:bodyPr>
          <a:p>
            <a:pPr indent="0" defTabSz="457200">
              <a:lnSpc>
                <a:spcPct val="100000"/>
              </a:lnSpc>
              <a:buNone/>
              <a:tabLst>
                <a:tab algn="l" pos="0"/>
              </a:tabLst>
            </a:pPr>
            <a:r>
              <a:rPr b="1" lang="en-US" sz="2800" spc="-1" strike="noStrike" cap="all">
                <a:solidFill>
                  <a:schemeClr val="dk1">
                    <a:lumMod val="75000"/>
                    <a:lumOff val="25000"/>
                  </a:schemeClr>
                </a:solidFill>
                <a:latin typeface="Franklin Gothic Demi"/>
              </a:rPr>
              <a:t>Unique Customizations:</a:t>
            </a:r>
            <a:endParaRPr b="0" lang="en-US" sz="2800" spc="-1" strike="noStrike">
              <a:solidFill>
                <a:schemeClr val="dk1"/>
              </a:solidFill>
              <a:latin typeface="Franklin Gothic Book"/>
            </a:endParaRPr>
          </a:p>
        </p:txBody>
      </p:sp>
      <p:sp>
        <p:nvSpPr>
          <p:cNvPr id="121" name="PlaceHolder 2"/>
          <p:cNvSpPr>
            <a:spLocks noGrp="1"/>
          </p:cNvSpPr>
          <p:nvPr>
            <p:ph/>
          </p:nvPr>
        </p:nvSpPr>
        <p:spPr>
          <a:xfrm>
            <a:off x="581040" y="1445400"/>
            <a:ext cx="11029320" cy="4591440"/>
          </a:xfrm>
          <a:prstGeom prst="rect">
            <a:avLst/>
          </a:prstGeom>
          <a:noFill/>
          <a:ln w="0">
            <a:noFill/>
          </a:ln>
        </p:spPr>
        <p:txBody>
          <a:bodyPr lIns="91440" rIns="91440" tIns="45720" bIns="45720" anchor="ctr">
            <a:normAutofit fontScale="89958"/>
          </a:bodyPr>
          <a:p>
            <a:pPr marL="306000" indent="-306000" defTabSz="457200">
              <a:lnSpc>
                <a:spcPct val="110000"/>
              </a:lnSpc>
              <a:spcBef>
                <a:spcPts val="439"/>
              </a:spcBef>
              <a:spcAft>
                <a:spcPts val="601"/>
              </a:spcAft>
              <a:buClr>
                <a:srgbClr val="1cade4"/>
              </a:buClr>
              <a:buSzPct val="92000"/>
              <a:buFont typeface="Wingdings" charset="2"/>
              <a:buChar char=""/>
            </a:pPr>
            <a:r>
              <a:rPr b="1" lang="en-US" sz="2200" spc="-1" strike="noStrike">
                <a:solidFill>
                  <a:schemeClr val="dk1">
                    <a:lumMod val="75000"/>
                    <a:lumOff val="25000"/>
                  </a:schemeClr>
                </a:solidFill>
                <a:latin typeface="Calibri"/>
                <a:ea typeface="Calibri"/>
              </a:rPr>
              <a:t>Enhanced Security:</a:t>
            </a:r>
            <a:endParaRPr b="0" lang="en-US" sz="2200" spc="-1" strike="noStrike">
              <a:solidFill>
                <a:schemeClr val="dk1">
                  <a:lumMod val="75000"/>
                  <a:lumOff val="25000"/>
                </a:schemeClr>
              </a:solidFill>
              <a:latin typeface="Franklin Gothic Book"/>
            </a:endParaRPr>
          </a:p>
          <a:p>
            <a:pPr marL="457200" indent="0" defTabSz="457200">
              <a:lnSpc>
                <a:spcPct val="100000"/>
              </a:lnSpc>
              <a:spcBef>
                <a:spcPts val="439"/>
              </a:spcBef>
              <a:spcAft>
                <a:spcPts val="601"/>
              </a:spcAft>
              <a:buNone/>
              <a:tabLst>
                <a:tab algn="l" pos="0"/>
              </a:tabLst>
            </a:pPr>
            <a:r>
              <a:rPr b="0" lang="en-US" sz="2200" spc="-1" strike="noStrike">
                <a:solidFill>
                  <a:schemeClr val="dk1">
                    <a:lumMod val="75000"/>
                    <a:lumOff val="25000"/>
                  </a:schemeClr>
                </a:solidFill>
                <a:latin typeface="Calibri"/>
                <a:ea typeface="Calibri"/>
              </a:rPr>
              <a:t>Implemented SHA-256 hashing for passwords to ensure secure data embedding and retrieval.</a:t>
            </a:r>
            <a:endParaRPr b="0" lang="en-US" sz="2200" spc="-1" strike="noStrike">
              <a:solidFill>
                <a:schemeClr val="dk1">
                  <a:lumMod val="75000"/>
                  <a:lumOff val="25000"/>
                </a:schemeClr>
              </a:solidFill>
              <a:latin typeface="Franklin Gothic Book"/>
            </a:endParaRPr>
          </a:p>
          <a:p>
            <a:pPr marL="306000" indent="-306000" defTabSz="457200">
              <a:lnSpc>
                <a:spcPct val="110000"/>
              </a:lnSpc>
              <a:spcBef>
                <a:spcPts val="439"/>
              </a:spcBef>
              <a:spcAft>
                <a:spcPts val="601"/>
              </a:spcAft>
              <a:buClr>
                <a:srgbClr val="1cade4"/>
              </a:buClr>
              <a:buSzPct val="92000"/>
              <a:buFont typeface="Wingdings" charset="2"/>
              <a:buChar char=""/>
              <a:tabLst>
                <a:tab algn="l" pos="0"/>
              </a:tabLst>
            </a:pPr>
            <a:r>
              <a:rPr b="1" lang="en-US" sz="2200" spc="-1" strike="noStrike">
                <a:solidFill>
                  <a:schemeClr val="dk1">
                    <a:lumMod val="75000"/>
                    <a:lumOff val="25000"/>
                  </a:schemeClr>
                </a:solidFill>
                <a:latin typeface="Calibri"/>
                <a:ea typeface="Calibri"/>
              </a:rPr>
              <a:t>Efficient Algorithms:</a:t>
            </a:r>
            <a:endParaRPr b="0" lang="en-US" sz="2200" spc="-1" strike="noStrike">
              <a:solidFill>
                <a:schemeClr val="dk1">
                  <a:lumMod val="75000"/>
                  <a:lumOff val="25000"/>
                </a:schemeClr>
              </a:solidFill>
              <a:latin typeface="Franklin Gothic Book"/>
            </a:endParaRPr>
          </a:p>
          <a:p>
            <a:pPr marL="457200" indent="0" defTabSz="457200">
              <a:lnSpc>
                <a:spcPct val="100000"/>
              </a:lnSpc>
              <a:spcBef>
                <a:spcPts val="439"/>
              </a:spcBef>
              <a:spcAft>
                <a:spcPts val="601"/>
              </a:spcAft>
              <a:buNone/>
              <a:tabLst>
                <a:tab algn="l" pos="0"/>
              </a:tabLst>
            </a:pPr>
            <a:r>
              <a:rPr b="0" lang="en-US" sz="2200" spc="-1" strike="noStrike">
                <a:solidFill>
                  <a:schemeClr val="dk1">
                    <a:lumMod val="75000"/>
                    <a:lumOff val="25000"/>
                  </a:schemeClr>
                </a:solidFill>
                <a:latin typeface="Calibri"/>
                <a:ea typeface="Calibri"/>
              </a:rPr>
              <a:t>Developed optimized encryption and decryption algorithms to embed and extract messages without compromising image quality.</a:t>
            </a:r>
            <a:endParaRPr b="0" lang="en-US" sz="2200" spc="-1" strike="noStrike">
              <a:solidFill>
                <a:schemeClr val="dk1">
                  <a:lumMod val="75000"/>
                  <a:lumOff val="25000"/>
                </a:schemeClr>
              </a:solidFill>
              <a:latin typeface="Franklin Gothic Book"/>
            </a:endParaRPr>
          </a:p>
          <a:p>
            <a:pPr marL="306000" indent="-306000" defTabSz="457200">
              <a:lnSpc>
                <a:spcPct val="110000"/>
              </a:lnSpc>
              <a:spcBef>
                <a:spcPts val="439"/>
              </a:spcBef>
              <a:spcAft>
                <a:spcPts val="601"/>
              </a:spcAft>
              <a:buClr>
                <a:srgbClr val="1cade4"/>
              </a:buClr>
              <a:buSzPct val="92000"/>
              <a:buFont typeface="Wingdings" charset="2"/>
              <a:buChar char=""/>
              <a:tabLst>
                <a:tab algn="l" pos="0"/>
              </a:tabLst>
            </a:pPr>
            <a:r>
              <a:rPr b="1" lang="en-US" sz="2200" spc="-1" strike="noStrike">
                <a:solidFill>
                  <a:schemeClr val="dk1">
                    <a:lumMod val="75000"/>
                    <a:lumOff val="25000"/>
                  </a:schemeClr>
                </a:solidFill>
                <a:latin typeface="Calibri"/>
                <a:ea typeface="Calibri"/>
              </a:rPr>
              <a:t>Versatile Application:</a:t>
            </a:r>
            <a:endParaRPr b="0" lang="en-US" sz="2200" spc="-1" strike="noStrike">
              <a:solidFill>
                <a:schemeClr val="dk1">
                  <a:lumMod val="75000"/>
                  <a:lumOff val="25000"/>
                </a:schemeClr>
              </a:solidFill>
              <a:latin typeface="Franklin Gothic Book"/>
            </a:endParaRPr>
          </a:p>
          <a:p>
            <a:pPr marL="457200" indent="0" defTabSz="457200">
              <a:lnSpc>
                <a:spcPct val="100000"/>
              </a:lnSpc>
              <a:spcBef>
                <a:spcPts val="439"/>
              </a:spcBef>
              <a:spcAft>
                <a:spcPts val="601"/>
              </a:spcAft>
              <a:buNone/>
              <a:tabLst>
                <a:tab algn="l" pos="0"/>
              </a:tabLst>
            </a:pPr>
            <a:r>
              <a:rPr b="0" lang="en-US" sz="2200" spc="-1" strike="noStrike">
                <a:solidFill>
                  <a:schemeClr val="dk1">
                    <a:lumMod val="75000"/>
                    <a:lumOff val="25000"/>
                  </a:schemeClr>
                </a:solidFill>
                <a:latin typeface="Calibri"/>
                <a:ea typeface="Calibri"/>
              </a:rPr>
              <a:t>Made the system compatible with common image formats, allowing for broad applicability across various use cases.</a:t>
            </a:r>
            <a:endParaRPr b="0" lang="en-US" sz="2200" spc="-1" strike="noStrike">
              <a:solidFill>
                <a:schemeClr val="dk1">
                  <a:lumMod val="75000"/>
                  <a:lumOff val="25000"/>
                </a:schemeClr>
              </a:solidFill>
              <a:latin typeface="Franklin Gothic Book"/>
            </a:endParaRPr>
          </a:p>
          <a:p>
            <a:pPr marL="306000" indent="-306000" defTabSz="457200">
              <a:lnSpc>
                <a:spcPct val="110000"/>
              </a:lnSpc>
              <a:spcBef>
                <a:spcPts val="439"/>
              </a:spcBef>
              <a:spcAft>
                <a:spcPts val="601"/>
              </a:spcAft>
              <a:buClr>
                <a:srgbClr val="1cade4"/>
              </a:buClr>
              <a:buSzPct val="92000"/>
              <a:buFont typeface="Wingdings" charset="2"/>
              <a:buChar char=""/>
              <a:tabLst>
                <a:tab algn="l" pos="0"/>
              </a:tabLst>
            </a:pPr>
            <a:r>
              <a:rPr b="1" lang="en-US" sz="2200" spc="-1" strike="noStrike">
                <a:solidFill>
                  <a:schemeClr val="dk1">
                    <a:lumMod val="75000"/>
                    <a:lumOff val="25000"/>
                  </a:schemeClr>
                </a:solidFill>
                <a:latin typeface="Calibri"/>
                <a:ea typeface="Calibri"/>
              </a:rPr>
              <a:t>Robust Testing:</a:t>
            </a:r>
            <a:endParaRPr b="0" lang="en-US" sz="2200" spc="-1" strike="noStrike">
              <a:solidFill>
                <a:schemeClr val="dk1">
                  <a:lumMod val="75000"/>
                  <a:lumOff val="25000"/>
                </a:schemeClr>
              </a:solidFill>
              <a:latin typeface="Franklin Gothic Book"/>
            </a:endParaRPr>
          </a:p>
          <a:p>
            <a:pPr marL="457200" indent="0" defTabSz="457200">
              <a:lnSpc>
                <a:spcPct val="100000"/>
              </a:lnSpc>
              <a:spcBef>
                <a:spcPts val="439"/>
              </a:spcBef>
              <a:spcAft>
                <a:spcPts val="601"/>
              </a:spcAft>
              <a:buNone/>
              <a:tabLst>
                <a:tab algn="l" pos="0"/>
              </a:tabLst>
            </a:pPr>
            <a:r>
              <a:rPr b="0" lang="en-US" sz="2200" spc="-1" strike="noStrike">
                <a:solidFill>
                  <a:schemeClr val="dk1">
                    <a:lumMod val="75000"/>
                    <a:lumOff val="25000"/>
                  </a:schemeClr>
                </a:solidFill>
                <a:latin typeface="Calibri"/>
                <a:ea typeface="Calibri"/>
              </a:rPr>
              <a:t>Conducted extensive testing to ensure the system’s reliability and resistance to potential attacks, enhancing overall robustness.</a:t>
            </a:r>
            <a:endParaRPr b="0" lang="en-US" sz="22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493920"/>
            <a:ext cx="11029320" cy="965520"/>
          </a:xfrm>
          <a:prstGeom prst="rect">
            <a:avLst/>
          </a:prstGeom>
          <a:noFill/>
          <a:ln w="0">
            <a:noFill/>
          </a:ln>
        </p:spPr>
        <p:txBody>
          <a:bodyPr lIns="91440" rIns="91440" tIns="45720" bIns="45720" anchor="ctr">
            <a:noAutofit/>
          </a:bodyPr>
          <a:p>
            <a:pPr indent="0" defTabSz="457200">
              <a:lnSpc>
                <a:spcPct val="100000"/>
              </a:lnSpc>
              <a:buNone/>
            </a:pPr>
            <a:r>
              <a:rPr b="0" lang="en-GB" sz="2800" spc="-1" strike="noStrike" cap="all">
                <a:solidFill>
                  <a:schemeClr val="dk1">
                    <a:lumMod val="75000"/>
                    <a:lumOff val="25000"/>
                  </a:schemeClr>
                </a:solidFill>
                <a:latin typeface="Franklin Gothic Demi"/>
              </a:rPr>
              <a:t>MODELLING Approach</a:t>
            </a:r>
            <a:endParaRPr b="0" lang="en-US" sz="2800" spc="-1" strike="noStrike">
              <a:solidFill>
                <a:schemeClr val="dk1"/>
              </a:solidFill>
              <a:latin typeface="Franklin Gothic Book"/>
            </a:endParaRPr>
          </a:p>
        </p:txBody>
      </p:sp>
      <p:sp>
        <p:nvSpPr>
          <p:cNvPr id="123" name="PlaceHolder 2"/>
          <p:cNvSpPr>
            <a:spLocks noGrp="1"/>
          </p:cNvSpPr>
          <p:nvPr>
            <p:ph/>
          </p:nvPr>
        </p:nvSpPr>
        <p:spPr>
          <a:xfrm>
            <a:off x="581040" y="1393560"/>
            <a:ext cx="10627560" cy="4237560"/>
          </a:xfrm>
          <a:prstGeom prst="rect">
            <a:avLst/>
          </a:prstGeom>
          <a:noFill/>
          <a:ln w="0">
            <a:noFill/>
          </a:ln>
        </p:spPr>
        <p:txBody>
          <a:bodyPr numCol="1" spcCol="0" lIns="91440" rIns="91440" tIns="45720" bIns="45720" anchor="ctr">
            <a:noAutofit/>
          </a:bodyPr>
          <a:p>
            <a:pPr indent="0" defTabSz="914400">
              <a:lnSpc>
                <a:spcPct val="100000"/>
              </a:lnSpc>
              <a:buNone/>
              <a:tabLst>
                <a:tab algn="l" pos="0"/>
              </a:tabLst>
            </a:pPr>
            <a:endParaRPr b="0" lang="en-US" sz="2200" spc="-1" strike="noStrike">
              <a:solidFill>
                <a:schemeClr val="dk1">
                  <a:lumMod val="75000"/>
                  <a:lumOff val="25000"/>
                </a:schemeClr>
              </a:solidFill>
              <a:latin typeface="Franklin Gothic Book"/>
            </a:endParaRPr>
          </a:p>
          <a:p>
            <a:pPr defTabSz="914400">
              <a:lnSpc>
                <a:spcPct val="100000"/>
              </a:lnSpc>
              <a:buClr>
                <a:srgbClr val="000000"/>
              </a:buClr>
              <a:buFont typeface="Wingdings 2" charset="2"/>
              <a:buChar char="•"/>
              <a:tabLst>
                <a:tab algn="l" pos="0"/>
              </a:tabLst>
            </a:pPr>
            <a:r>
              <a:rPr b="1" lang="en-US" sz="2200" spc="-1" strike="noStrike">
                <a:solidFill>
                  <a:schemeClr val="dk1"/>
                </a:solidFill>
                <a:latin typeface="Calibri"/>
                <a:ea typeface="Calibri"/>
              </a:rPr>
              <a:t>Tools and Libraries:</a:t>
            </a:r>
            <a:endParaRPr b="0" lang="en-US" sz="22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0" lang="en-US" sz="2000" spc="-1" strike="noStrike">
                <a:solidFill>
                  <a:schemeClr val="dk1"/>
                </a:solidFill>
                <a:latin typeface="Calibri"/>
                <a:ea typeface="Calibri"/>
              </a:rPr>
              <a:t>  </a:t>
            </a:r>
            <a:r>
              <a:rPr b="0" lang="en-US" sz="2000" spc="-1" strike="noStrike">
                <a:solidFill>
                  <a:schemeClr val="dk1"/>
                </a:solidFill>
                <a:latin typeface="Calibri"/>
                <a:ea typeface="Calibri"/>
              </a:rPr>
              <a:t>Python: Primary programming language.</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0" lang="en-US" sz="2000" spc="-1" strike="noStrike">
                <a:solidFill>
                  <a:schemeClr val="dk1"/>
                </a:solidFill>
                <a:latin typeface="Calibri"/>
                <a:ea typeface="Calibri"/>
              </a:rPr>
              <a:t>  </a:t>
            </a:r>
            <a:r>
              <a:rPr b="0" lang="en-US" sz="2000" spc="-1" strike="noStrike">
                <a:solidFill>
                  <a:schemeClr val="dk1"/>
                </a:solidFill>
                <a:latin typeface="Calibri"/>
                <a:ea typeface="Calibri"/>
              </a:rPr>
              <a:t>OpenCV: For image processing.</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0" lang="en-US" sz="2000" spc="-1" strike="noStrike">
                <a:solidFill>
                  <a:schemeClr val="dk1"/>
                </a:solidFill>
                <a:latin typeface="Calibri"/>
                <a:ea typeface="Calibri"/>
              </a:rPr>
              <a:t>  </a:t>
            </a:r>
            <a:r>
              <a:rPr b="0" lang="en-US" sz="2000" spc="-1" strike="noStrike">
                <a:solidFill>
                  <a:schemeClr val="dk1"/>
                </a:solidFill>
                <a:latin typeface="Calibri"/>
                <a:ea typeface="Calibri"/>
              </a:rPr>
              <a:t>hashlib: For SHA-256 password hashing.</a:t>
            </a:r>
            <a:endParaRPr b="0" lang="en-US" sz="2000" spc="-1" strike="noStrike">
              <a:solidFill>
                <a:schemeClr val="dk1">
                  <a:lumMod val="75000"/>
                  <a:lumOff val="25000"/>
                </a:schemeClr>
              </a:solidFill>
              <a:latin typeface="Franklin Gothic Book"/>
            </a:endParaRPr>
          </a:p>
          <a:p>
            <a:pPr indent="0" defTabSz="914400">
              <a:lnSpc>
                <a:spcPct val="100000"/>
              </a:lnSpc>
              <a:buNone/>
              <a:tabLst>
                <a:tab algn="l" pos="0"/>
              </a:tabLst>
            </a:pPr>
            <a:endParaRPr b="0" lang="en-US" sz="2200" spc="-1" strike="noStrike">
              <a:solidFill>
                <a:schemeClr val="dk1">
                  <a:lumMod val="75000"/>
                  <a:lumOff val="25000"/>
                </a:schemeClr>
              </a:solidFill>
              <a:latin typeface="Franklin Gothic Book"/>
            </a:endParaRPr>
          </a:p>
          <a:p>
            <a:pPr defTabSz="914400">
              <a:lnSpc>
                <a:spcPct val="100000"/>
              </a:lnSpc>
              <a:buClr>
                <a:srgbClr val="000000"/>
              </a:buClr>
              <a:buFont typeface="Wingdings 2" charset="2"/>
              <a:buChar char="•"/>
              <a:tabLst>
                <a:tab algn="l" pos="0"/>
              </a:tabLst>
            </a:pPr>
            <a:r>
              <a:rPr b="1" lang="en-US" sz="2200" spc="-1" strike="noStrike">
                <a:solidFill>
                  <a:schemeClr val="dk1"/>
                </a:solidFill>
                <a:latin typeface="Calibri"/>
                <a:ea typeface="Calibri"/>
              </a:rPr>
              <a:t>Encryption Process:</a:t>
            </a:r>
            <a:endParaRPr b="0" lang="en-US" sz="22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Step 1:</a:t>
            </a:r>
            <a:r>
              <a:rPr b="0" lang="en-US" sz="2000" spc="-1" strike="noStrike">
                <a:solidFill>
                  <a:schemeClr val="dk1"/>
                </a:solidFill>
                <a:latin typeface="Calibri"/>
                <a:ea typeface="Calibri"/>
              </a:rPr>
              <a:t> Read the input image and get its dimensions.</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Step 2:</a:t>
            </a:r>
            <a:r>
              <a:rPr b="0" lang="en-US" sz="2000" spc="-1" strike="noStrike">
                <a:solidFill>
                  <a:schemeClr val="dk1"/>
                </a:solidFill>
                <a:latin typeface="Calibri"/>
                <a:ea typeface="Calibri"/>
              </a:rPr>
              <a:t> Prompt the user for a secret message and password.</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Step 3:</a:t>
            </a:r>
            <a:r>
              <a:rPr b="0" lang="en-US" sz="2000" spc="-1" strike="noStrike">
                <a:solidFill>
                  <a:schemeClr val="dk1"/>
                </a:solidFill>
                <a:latin typeface="Calibri"/>
                <a:ea typeface="Calibri"/>
              </a:rPr>
              <a:t> Hash the password using SHA-256 for added security.</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Step 4:</a:t>
            </a:r>
            <a:r>
              <a:rPr b="0" lang="en-US" sz="2000" spc="-1" strike="noStrike">
                <a:solidFill>
                  <a:schemeClr val="dk1"/>
                </a:solidFill>
                <a:latin typeface="Calibri"/>
                <a:ea typeface="Calibri"/>
              </a:rPr>
              <a:t> Embed the secret message into the image pixels using the hashed password.</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Step 5:</a:t>
            </a:r>
            <a:r>
              <a:rPr b="0" lang="en-US" sz="2000" spc="-1" strike="noStrike">
                <a:solidFill>
                  <a:schemeClr val="dk1"/>
                </a:solidFill>
                <a:latin typeface="Calibri"/>
                <a:ea typeface="Calibri"/>
              </a:rPr>
              <a:t> Save the encrypted image.</a:t>
            </a:r>
            <a:endParaRPr b="0" lang="en-US" sz="2000" spc="-1" strike="noStrike">
              <a:solidFill>
                <a:schemeClr val="dk1">
                  <a:lumMod val="75000"/>
                  <a:lumOff val="25000"/>
                </a:schemeClr>
              </a:solidFill>
              <a:latin typeface="Franklin Gothic Book"/>
            </a:endParaRPr>
          </a:p>
          <a:p>
            <a:pPr indent="0" defTabSz="914400">
              <a:lnSpc>
                <a:spcPct val="100000"/>
              </a:lnSpc>
              <a:buNone/>
              <a:tabLst>
                <a:tab algn="l" pos="0"/>
              </a:tabLst>
            </a:pP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81040" y="702000"/>
            <a:ext cx="11029320" cy="45360"/>
          </a:xfrm>
          <a:prstGeom prst="rect">
            <a:avLst/>
          </a:prstGeom>
          <a:noFill/>
          <a:ln w="0">
            <a:noFill/>
          </a:ln>
        </p:spPr>
        <p:txBody>
          <a:bodyPr lIns="91440" rIns="91440" tIns="22680" bIns="22680" anchor="b">
            <a:normAutofit fontScale="6070" lnSpcReduction="20000"/>
          </a:bodyPr>
          <a:p>
            <a:pPr indent="0">
              <a:buNone/>
            </a:pPr>
            <a:endParaRPr b="0" lang="en-US" sz="2800" spc="-1" strike="noStrike" cap="all">
              <a:solidFill>
                <a:schemeClr val="dk1">
                  <a:lumMod val="75000"/>
                  <a:lumOff val="25000"/>
                </a:schemeClr>
              </a:solidFill>
              <a:latin typeface="Franklin Gothic Demi"/>
            </a:endParaRPr>
          </a:p>
        </p:txBody>
      </p:sp>
      <p:sp>
        <p:nvSpPr>
          <p:cNvPr id="125" name="PlaceHolder 2"/>
          <p:cNvSpPr>
            <a:spLocks noGrp="1"/>
          </p:cNvSpPr>
          <p:nvPr>
            <p:ph/>
          </p:nvPr>
        </p:nvSpPr>
        <p:spPr>
          <a:xfrm>
            <a:off x="581040" y="1395000"/>
            <a:ext cx="11029320" cy="3978720"/>
          </a:xfrm>
          <a:prstGeom prst="rect">
            <a:avLst/>
          </a:prstGeom>
          <a:noFill/>
          <a:ln w="0">
            <a:noFill/>
          </a:ln>
        </p:spPr>
        <p:txBody>
          <a:bodyPr numCol="1" spcCol="0" lIns="91440" rIns="91440" tIns="45720" bIns="45720" anchor="ctr">
            <a:noAutofit/>
          </a:bodyPr>
          <a:p>
            <a:pPr marL="306000" indent="-306000" defTabSz="914400">
              <a:lnSpc>
                <a:spcPct val="100000"/>
              </a:lnSpc>
              <a:buClr>
                <a:srgbClr val="000000"/>
              </a:buClr>
              <a:buFont typeface="Arial"/>
              <a:buChar char="•"/>
            </a:pPr>
            <a:r>
              <a:rPr b="1" lang="en-US" sz="2200" spc="-1" strike="noStrike">
                <a:solidFill>
                  <a:schemeClr val="dk1"/>
                </a:solidFill>
                <a:latin typeface="Calibri"/>
                <a:ea typeface="Calibri"/>
              </a:rPr>
              <a:t>Decryption Process:</a:t>
            </a:r>
            <a:endParaRPr b="0" lang="en-US" sz="22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pPr>
            <a:r>
              <a:rPr b="1" lang="en-US" sz="2000" spc="-1" strike="noStrike">
                <a:solidFill>
                  <a:schemeClr val="dk1"/>
                </a:solidFill>
                <a:latin typeface="Calibri"/>
                <a:ea typeface="Calibri"/>
              </a:rPr>
              <a:t>Step 1:</a:t>
            </a:r>
            <a:r>
              <a:rPr b="0" lang="en-US" sz="2000" spc="-1" strike="noStrike">
                <a:solidFill>
                  <a:schemeClr val="dk1"/>
                </a:solidFill>
                <a:latin typeface="Calibri"/>
                <a:ea typeface="Calibri"/>
              </a:rPr>
              <a:t> Read the encrypted image and get its dimensions.</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pPr>
            <a:r>
              <a:rPr b="1" lang="en-US" sz="2000" spc="-1" strike="noStrike">
                <a:solidFill>
                  <a:schemeClr val="dk1"/>
                </a:solidFill>
                <a:latin typeface="Calibri"/>
                <a:ea typeface="Calibri"/>
              </a:rPr>
              <a:t>Step 2:</a:t>
            </a:r>
            <a:r>
              <a:rPr b="0" lang="en-US" sz="2000" spc="-1" strike="noStrike">
                <a:solidFill>
                  <a:schemeClr val="dk1"/>
                </a:solidFill>
                <a:latin typeface="Calibri"/>
                <a:ea typeface="Calibri"/>
              </a:rPr>
              <a:t> Prompt the user for the password.</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pPr>
            <a:r>
              <a:rPr b="1" lang="en-US" sz="2000" spc="-1" strike="noStrike">
                <a:solidFill>
                  <a:schemeClr val="dk1"/>
                </a:solidFill>
                <a:latin typeface="Calibri"/>
                <a:ea typeface="Calibri"/>
              </a:rPr>
              <a:t>Step 3:</a:t>
            </a:r>
            <a:r>
              <a:rPr b="0" lang="en-US" sz="2000" spc="-1" strike="noStrike">
                <a:solidFill>
                  <a:schemeClr val="dk1"/>
                </a:solidFill>
                <a:latin typeface="Calibri"/>
                <a:ea typeface="Calibri"/>
              </a:rPr>
              <a:t> Hash the password using SHA-256.</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pPr>
            <a:r>
              <a:rPr b="1" lang="en-US" sz="2000" spc="-1" strike="noStrike">
                <a:solidFill>
                  <a:schemeClr val="dk1"/>
                </a:solidFill>
                <a:latin typeface="Calibri"/>
                <a:ea typeface="Calibri"/>
              </a:rPr>
              <a:t>Step 4:</a:t>
            </a:r>
            <a:r>
              <a:rPr b="0" lang="en-US" sz="2000" spc="-1" strike="noStrike">
                <a:solidFill>
                  <a:schemeClr val="dk1"/>
                </a:solidFill>
                <a:latin typeface="Calibri"/>
                <a:ea typeface="Calibri"/>
              </a:rPr>
              <a:t> Extract the hidden message from the image pixels using the hashed password.</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pPr>
            <a:r>
              <a:rPr b="1" lang="en-US" sz="2000" spc="-1" strike="noStrike">
                <a:solidFill>
                  <a:schemeClr val="dk1"/>
                </a:solidFill>
                <a:latin typeface="Calibri"/>
                <a:ea typeface="Calibri"/>
              </a:rPr>
              <a:t>Step 5:</a:t>
            </a:r>
            <a:r>
              <a:rPr b="0" lang="en-US" sz="2000" spc="-1" strike="noStrike">
                <a:solidFill>
                  <a:schemeClr val="dk1"/>
                </a:solidFill>
                <a:latin typeface="Calibri"/>
                <a:ea typeface="Calibri"/>
              </a:rPr>
              <a:t> Display the decoded message.</a:t>
            </a:r>
            <a:endParaRPr b="0" lang="en-US" sz="2000" spc="-1" strike="noStrike">
              <a:solidFill>
                <a:schemeClr val="dk1">
                  <a:lumMod val="75000"/>
                  <a:lumOff val="25000"/>
                </a:schemeClr>
              </a:solidFill>
              <a:latin typeface="Franklin Gothic Book"/>
            </a:endParaRPr>
          </a:p>
          <a:p>
            <a:pPr marL="324000" indent="0" defTabSz="914400">
              <a:lnSpc>
                <a:spcPct val="100000"/>
              </a:lnSpc>
              <a:buNone/>
              <a:tabLst>
                <a:tab algn="l" pos="0"/>
              </a:tabLst>
            </a:pPr>
            <a:endParaRPr b="0" lang="en-US" sz="1900" spc="-1" strike="noStrike">
              <a:solidFill>
                <a:schemeClr val="dk1">
                  <a:lumMod val="75000"/>
                  <a:lumOff val="25000"/>
                </a:schemeClr>
              </a:solidFill>
              <a:latin typeface="Franklin Gothic Book"/>
            </a:endParaRPr>
          </a:p>
          <a:p>
            <a:pPr defTabSz="914400">
              <a:lnSpc>
                <a:spcPct val="100000"/>
              </a:lnSpc>
              <a:buClr>
                <a:srgbClr val="000000"/>
              </a:buClr>
              <a:buFont typeface="Arial"/>
              <a:buChar char="•"/>
              <a:tabLst>
                <a:tab algn="l" pos="0"/>
              </a:tabLst>
            </a:pPr>
            <a:r>
              <a:rPr b="1" lang="en-US" sz="2200" spc="-1" strike="noStrike">
                <a:solidFill>
                  <a:schemeClr val="dk1"/>
                </a:solidFill>
                <a:latin typeface="Calibri"/>
                <a:ea typeface="Calibri"/>
              </a:rPr>
              <a:t>Model Validation:</a:t>
            </a:r>
            <a:endParaRPr b="0" lang="en-US" sz="22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0" lang="en-US" sz="2000" spc="-1" strike="noStrike">
                <a:solidFill>
                  <a:schemeClr val="dk1"/>
                </a:solidFill>
                <a:latin typeface="Calibri"/>
                <a:ea typeface="Calibri"/>
              </a:rPr>
              <a:t>Extensive testing on various image formats and sizes.</a:t>
            </a:r>
            <a:endParaRPr b="0" lang="en-US" sz="2000" spc="-1" strike="noStrike">
              <a:solidFill>
                <a:schemeClr val="dk1">
                  <a:lumMod val="75000"/>
                  <a:lumOff val="25000"/>
                </a:schemeClr>
              </a:solidFill>
              <a:latin typeface="Franklin Gothic Book"/>
            </a:endParaRPr>
          </a:p>
          <a:p>
            <a:pPr lvl="1" marL="630000" indent="-306000" defTabSz="914400">
              <a:lnSpc>
                <a:spcPct val="100000"/>
              </a:lnSpc>
              <a:buClr>
                <a:srgbClr val="000000"/>
              </a:buClr>
              <a:buFont typeface="Courier New"/>
              <a:buChar char="o"/>
              <a:tabLst>
                <a:tab algn="l" pos="0"/>
              </a:tabLst>
            </a:pPr>
            <a:r>
              <a:rPr b="0" lang="en-US" sz="2000" spc="-1" strike="noStrike">
                <a:solidFill>
                  <a:schemeClr val="dk1"/>
                </a:solidFill>
                <a:latin typeface="Calibri"/>
                <a:ea typeface="Calibri"/>
              </a:rPr>
              <a:t>Ensuring the hidden message remains undetectable and the image quality is preserved.</a:t>
            </a:r>
            <a:endParaRPr b="0" lang="en-US" sz="2000" spc="-1" strike="noStrike">
              <a:solidFill>
                <a:schemeClr val="dk1">
                  <a:lumMod val="75000"/>
                  <a:lumOff val="25000"/>
                </a:schemeClr>
              </a:solidFill>
              <a:latin typeface="Franklin Gothic Book"/>
            </a:endParaRPr>
          </a:p>
          <a:p>
            <a:pPr indent="0" defTabSz="914400">
              <a:lnSpc>
                <a:spcPct val="100000"/>
              </a:lnSpc>
              <a:buNone/>
              <a:tabLst>
                <a:tab algn="l" pos="0"/>
              </a:tabLst>
            </a:pPr>
            <a:endParaRPr b="0" lang="en-US" sz="2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125</TotalTime>
  <Application>LibreOffice/24.2.5.2$Linux_X86_64 LibreOffice_project/420$Build-2</Application>
  <AppVersion>15.0000</AppVersion>
  <Words>791</Words>
  <Paragraphs>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2025-02-26T12:08:57Z</dcterms:modified>
  <cp:revision>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12</vt:i4>
  </property>
</Properties>
</file>