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219456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  <p15:guide id="3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1" autoAdjust="0"/>
    <p:restoredTop sz="95304" autoAdjust="0"/>
  </p:normalViewPr>
  <p:slideViewPr>
    <p:cSldViewPr>
      <p:cViewPr>
        <p:scale>
          <a:sx n="33" d="100"/>
          <a:sy n="33" d="100"/>
        </p:scale>
        <p:origin x="320" y="-520"/>
      </p:cViewPr>
      <p:guideLst>
        <p:guide orient="horz" pos="10368"/>
        <p:guide pos="13824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BAF9D-FE07-6A49-A65C-640C238374BA}" type="datetime1"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FB16-C739-C340-BC6E-25799FFBFD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687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C735-D8AC-6B47-A55A-6D5DBB87B596}" type="datetime1">
              <a:t>12/7/15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DEA51-279D-2F42-B138-089F2FEDAE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960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2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12882538-7F94-AF4E-AC0E-2D4DA7163C25}" type="datetime1"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B7E96A53-3239-8247-A129-F7433496CD79}" type="datetime1"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1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33C20823-755A-3644-9771-D9245392EAAC}" type="datetime1"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AFDF9FB8-A819-0644-B738-AB774D89CEFA}" type="datetime1"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6"/>
            <a:ext cx="1865376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1BDCE683-4210-974B-9997-899DF9993CFA}" type="datetime1">
              <a:t>12/7/15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4"/>
            <a:ext cx="969264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4"/>
            <a:ext cx="969264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BE850229-3D02-A441-9DE1-FD6F7F2646C5}" type="datetime1"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2" y="7368543"/>
            <a:ext cx="969645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2" y="10439401"/>
            <a:ext cx="969645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2" y="7368543"/>
            <a:ext cx="970026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2" y="10439401"/>
            <a:ext cx="970026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AE4CB381-A10C-304B-B59A-BD82FBB5F212}" type="datetime1">
              <a:t>12/7/15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15578EB0-43FE-8C49-A895-C3E882EECC5D}" type="datetime1"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A2C466C8-91FA-1A4C-A29C-D4D236A51FE3}" type="datetime1">
              <a:t>12/7/15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3" y="1310640"/>
            <a:ext cx="721995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4"/>
            <a:ext cx="122682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3" y="6888484"/>
            <a:ext cx="721995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BB332400-AED5-2C46-BF66-A2FCCE99A32E}" type="datetime1"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2" y="23042881"/>
            <a:ext cx="1316736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2" y="2941320"/>
            <a:ext cx="1316736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2" y="25763223"/>
            <a:ext cx="1316736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77669421-7F0D-6A4D-A945-B8164E1B877D}" type="datetime1">
              <a:t>12/7/15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98080" y="30510482"/>
            <a:ext cx="694944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727680" y="30510482"/>
            <a:ext cx="5120640" cy="1752600"/>
          </a:xfrm>
          <a:prstGeom prst="rect">
            <a:avLst/>
          </a:prstGeom>
        </p:spPr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674" y="365831"/>
            <a:ext cx="21313926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6248400"/>
            <a:ext cx="21260351" cy="263988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419600" y="381000"/>
            <a:ext cx="13309600" cy="233910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Pythonhunters</a:t>
            </a:r>
            <a:endParaRPr lang="en-US" b="1" dirty="0" smtClean="0"/>
          </a:p>
          <a:p>
            <a:pPr algn="ctr"/>
            <a:r>
              <a:rPr lang="en-US" sz="6000" b="1" dirty="0" err="1" smtClean="0"/>
              <a:t>Nishant</a:t>
            </a:r>
            <a:r>
              <a:rPr lang="en-US" sz="6000" b="1" dirty="0" smtClean="0"/>
              <a:t> Agarwal       Krishna Gaurav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429000"/>
            <a:ext cx="21945600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81199" y="3647298"/>
            <a:ext cx="18059401" cy="93256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r>
              <a:rPr lang="en-US" sz="3600" dirty="0" smtClean="0"/>
              <a:t>System: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NLTK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Stanford NER Tagger</a:t>
            </a:r>
          </a:p>
          <a:p>
            <a:pPr marL="742950" indent="-742950">
              <a:buAutoNum type="arabicPeriod"/>
            </a:pPr>
            <a:r>
              <a:rPr lang="en-US" sz="3600" dirty="0" err="1" smtClean="0"/>
              <a:t>WordNet</a:t>
            </a:r>
            <a:r>
              <a:rPr lang="en-US" sz="3600" dirty="0" smtClean="0"/>
              <a:t> </a:t>
            </a:r>
            <a:r>
              <a:rPr lang="en-US" sz="3600" dirty="0" err="1" smtClean="0"/>
              <a:t>Lemmatizer</a:t>
            </a:r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/>
              <a:t>We followed the following steps to implement the project</a:t>
            </a:r>
          </a:p>
          <a:p>
            <a:endParaRPr lang="en-US" sz="3600" dirty="0"/>
          </a:p>
          <a:p>
            <a:r>
              <a:rPr lang="en-US" sz="3600" dirty="0"/>
              <a:t>1.  </a:t>
            </a:r>
            <a:r>
              <a:rPr lang="en-US" sz="3600" dirty="0" smtClean="0"/>
              <a:t>" </a:t>
            </a:r>
            <a:r>
              <a:rPr lang="en-US" sz="3600" dirty="0"/>
              <a:t>A Rule based Question answering system for Reading Comprehension Tests</a:t>
            </a:r>
            <a:r>
              <a:rPr lang="en-US" sz="3600" dirty="0" smtClean="0"/>
              <a:t>”.</a:t>
            </a:r>
          </a:p>
          <a:p>
            <a:endParaRPr lang="sk-SK" sz="3600" dirty="0"/>
          </a:p>
          <a:p>
            <a:r>
              <a:rPr lang="sk-SK" sz="3600" dirty="0"/>
              <a:t>2. </a:t>
            </a:r>
            <a:r>
              <a:rPr lang="sk-SK" sz="3600" dirty="0" err="1" smtClean="0"/>
              <a:t>Parsing</a:t>
            </a:r>
            <a:r>
              <a:rPr lang="sk-SK" sz="3600" dirty="0" smtClean="0"/>
              <a:t> and NER </a:t>
            </a:r>
            <a:r>
              <a:rPr lang="sk-SK" sz="3600" dirty="0" err="1" smtClean="0"/>
              <a:t>tagging</a:t>
            </a:r>
            <a:r>
              <a:rPr lang="sk-SK" sz="3600" dirty="0" smtClean="0"/>
              <a:t>.</a:t>
            </a:r>
            <a:endParaRPr lang="sk-SK" sz="3600" dirty="0"/>
          </a:p>
          <a:p>
            <a:r>
              <a:rPr lang="sk-SK" sz="3600" dirty="0"/>
              <a:t> </a:t>
            </a:r>
          </a:p>
          <a:p>
            <a:r>
              <a:rPr lang="sk-SK" sz="3600" dirty="0" smtClean="0"/>
              <a:t>3. </a:t>
            </a:r>
            <a:r>
              <a:rPr lang="sk-SK" sz="3600" dirty="0" err="1" smtClean="0"/>
              <a:t>Question</a:t>
            </a:r>
            <a:r>
              <a:rPr lang="sk-SK" sz="3600" dirty="0" smtClean="0"/>
              <a:t> type </a:t>
            </a:r>
            <a:r>
              <a:rPr lang="sk-SK" sz="3600" dirty="0" err="1" smtClean="0"/>
              <a:t>classification</a:t>
            </a:r>
            <a:r>
              <a:rPr lang="sk-SK" sz="3600" dirty="0" smtClean="0"/>
              <a:t> </a:t>
            </a:r>
            <a:r>
              <a:rPr lang="sk-SK" sz="3600" dirty="0" err="1" smtClean="0"/>
              <a:t>followed</a:t>
            </a:r>
            <a:r>
              <a:rPr lang="sk-SK" sz="3600" dirty="0" smtClean="0"/>
              <a:t> by </a:t>
            </a:r>
            <a:r>
              <a:rPr lang="sk-SK" sz="3600" dirty="0" err="1" smtClean="0"/>
              <a:t>sentence</a:t>
            </a:r>
            <a:r>
              <a:rPr lang="sk-SK" sz="3600" dirty="0" smtClean="0"/>
              <a:t> </a:t>
            </a:r>
            <a:r>
              <a:rPr lang="sk-SK" sz="3600" dirty="0" err="1" smtClean="0"/>
              <a:t>scoring</a:t>
            </a:r>
            <a:r>
              <a:rPr lang="sk-SK" sz="3600" dirty="0" smtClean="0"/>
              <a:t>.</a:t>
            </a:r>
            <a:endParaRPr lang="sk-SK" sz="3600" dirty="0"/>
          </a:p>
          <a:p>
            <a:r>
              <a:rPr lang="sk-SK" sz="3600" dirty="0"/>
              <a:t> </a:t>
            </a:r>
          </a:p>
          <a:p>
            <a:r>
              <a:rPr lang="sk-SK" sz="3600" dirty="0"/>
              <a:t>4. </a:t>
            </a:r>
            <a:r>
              <a:rPr lang="sk-SK" sz="3600" dirty="0" err="1" smtClean="0"/>
              <a:t>Phrase</a:t>
            </a:r>
            <a:r>
              <a:rPr lang="sk-SK" sz="3600" dirty="0" smtClean="0"/>
              <a:t> </a:t>
            </a:r>
            <a:r>
              <a:rPr lang="sk-SK" sz="3600" dirty="0" err="1" smtClean="0"/>
              <a:t>extraction</a:t>
            </a:r>
            <a:r>
              <a:rPr lang="sk-SK" sz="3600" dirty="0" smtClean="0"/>
              <a:t> </a:t>
            </a:r>
            <a:r>
              <a:rPr lang="sk-SK" sz="3600" dirty="0" err="1" smtClean="0"/>
              <a:t>from</a:t>
            </a:r>
            <a:r>
              <a:rPr lang="sk-SK" sz="3600" dirty="0" smtClean="0"/>
              <a:t> </a:t>
            </a:r>
            <a:r>
              <a:rPr lang="sk-SK" sz="3600" dirty="0" err="1" smtClean="0"/>
              <a:t>best</a:t>
            </a:r>
            <a:r>
              <a:rPr lang="sk-SK" sz="3600" dirty="0" smtClean="0"/>
              <a:t> </a:t>
            </a:r>
            <a:r>
              <a:rPr lang="sk-SK" sz="3600" dirty="0" err="1" smtClean="0"/>
              <a:t>sentence</a:t>
            </a:r>
            <a:r>
              <a:rPr lang="sk-SK" sz="3600" dirty="0" smtClean="0"/>
              <a:t>.</a:t>
            </a:r>
            <a:endParaRPr lang="sk-SK" sz="3600" dirty="0"/>
          </a:p>
          <a:p>
            <a:r>
              <a:rPr lang="sk-SK" sz="3600" dirty="0"/>
              <a:t> </a:t>
            </a:r>
          </a:p>
        </p:txBody>
      </p:sp>
      <p:pic>
        <p:nvPicPr>
          <p:cNvPr id="34" name="Picture 33" descr="Ulogo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3200400" cy="2481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64824" y="17933625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1200" y="13240921"/>
            <a:ext cx="18059400" cy="7109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What </a:t>
            </a:r>
            <a:r>
              <a:rPr lang="en-US" sz="3600" dirty="0"/>
              <a:t>worked well?</a:t>
            </a:r>
          </a:p>
          <a:p>
            <a:endParaRPr lang="en-US" sz="3600" dirty="0"/>
          </a:p>
          <a:p>
            <a:r>
              <a:rPr lang="en-US" sz="3600" dirty="0"/>
              <a:t>1. </a:t>
            </a:r>
            <a:r>
              <a:rPr lang="en-US" sz="3600" dirty="0" err="1" smtClean="0"/>
              <a:t>WordNet</a:t>
            </a:r>
            <a:r>
              <a:rPr lang="en-US" sz="3600" dirty="0" smtClean="0"/>
              <a:t> </a:t>
            </a:r>
            <a:r>
              <a:rPr lang="en-US" sz="3600" dirty="0" err="1" smtClean="0"/>
              <a:t>Lemmatizer</a:t>
            </a:r>
            <a:r>
              <a:rPr lang="en-US" sz="3600" dirty="0" smtClean="0"/>
              <a:t>.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2. </a:t>
            </a:r>
            <a:r>
              <a:rPr lang="en-US" sz="3600" dirty="0" smtClean="0"/>
              <a:t>Context Window for Phrase Extraction.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What did not work well?</a:t>
            </a:r>
          </a:p>
          <a:p>
            <a:endParaRPr lang="en-US" sz="3600" dirty="0"/>
          </a:p>
          <a:p>
            <a:r>
              <a:rPr lang="en-US" sz="3600" dirty="0"/>
              <a:t>1. </a:t>
            </a:r>
            <a:r>
              <a:rPr lang="en-US" sz="3600" dirty="0" smtClean="0"/>
              <a:t>Generalized grammar for phrase extraction.</a:t>
            </a:r>
            <a:endParaRPr lang="en-US" sz="3600" dirty="0"/>
          </a:p>
          <a:p>
            <a:r>
              <a:rPr lang="en-US" sz="3600" dirty="0"/>
              <a:t>2. </a:t>
            </a:r>
            <a:r>
              <a:rPr lang="en-US" sz="3600" dirty="0" smtClean="0"/>
              <a:t>Generalization of phrase extraction for a specific question type to a single kind of answer type in each category.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21640800"/>
            <a:ext cx="18059401" cy="7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492E96F6ACC44BBBEB5EFA434EED1" ma:contentTypeVersion="1" ma:contentTypeDescription="Create a new document." ma:contentTypeScope="" ma:versionID="cf296b60bf990032323d1c6d41ae543b">
  <xsd:schema xmlns:xsd="http://www.w3.org/2001/XMLSchema" xmlns:xs="http://www.w3.org/2001/XMLSchema" xmlns:p="http://schemas.microsoft.com/office/2006/metadata/properties" xmlns:ns2="db534a5e-1222-4db9-a6da-47c142019016" targetNamespace="http://schemas.microsoft.com/office/2006/metadata/properties" ma:root="true" ma:fieldsID="491b76b6be48514c30ba3200299e7b7f" ns2:_="">
    <xsd:import namespace="db534a5e-1222-4db9-a6da-47c1420190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34a5e-1222-4db9-a6da-47c14201901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b534a5e-1222-4db9-a6da-47c142019016">RUP43XDAYXKA-2-4395</_dlc_DocId>
    <_dlc_DocIdUrl xmlns="db534a5e-1222-4db9-a6da-47c142019016">
      <Url>https://staffnet.library.utah.edu/personal/u0031319/_layouts/DocIdRedir.aspx?ID=RUP43XDAYXKA-2-4395</Url>
      <Description>RUP43XDAYXKA-2-4395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62BF48-A576-4D85-A587-1744F931CE2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81FD53D-2ABA-4B69-925F-BDB723FA0A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534a5e-1222-4db9-a6da-47c1420190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8DB492-5879-4998-90FC-E865BEF428C1}">
  <ds:schemaRefs>
    <ds:schemaRef ds:uri="http://schemas.microsoft.com/office/2006/metadata/properties"/>
    <ds:schemaRef ds:uri="http://schemas.microsoft.com/office/infopath/2007/PartnerControls"/>
    <ds:schemaRef ds:uri="db534a5e-1222-4db9-a6da-47c142019016"/>
  </ds:schemaRefs>
</ds:datastoreItem>
</file>

<file path=customXml/itemProps4.xml><?xml version="1.0" encoding="utf-8"?>
<ds:datastoreItem xmlns:ds="http://schemas.openxmlformats.org/officeDocument/2006/customXml" ds:itemID="{507C3C16-BC59-4883-ABE4-0911E3FE1B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77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Daureen Nesdill</dc:creator>
  <cp:lastModifiedBy>Nishant Agarwal</cp:lastModifiedBy>
  <cp:revision>69</cp:revision>
  <cp:lastPrinted>2015-12-02T07:36:24Z</cp:lastPrinted>
  <dcterms:created xsi:type="dcterms:W3CDTF">2012-09-24T21:07:13Z</dcterms:created>
  <dcterms:modified xsi:type="dcterms:W3CDTF">2015-12-07T21:19:44Z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a5f5662c-f3dc-4072-b087-e23b30a21571</vt:lpwstr>
  </property>
  <property fmtid="{D5CDD505-2E9C-101B-9397-08002B2CF9AE}" pid="3" name="ContentTypeId">
    <vt:lpwstr>0x010100198492E96F6ACC44BBBEB5EFA434EED1</vt:lpwstr>
  </property>
</Properties>
</file>