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60" r:id="rId8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8" autoAdjust="0"/>
    <p:restoredTop sz="95304" autoAdjust="0"/>
  </p:normalViewPr>
  <p:slideViewPr>
    <p:cSldViewPr>
      <p:cViewPr>
        <p:scale>
          <a:sx n="33" d="100"/>
          <a:sy n="33" d="100"/>
        </p:scale>
        <p:origin x="2248" y="-2384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674" y="365831"/>
            <a:ext cx="21313926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6248400"/>
            <a:ext cx="21260351" cy="263988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Pythonhunters</a:t>
            </a:r>
            <a:endParaRPr lang="en-US" b="1" dirty="0" smtClean="0"/>
          </a:p>
          <a:p>
            <a:pPr algn="ctr"/>
            <a:r>
              <a:rPr lang="en-US" sz="6000" b="1" dirty="0" err="1" smtClean="0"/>
              <a:t>Nishant</a:t>
            </a:r>
            <a:r>
              <a:rPr lang="en-US" sz="6000" b="1" dirty="0" smtClean="0"/>
              <a:t> Agarwal       Krishna Gaurav</a:t>
            </a:r>
            <a:endParaRPr lang="en-US" sz="6000" b="1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3919601"/>
            <a:ext cx="20726400" cy="41457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3600" dirty="0" smtClean="0"/>
              <a:t>System: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NLTK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Stanford NER Tagger</a:t>
            </a:r>
          </a:p>
          <a:p>
            <a:pPr marL="742950" indent="-742950">
              <a:buAutoNum type="arabicPeriod"/>
            </a:pPr>
            <a:r>
              <a:rPr lang="en-US" sz="3600" dirty="0" err="1" smtClean="0"/>
              <a:t>WordNet</a:t>
            </a:r>
            <a:r>
              <a:rPr lang="en-US" sz="3600" dirty="0" smtClean="0"/>
              <a:t> </a:t>
            </a:r>
            <a:r>
              <a:rPr lang="en-US" sz="3600" dirty="0" err="1" smtClean="0"/>
              <a:t>Lemmatizer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We followed the following steps to implement the project</a:t>
            </a:r>
          </a:p>
          <a:p>
            <a:endParaRPr lang="en-US" sz="3600" dirty="0"/>
          </a:p>
          <a:p>
            <a:r>
              <a:rPr lang="en-US" sz="3600" dirty="0"/>
              <a:t>1.  </a:t>
            </a:r>
            <a:r>
              <a:rPr lang="en-US" sz="3600" dirty="0" smtClean="0"/>
              <a:t>The </a:t>
            </a:r>
            <a:r>
              <a:rPr lang="en-US" sz="3600" dirty="0"/>
              <a:t>implementation is based on the paper " A Rule based Question answering system for Reading Comprehension Tests”.</a:t>
            </a:r>
          </a:p>
          <a:p>
            <a:endParaRPr lang="en-US" sz="3600" dirty="0"/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2. </a:t>
            </a:r>
            <a:r>
              <a:rPr lang="sk-SK" sz="3600" dirty="0" err="1"/>
              <a:t>Story</a:t>
            </a:r>
            <a:r>
              <a:rPr lang="sk-SK" sz="3600" dirty="0"/>
              <a:t>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parsed</a:t>
            </a:r>
            <a:r>
              <a:rPr lang="sk-SK" sz="3600" dirty="0"/>
              <a:t> </a:t>
            </a:r>
            <a:r>
              <a:rPr lang="sk-SK" sz="3600" dirty="0" err="1"/>
              <a:t>using</a:t>
            </a:r>
            <a:r>
              <a:rPr lang="sk-SK" sz="3600" dirty="0"/>
              <a:t> NLTK </a:t>
            </a:r>
            <a:r>
              <a:rPr lang="sk-SK" sz="3600" dirty="0" err="1"/>
              <a:t>sentence</a:t>
            </a:r>
            <a:r>
              <a:rPr lang="sk-SK" sz="3600" dirty="0"/>
              <a:t> </a:t>
            </a:r>
            <a:r>
              <a:rPr lang="sk-SK" sz="3600" dirty="0" err="1"/>
              <a:t>tokenizer</a:t>
            </a:r>
            <a:r>
              <a:rPr lang="sk-SK" sz="3600" dirty="0"/>
              <a:t> and </a:t>
            </a:r>
            <a:r>
              <a:rPr lang="sk-SK" sz="3600" dirty="0" err="1"/>
              <a:t>word</a:t>
            </a:r>
            <a:r>
              <a:rPr lang="sk-SK" sz="3600" dirty="0"/>
              <a:t> </a:t>
            </a:r>
            <a:r>
              <a:rPr lang="sk-SK" sz="3600" dirty="0" err="1"/>
              <a:t>tokenizer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3. </a:t>
            </a:r>
            <a:r>
              <a:rPr lang="sk-SK" sz="3600" dirty="0" err="1"/>
              <a:t>Each</a:t>
            </a:r>
            <a:r>
              <a:rPr lang="sk-SK" sz="3600" dirty="0"/>
              <a:t> </a:t>
            </a:r>
            <a:r>
              <a:rPr lang="sk-SK" sz="3600" dirty="0" err="1"/>
              <a:t>word</a:t>
            </a:r>
            <a:r>
              <a:rPr lang="sk-SK" sz="3600" dirty="0"/>
              <a:t> </a:t>
            </a:r>
            <a:r>
              <a:rPr lang="sk-SK" sz="3600" dirty="0" err="1"/>
              <a:t>extracted</a:t>
            </a:r>
            <a:r>
              <a:rPr lang="sk-SK" sz="3600" dirty="0"/>
              <a:t> in step #1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tagged</a:t>
            </a:r>
            <a:r>
              <a:rPr lang="sk-SK" sz="3600" dirty="0"/>
              <a:t> </a:t>
            </a:r>
            <a:r>
              <a:rPr lang="sk-SK" sz="3600" dirty="0" err="1"/>
              <a:t>with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correct</a:t>
            </a:r>
            <a:r>
              <a:rPr lang="sk-SK" sz="3600" dirty="0"/>
              <a:t> NER(PERSON,LOCATION,ORGANIZATION) </a:t>
            </a:r>
            <a:r>
              <a:rPr lang="sk-SK" sz="3600" dirty="0" err="1"/>
              <a:t>using</a:t>
            </a:r>
            <a:r>
              <a:rPr lang="sk-SK" sz="3600" dirty="0"/>
              <a:t> </a:t>
            </a:r>
            <a:r>
              <a:rPr lang="sk-SK" sz="3600" dirty="0" err="1"/>
              <a:t>Stanford</a:t>
            </a:r>
            <a:r>
              <a:rPr lang="sk-SK" sz="3600" dirty="0"/>
              <a:t> NER </a:t>
            </a:r>
            <a:r>
              <a:rPr lang="sk-SK" sz="3600" dirty="0" err="1"/>
              <a:t>Tagger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4. </a:t>
            </a:r>
            <a:r>
              <a:rPr lang="sk-SK" sz="3600" dirty="0" err="1"/>
              <a:t>Different</a:t>
            </a:r>
            <a:r>
              <a:rPr lang="sk-SK" sz="3600" dirty="0"/>
              <a:t> </a:t>
            </a:r>
            <a:r>
              <a:rPr lang="sk-SK" sz="3600" dirty="0" err="1"/>
              <a:t>word</a:t>
            </a:r>
            <a:r>
              <a:rPr lang="sk-SK" sz="3600" dirty="0"/>
              <a:t> </a:t>
            </a:r>
            <a:r>
              <a:rPr lang="sk-SK" sz="3600" dirty="0" err="1"/>
              <a:t>dictionaries</a:t>
            </a:r>
            <a:r>
              <a:rPr lang="sk-SK" sz="3600" dirty="0"/>
              <a:t> of </a:t>
            </a:r>
            <a:r>
              <a:rPr lang="sk-SK" sz="3600" dirty="0" err="1"/>
              <a:t>time</a:t>
            </a:r>
            <a:r>
              <a:rPr lang="sk-SK" sz="3600" dirty="0"/>
              <a:t>, </a:t>
            </a:r>
            <a:r>
              <a:rPr lang="sk-SK" sz="3600" dirty="0" err="1"/>
              <a:t>cost</a:t>
            </a:r>
            <a:r>
              <a:rPr lang="sk-SK" sz="3600" dirty="0"/>
              <a:t>, </a:t>
            </a:r>
            <a:r>
              <a:rPr lang="sk-SK" sz="3600" dirty="0" err="1"/>
              <a:t>measurements,location</a:t>
            </a:r>
            <a:r>
              <a:rPr lang="sk-SK" sz="3600" dirty="0"/>
              <a:t> </a:t>
            </a:r>
            <a:r>
              <a:rPr lang="sk-SK" sz="3600" dirty="0" err="1"/>
              <a:t>prepositions,stopwords</a:t>
            </a:r>
            <a:r>
              <a:rPr lang="sk-SK" sz="3600" dirty="0"/>
              <a:t> </a:t>
            </a:r>
            <a:r>
              <a:rPr lang="sk-SK" sz="3600" dirty="0" err="1"/>
              <a:t>were</a:t>
            </a:r>
            <a:r>
              <a:rPr lang="sk-SK" sz="3600" dirty="0"/>
              <a:t> </a:t>
            </a:r>
            <a:r>
              <a:rPr lang="sk-SK" sz="3600" dirty="0" err="1"/>
              <a:t>created</a:t>
            </a:r>
            <a:r>
              <a:rPr lang="sk-SK" sz="3600" dirty="0"/>
              <a:t> to </a:t>
            </a:r>
            <a:r>
              <a:rPr lang="sk-SK" sz="3600" dirty="0" err="1"/>
              <a:t>identify</a:t>
            </a:r>
            <a:r>
              <a:rPr lang="sk-SK" sz="3600" dirty="0"/>
              <a:t> a </a:t>
            </a:r>
            <a:r>
              <a:rPr lang="sk-SK" sz="3600" dirty="0" err="1"/>
              <a:t>particular</a:t>
            </a:r>
            <a:r>
              <a:rPr lang="sk-SK" sz="3600" dirty="0"/>
              <a:t> set of </a:t>
            </a:r>
            <a:r>
              <a:rPr lang="sk-SK" sz="3600" dirty="0" err="1"/>
              <a:t>words</a:t>
            </a:r>
            <a:r>
              <a:rPr lang="sk-SK" sz="3600" dirty="0"/>
              <a:t> </a:t>
            </a:r>
            <a:r>
              <a:rPr lang="sk-SK" sz="3600" dirty="0" err="1"/>
              <a:t>through</a:t>
            </a:r>
            <a:r>
              <a:rPr lang="sk-SK" sz="3600" dirty="0"/>
              <a:t> </a:t>
            </a:r>
            <a:r>
              <a:rPr lang="sk-SK" sz="3600" dirty="0" err="1"/>
              <a:t>matching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5.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question</a:t>
            </a:r>
            <a:r>
              <a:rPr lang="sk-SK" sz="3600" dirty="0"/>
              <a:t> </a:t>
            </a:r>
            <a:r>
              <a:rPr lang="sk-SK" sz="3600" dirty="0" err="1"/>
              <a:t>sets</a:t>
            </a:r>
            <a:r>
              <a:rPr lang="sk-SK" sz="3600" dirty="0"/>
              <a:t> </a:t>
            </a:r>
            <a:r>
              <a:rPr lang="sk-SK" sz="3600" dirty="0" err="1"/>
              <a:t>were</a:t>
            </a:r>
            <a:r>
              <a:rPr lang="sk-SK" sz="3600" dirty="0"/>
              <a:t> </a:t>
            </a:r>
            <a:r>
              <a:rPr lang="sk-SK" sz="3600" dirty="0" err="1"/>
              <a:t>parsed</a:t>
            </a:r>
            <a:r>
              <a:rPr lang="sk-SK" sz="3600" dirty="0"/>
              <a:t> to </a:t>
            </a:r>
            <a:r>
              <a:rPr lang="sk-SK" sz="3600" dirty="0" err="1"/>
              <a:t>categorize</a:t>
            </a:r>
            <a:r>
              <a:rPr lang="sk-SK" sz="3600" dirty="0"/>
              <a:t> </a:t>
            </a:r>
            <a:r>
              <a:rPr lang="sk-SK" sz="3600" dirty="0" err="1"/>
              <a:t>each</a:t>
            </a:r>
            <a:r>
              <a:rPr lang="sk-SK" sz="3600" dirty="0"/>
              <a:t> </a:t>
            </a:r>
            <a:r>
              <a:rPr lang="sk-SK" sz="3600" dirty="0" err="1"/>
              <a:t>question</a:t>
            </a:r>
            <a:r>
              <a:rPr lang="sk-SK" sz="3600" dirty="0"/>
              <a:t> </a:t>
            </a:r>
            <a:r>
              <a:rPr lang="sk-SK" sz="3600" dirty="0" err="1"/>
              <a:t>into</a:t>
            </a:r>
            <a:r>
              <a:rPr lang="sk-SK" sz="3600" dirty="0"/>
              <a:t> </a:t>
            </a:r>
            <a:r>
              <a:rPr lang="sk-SK" sz="3600" dirty="0" err="1"/>
              <a:t>one</a:t>
            </a:r>
            <a:r>
              <a:rPr lang="sk-SK" sz="3600" dirty="0"/>
              <a:t> of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categories</a:t>
            </a:r>
            <a:r>
              <a:rPr lang="sk-SK" sz="3600" dirty="0"/>
              <a:t> (</a:t>
            </a:r>
            <a:r>
              <a:rPr lang="sk-SK" sz="3600" dirty="0" err="1"/>
              <a:t>Where</a:t>
            </a:r>
            <a:r>
              <a:rPr lang="sk-SK" sz="3600" dirty="0"/>
              <a:t>, </a:t>
            </a:r>
            <a:r>
              <a:rPr lang="sk-SK" sz="3600" dirty="0" err="1"/>
              <a:t>Who</a:t>
            </a:r>
            <a:r>
              <a:rPr lang="sk-SK" sz="3600" dirty="0"/>
              <a:t>, </a:t>
            </a:r>
            <a:r>
              <a:rPr lang="sk-SK" sz="3600" dirty="0" err="1"/>
              <a:t>When</a:t>
            </a:r>
            <a:r>
              <a:rPr lang="sk-SK" sz="3600" dirty="0"/>
              <a:t>, </a:t>
            </a:r>
            <a:r>
              <a:rPr lang="sk-SK" sz="3600" dirty="0" err="1"/>
              <a:t>What</a:t>
            </a:r>
            <a:r>
              <a:rPr lang="sk-SK" sz="3600" dirty="0"/>
              <a:t>, </a:t>
            </a:r>
            <a:r>
              <a:rPr lang="sk-SK" sz="3600" dirty="0" err="1"/>
              <a:t>Why</a:t>
            </a:r>
            <a:r>
              <a:rPr lang="sk-SK" sz="3600" dirty="0"/>
              <a:t>, </a:t>
            </a:r>
            <a:r>
              <a:rPr lang="sk-SK" sz="3600" dirty="0" err="1"/>
              <a:t>How</a:t>
            </a:r>
            <a:r>
              <a:rPr lang="sk-SK" sz="3600" dirty="0"/>
              <a:t>, </a:t>
            </a:r>
            <a:r>
              <a:rPr lang="sk-SK" sz="3600" dirty="0" err="1"/>
              <a:t>Which</a:t>
            </a:r>
            <a:r>
              <a:rPr lang="sk-SK" sz="3600" dirty="0"/>
              <a:t>, </a:t>
            </a:r>
            <a:r>
              <a:rPr lang="sk-SK" sz="3600" dirty="0" err="1"/>
              <a:t>Whose,Whom</a:t>
            </a:r>
            <a:r>
              <a:rPr lang="sk-SK" sz="3600" dirty="0"/>
              <a:t>). </a:t>
            </a:r>
            <a:r>
              <a:rPr lang="sk-SK" sz="3600" dirty="0" err="1"/>
              <a:t>This</a:t>
            </a:r>
            <a:r>
              <a:rPr lang="sk-SK" sz="3600" dirty="0"/>
              <a:t>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solely</a:t>
            </a:r>
            <a:r>
              <a:rPr lang="sk-SK" sz="3600" dirty="0"/>
              <a:t> </a:t>
            </a:r>
            <a:r>
              <a:rPr lang="sk-SK" sz="3600" dirty="0" err="1"/>
              <a:t>based</a:t>
            </a:r>
            <a:r>
              <a:rPr lang="sk-SK" sz="3600" dirty="0"/>
              <a:t> on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presence</a:t>
            </a:r>
            <a:r>
              <a:rPr lang="sk-SK" sz="3600" dirty="0"/>
              <a:t> of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words</a:t>
            </a:r>
            <a:r>
              <a:rPr lang="sk-SK" sz="3600" dirty="0"/>
              <a:t> (</a:t>
            </a:r>
            <a:r>
              <a:rPr lang="sk-SK" sz="3600" dirty="0" err="1"/>
              <a:t>Where</a:t>
            </a:r>
            <a:r>
              <a:rPr lang="sk-SK" sz="3600" dirty="0"/>
              <a:t>, </a:t>
            </a:r>
            <a:r>
              <a:rPr lang="sk-SK" sz="3600" dirty="0" err="1"/>
              <a:t>Who</a:t>
            </a:r>
            <a:r>
              <a:rPr lang="sk-SK" sz="3600" dirty="0"/>
              <a:t>, </a:t>
            </a:r>
            <a:r>
              <a:rPr lang="sk-SK" sz="3600" dirty="0" err="1"/>
              <a:t>When</a:t>
            </a:r>
            <a:r>
              <a:rPr lang="sk-SK" sz="3600" dirty="0"/>
              <a:t>, </a:t>
            </a:r>
            <a:r>
              <a:rPr lang="sk-SK" sz="3600" dirty="0" err="1"/>
              <a:t>What</a:t>
            </a:r>
            <a:r>
              <a:rPr lang="sk-SK" sz="3600" dirty="0"/>
              <a:t>, </a:t>
            </a:r>
            <a:r>
              <a:rPr lang="sk-SK" sz="3600" dirty="0" err="1"/>
              <a:t>Why</a:t>
            </a:r>
            <a:r>
              <a:rPr lang="sk-SK" sz="3600" dirty="0"/>
              <a:t>, </a:t>
            </a:r>
            <a:r>
              <a:rPr lang="sk-SK" sz="3600" dirty="0" err="1"/>
              <a:t>How</a:t>
            </a:r>
            <a:r>
              <a:rPr lang="sk-SK" sz="3600" dirty="0"/>
              <a:t>, </a:t>
            </a:r>
            <a:r>
              <a:rPr lang="sk-SK" sz="3600" dirty="0" err="1"/>
              <a:t>Which</a:t>
            </a:r>
            <a:r>
              <a:rPr lang="sk-SK" sz="3600" dirty="0"/>
              <a:t>, </a:t>
            </a:r>
            <a:r>
              <a:rPr lang="sk-SK" sz="3600" dirty="0" err="1"/>
              <a:t>Whose,Whom</a:t>
            </a:r>
            <a:r>
              <a:rPr lang="sk-SK" sz="3600" dirty="0"/>
              <a:t>). In </a:t>
            </a:r>
            <a:r>
              <a:rPr lang="sk-SK" sz="3600" dirty="0" err="1"/>
              <a:t>case</a:t>
            </a:r>
            <a:r>
              <a:rPr lang="sk-SK" sz="3600" dirty="0"/>
              <a:t> of “</a:t>
            </a:r>
            <a:r>
              <a:rPr lang="sk-SK" sz="3600" dirty="0" err="1"/>
              <a:t>How</a:t>
            </a:r>
            <a:r>
              <a:rPr lang="sk-SK" sz="3600" dirty="0"/>
              <a:t>”, </a:t>
            </a:r>
            <a:r>
              <a:rPr lang="sk-SK" sz="3600" dirty="0" err="1"/>
              <a:t>question</a:t>
            </a:r>
            <a:r>
              <a:rPr lang="sk-SK" sz="3600" dirty="0"/>
              <a:t>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subcategorized</a:t>
            </a:r>
            <a:r>
              <a:rPr lang="sk-SK" sz="3600" dirty="0"/>
              <a:t> </a:t>
            </a:r>
            <a:r>
              <a:rPr lang="sk-SK" sz="3600" dirty="0" err="1"/>
              <a:t>e.g</a:t>
            </a:r>
            <a:r>
              <a:rPr lang="sk-SK" sz="3600" dirty="0"/>
              <a:t>. </a:t>
            </a:r>
            <a:r>
              <a:rPr lang="sk-SK" sz="3600" dirty="0" err="1"/>
              <a:t>How</a:t>
            </a:r>
            <a:r>
              <a:rPr lang="sk-SK" sz="3600" dirty="0"/>
              <a:t> </a:t>
            </a:r>
            <a:r>
              <a:rPr lang="sk-SK" sz="3600" dirty="0" err="1"/>
              <a:t>many</a:t>
            </a:r>
            <a:r>
              <a:rPr lang="sk-SK" sz="3600" dirty="0"/>
              <a:t>, </a:t>
            </a:r>
            <a:r>
              <a:rPr lang="sk-SK" sz="3600" dirty="0" err="1"/>
              <a:t>How</a:t>
            </a:r>
            <a:r>
              <a:rPr lang="sk-SK" sz="3600" dirty="0"/>
              <a:t> </a:t>
            </a:r>
            <a:r>
              <a:rPr lang="sk-SK" sz="3600" dirty="0" err="1"/>
              <a:t>much,etc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6.  In </a:t>
            </a:r>
            <a:r>
              <a:rPr lang="sk-SK" sz="3600" dirty="0" err="1"/>
              <a:t>case</a:t>
            </a:r>
            <a:r>
              <a:rPr lang="sk-SK" sz="3600" dirty="0"/>
              <a:t> of </a:t>
            </a:r>
            <a:r>
              <a:rPr lang="sk-SK" sz="3600" dirty="0" err="1"/>
              <a:t>word</a:t>
            </a:r>
            <a:r>
              <a:rPr lang="sk-SK" sz="3600" dirty="0"/>
              <a:t> </a:t>
            </a:r>
            <a:r>
              <a:rPr lang="sk-SK" sz="3600" dirty="0" err="1"/>
              <a:t>matching</a:t>
            </a:r>
            <a:r>
              <a:rPr lang="sk-SK" sz="3600" dirty="0"/>
              <a:t> </a:t>
            </a:r>
            <a:r>
              <a:rPr lang="sk-SK" sz="3600" dirty="0" err="1"/>
              <a:t>we</a:t>
            </a:r>
            <a:r>
              <a:rPr lang="sk-SK" sz="3600" dirty="0"/>
              <a:t> </a:t>
            </a:r>
            <a:r>
              <a:rPr lang="sk-SK" sz="3600" dirty="0" err="1"/>
              <a:t>used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WordNet</a:t>
            </a:r>
            <a:r>
              <a:rPr lang="sk-SK" sz="3600" dirty="0"/>
              <a:t> </a:t>
            </a:r>
            <a:r>
              <a:rPr lang="sk-SK" sz="3600" dirty="0" err="1"/>
              <a:t>Lemmatizer</a:t>
            </a:r>
            <a:r>
              <a:rPr lang="sk-SK" sz="3600" dirty="0"/>
              <a:t> to </a:t>
            </a:r>
            <a:r>
              <a:rPr lang="sk-SK" sz="3600" dirty="0" err="1"/>
              <a:t>find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morphological</a:t>
            </a:r>
            <a:r>
              <a:rPr lang="sk-SK" sz="3600" dirty="0"/>
              <a:t> </a:t>
            </a:r>
            <a:r>
              <a:rPr lang="sk-SK" sz="3600" dirty="0" err="1"/>
              <a:t>roots</a:t>
            </a:r>
            <a:r>
              <a:rPr lang="sk-SK" sz="3600" dirty="0"/>
              <a:t> of </a:t>
            </a:r>
            <a:r>
              <a:rPr lang="sk-SK" sz="3600" dirty="0" err="1"/>
              <a:t>words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7.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sentences</a:t>
            </a:r>
            <a:r>
              <a:rPr lang="sk-SK" sz="3600" dirty="0"/>
              <a:t> </a:t>
            </a:r>
            <a:r>
              <a:rPr lang="sk-SK" sz="3600" dirty="0" err="1"/>
              <a:t>were</a:t>
            </a:r>
            <a:r>
              <a:rPr lang="sk-SK" sz="3600" dirty="0"/>
              <a:t> </a:t>
            </a:r>
            <a:r>
              <a:rPr lang="sk-SK" sz="3600" dirty="0" err="1"/>
              <a:t>then</a:t>
            </a:r>
            <a:r>
              <a:rPr lang="sk-SK" sz="3600" dirty="0"/>
              <a:t> </a:t>
            </a:r>
            <a:r>
              <a:rPr lang="sk-SK" sz="3600" dirty="0" err="1"/>
              <a:t>scored</a:t>
            </a:r>
            <a:r>
              <a:rPr lang="sk-SK" sz="3600" dirty="0"/>
              <a:t> </a:t>
            </a:r>
            <a:r>
              <a:rPr lang="sk-SK" sz="3600" dirty="0" err="1"/>
              <a:t>based</a:t>
            </a:r>
            <a:r>
              <a:rPr lang="sk-SK" sz="3600" dirty="0"/>
              <a:t> on </a:t>
            </a:r>
            <a:r>
              <a:rPr lang="sk-SK" sz="3600" dirty="0" err="1"/>
              <a:t>rules</a:t>
            </a:r>
            <a:r>
              <a:rPr lang="sk-SK" sz="3600" dirty="0"/>
              <a:t> </a:t>
            </a:r>
            <a:r>
              <a:rPr lang="sk-SK" sz="3600" dirty="0" err="1"/>
              <a:t>from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paper</a:t>
            </a:r>
            <a:r>
              <a:rPr lang="sk-SK" sz="3600" dirty="0"/>
              <a:t> and </a:t>
            </a:r>
            <a:r>
              <a:rPr lang="sk-SK" sz="3600" dirty="0" err="1"/>
              <a:t>patterns</a:t>
            </a:r>
            <a:r>
              <a:rPr lang="sk-SK" sz="3600" dirty="0"/>
              <a:t> </a:t>
            </a:r>
            <a:r>
              <a:rPr lang="sk-SK" sz="3600" dirty="0" err="1"/>
              <a:t>manually</a:t>
            </a:r>
            <a:r>
              <a:rPr lang="sk-SK" sz="3600" dirty="0"/>
              <a:t> </a:t>
            </a:r>
            <a:r>
              <a:rPr lang="sk-SK" sz="3600" dirty="0" err="1"/>
              <a:t>extracted</a:t>
            </a:r>
            <a:r>
              <a:rPr lang="sk-SK" sz="3600" dirty="0"/>
              <a:t> as a </a:t>
            </a:r>
            <a:r>
              <a:rPr lang="sk-SK" sz="3600" dirty="0" err="1"/>
              <a:t>result</a:t>
            </a:r>
            <a:r>
              <a:rPr lang="sk-SK" sz="3600" dirty="0"/>
              <a:t> of </a:t>
            </a:r>
            <a:r>
              <a:rPr lang="sk-SK" sz="3600" dirty="0" err="1"/>
              <a:t>analyzing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questions</a:t>
            </a:r>
            <a:r>
              <a:rPr lang="sk-SK" sz="3600" dirty="0"/>
              <a:t>. 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8.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sentence</a:t>
            </a:r>
            <a:r>
              <a:rPr lang="sk-SK" sz="3600" dirty="0"/>
              <a:t> </a:t>
            </a:r>
            <a:r>
              <a:rPr lang="sk-SK" sz="3600" dirty="0" err="1"/>
              <a:t>with</a:t>
            </a:r>
            <a:r>
              <a:rPr lang="sk-SK" sz="3600" dirty="0"/>
              <a:t> maximum </a:t>
            </a:r>
            <a:r>
              <a:rPr lang="sk-SK" sz="3600" dirty="0" err="1"/>
              <a:t>score</a:t>
            </a:r>
            <a:r>
              <a:rPr lang="sk-SK" sz="3600" dirty="0"/>
              <a:t>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used</a:t>
            </a:r>
            <a:r>
              <a:rPr lang="sk-SK" sz="3600" dirty="0"/>
              <a:t> to </a:t>
            </a:r>
            <a:r>
              <a:rPr lang="sk-SK" sz="3600" dirty="0" err="1"/>
              <a:t>extract</a:t>
            </a:r>
            <a:r>
              <a:rPr lang="sk-SK" sz="3600" dirty="0"/>
              <a:t> </a:t>
            </a:r>
            <a:r>
              <a:rPr lang="sk-SK" sz="3600" dirty="0" err="1"/>
              <a:t>phrases</a:t>
            </a:r>
            <a:r>
              <a:rPr lang="sk-SK" sz="3600" dirty="0"/>
              <a:t> </a:t>
            </a:r>
            <a:r>
              <a:rPr lang="sk-SK" sz="3600" dirty="0" err="1"/>
              <a:t>for</a:t>
            </a:r>
            <a:r>
              <a:rPr lang="sk-SK" sz="3600" dirty="0"/>
              <a:t> </a:t>
            </a:r>
            <a:r>
              <a:rPr lang="sk-SK" sz="3600" dirty="0" err="1"/>
              <a:t>answer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9. </a:t>
            </a:r>
            <a:r>
              <a:rPr lang="sk-SK" sz="3600" dirty="0" err="1"/>
              <a:t>For</a:t>
            </a:r>
            <a:r>
              <a:rPr lang="sk-SK" sz="3600" dirty="0"/>
              <a:t> </a:t>
            </a:r>
            <a:r>
              <a:rPr lang="sk-SK" sz="3600" dirty="0" err="1"/>
              <a:t>phrase</a:t>
            </a:r>
            <a:r>
              <a:rPr lang="sk-SK" sz="3600" dirty="0"/>
              <a:t> </a:t>
            </a:r>
            <a:r>
              <a:rPr lang="sk-SK" sz="3600" dirty="0" err="1"/>
              <a:t>extraction</a:t>
            </a:r>
            <a:r>
              <a:rPr lang="sk-SK" sz="3600" dirty="0"/>
              <a:t> </a:t>
            </a:r>
            <a:r>
              <a:rPr lang="sk-SK" sz="3600" dirty="0" err="1"/>
              <a:t>we</a:t>
            </a:r>
            <a:r>
              <a:rPr lang="sk-SK" sz="3600" dirty="0"/>
              <a:t> </a:t>
            </a:r>
            <a:r>
              <a:rPr lang="sk-SK" sz="3600" dirty="0" err="1"/>
              <a:t>used</a:t>
            </a:r>
            <a:r>
              <a:rPr lang="sk-SK" sz="3600" dirty="0"/>
              <a:t> a </a:t>
            </a:r>
            <a:r>
              <a:rPr lang="sk-SK" sz="3600" dirty="0" err="1"/>
              <a:t>regular</a:t>
            </a:r>
            <a:r>
              <a:rPr lang="sk-SK" sz="3600" dirty="0"/>
              <a:t> </a:t>
            </a:r>
            <a:r>
              <a:rPr lang="sk-SK" sz="3600" dirty="0" err="1"/>
              <a:t>expression</a:t>
            </a:r>
            <a:r>
              <a:rPr lang="sk-SK" sz="3600" dirty="0"/>
              <a:t> </a:t>
            </a:r>
            <a:r>
              <a:rPr lang="sk-SK" sz="3600" dirty="0" err="1"/>
              <a:t>grammar</a:t>
            </a:r>
            <a:r>
              <a:rPr lang="sk-SK" sz="3600" dirty="0"/>
              <a:t> to </a:t>
            </a:r>
            <a:r>
              <a:rPr lang="sk-SK" sz="3600" dirty="0" err="1"/>
              <a:t>label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sentence</a:t>
            </a:r>
            <a:r>
              <a:rPr lang="sk-SK" sz="3600" dirty="0"/>
              <a:t> </a:t>
            </a:r>
            <a:r>
              <a:rPr lang="sk-SK" sz="3600" dirty="0" err="1"/>
              <a:t>for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appropriate</a:t>
            </a:r>
            <a:r>
              <a:rPr lang="sk-SK" sz="3600" dirty="0"/>
              <a:t> </a:t>
            </a:r>
            <a:r>
              <a:rPr lang="sk-SK" sz="3600" dirty="0" err="1"/>
              <a:t>phrase</a:t>
            </a:r>
            <a:r>
              <a:rPr lang="sk-SK" sz="3600" dirty="0"/>
              <a:t> in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sentence</a:t>
            </a:r>
            <a:r>
              <a:rPr lang="sk-SK" sz="3600" dirty="0"/>
              <a:t> </a:t>
            </a:r>
            <a:r>
              <a:rPr lang="sk-SK" sz="3600" dirty="0" err="1"/>
              <a:t>tree</a:t>
            </a:r>
            <a:r>
              <a:rPr lang="sk-SK" sz="3600" dirty="0"/>
              <a:t> </a:t>
            </a:r>
            <a:r>
              <a:rPr lang="sk-SK" sz="3600" dirty="0" err="1"/>
              <a:t>structure</a:t>
            </a:r>
            <a:r>
              <a:rPr lang="sk-SK" sz="3600" dirty="0"/>
              <a:t>.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What </a:t>
            </a:r>
            <a:r>
              <a:rPr lang="en-US" sz="3600" dirty="0"/>
              <a:t>worked well?</a:t>
            </a:r>
          </a:p>
          <a:p>
            <a:endParaRPr lang="en-US" sz="3600" dirty="0"/>
          </a:p>
          <a:p>
            <a:r>
              <a:rPr lang="en-US" sz="3600" dirty="0"/>
              <a:t>1. Usage of  rules mentioned " A Rule based Question answering system for Reading Comprehension Tests” gave us firm base to categorize the questions and search the story for relevant sentences using the score for each sentence.</a:t>
            </a:r>
          </a:p>
          <a:p>
            <a:endParaRPr lang="en-US" sz="3600" dirty="0"/>
          </a:p>
          <a:p>
            <a:r>
              <a:rPr lang="en-US" sz="3600" dirty="0"/>
              <a:t>2. Continuous evaluation of the expected answers for the test data lead us to make corrections on our algorithm to generate more accurate answers</a:t>
            </a:r>
          </a:p>
          <a:p>
            <a:endParaRPr lang="en-US" sz="3600" dirty="0"/>
          </a:p>
          <a:p>
            <a:r>
              <a:rPr lang="en-US" sz="3600" dirty="0"/>
              <a:t>3. Lemmatizing helped us with  to find exact morphological word root with respect to POS tagging</a:t>
            </a:r>
          </a:p>
          <a:p>
            <a:endParaRPr lang="en-US" sz="3600" dirty="0"/>
          </a:p>
          <a:p>
            <a:r>
              <a:rPr lang="en-US" sz="3600" dirty="0"/>
              <a:t>4. Tree parsing of the selected sentences for answers and extracting phrases out of them using grammar rules improved our accuracy.</a:t>
            </a:r>
          </a:p>
          <a:p>
            <a:endParaRPr lang="en-US" sz="3600" dirty="0"/>
          </a:p>
          <a:p>
            <a:r>
              <a:rPr lang="en-US" sz="3600" dirty="0"/>
              <a:t>5.  In case of " Where" questions, we used a context windows of 2 sentences around the max score sentence,. This helped us in getting a precision of 50-60% for the " Where" questions types.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What did not work well?</a:t>
            </a:r>
          </a:p>
          <a:p>
            <a:endParaRPr lang="en-US" sz="3600" dirty="0"/>
          </a:p>
          <a:p>
            <a:r>
              <a:rPr lang="en-US" sz="3600" dirty="0"/>
              <a:t>1. The generalization of questions based on the  " A Rule based Question answering system for Reading Comprehension Tests” paper did not cover all categories of questions. With more specific categorization and sub categorization, we could have lead to a better precision and accuracy of answers for each question.</a:t>
            </a:r>
          </a:p>
          <a:p>
            <a:endParaRPr lang="en-US" sz="3600" dirty="0"/>
          </a:p>
          <a:p>
            <a:r>
              <a:rPr lang="en-US" sz="3600" dirty="0"/>
              <a:t>2. Phrase extraction based on grammar. e.g. NER tagging provide a rough guess to factual answers but in case of “in the family’s basement”, the NER tagger could not recognize it. Using the grammar also did not help as generalizing caused a drop in F-Score.</a:t>
            </a:r>
          </a:p>
          <a:p>
            <a:endParaRPr lang="en-US" sz="3600" dirty="0"/>
          </a:p>
          <a:p>
            <a:r>
              <a:rPr lang="en-US" sz="3600" dirty="0"/>
              <a:t>3. Other examples: ORGANIZATION: non-profit society, When: in the spring. These kind of answers were not captured because phrase extraction was generalized to year range or NER tagging, time as in clock representations</a:t>
            </a:r>
          </a:p>
          <a:p>
            <a:endParaRPr lang="en-US" sz="3600" dirty="0"/>
          </a:p>
          <a:p>
            <a:r>
              <a:rPr lang="en-US" sz="3600" dirty="0"/>
              <a:t>4. In case of reasoning, it was difficult to generalize sentence scoring based on “</a:t>
            </a:r>
            <a:r>
              <a:rPr lang="en-US" sz="3600" dirty="0" err="1"/>
              <a:t>because”,”want</a:t>
            </a:r>
            <a:r>
              <a:rPr lang="en-US" sz="3600" dirty="0"/>
              <a:t>” and “so”. All reasoning didn’t have the words specifically. </a:t>
            </a:r>
          </a:p>
          <a:p>
            <a:endParaRPr lang="en-US" sz="3600" dirty="0"/>
          </a:p>
          <a:p>
            <a:r>
              <a:rPr lang="en-US" sz="3600" dirty="0"/>
              <a:t>5. Another difficulty was as we had picked sentence with rules, sometimes the actual sentence was marked irrelevant. E.g. Her team was known as the Edmonton Oilers</a:t>
            </a:r>
            <a:r>
              <a:rPr lang="en-US" sz="1200" dirty="0"/>
              <a:t>.</a:t>
            </a:r>
            <a:endParaRPr lang="en-US" sz="1200" b="1" dirty="0" smtClean="0"/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919601"/>
            <a:ext cx="20726400" cy="2206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What </a:t>
            </a:r>
            <a:r>
              <a:rPr lang="en-US" sz="3600" dirty="0"/>
              <a:t>worked well?</a:t>
            </a:r>
          </a:p>
          <a:p>
            <a:endParaRPr lang="en-US" sz="3600" dirty="0"/>
          </a:p>
          <a:p>
            <a:r>
              <a:rPr lang="en-US" sz="3600" dirty="0"/>
              <a:t>1. Usage of  rules mentioned " A Rule based Question answering system for Reading Comprehension Tests” gave us firm base to categorize the questions and search the story for relevant sentences using the score for each sentence.</a:t>
            </a:r>
          </a:p>
          <a:p>
            <a:endParaRPr lang="en-US" sz="3600" dirty="0"/>
          </a:p>
          <a:p>
            <a:r>
              <a:rPr lang="en-US" sz="3600" dirty="0"/>
              <a:t>2. Continuous evaluation of the expected answers for the test data lead us to make corrections on our algorithm to generate more accurate answers</a:t>
            </a:r>
          </a:p>
          <a:p>
            <a:endParaRPr lang="en-US" sz="3600" dirty="0"/>
          </a:p>
          <a:p>
            <a:r>
              <a:rPr lang="en-US" sz="3600" dirty="0"/>
              <a:t>3. Lemmatizing helped us with  to find exact morphological word root with respect to POS tagging</a:t>
            </a:r>
          </a:p>
          <a:p>
            <a:endParaRPr lang="en-US" sz="3600" dirty="0"/>
          </a:p>
          <a:p>
            <a:r>
              <a:rPr lang="en-US" sz="3600" dirty="0"/>
              <a:t>4. Tree parsing of the selected sentences for answers and extracting phrases out of them using grammar rules improved our accuracy.</a:t>
            </a:r>
          </a:p>
          <a:p>
            <a:endParaRPr lang="en-US" sz="3600" dirty="0"/>
          </a:p>
          <a:p>
            <a:r>
              <a:rPr lang="en-US" sz="3600" dirty="0"/>
              <a:t>5.  In case of " Where" questions, we used a context windows of 2 sentences around the max score sentence,. This helped us in getting a precision of 50-60% for the " Where" questions types.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What did not work well?</a:t>
            </a:r>
          </a:p>
          <a:p>
            <a:endParaRPr lang="en-US" sz="3600" dirty="0"/>
          </a:p>
          <a:p>
            <a:r>
              <a:rPr lang="en-US" sz="3600" dirty="0"/>
              <a:t>1. The generalization of questions based on the  " A Rule based Question answering system for Reading Comprehension Tests” paper did not cover all categories of questions. With more specific categorization and sub categorization, we could have lead to a better precision and accuracy of answers for each question.</a:t>
            </a:r>
          </a:p>
          <a:p>
            <a:endParaRPr lang="en-US" sz="3600" dirty="0"/>
          </a:p>
          <a:p>
            <a:r>
              <a:rPr lang="en-US" sz="3600" dirty="0"/>
              <a:t>2. Phrase extraction based on grammar. e.g. NER tagging provide a rough guess to factual answers but in case of “in the family’s basement”, the NER tagger could not recognize it. Using the grammar also did not help as generalizing caused a drop in F-Score.</a:t>
            </a:r>
          </a:p>
          <a:p>
            <a:endParaRPr lang="en-US" sz="3600" dirty="0"/>
          </a:p>
          <a:p>
            <a:r>
              <a:rPr lang="en-US" sz="3600" dirty="0"/>
              <a:t>3. Other examples: ORGANIZATION: non-profit society, When: in the spring. These kind of answers were not captured because phrase extraction was generalized to year range or NER tagging, time as in clock representations</a:t>
            </a:r>
          </a:p>
          <a:p>
            <a:endParaRPr lang="en-US" sz="3600" dirty="0"/>
          </a:p>
          <a:p>
            <a:r>
              <a:rPr lang="en-US" sz="3600" dirty="0"/>
              <a:t>4. In case of reasoning, it was difficult to generalize sentence scoring based on “</a:t>
            </a:r>
            <a:r>
              <a:rPr lang="en-US" sz="3600" dirty="0" err="1"/>
              <a:t>because”,”want</a:t>
            </a:r>
            <a:r>
              <a:rPr lang="en-US" sz="3600" dirty="0"/>
              <a:t>” and “so”. All reasoning didn’t have the words specifically. </a:t>
            </a:r>
          </a:p>
          <a:p>
            <a:endParaRPr lang="en-US" sz="3600" dirty="0"/>
          </a:p>
          <a:p>
            <a:r>
              <a:rPr lang="en-US" sz="3600" dirty="0"/>
              <a:t>5. Another difficulty was as we had picked sentence with rules, sometimes the actual sentence was marked irrelevant. E.g. Her team was known as the Edmonton Oilers</a:t>
            </a:r>
            <a:r>
              <a:rPr lang="en-US" sz="1200" dirty="0"/>
              <a:t>.</a:t>
            </a:r>
            <a:endParaRPr lang="en-US" sz="1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Pythonhunters</a:t>
            </a:r>
            <a:endParaRPr lang="en-US" b="1" dirty="0" smtClean="0"/>
          </a:p>
          <a:p>
            <a:pPr algn="ctr"/>
            <a:r>
              <a:rPr lang="en-US" sz="6000" b="1" dirty="0" err="1" smtClean="0"/>
              <a:t>Nishant</a:t>
            </a:r>
            <a:r>
              <a:rPr lang="en-US" sz="6000" b="1" dirty="0" smtClean="0"/>
              <a:t> Agarwal       Krishna Gaurav</a:t>
            </a:r>
            <a:endParaRPr lang="en-US" sz="60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3919601"/>
            <a:ext cx="20726400" cy="2206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What </a:t>
            </a:r>
            <a:r>
              <a:rPr lang="en-US" sz="3600" dirty="0"/>
              <a:t>worked well?</a:t>
            </a:r>
          </a:p>
          <a:p>
            <a:endParaRPr lang="en-US" sz="3600" dirty="0"/>
          </a:p>
          <a:p>
            <a:r>
              <a:rPr lang="en-US" sz="3600" dirty="0"/>
              <a:t>1. Usage of  rules mentioned " A Rule based Question answering system for Reading Comprehension Tests” gave us firm base to categorize the questions and search the story for relevant sentences using the score for each sentence.</a:t>
            </a:r>
          </a:p>
          <a:p>
            <a:endParaRPr lang="en-US" sz="3600" dirty="0"/>
          </a:p>
          <a:p>
            <a:r>
              <a:rPr lang="en-US" sz="3600" dirty="0"/>
              <a:t>2. Continuous evaluation of the expected answers for the test data lead us to make corrections on our algorithm to generate more accurate answers</a:t>
            </a:r>
          </a:p>
          <a:p>
            <a:endParaRPr lang="en-US" sz="3600" dirty="0"/>
          </a:p>
          <a:p>
            <a:r>
              <a:rPr lang="en-US" sz="3600" dirty="0"/>
              <a:t>3. Lemmatizing helped us with  to find exact morphological word root with respect to POS tagging</a:t>
            </a:r>
          </a:p>
          <a:p>
            <a:endParaRPr lang="en-US" sz="3600" dirty="0"/>
          </a:p>
          <a:p>
            <a:r>
              <a:rPr lang="en-US" sz="3600" dirty="0"/>
              <a:t>4. Tree parsing of the selected sentences for answers and extracting phrases out of them using grammar rules improved our accuracy.</a:t>
            </a:r>
          </a:p>
          <a:p>
            <a:endParaRPr lang="en-US" sz="3600" dirty="0"/>
          </a:p>
          <a:p>
            <a:r>
              <a:rPr lang="en-US" sz="3600" dirty="0"/>
              <a:t>5.  In case of " Where" questions, we used a context windows of 2 sentences around the max score sentence,. This helped us in getting a precision of 50-60% for the " Where" questions types.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What did not work well?</a:t>
            </a:r>
          </a:p>
          <a:p>
            <a:endParaRPr lang="en-US" sz="3600" dirty="0"/>
          </a:p>
          <a:p>
            <a:r>
              <a:rPr lang="en-US" sz="3600" dirty="0"/>
              <a:t>1. The generalization of questions based on the  " A Rule based Question answering system for Reading Comprehension Tests” paper did not cover all categories of questions. With more specific categorization and sub categorization, we could have lead to a better precision and accuracy of answers for each question.</a:t>
            </a:r>
          </a:p>
          <a:p>
            <a:endParaRPr lang="en-US" sz="3600" dirty="0"/>
          </a:p>
          <a:p>
            <a:r>
              <a:rPr lang="en-US" sz="3600" dirty="0"/>
              <a:t>2. Phrase extraction based on grammar. e.g. NER tagging provide a rough guess to factual answers but in case of “in the family’s basement”, the NER tagger could not recognize it. Using the grammar also did not help as generalizing caused a drop in F-Score.</a:t>
            </a:r>
          </a:p>
          <a:p>
            <a:endParaRPr lang="en-US" sz="3600" dirty="0"/>
          </a:p>
          <a:p>
            <a:r>
              <a:rPr lang="en-US" sz="3600" dirty="0"/>
              <a:t>3. Other examples: ORGANIZATION: non-profit society, When: in the spring. These kind of answers were not captured because phrase extraction was generalized to year range or NER tagging, time as in clock representations</a:t>
            </a:r>
          </a:p>
          <a:p>
            <a:endParaRPr lang="en-US" sz="3600" dirty="0"/>
          </a:p>
          <a:p>
            <a:r>
              <a:rPr lang="en-US" sz="3600" dirty="0"/>
              <a:t>4. In case of reasoning, it was difficult to generalize sentence scoring based on “</a:t>
            </a:r>
            <a:r>
              <a:rPr lang="en-US" sz="3600" dirty="0" err="1"/>
              <a:t>because”,”want</a:t>
            </a:r>
            <a:r>
              <a:rPr lang="en-US" sz="3600" dirty="0"/>
              <a:t>” and “so”. All reasoning didn’t have the words specifically. </a:t>
            </a:r>
          </a:p>
          <a:p>
            <a:endParaRPr lang="en-US" sz="3600" dirty="0"/>
          </a:p>
          <a:p>
            <a:r>
              <a:rPr lang="en-US" sz="3600" dirty="0"/>
              <a:t>5. Another difficulty was as we had picked sentence with rules, sometimes the actual sentence was marked irrelevant. E.g. Her team was known as the Edmonton Oilers</a:t>
            </a:r>
            <a:r>
              <a:rPr lang="en-US" sz="1200" dirty="0"/>
              <a:t>.</a:t>
            </a:r>
            <a:endParaRPr lang="en-US" sz="1200" b="1" dirty="0" smtClean="0"/>
          </a:p>
        </p:txBody>
      </p:sp>
      <p:pic>
        <p:nvPicPr>
          <p:cNvPr id="6" name="Picture 5" descr="U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Pythonhunters</a:t>
            </a:r>
            <a:endParaRPr lang="en-US" b="1" dirty="0" smtClean="0"/>
          </a:p>
          <a:p>
            <a:pPr algn="ctr"/>
            <a:r>
              <a:rPr lang="en-US" sz="6000" b="1" dirty="0" err="1" smtClean="0"/>
              <a:t>Nishant</a:t>
            </a:r>
            <a:r>
              <a:rPr lang="en-US" sz="6000" b="1" dirty="0" smtClean="0"/>
              <a:t> Agarwal       Krishna Gaurav</a:t>
            </a:r>
            <a:endParaRPr lang="en-US" sz="60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U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19601"/>
            <a:ext cx="16078200" cy="289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4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50</Words>
  <Application>Microsoft Macintosh PowerPoint</Application>
  <PresentationFormat>Custom</PresentationFormat>
  <Paragraphs>109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Nishant Agarwal</cp:lastModifiedBy>
  <cp:revision>68</cp:revision>
  <cp:lastPrinted>2015-12-02T07:36:24Z</cp:lastPrinted>
  <dcterms:created xsi:type="dcterms:W3CDTF">2012-09-24T21:07:13Z</dcterms:created>
  <dcterms:modified xsi:type="dcterms:W3CDTF">2015-12-07T05:55:53Z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