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2"/>
  </p:notesMasterIdLst>
  <p:sldIdLst>
    <p:sldId id="258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1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48090-F68D-40B2-BB8A-334E8F4D4104}" v="5" dt="2023-12-04T19:32:43.279"/>
  </p1510:revLst>
</p1510:revInfo>
</file>

<file path=ppt/tableStyles.xml><?xml version="1.0" encoding="utf-8"?>
<a:tblStyleLst xmlns:a="http://schemas.openxmlformats.org/drawingml/2006/main" def="{6863E326-5B17-4A79-AFF0-84E4AE3FA1A8}">
  <a:tblStyle styleId="{6863E326-5B17-4A79-AFF0-84E4AE3FA1A8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 b="off" i="off"/>
      <a:tcStyle>
        <a:tcBdr/>
        <a:fill>
          <a:solidFill>
            <a:srgbClr val="CED2E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2E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96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Arora" userId="c647109cc0c1db1f" providerId="LiveId" clId="{5FA48090-F68D-40B2-BB8A-334E8F4D4104}"/>
    <pc:docChg chg="undo custSel modSld">
      <pc:chgData name="Nishant Arora" userId="c647109cc0c1db1f" providerId="LiveId" clId="{5FA48090-F68D-40B2-BB8A-334E8F4D4104}" dt="2023-12-04T19:40:46.078" v="71" actId="14100"/>
      <pc:docMkLst>
        <pc:docMk/>
      </pc:docMkLst>
      <pc:sldChg chg="addSp modSp mod">
        <pc:chgData name="Nishant Arora" userId="c647109cc0c1db1f" providerId="LiveId" clId="{5FA48090-F68D-40B2-BB8A-334E8F4D4104}" dt="2023-12-04T19:40:46.078" v="71" actId="14100"/>
        <pc:sldMkLst>
          <pc:docMk/>
          <pc:sldMk cId="0" sldId="258"/>
        </pc:sldMkLst>
        <pc:spChg chg="add mod">
          <ac:chgData name="Nishant Arora" userId="c647109cc0c1db1f" providerId="LiveId" clId="{5FA48090-F68D-40B2-BB8A-334E8F4D4104}" dt="2023-12-04T19:40:46.078" v="71" actId="14100"/>
          <ac:spMkLst>
            <pc:docMk/>
            <pc:sldMk cId="0" sldId="258"/>
            <ac:spMk id="3" creationId="{24E28DE7-FF44-3CBE-84CE-5FEFE9F1FBAE}"/>
          </ac:spMkLst>
        </pc:spChg>
      </pc:sldChg>
      <pc:sldChg chg="addSp delSp modSp mod">
        <pc:chgData name="Nishant Arora" userId="c647109cc0c1db1f" providerId="LiveId" clId="{5FA48090-F68D-40B2-BB8A-334E8F4D4104}" dt="2023-12-04T19:32:47.934" v="67" actId="20577"/>
        <pc:sldMkLst>
          <pc:docMk/>
          <pc:sldMk cId="883147802" sldId="265"/>
        </pc:sldMkLst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5" creationId="{EA081785-0172-2DA6-C29D-532F09EE93B4}"/>
          </ac:spMkLst>
        </pc:spChg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7" creationId="{678E0324-C6C5-81C4-8583-A1F5A86B5004}"/>
          </ac:spMkLst>
        </pc:spChg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8" creationId="{B1ADA7FF-FDF2-DBE7-BB10-5F853BB65410}"/>
          </ac:spMkLst>
        </pc:spChg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10" creationId="{052926A2-597B-BC27-8A10-96A65F07F8BD}"/>
          </ac:spMkLst>
        </pc:spChg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11" creationId="{23AB6591-D112-A86B-80B3-648B809F5388}"/>
          </ac:spMkLst>
        </pc:spChg>
        <pc:spChg chg="del">
          <ac:chgData name="Nishant Arora" userId="c647109cc0c1db1f" providerId="LiveId" clId="{5FA48090-F68D-40B2-BB8A-334E8F4D4104}" dt="2023-12-04T19:25:17.162" v="4" actId="478"/>
          <ac:spMkLst>
            <pc:docMk/>
            <pc:sldMk cId="883147802" sldId="265"/>
            <ac:spMk id="12" creationId="{8F6A0C60-5766-698E-1E3A-B8581A78B834}"/>
          </ac:spMkLst>
        </pc:spChg>
        <pc:spChg chg="add mod ord">
          <ac:chgData name="Nishant Arora" userId="c647109cc0c1db1f" providerId="LiveId" clId="{5FA48090-F68D-40B2-BB8A-334E8F4D4104}" dt="2023-12-04T19:30:01.548" v="28" actId="166"/>
          <ac:spMkLst>
            <pc:docMk/>
            <pc:sldMk cId="883147802" sldId="265"/>
            <ac:spMk id="26" creationId="{331A5F88-8F93-8010-BC93-C158990BF074}"/>
          </ac:spMkLst>
        </pc:spChg>
        <pc:spChg chg="add mod">
          <ac:chgData name="Nishant Arora" userId="c647109cc0c1db1f" providerId="LiveId" clId="{5FA48090-F68D-40B2-BB8A-334E8F4D4104}" dt="2023-12-04T19:30:31.309" v="31" actId="14100"/>
          <ac:spMkLst>
            <pc:docMk/>
            <pc:sldMk cId="883147802" sldId="265"/>
            <ac:spMk id="27" creationId="{0DBB49D3-BECC-A5B1-E72B-0DA9B57793AE}"/>
          </ac:spMkLst>
        </pc:spChg>
        <pc:spChg chg="add mod">
          <ac:chgData name="Nishant Arora" userId="c647109cc0c1db1f" providerId="LiveId" clId="{5FA48090-F68D-40B2-BB8A-334E8F4D4104}" dt="2023-12-04T19:30:51.065" v="38" actId="14100"/>
          <ac:spMkLst>
            <pc:docMk/>
            <pc:sldMk cId="883147802" sldId="265"/>
            <ac:spMk id="28" creationId="{50DB8BD1-9D8B-41AA-15B0-2183FD28EC2F}"/>
          </ac:spMkLst>
        </pc:spChg>
        <pc:spChg chg="add mod">
          <ac:chgData name="Nishant Arora" userId="c647109cc0c1db1f" providerId="LiveId" clId="{5FA48090-F68D-40B2-BB8A-334E8F4D4104}" dt="2023-12-04T19:31:50.604" v="49" actId="14100"/>
          <ac:spMkLst>
            <pc:docMk/>
            <pc:sldMk cId="883147802" sldId="265"/>
            <ac:spMk id="29" creationId="{4D30CFB5-EC7E-457B-BA6C-3287481F57AF}"/>
          </ac:spMkLst>
        </pc:spChg>
        <pc:spChg chg="add mod">
          <ac:chgData name="Nishant Arora" userId="c647109cc0c1db1f" providerId="LiveId" clId="{5FA48090-F68D-40B2-BB8A-334E8F4D4104}" dt="2023-12-04T19:31:59.286" v="59" actId="20577"/>
          <ac:spMkLst>
            <pc:docMk/>
            <pc:sldMk cId="883147802" sldId="265"/>
            <ac:spMk id="30" creationId="{A4FC516A-090D-FA48-B9CB-91A4302D2A25}"/>
          </ac:spMkLst>
        </pc:spChg>
        <pc:spChg chg="add mod">
          <ac:chgData name="Nishant Arora" userId="c647109cc0c1db1f" providerId="LiveId" clId="{5FA48090-F68D-40B2-BB8A-334E8F4D4104}" dt="2023-12-04T19:32:08.087" v="63" actId="20577"/>
          <ac:spMkLst>
            <pc:docMk/>
            <pc:sldMk cId="883147802" sldId="265"/>
            <ac:spMk id="31" creationId="{74409910-15D9-165A-FFA6-9948CDE4573E}"/>
          </ac:spMkLst>
        </pc:spChg>
        <pc:spChg chg="add mod">
          <ac:chgData name="Nishant Arora" userId="c647109cc0c1db1f" providerId="LiveId" clId="{5FA48090-F68D-40B2-BB8A-334E8F4D4104}" dt="2023-12-04T19:32:47.934" v="67" actId="20577"/>
          <ac:spMkLst>
            <pc:docMk/>
            <pc:sldMk cId="883147802" sldId="265"/>
            <ac:spMk id="32" creationId="{2E063EE1-F510-06A8-48CB-0752A3F6BEFA}"/>
          </ac:spMkLst>
        </pc:spChg>
        <pc:spChg chg="mod">
          <ac:chgData name="Nishant Arora" userId="c647109cc0c1db1f" providerId="LiveId" clId="{5FA48090-F68D-40B2-BB8A-334E8F4D4104}" dt="2023-12-04T19:32:31.170" v="64" actId="20577"/>
          <ac:spMkLst>
            <pc:docMk/>
            <pc:sldMk cId="883147802" sldId="265"/>
            <ac:spMk id="195" creationId="{00000000-0000-0000-0000-000000000000}"/>
          </ac:spMkLst>
        </pc:spChg>
        <pc:picChg chg="del">
          <ac:chgData name="Nishant Arora" userId="c647109cc0c1db1f" providerId="LiveId" clId="{5FA48090-F68D-40B2-BB8A-334E8F4D4104}" dt="2023-12-04T19:25:11.886" v="2" actId="478"/>
          <ac:picMkLst>
            <pc:docMk/>
            <pc:sldMk cId="883147802" sldId="265"/>
            <ac:picMk id="3" creationId="{AF03753B-8535-9C38-D4DB-535D1D53A997}"/>
          </ac:picMkLst>
        </pc:picChg>
        <pc:picChg chg="del">
          <ac:chgData name="Nishant Arora" userId="c647109cc0c1db1f" providerId="LiveId" clId="{5FA48090-F68D-40B2-BB8A-334E8F4D4104}" dt="2023-12-04T19:25:13.789" v="3" actId="478"/>
          <ac:picMkLst>
            <pc:docMk/>
            <pc:sldMk cId="883147802" sldId="265"/>
            <ac:picMk id="4" creationId="{A1F10807-950F-929F-9686-D9160BC5F8C4}"/>
          </ac:picMkLst>
        </pc:picChg>
        <pc:picChg chg="add del">
          <ac:chgData name="Nishant Arora" userId="c647109cc0c1db1f" providerId="LiveId" clId="{5FA48090-F68D-40B2-BB8A-334E8F4D4104}" dt="2023-12-04T19:27:15.646" v="6" actId="478"/>
          <ac:picMkLst>
            <pc:docMk/>
            <pc:sldMk cId="883147802" sldId="265"/>
            <ac:picMk id="6" creationId="{7A55D825-79D3-0933-94F0-B9AA2C62B8EB}"/>
          </ac:picMkLst>
        </pc:picChg>
        <pc:picChg chg="add mod">
          <ac:chgData name="Nishant Arora" userId="c647109cc0c1db1f" providerId="LiveId" clId="{5FA48090-F68D-40B2-BB8A-334E8F4D4104}" dt="2023-12-04T19:30:39.384" v="35" actId="1076"/>
          <ac:picMkLst>
            <pc:docMk/>
            <pc:sldMk cId="883147802" sldId="265"/>
            <ac:picMk id="13" creationId="{2E2EC305-8CEE-3F69-A498-F8BBD9B4B83C}"/>
          </ac:picMkLst>
        </pc:picChg>
        <pc:picChg chg="add mod">
          <ac:chgData name="Nishant Arora" userId="c647109cc0c1db1f" providerId="LiveId" clId="{5FA48090-F68D-40B2-BB8A-334E8F4D4104}" dt="2023-12-04T19:28:55.790" v="23" actId="1076"/>
          <ac:picMkLst>
            <pc:docMk/>
            <pc:sldMk cId="883147802" sldId="265"/>
            <ac:picMk id="25" creationId="{76E7A412-8F4C-4B17-C639-3C7FF1834FF2}"/>
          </ac:picMkLst>
        </pc:picChg>
        <pc:cxnChg chg="add mod">
          <ac:chgData name="Nishant Arora" userId="c647109cc0c1db1f" providerId="LiveId" clId="{5FA48090-F68D-40B2-BB8A-334E8F4D4104}" dt="2023-12-04T19:27:47.556" v="12" actId="1076"/>
          <ac:cxnSpMkLst>
            <pc:docMk/>
            <pc:sldMk cId="883147802" sldId="265"/>
            <ac:cxnSpMk id="15" creationId="{1358B4F4-C632-103E-A448-9839395C6F8D}"/>
          </ac:cxnSpMkLst>
        </pc:cxnChg>
        <pc:cxnChg chg="add mod">
          <ac:chgData name="Nishant Arora" userId="c647109cc0c1db1f" providerId="LiveId" clId="{5FA48090-F68D-40B2-BB8A-334E8F4D4104}" dt="2023-12-04T19:27:58.921" v="14" actId="13822"/>
          <ac:cxnSpMkLst>
            <pc:docMk/>
            <pc:sldMk cId="883147802" sldId="265"/>
            <ac:cxnSpMk id="17" creationId="{3DED33EB-E5B7-498F-9FEF-749647E558B5}"/>
          </ac:cxnSpMkLst>
        </pc:cxnChg>
        <pc:cxnChg chg="add mod">
          <ac:chgData name="Nishant Arora" userId="c647109cc0c1db1f" providerId="LiveId" clId="{5FA48090-F68D-40B2-BB8A-334E8F4D4104}" dt="2023-12-04T19:28:06.621" v="16" actId="13822"/>
          <ac:cxnSpMkLst>
            <pc:docMk/>
            <pc:sldMk cId="883147802" sldId="265"/>
            <ac:cxnSpMk id="19" creationId="{6558BB6D-AEAE-DCED-F700-95CB829CC173}"/>
          </ac:cxnSpMkLst>
        </pc:cxnChg>
        <pc:cxnChg chg="add mod">
          <ac:chgData name="Nishant Arora" userId="c647109cc0c1db1f" providerId="LiveId" clId="{5FA48090-F68D-40B2-BB8A-334E8F4D4104}" dt="2023-12-04T19:28:14.601" v="18" actId="13822"/>
          <ac:cxnSpMkLst>
            <pc:docMk/>
            <pc:sldMk cId="883147802" sldId="265"/>
            <ac:cxnSpMk id="21" creationId="{EC42FDA7-C34E-16DD-5151-90F499E02626}"/>
          </ac:cxnSpMkLst>
        </pc:cxnChg>
        <pc:cxnChg chg="add">
          <ac:chgData name="Nishant Arora" userId="c647109cc0c1db1f" providerId="LiveId" clId="{5FA48090-F68D-40B2-BB8A-334E8F4D4104}" dt="2023-12-04T19:28:18.639" v="19" actId="11529"/>
          <ac:cxnSpMkLst>
            <pc:docMk/>
            <pc:sldMk cId="883147802" sldId="265"/>
            <ac:cxnSpMk id="23" creationId="{F7B1C56A-6E7A-5B56-BDDD-C242D448B480}"/>
          </ac:cxnSpMkLst>
        </pc:cxnChg>
      </pc:sldChg>
      <pc:sldChg chg="modSp mod">
        <pc:chgData name="Nishant Arora" userId="c647109cc0c1db1f" providerId="LiveId" clId="{5FA48090-F68D-40B2-BB8A-334E8F4D4104}" dt="2023-12-04T03:10:58.624" v="1" actId="2165"/>
        <pc:sldMkLst>
          <pc:docMk/>
          <pc:sldMk cId="2481738584" sldId="268"/>
        </pc:sldMkLst>
        <pc:graphicFrameChg chg="modGraphic">
          <ac:chgData name="Nishant Arora" userId="c647109cc0c1db1f" providerId="LiveId" clId="{5FA48090-F68D-40B2-BB8A-334E8F4D4104}" dt="2023-12-04T03:10:58.624" v="1" actId="2165"/>
          <ac:graphicFrameMkLst>
            <pc:docMk/>
            <pc:sldMk cId="2481738584" sldId="268"/>
            <ac:graphicFrameMk id="2" creationId="{2708CBB0-6A36-6209-A1AD-CEF11130D6B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01B46-89E6-4DE8-A8A8-28F9B9534249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4A0A829-5A9B-4128-A980-C20A66864B55}">
      <dgm:prSet phldrT="[Text]" custT="1"/>
      <dgm:spPr/>
      <dgm:t>
        <a:bodyPr/>
        <a:lstStyle/>
        <a:p>
          <a:r>
            <a:rPr lang="en-IN" sz="900" dirty="0"/>
            <a:t>Sprint-0</a:t>
          </a:r>
        </a:p>
      </dgm:t>
    </dgm:pt>
    <dgm:pt modelId="{8432DDB0-C29B-43BA-AF37-B72B37536B4E}" type="parTrans" cxnId="{A2A639A7-8F35-4565-92DA-AFB3AB32E580}">
      <dgm:prSet/>
      <dgm:spPr/>
      <dgm:t>
        <a:bodyPr/>
        <a:lstStyle/>
        <a:p>
          <a:endParaRPr lang="en-IN" sz="900"/>
        </a:p>
      </dgm:t>
    </dgm:pt>
    <dgm:pt modelId="{B2BAE08C-1E31-4DBE-8E8B-1D74C3036F4B}" type="sibTrans" cxnId="{A2A639A7-8F35-4565-92DA-AFB3AB32E580}">
      <dgm:prSet/>
      <dgm:spPr/>
      <dgm:t>
        <a:bodyPr/>
        <a:lstStyle/>
        <a:p>
          <a:endParaRPr lang="en-IN" sz="900"/>
        </a:p>
      </dgm:t>
    </dgm:pt>
    <dgm:pt modelId="{59FC05B5-54DA-4037-AAB2-30A434827871}">
      <dgm:prSet phldrT="[Text]" custT="1"/>
      <dgm:spPr/>
      <dgm:t>
        <a:bodyPr/>
        <a:lstStyle/>
        <a:p>
          <a:r>
            <a:rPr lang="en-IN" sz="900" dirty="0"/>
            <a:t>18 September – 16 October</a:t>
          </a:r>
        </a:p>
      </dgm:t>
    </dgm:pt>
    <dgm:pt modelId="{51FBA0A8-1450-4C0C-BD35-9F608E6158A0}" type="parTrans" cxnId="{48C5E4CF-C7D4-4AB3-A023-3D8BB72A2D26}">
      <dgm:prSet/>
      <dgm:spPr/>
      <dgm:t>
        <a:bodyPr/>
        <a:lstStyle/>
        <a:p>
          <a:endParaRPr lang="en-IN" sz="900"/>
        </a:p>
      </dgm:t>
    </dgm:pt>
    <dgm:pt modelId="{132C1FC5-633F-4862-A3D6-2A69D1E99572}" type="sibTrans" cxnId="{48C5E4CF-C7D4-4AB3-A023-3D8BB72A2D26}">
      <dgm:prSet/>
      <dgm:spPr/>
      <dgm:t>
        <a:bodyPr/>
        <a:lstStyle/>
        <a:p>
          <a:endParaRPr lang="en-IN" sz="900"/>
        </a:p>
      </dgm:t>
    </dgm:pt>
    <dgm:pt modelId="{88634783-98F2-4EDD-8615-89ED287C7C0E}">
      <dgm:prSet phldrT="[Text]" custT="1"/>
      <dgm:spPr/>
      <dgm:t>
        <a:bodyPr/>
        <a:lstStyle/>
        <a:p>
          <a:r>
            <a:rPr lang="en-IN" sz="900" dirty="0"/>
            <a:t>Team Registration and Engineering Setup</a:t>
          </a:r>
        </a:p>
      </dgm:t>
    </dgm:pt>
    <dgm:pt modelId="{DB485786-E2A7-4299-B242-AA72CE0BD507}" type="parTrans" cxnId="{8C648CB7-12A8-4BF9-B58C-CC648968E2AD}">
      <dgm:prSet/>
      <dgm:spPr/>
      <dgm:t>
        <a:bodyPr/>
        <a:lstStyle/>
        <a:p>
          <a:endParaRPr lang="en-IN" sz="900"/>
        </a:p>
      </dgm:t>
    </dgm:pt>
    <dgm:pt modelId="{F3A832EB-B85B-4FD1-BAA0-F8117B2D13ED}" type="sibTrans" cxnId="{8C648CB7-12A8-4BF9-B58C-CC648968E2AD}">
      <dgm:prSet/>
      <dgm:spPr/>
      <dgm:t>
        <a:bodyPr/>
        <a:lstStyle/>
        <a:p>
          <a:endParaRPr lang="en-IN" sz="900"/>
        </a:p>
      </dgm:t>
    </dgm:pt>
    <dgm:pt modelId="{69CB9839-D95B-47B0-9526-D9F368F1C412}">
      <dgm:prSet phldrT="[Text]" custT="1"/>
      <dgm:spPr/>
      <dgm:t>
        <a:bodyPr/>
        <a:lstStyle/>
        <a:p>
          <a:r>
            <a:rPr lang="en-IN" sz="900" dirty="0"/>
            <a:t>Sprint-1</a:t>
          </a:r>
        </a:p>
      </dgm:t>
    </dgm:pt>
    <dgm:pt modelId="{BD342B8A-B688-450A-85A5-CCAD93982832}" type="parTrans" cxnId="{68334D08-615D-4C2A-9F57-B7B79CBD2F76}">
      <dgm:prSet/>
      <dgm:spPr/>
      <dgm:t>
        <a:bodyPr/>
        <a:lstStyle/>
        <a:p>
          <a:endParaRPr lang="en-IN" sz="900"/>
        </a:p>
      </dgm:t>
    </dgm:pt>
    <dgm:pt modelId="{4C60C0D3-5C11-4FAC-ACE3-1B0A792934A6}" type="sibTrans" cxnId="{68334D08-615D-4C2A-9F57-B7B79CBD2F76}">
      <dgm:prSet/>
      <dgm:spPr/>
      <dgm:t>
        <a:bodyPr/>
        <a:lstStyle/>
        <a:p>
          <a:endParaRPr lang="en-IN" sz="900"/>
        </a:p>
      </dgm:t>
    </dgm:pt>
    <dgm:pt modelId="{5F8AA8C4-0C87-4663-80BA-892C41C0E203}">
      <dgm:prSet phldrT="[Text]" custT="1"/>
      <dgm:spPr/>
      <dgm:t>
        <a:bodyPr/>
        <a:lstStyle/>
        <a:p>
          <a:r>
            <a:rPr lang="en-IN" sz="900" dirty="0"/>
            <a:t>17 October -  02 November</a:t>
          </a:r>
        </a:p>
      </dgm:t>
    </dgm:pt>
    <dgm:pt modelId="{1F8AC392-BD22-4DAC-869E-65369BA755CE}" type="parTrans" cxnId="{4BC6FB34-B28B-4048-A90D-BED58AD3E01F}">
      <dgm:prSet/>
      <dgm:spPr/>
      <dgm:t>
        <a:bodyPr/>
        <a:lstStyle/>
        <a:p>
          <a:endParaRPr lang="en-IN" sz="900"/>
        </a:p>
      </dgm:t>
    </dgm:pt>
    <dgm:pt modelId="{F6CBE5FD-1C3B-43A9-8B6D-C397D2710B0F}" type="sibTrans" cxnId="{4BC6FB34-B28B-4048-A90D-BED58AD3E01F}">
      <dgm:prSet/>
      <dgm:spPr/>
      <dgm:t>
        <a:bodyPr/>
        <a:lstStyle/>
        <a:p>
          <a:endParaRPr lang="en-IN" sz="900"/>
        </a:p>
      </dgm:t>
    </dgm:pt>
    <dgm:pt modelId="{A9862AF3-7169-4875-8A86-8FFC75971E83}">
      <dgm:prSet phldrT="[Text]" custT="1"/>
      <dgm:spPr/>
      <dgm:t>
        <a:bodyPr/>
        <a:lstStyle/>
        <a:p>
          <a:r>
            <a:rPr lang="en-IN" sz="900" dirty="0"/>
            <a:t>Software Specification</a:t>
          </a:r>
        </a:p>
      </dgm:t>
    </dgm:pt>
    <dgm:pt modelId="{C093BB0E-47CF-4557-BD94-CBD044F7F1DA}" type="parTrans" cxnId="{7E3CBDEC-F1AF-4374-8CC1-D7406106F713}">
      <dgm:prSet/>
      <dgm:spPr/>
      <dgm:t>
        <a:bodyPr/>
        <a:lstStyle/>
        <a:p>
          <a:endParaRPr lang="en-IN" sz="900"/>
        </a:p>
      </dgm:t>
    </dgm:pt>
    <dgm:pt modelId="{CD91712D-E141-45BA-B913-9DE3466B0FAA}" type="sibTrans" cxnId="{7E3CBDEC-F1AF-4374-8CC1-D7406106F713}">
      <dgm:prSet/>
      <dgm:spPr/>
      <dgm:t>
        <a:bodyPr/>
        <a:lstStyle/>
        <a:p>
          <a:endParaRPr lang="en-IN" sz="900"/>
        </a:p>
      </dgm:t>
    </dgm:pt>
    <dgm:pt modelId="{86B1FFA3-EDFE-4493-8D43-E1E2D92C0B5D}">
      <dgm:prSet phldrT="[Text]" custT="1"/>
      <dgm:spPr/>
      <dgm:t>
        <a:bodyPr/>
        <a:lstStyle/>
        <a:p>
          <a:r>
            <a:rPr lang="en-IN" sz="900" dirty="0"/>
            <a:t>Sprint-2</a:t>
          </a:r>
        </a:p>
      </dgm:t>
    </dgm:pt>
    <dgm:pt modelId="{DF6DAE9C-4F0B-41FE-BFE9-DCD398CD01BC}" type="parTrans" cxnId="{0D52ED1D-77D4-49BD-A07E-3F22C8ED7974}">
      <dgm:prSet/>
      <dgm:spPr/>
      <dgm:t>
        <a:bodyPr/>
        <a:lstStyle/>
        <a:p>
          <a:endParaRPr lang="en-IN" sz="900"/>
        </a:p>
      </dgm:t>
    </dgm:pt>
    <dgm:pt modelId="{B67AD5AF-6F5F-4702-8AFA-70F20AE1F493}" type="sibTrans" cxnId="{0D52ED1D-77D4-49BD-A07E-3F22C8ED7974}">
      <dgm:prSet/>
      <dgm:spPr/>
      <dgm:t>
        <a:bodyPr/>
        <a:lstStyle/>
        <a:p>
          <a:endParaRPr lang="en-IN" sz="900"/>
        </a:p>
      </dgm:t>
    </dgm:pt>
    <dgm:pt modelId="{37997C17-3DE0-46D3-880D-4CF55F026372}">
      <dgm:prSet phldrT="[Text]" custT="1"/>
      <dgm:spPr/>
      <dgm:t>
        <a:bodyPr/>
        <a:lstStyle/>
        <a:p>
          <a:r>
            <a:rPr lang="en-IN" sz="900" dirty="0"/>
            <a:t>03 November – 23 November</a:t>
          </a:r>
        </a:p>
      </dgm:t>
    </dgm:pt>
    <dgm:pt modelId="{00457449-F2E6-4B70-8C71-3A7D12C3F72C}" type="parTrans" cxnId="{7C69EFFE-7D25-46EF-8749-64433BC4854B}">
      <dgm:prSet/>
      <dgm:spPr/>
      <dgm:t>
        <a:bodyPr/>
        <a:lstStyle/>
        <a:p>
          <a:endParaRPr lang="en-IN" sz="900"/>
        </a:p>
      </dgm:t>
    </dgm:pt>
    <dgm:pt modelId="{9C0B4D77-49BC-49CA-A026-1B66A75301B6}" type="sibTrans" cxnId="{7C69EFFE-7D25-46EF-8749-64433BC4854B}">
      <dgm:prSet/>
      <dgm:spPr/>
      <dgm:t>
        <a:bodyPr/>
        <a:lstStyle/>
        <a:p>
          <a:endParaRPr lang="en-IN" sz="900"/>
        </a:p>
      </dgm:t>
    </dgm:pt>
    <dgm:pt modelId="{51AA63F4-88BF-4955-9B35-E2B16B434EDD}">
      <dgm:prSet phldrT="[Text]" custT="1"/>
      <dgm:spPr/>
      <dgm:t>
        <a:bodyPr/>
        <a:lstStyle/>
        <a:p>
          <a:r>
            <a:rPr lang="en-IN" sz="900" dirty="0"/>
            <a:t>System Model and Design</a:t>
          </a:r>
        </a:p>
      </dgm:t>
    </dgm:pt>
    <dgm:pt modelId="{57151B29-82E4-401B-BAB3-15F08436D227}" type="parTrans" cxnId="{E99310F5-31FC-4B33-B4D0-2A70F11CBC96}">
      <dgm:prSet/>
      <dgm:spPr/>
      <dgm:t>
        <a:bodyPr/>
        <a:lstStyle/>
        <a:p>
          <a:endParaRPr lang="en-IN" sz="900"/>
        </a:p>
      </dgm:t>
    </dgm:pt>
    <dgm:pt modelId="{2135D496-DF77-46D8-9169-4A93C4A774E0}" type="sibTrans" cxnId="{E99310F5-31FC-4B33-B4D0-2A70F11CBC96}">
      <dgm:prSet/>
      <dgm:spPr/>
      <dgm:t>
        <a:bodyPr/>
        <a:lstStyle/>
        <a:p>
          <a:endParaRPr lang="en-IN" sz="900"/>
        </a:p>
      </dgm:t>
    </dgm:pt>
    <dgm:pt modelId="{8CB48DC6-E300-46B8-8A16-1237D7C47990}">
      <dgm:prSet phldrT="[Text]" custT="1"/>
      <dgm:spPr/>
      <dgm:t>
        <a:bodyPr/>
        <a:lstStyle/>
        <a:p>
          <a:r>
            <a:rPr lang="en-IN" sz="900" dirty="0"/>
            <a:t>Sprint-3</a:t>
          </a:r>
        </a:p>
      </dgm:t>
    </dgm:pt>
    <dgm:pt modelId="{F8E16CB0-A153-46EE-98E9-706E75E5D50A}" type="parTrans" cxnId="{DFE33E48-00D6-43F5-A221-47C7A22906C0}">
      <dgm:prSet/>
      <dgm:spPr/>
      <dgm:t>
        <a:bodyPr/>
        <a:lstStyle/>
        <a:p>
          <a:endParaRPr lang="en-IN" sz="900"/>
        </a:p>
      </dgm:t>
    </dgm:pt>
    <dgm:pt modelId="{81E3B3EF-FEA7-462B-A475-C7AFFE51012B}" type="sibTrans" cxnId="{DFE33E48-00D6-43F5-A221-47C7A22906C0}">
      <dgm:prSet/>
      <dgm:spPr/>
      <dgm:t>
        <a:bodyPr/>
        <a:lstStyle/>
        <a:p>
          <a:endParaRPr lang="en-IN" sz="900"/>
        </a:p>
      </dgm:t>
    </dgm:pt>
    <dgm:pt modelId="{3C5C0951-EEB7-4109-984B-141341C1126F}">
      <dgm:prSet phldrT="[Text]" custT="1"/>
      <dgm:spPr/>
      <dgm:t>
        <a:bodyPr/>
        <a:lstStyle/>
        <a:p>
          <a:r>
            <a:rPr lang="en-IN" sz="900" dirty="0"/>
            <a:t>24 November – 03 December</a:t>
          </a:r>
        </a:p>
      </dgm:t>
    </dgm:pt>
    <dgm:pt modelId="{CE8BEB8E-4E1D-457D-BE4F-851F124AE9D2}" type="parTrans" cxnId="{A1BF3B26-8923-4E94-A170-E56D0C19AB26}">
      <dgm:prSet/>
      <dgm:spPr/>
      <dgm:t>
        <a:bodyPr/>
        <a:lstStyle/>
        <a:p>
          <a:endParaRPr lang="en-IN" sz="900"/>
        </a:p>
      </dgm:t>
    </dgm:pt>
    <dgm:pt modelId="{B03AEAFE-8C49-4D9D-AB5A-65DC030C6202}" type="sibTrans" cxnId="{A1BF3B26-8923-4E94-A170-E56D0C19AB26}">
      <dgm:prSet/>
      <dgm:spPr/>
      <dgm:t>
        <a:bodyPr/>
        <a:lstStyle/>
        <a:p>
          <a:endParaRPr lang="en-IN" sz="900"/>
        </a:p>
      </dgm:t>
    </dgm:pt>
    <dgm:pt modelId="{CE007C55-A889-4FE6-B812-E20CF664AD55}">
      <dgm:prSet phldrT="[Text]" custT="1"/>
      <dgm:spPr/>
      <dgm:t>
        <a:bodyPr/>
        <a:lstStyle/>
        <a:p>
          <a:r>
            <a:rPr lang="en-IN" sz="900" dirty="0"/>
            <a:t>Bug Fixes, Deployment, Final Demo</a:t>
          </a:r>
        </a:p>
      </dgm:t>
    </dgm:pt>
    <dgm:pt modelId="{664630E0-FDA5-42EC-BC5E-0BAC39A614DA}" type="parTrans" cxnId="{14B49412-862E-493E-BAAF-E093F972732F}">
      <dgm:prSet/>
      <dgm:spPr/>
      <dgm:t>
        <a:bodyPr/>
        <a:lstStyle/>
        <a:p>
          <a:endParaRPr lang="en-IN" sz="900"/>
        </a:p>
      </dgm:t>
    </dgm:pt>
    <dgm:pt modelId="{1ACD5507-9F8E-4567-AC18-4E8ED53666DF}" type="sibTrans" cxnId="{14B49412-862E-493E-BAAF-E093F972732F}">
      <dgm:prSet/>
      <dgm:spPr/>
      <dgm:t>
        <a:bodyPr/>
        <a:lstStyle/>
        <a:p>
          <a:endParaRPr lang="en-IN" sz="900"/>
        </a:p>
      </dgm:t>
    </dgm:pt>
    <dgm:pt modelId="{2616F630-81FC-46F6-96E7-123316D24676}" type="pres">
      <dgm:prSet presAssocID="{0D601B46-89E6-4DE8-A8A8-28F9B9534249}" presName="linearFlow" presStyleCnt="0">
        <dgm:presLayoutVars>
          <dgm:dir/>
          <dgm:animLvl val="lvl"/>
          <dgm:resizeHandles val="exact"/>
        </dgm:presLayoutVars>
      </dgm:prSet>
      <dgm:spPr/>
    </dgm:pt>
    <dgm:pt modelId="{2F306FAC-3782-4503-A29E-CB5B952682AE}" type="pres">
      <dgm:prSet presAssocID="{54A0A829-5A9B-4128-A980-C20A66864B55}" presName="composite" presStyleCnt="0"/>
      <dgm:spPr/>
    </dgm:pt>
    <dgm:pt modelId="{14440057-2CD1-4A57-B312-8D03CF921200}" type="pres">
      <dgm:prSet presAssocID="{54A0A829-5A9B-4128-A980-C20A66864B5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2A913F-25CB-41E7-A2EC-ADEF96BF1AF9}" type="pres">
      <dgm:prSet presAssocID="{54A0A829-5A9B-4128-A980-C20A66864B55}" presName="descendantText" presStyleLbl="alignAcc1" presStyleIdx="0" presStyleCnt="4">
        <dgm:presLayoutVars>
          <dgm:bulletEnabled val="1"/>
        </dgm:presLayoutVars>
      </dgm:prSet>
      <dgm:spPr/>
    </dgm:pt>
    <dgm:pt modelId="{7F8CDFD0-BCC8-41B8-881E-5B10BA19F11E}" type="pres">
      <dgm:prSet presAssocID="{B2BAE08C-1E31-4DBE-8E8B-1D74C3036F4B}" presName="sp" presStyleCnt="0"/>
      <dgm:spPr/>
    </dgm:pt>
    <dgm:pt modelId="{25AA724E-AFF4-49C3-828A-F57536512971}" type="pres">
      <dgm:prSet presAssocID="{69CB9839-D95B-47B0-9526-D9F368F1C412}" presName="composite" presStyleCnt="0"/>
      <dgm:spPr/>
    </dgm:pt>
    <dgm:pt modelId="{18E725E2-FC18-4FF1-859B-A77DB50057B2}" type="pres">
      <dgm:prSet presAssocID="{69CB9839-D95B-47B0-9526-D9F368F1C41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28C5B14-DEFB-4CB0-8420-5570E8800A74}" type="pres">
      <dgm:prSet presAssocID="{69CB9839-D95B-47B0-9526-D9F368F1C412}" presName="descendantText" presStyleLbl="alignAcc1" presStyleIdx="1" presStyleCnt="4">
        <dgm:presLayoutVars>
          <dgm:bulletEnabled val="1"/>
        </dgm:presLayoutVars>
      </dgm:prSet>
      <dgm:spPr/>
    </dgm:pt>
    <dgm:pt modelId="{4F3281EA-F3E1-4638-9556-6B34B83A61B4}" type="pres">
      <dgm:prSet presAssocID="{4C60C0D3-5C11-4FAC-ACE3-1B0A792934A6}" presName="sp" presStyleCnt="0"/>
      <dgm:spPr/>
    </dgm:pt>
    <dgm:pt modelId="{ADB6B656-A1AF-418D-AFC3-69C97492DF94}" type="pres">
      <dgm:prSet presAssocID="{86B1FFA3-EDFE-4493-8D43-E1E2D92C0B5D}" presName="composite" presStyleCnt="0"/>
      <dgm:spPr/>
    </dgm:pt>
    <dgm:pt modelId="{D9807986-AE2B-45B6-9584-FFD123045A6C}" type="pres">
      <dgm:prSet presAssocID="{86B1FFA3-EDFE-4493-8D43-E1E2D92C0B5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79FE846-1805-4CC5-9194-328042BECB0C}" type="pres">
      <dgm:prSet presAssocID="{86B1FFA3-EDFE-4493-8D43-E1E2D92C0B5D}" presName="descendantText" presStyleLbl="alignAcc1" presStyleIdx="2" presStyleCnt="4">
        <dgm:presLayoutVars>
          <dgm:bulletEnabled val="1"/>
        </dgm:presLayoutVars>
      </dgm:prSet>
      <dgm:spPr/>
    </dgm:pt>
    <dgm:pt modelId="{B005CEBE-707E-4222-B45F-D0F4A750BA11}" type="pres">
      <dgm:prSet presAssocID="{B67AD5AF-6F5F-4702-8AFA-70F20AE1F493}" presName="sp" presStyleCnt="0"/>
      <dgm:spPr/>
    </dgm:pt>
    <dgm:pt modelId="{EDE34486-F5D9-4B6A-9A15-D270F07EF933}" type="pres">
      <dgm:prSet presAssocID="{8CB48DC6-E300-46B8-8A16-1237D7C47990}" presName="composite" presStyleCnt="0"/>
      <dgm:spPr/>
    </dgm:pt>
    <dgm:pt modelId="{2FF3A245-D116-4FC9-BEA1-1A46D6FD587D}" type="pres">
      <dgm:prSet presAssocID="{8CB48DC6-E300-46B8-8A16-1237D7C4799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32A1C6C-68CC-4DA6-BCC4-C431623A66D9}" type="pres">
      <dgm:prSet presAssocID="{8CB48DC6-E300-46B8-8A16-1237D7C4799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8334D08-615D-4C2A-9F57-B7B79CBD2F76}" srcId="{0D601B46-89E6-4DE8-A8A8-28F9B9534249}" destId="{69CB9839-D95B-47B0-9526-D9F368F1C412}" srcOrd="1" destOrd="0" parTransId="{BD342B8A-B688-450A-85A5-CCAD93982832}" sibTransId="{4C60C0D3-5C11-4FAC-ACE3-1B0A792934A6}"/>
    <dgm:cxn modelId="{65D73109-F721-4C2A-8C26-45BF96F6F4F6}" type="presOf" srcId="{51AA63F4-88BF-4955-9B35-E2B16B434EDD}" destId="{079FE846-1805-4CC5-9194-328042BECB0C}" srcOrd="0" destOrd="1" presId="urn:microsoft.com/office/officeart/2005/8/layout/chevron2"/>
    <dgm:cxn modelId="{A0993A0E-1401-4FAC-B097-A9B7E07B8C1F}" type="presOf" srcId="{A9862AF3-7169-4875-8A86-8FFC75971E83}" destId="{A28C5B14-DEFB-4CB0-8420-5570E8800A74}" srcOrd="0" destOrd="1" presId="urn:microsoft.com/office/officeart/2005/8/layout/chevron2"/>
    <dgm:cxn modelId="{14B49412-862E-493E-BAAF-E093F972732F}" srcId="{8CB48DC6-E300-46B8-8A16-1237D7C47990}" destId="{CE007C55-A889-4FE6-B812-E20CF664AD55}" srcOrd="1" destOrd="0" parTransId="{664630E0-FDA5-42EC-BC5E-0BAC39A614DA}" sibTransId="{1ACD5507-9F8E-4567-AC18-4E8ED53666DF}"/>
    <dgm:cxn modelId="{0D52ED1D-77D4-49BD-A07E-3F22C8ED7974}" srcId="{0D601B46-89E6-4DE8-A8A8-28F9B9534249}" destId="{86B1FFA3-EDFE-4493-8D43-E1E2D92C0B5D}" srcOrd="2" destOrd="0" parTransId="{DF6DAE9C-4F0B-41FE-BFE9-DCD398CD01BC}" sibTransId="{B67AD5AF-6F5F-4702-8AFA-70F20AE1F493}"/>
    <dgm:cxn modelId="{330FA123-A9BA-4EDE-B201-993589A188C1}" type="presOf" srcId="{CE007C55-A889-4FE6-B812-E20CF664AD55}" destId="{432A1C6C-68CC-4DA6-BCC4-C431623A66D9}" srcOrd="0" destOrd="1" presId="urn:microsoft.com/office/officeart/2005/8/layout/chevron2"/>
    <dgm:cxn modelId="{A1BF3B26-8923-4E94-A170-E56D0C19AB26}" srcId="{8CB48DC6-E300-46B8-8A16-1237D7C47990}" destId="{3C5C0951-EEB7-4109-984B-141341C1126F}" srcOrd="0" destOrd="0" parTransId="{CE8BEB8E-4E1D-457D-BE4F-851F124AE9D2}" sibTransId="{B03AEAFE-8C49-4D9D-AB5A-65DC030C6202}"/>
    <dgm:cxn modelId="{59F57526-1371-430A-A2EF-A1FEE77F6D82}" type="presOf" srcId="{3C5C0951-EEB7-4109-984B-141341C1126F}" destId="{432A1C6C-68CC-4DA6-BCC4-C431623A66D9}" srcOrd="0" destOrd="0" presId="urn:microsoft.com/office/officeart/2005/8/layout/chevron2"/>
    <dgm:cxn modelId="{11264934-F2A7-46B5-9FE1-4CAA1C28BD1B}" type="presOf" srcId="{54A0A829-5A9B-4128-A980-C20A66864B55}" destId="{14440057-2CD1-4A57-B312-8D03CF921200}" srcOrd="0" destOrd="0" presId="urn:microsoft.com/office/officeart/2005/8/layout/chevron2"/>
    <dgm:cxn modelId="{4BC6FB34-B28B-4048-A90D-BED58AD3E01F}" srcId="{69CB9839-D95B-47B0-9526-D9F368F1C412}" destId="{5F8AA8C4-0C87-4663-80BA-892C41C0E203}" srcOrd="0" destOrd="0" parTransId="{1F8AC392-BD22-4DAC-869E-65369BA755CE}" sibTransId="{F6CBE5FD-1C3B-43A9-8B6D-C397D2710B0F}"/>
    <dgm:cxn modelId="{0BCC875D-29F6-4EA3-AC05-B9EEFA51B31B}" type="presOf" srcId="{5F8AA8C4-0C87-4663-80BA-892C41C0E203}" destId="{A28C5B14-DEFB-4CB0-8420-5570E8800A74}" srcOrd="0" destOrd="0" presId="urn:microsoft.com/office/officeart/2005/8/layout/chevron2"/>
    <dgm:cxn modelId="{DFE33E48-00D6-43F5-A221-47C7A22906C0}" srcId="{0D601B46-89E6-4DE8-A8A8-28F9B9534249}" destId="{8CB48DC6-E300-46B8-8A16-1237D7C47990}" srcOrd="3" destOrd="0" parTransId="{F8E16CB0-A153-46EE-98E9-706E75E5D50A}" sibTransId="{81E3B3EF-FEA7-462B-A475-C7AFFE51012B}"/>
    <dgm:cxn modelId="{826C424E-6BBD-4520-B39B-DC43A99943D1}" type="presOf" srcId="{59FC05B5-54DA-4037-AAB2-30A434827871}" destId="{692A913F-25CB-41E7-A2EC-ADEF96BF1AF9}" srcOrd="0" destOrd="0" presId="urn:microsoft.com/office/officeart/2005/8/layout/chevron2"/>
    <dgm:cxn modelId="{054DDB83-1CC7-4570-985B-086FCA0D5A14}" type="presOf" srcId="{69CB9839-D95B-47B0-9526-D9F368F1C412}" destId="{18E725E2-FC18-4FF1-859B-A77DB50057B2}" srcOrd="0" destOrd="0" presId="urn:microsoft.com/office/officeart/2005/8/layout/chevron2"/>
    <dgm:cxn modelId="{F65BBB87-9F27-4A45-8E02-B45F316CF1F4}" type="presOf" srcId="{8CB48DC6-E300-46B8-8A16-1237D7C47990}" destId="{2FF3A245-D116-4FC9-BEA1-1A46D6FD587D}" srcOrd="0" destOrd="0" presId="urn:microsoft.com/office/officeart/2005/8/layout/chevron2"/>
    <dgm:cxn modelId="{4317ED96-52A1-4224-8DAB-E42B8E88F436}" type="presOf" srcId="{0D601B46-89E6-4DE8-A8A8-28F9B9534249}" destId="{2616F630-81FC-46F6-96E7-123316D24676}" srcOrd="0" destOrd="0" presId="urn:microsoft.com/office/officeart/2005/8/layout/chevron2"/>
    <dgm:cxn modelId="{A2A639A7-8F35-4565-92DA-AFB3AB32E580}" srcId="{0D601B46-89E6-4DE8-A8A8-28F9B9534249}" destId="{54A0A829-5A9B-4128-A980-C20A66864B55}" srcOrd="0" destOrd="0" parTransId="{8432DDB0-C29B-43BA-AF37-B72B37536B4E}" sibTransId="{B2BAE08C-1E31-4DBE-8E8B-1D74C3036F4B}"/>
    <dgm:cxn modelId="{8C648CB7-12A8-4BF9-B58C-CC648968E2AD}" srcId="{54A0A829-5A9B-4128-A980-C20A66864B55}" destId="{88634783-98F2-4EDD-8615-89ED287C7C0E}" srcOrd="1" destOrd="0" parTransId="{DB485786-E2A7-4299-B242-AA72CE0BD507}" sibTransId="{F3A832EB-B85B-4FD1-BAA0-F8117B2D13ED}"/>
    <dgm:cxn modelId="{48C5E4CF-C7D4-4AB3-A023-3D8BB72A2D26}" srcId="{54A0A829-5A9B-4128-A980-C20A66864B55}" destId="{59FC05B5-54DA-4037-AAB2-30A434827871}" srcOrd="0" destOrd="0" parTransId="{51FBA0A8-1450-4C0C-BD35-9F608E6158A0}" sibTransId="{132C1FC5-633F-4862-A3D6-2A69D1E99572}"/>
    <dgm:cxn modelId="{5438C1D5-A499-496B-A603-6A0C8CE8DA80}" type="presOf" srcId="{86B1FFA3-EDFE-4493-8D43-E1E2D92C0B5D}" destId="{D9807986-AE2B-45B6-9584-FFD123045A6C}" srcOrd="0" destOrd="0" presId="urn:microsoft.com/office/officeart/2005/8/layout/chevron2"/>
    <dgm:cxn modelId="{520985D9-C890-4720-AC32-640EE273110F}" type="presOf" srcId="{88634783-98F2-4EDD-8615-89ED287C7C0E}" destId="{692A913F-25CB-41E7-A2EC-ADEF96BF1AF9}" srcOrd="0" destOrd="1" presId="urn:microsoft.com/office/officeart/2005/8/layout/chevron2"/>
    <dgm:cxn modelId="{BB6608E7-4194-4593-9BE0-3D03A7FE095F}" type="presOf" srcId="{37997C17-3DE0-46D3-880D-4CF55F026372}" destId="{079FE846-1805-4CC5-9194-328042BECB0C}" srcOrd="0" destOrd="0" presId="urn:microsoft.com/office/officeart/2005/8/layout/chevron2"/>
    <dgm:cxn modelId="{7E3CBDEC-F1AF-4374-8CC1-D7406106F713}" srcId="{69CB9839-D95B-47B0-9526-D9F368F1C412}" destId="{A9862AF3-7169-4875-8A86-8FFC75971E83}" srcOrd="1" destOrd="0" parTransId="{C093BB0E-47CF-4557-BD94-CBD044F7F1DA}" sibTransId="{CD91712D-E141-45BA-B913-9DE3466B0FAA}"/>
    <dgm:cxn modelId="{E99310F5-31FC-4B33-B4D0-2A70F11CBC96}" srcId="{86B1FFA3-EDFE-4493-8D43-E1E2D92C0B5D}" destId="{51AA63F4-88BF-4955-9B35-E2B16B434EDD}" srcOrd="1" destOrd="0" parTransId="{57151B29-82E4-401B-BAB3-15F08436D227}" sibTransId="{2135D496-DF77-46D8-9169-4A93C4A774E0}"/>
    <dgm:cxn modelId="{7C69EFFE-7D25-46EF-8749-64433BC4854B}" srcId="{86B1FFA3-EDFE-4493-8D43-E1E2D92C0B5D}" destId="{37997C17-3DE0-46D3-880D-4CF55F026372}" srcOrd="0" destOrd="0" parTransId="{00457449-F2E6-4B70-8C71-3A7D12C3F72C}" sibTransId="{9C0B4D77-49BC-49CA-A026-1B66A75301B6}"/>
    <dgm:cxn modelId="{324D4C13-8040-4BB3-8DEF-149FA0B971D6}" type="presParOf" srcId="{2616F630-81FC-46F6-96E7-123316D24676}" destId="{2F306FAC-3782-4503-A29E-CB5B952682AE}" srcOrd="0" destOrd="0" presId="urn:microsoft.com/office/officeart/2005/8/layout/chevron2"/>
    <dgm:cxn modelId="{2113C476-448B-45CA-A323-DED140BC9531}" type="presParOf" srcId="{2F306FAC-3782-4503-A29E-CB5B952682AE}" destId="{14440057-2CD1-4A57-B312-8D03CF921200}" srcOrd="0" destOrd="0" presId="urn:microsoft.com/office/officeart/2005/8/layout/chevron2"/>
    <dgm:cxn modelId="{F7D46BF8-2A2F-4E92-95CD-AE9D42EF0CFD}" type="presParOf" srcId="{2F306FAC-3782-4503-A29E-CB5B952682AE}" destId="{692A913F-25CB-41E7-A2EC-ADEF96BF1AF9}" srcOrd="1" destOrd="0" presId="urn:microsoft.com/office/officeart/2005/8/layout/chevron2"/>
    <dgm:cxn modelId="{29A8A3DA-FE35-43CE-A2BA-E4F646C566CD}" type="presParOf" srcId="{2616F630-81FC-46F6-96E7-123316D24676}" destId="{7F8CDFD0-BCC8-41B8-881E-5B10BA19F11E}" srcOrd="1" destOrd="0" presId="urn:microsoft.com/office/officeart/2005/8/layout/chevron2"/>
    <dgm:cxn modelId="{228E63BE-42C2-498E-BD91-8CE1E6BF1319}" type="presParOf" srcId="{2616F630-81FC-46F6-96E7-123316D24676}" destId="{25AA724E-AFF4-49C3-828A-F57536512971}" srcOrd="2" destOrd="0" presId="urn:microsoft.com/office/officeart/2005/8/layout/chevron2"/>
    <dgm:cxn modelId="{C711EA04-801D-408C-ACC6-D7501CC99E5A}" type="presParOf" srcId="{25AA724E-AFF4-49C3-828A-F57536512971}" destId="{18E725E2-FC18-4FF1-859B-A77DB50057B2}" srcOrd="0" destOrd="0" presId="urn:microsoft.com/office/officeart/2005/8/layout/chevron2"/>
    <dgm:cxn modelId="{178EEF03-DC84-4507-BBD6-5D86970CD387}" type="presParOf" srcId="{25AA724E-AFF4-49C3-828A-F57536512971}" destId="{A28C5B14-DEFB-4CB0-8420-5570E8800A74}" srcOrd="1" destOrd="0" presId="urn:microsoft.com/office/officeart/2005/8/layout/chevron2"/>
    <dgm:cxn modelId="{B23B9D02-EC94-41A8-97D2-7F83C6E74C8E}" type="presParOf" srcId="{2616F630-81FC-46F6-96E7-123316D24676}" destId="{4F3281EA-F3E1-4638-9556-6B34B83A61B4}" srcOrd="3" destOrd="0" presId="urn:microsoft.com/office/officeart/2005/8/layout/chevron2"/>
    <dgm:cxn modelId="{82252FF5-DEAA-4975-AB16-F606A8AC35B0}" type="presParOf" srcId="{2616F630-81FC-46F6-96E7-123316D24676}" destId="{ADB6B656-A1AF-418D-AFC3-69C97492DF94}" srcOrd="4" destOrd="0" presId="urn:microsoft.com/office/officeart/2005/8/layout/chevron2"/>
    <dgm:cxn modelId="{DCD75C3D-0619-451C-AD0B-FCCA571FE882}" type="presParOf" srcId="{ADB6B656-A1AF-418D-AFC3-69C97492DF94}" destId="{D9807986-AE2B-45B6-9584-FFD123045A6C}" srcOrd="0" destOrd="0" presId="urn:microsoft.com/office/officeart/2005/8/layout/chevron2"/>
    <dgm:cxn modelId="{10147979-AA90-435B-9B08-E59B8B88A310}" type="presParOf" srcId="{ADB6B656-A1AF-418D-AFC3-69C97492DF94}" destId="{079FE846-1805-4CC5-9194-328042BECB0C}" srcOrd="1" destOrd="0" presId="urn:microsoft.com/office/officeart/2005/8/layout/chevron2"/>
    <dgm:cxn modelId="{4EFEC22D-539F-4C08-866E-84C71CF87F36}" type="presParOf" srcId="{2616F630-81FC-46F6-96E7-123316D24676}" destId="{B005CEBE-707E-4222-B45F-D0F4A750BA11}" srcOrd="5" destOrd="0" presId="urn:microsoft.com/office/officeart/2005/8/layout/chevron2"/>
    <dgm:cxn modelId="{810C2D92-66B7-4574-9469-5177F17D4F78}" type="presParOf" srcId="{2616F630-81FC-46F6-96E7-123316D24676}" destId="{EDE34486-F5D9-4B6A-9A15-D270F07EF933}" srcOrd="6" destOrd="0" presId="urn:microsoft.com/office/officeart/2005/8/layout/chevron2"/>
    <dgm:cxn modelId="{5BFB539B-767A-44F3-8CB4-2038000AB1C2}" type="presParOf" srcId="{EDE34486-F5D9-4B6A-9A15-D270F07EF933}" destId="{2FF3A245-D116-4FC9-BEA1-1A46D6FD587D}" srcOrd="0" destOrd="0" presId="urn:microsoft.com/office/officeart/2005/8/layout/chevron2"/>
    <dgm:cxn modelId="{F0E18E0C-361E-4224-80C1-CA06A74F989F}" type="presParOf" srcId="{EDE34486-F5D9-4B6A-9A15-D270F07EF933}" destId="{432A1C6C-68CC-4DA6-BCC4-C431623A66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40057-2CD1-4A57-B312-8D03CF921200}">
      <dsp:nvSpPr>
        <dsp:cNvPr id="0" name=""/>
        <dsp:cNvSpPr/>
      </dsp:nvSpPr>
      <dsp:spPr>
        <a:xfrm rot="5400000">
          <a:off x="-95520" y="95520"/>
          <a:ext cx="636802" cy="44576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Sprint-0</a:t>
          </a:r>
        </a:p>
      </dsp:txBody>
      <dsp:txXfrm rot="-5400000">
        <a:off x="1" y="222881"/>
        <a:ext cx="445761" cy="191041"/>
      </dsp:txXfrm>
    </dsp:sp>
    <dsp:sp modelId="{692A913F-25CB-41E7-A2EC-ADEF96BF1AF9}">
      <dsp:nvSpPr>
        <dsp:cNvPr id="0" name=""/>
        <dsp:cNvSpPr/>
      </dsp:nvSpPr>
      <dsp:spPr>
        <a:xfrm rot="5400000">
          <a:off x="1561247" y="-1115485"/>
          <a:ext cx="413921" cy="264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18 September – 16 October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Team Registration and Engineering Setup</a:t>
          </a:r>
        </a:p>
      </dsp:txBody>
      <dsp:txXfrm rot="-5400000">
        <a:off x="445761" y="20207"/>
        <a:ext cx="2624687" cy="373509"/>
      </dsp:txXfrm>
    </dsp:sp>
    <dsp:sp modelId="{18E725E2-FC18-4FF1-859B-A77DB50057B2}">
      <dsp:nvSpPr>
        <dsp:cNvPr id="0" name=""/>
        <dsp:cNvSpPr/>
      </dsp:nvSpPr>
      <dsp:spPr>
        <a:xfrm rot="5400000">
          <a:off x="-95520" y="565707"/>
          <a:ext cx="636802" cy="445761"/>
        </a:xfrm>
        <a:prstGeom prst="chevron">
          <a:avLst/>
        </a:prstGeom>
        <a:solidFill>
          <a:schemeClr val="accent4">
            <a:hueOff val="-1216724"/>
            <a:satOff val="4058"/>
            <a:lumOff val="6405"/>
            <a:alphaOff val="0"/>
          </a:schemeClr>
        </a:solidFill>
        <a:ln w="25400" cap="flat" cmpd="sng" algn="ctr">
          <a:solidFill>
            <a:schemeClr val="accent4">
              <a:hueOff val="-1216724"/>
              <a:satOff val="4058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Sprint-1</a:t>
          </a:r>
        </a:p>
      </dsp:txBody>
      <dsp:txXfrm rot="-5400000">
        <a:off x="1" y="693068"/>
        <a:ext cx="445761" cy="191041"/>
      </dsp:txXfrm>
    </dsp:sp>
    <dsp:sp modelId="{A28C5B14-DEFB-4CB0-8420-5570E8800A74}">
      <dsp:nvSpPr>
        <dsp:cNvPr id="0" name=""/>
        <dsp:cNvSpPr/>
      </dsp:nvSpPr>
      <dsp:spPr>
        <a:xfrm rot="5400000">
          <a:off x="1561247" y="-645298"/>
          <a:ext cx="413921" cy="264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216724"/>
              <a:satOff val="4058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17 October -  02 November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Software Specification</a:t>
          </a:r>
        </a:p>
      </dsp:txBody>
      <dsp:txXfrm rot="-5400000">
        <a:off x="445761" y="490394"/>
        <a:ext cx="2624687" cy="373509"/>
      </dsp:txXfrm>
    </dsp:sp>
    <dsp:sp modelId="{D9807986-AE2B-45B6-9584-FFD123045A6C}">
      <dsp:nvSpPr>
        <dsp:cNvPr id="0" name=""/>
        <dsp:cNvSpPr/>
      </dsp:nvSpPr>
      <dsp:spPr>
        <a:xfrm rot="5400000">
          <a:off x="-95520" y="1035894"/>
          <a:ext cx="636802" cy="445761"/>
        </a:xfrm>
        <a:prstGeom prst="chevron">
          <a:avLst/>
        </a:prstGeom>
        <a:solidFill>
          <a:schemeClr val="accent4">
            <a:hueOff val="-2433449"/>
            <a:satOff val="8116"/>
            <a:lumOff val="12811"/>
            <a:alphaOff val="0"/>
          </a:schemeClr>
        </a:solidFill>
        <a:ln w="25400" cap="flat" cmpd="sng" algn="ctr">
          <a:solidFill>
            <a:schemeClr val="accent4">
              <a:hueOff val="-2433449"/>
              <a:satOff val="8116"/>
              <a:lumOff val="12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Sprint-2</a:t>
          </a:r>
        </a:p>
      </dsp:txBody>
      <dsp:txXfrm rot="-5400000">
        <a:off x="1" y="1163255"/>
        <a:ext cx="445761" cy="191041"/>
      </dsp:txXfrm>
    </dsp:sp>
    <dsp:sp modelId="{079FE846-1805-4CC5-9194-328042BECB0C}">
      <dsp:nvSpPr>
        <dsp:cNvPr id="0" name=""/>
        <dsp:cNvSpPr/>
      </dsp:nvSpPr>
      <dsp:spPr>
        <a:xfrm rot="5400000">
          <a:off x="1561247" y="-175111"/>
          <a:ext cx="413921" cy="264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433449"/>
              <a:satOff val="8116"/>
              <a:lumOff val="12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03 November – 23 November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System Model and Design</a:t>
          </a:r>
        </a:p>
      </dsp:txBody>
      <dsp:txXfrm rot="-5400000">
        <a:off x="445761" y="960581"/>
        <a:ext cx="2624687" cy="373509"/>
      </dsp:txXfrm>
    </dsp:sp>
    <dsp:sp modelId="{2FF3A245-D116-4FC9-BEA1-1A46D6FD587D}">
      <dsp:nvSpPr>
        <dsp:cNvPr id="0" name=""/>
        <dsp:cNvSpPr/>
      </dsp:nvSpPr>
      <dsp:spPr>
        <a:xfrm rot="5400000">
          <a:off x="-95520" y="1506081"/>
          <a:ext cx="636802" cy="445761"/>
        </a:xfrm>
        <a:prstGeom prst="chevron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25400" cap="flat" cmpd="sng" algn="ctr">
          <a:solidFill>
            <a:schemeClr val="accent4">
              <a:hueOff val="-3650173"/>
              <a:satOff val="12174"/>
              <a:lumOff val="1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Sprint-3</a:t>
          </a:r>
        </a:p>
      </dsp:txBody>
      <dsp:txXfrm rot="-5400000">
        <a:off x="1" y="1633442"/>
        <a:ext cx="445761" cy="191041"/>
      </dsp:txXfrm>
    </dsp:sp>
    <dsp:sp modelId="{432A1C6C-68CC-4DA6-BCC4-C431623A66D9}">
      <dsp:nvSpPr>
        <dsp:cNvPr id="0" name=""/>
        <dsp:cNvSpPr/>
      </dsp:nvSpPr>
      <dsp:spPr>
        <a:xfrm rot="5400000">
          <a:off x="1561247" y="295075"/>
          <a:ext cx="413921" cy="2644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650173"/>
              <a:satOff val="12174"/>
              <a:lumOff val="1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24 November – 03 December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Bug Fixes, Deployment, Final Demo</a:t>
          </a:r>
        </a:p>
      </dsp:txBody>
      <dsp:txXfrm rot="-5400000">
        <a:off x="445761" y="1430767"/>
        <a:ext cx="2624687" cy="37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470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65c9c8b4_1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29a65c9c8b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46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75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542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58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632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89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5313759" y="1657349"/>
            <a:ext cx="27432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60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59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0" cy="23433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513160" y="3225800"/>
            <a:ext cx="64008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13159" y="2946401"/>
            <a:ext cx="6400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513158" y="3575049"/>
            <a:ext cx="64008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 rot="5400000">
            <a:off x="2357859" y="-1330350"/>
            <a:ext cx="27114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 rot="5400000">
            <a:off x="5571009" y="1457400"/>
            <a:ext cx="34290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1457250" y="-428550"/>
            <a:ext cx="3981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905119" y="2222500"/>
            <a:ext cx="2236501" cy="2406758"/>
            <a:chOff x="9206826" y="2963333"/>
            <a:chExt cx="2982001" cy="3209011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pixabay.com/en/man-run-work-business-target-275861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ixabay.com/en/fire-flame-danger-burn-light-307384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ngall.com/think-png/download/66114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18" Type="http://schemas.openxmlformats.org/officeDocument/2006/relationships/image" Target="../media/image29.svg"/><Relationship Id="rId26" Type="http://schemas.openxmlformats.org/officeDocument/2006/relationships/image" Target="../media/image37.svg"/><Relationship Id="rId3" Type="http://schemas.openxmlformats.org/officeDocument/2006/relationships/image" Target="../media/image1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5.sv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5.svg"/><Relationship Id="rId22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jp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175804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JobHive Problem Statement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FF6981-78BF-2E6C-F8D7-2436F18CFCF7}"/>
              </a:ext>
            </a:extLst>
          </p:cNvPr>
          <p:cNvCxnSpPr>
            <a:cxnSpLocks/>
          </p:cNvCxnSpPr>
          <p:nvPr/>
        </p:nvCxnSpPr>
        <p:spPr>
          <a:xfrm flipV="1">
            <a:off x="428662" y="2221552"/>
            <a:ext cx="601775" cy="1105554"/>
          </a:xfrm>
          <a:prstGeom prst="line">
            <a:avLst/>
          </a:prstGeom>
          <a:noFill/>
          <a:ln w="57150"/>
          <a:scene3d>
            <a:camera prst="isometricOffAxis2Top">
              <a:rot lat="17430727" lon="18749827" rev="2254114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6" name="Google Shape;196;p30"/>
          <p:cNvSpPr/>
          <p:nvPr/>
        </p:nvSpPr>
        <p:spPr>
          <a:xfrm rot="10800000">
            <a:off x="0" y="0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25A996-E49B-2712-AB9F-726D4FEBDB37}"/>
              </a:ext>
            </a:extLst>
          </p:cNvPr>
          <p:cNvCxnSpPr>
            <a:cxnSpLocks/>
          </p:cNvCxnSpPr>
          <p:nvPr/>
        </p:nvCxnSpPr>
        <p:spPr>
          <a:xfrm flipV="1">
            <a:off x="89256" y="2150164"/>
            <a:ext cx="601775" cy="1105554"/>
          </a:xfrm>
          <a:prstGeom prst="line">
            <a:avLst/>
          </a:prstGeom>
          <a:noFill/>
          <a:ln w="57150"/>
          <a:scene3d>
            <a:camera prst="isometricOffAxis2Top">
              <a:rot lat="17430727" lon="18749827" rev="2254114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49779D-4345-55E0-BA0A-A0A06447EC25}"/>
              </a:ext>
            </a:extLst>
          </p:cNvPr>
          <p:cNvGrpSpPr/>
          <p:nvPr/>
        </p:nvGrpSpPr>
        <p:grpSpPr>
          <a:xfrm>
            <a:off x="102798" y="1656864"/>
            <a:ext cx="6683993" cy="3211794"/>
            <a:chOff x="3776870" y="2897941"/>
            <a:chExt cx="8468139" cy="3343833"/>
          </a:xfrm>
          <a:scene3d>
            <a:camera prst="isometricOffAxis2Top">
              <a:rot lat="17430727" lon="18749827" rev="2254114"/>
            </a:camera>
            <a:lightRig rig="threePt" dir="t"/>
          </a:scene3d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975A6FB-A470-4A30-A236-8F80D83C1749}"/>
                </a:ext>
              </a:extLst>
            </p:cNvPr>
            <p:cNvSpPr/>
            <p:nvPr/>
          </p:nvSpPr>
          <p:spPr>
            <a:xfrm>
              <a:off x="3776870" y="4651513"/>
              <a:ext cx="8468139" cy="1590261"/>
            </a:xfrm>
            <a:custGeom>
              <a:avLst/>
              <a:gdLst>
                <a:gd name="connsiteX0" fmla="*/ 0 w 8468139"/>
                <a:gd name="connsiteY0" fmla="*/ 0 h 1590261"/>
                <a:gd name="connsiteX1" fmla="*/ 1775791 w 8468139"/>
                <a:gd name="connsiteY1" fmla="*/ 940904 h 1590261"/>
                <a:gd name="connsiteX2" fmla="*/ 4320208 w 8468139"/>
                <a:gd name="connsiteY2" fmla="*/ 1205948 h 1590261"/>
                <a:gd name="connsiteX3" fmla="*/ 6334539 w 8468139"/>
                <a:gd name="connsiteY3" fmla="*/ 1245704 h 1590261"/>
                <a:gd name="connsiteX4" fmla="*/ 8468139 w 8468139"/>
                <a:gd name="connsiteY4" fmla="*/ 1590261 h 15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8139" h="1590261">
                  <a:moveTo>
                    <a:pt x="0" y="0"/>
                  </a:moveTo>
                  <a:lnTo>
                    <a:pt x="1775791" y="940904"/>
                  </a:lnTo>
                  <a:lnTo>
                    <a:pt x="4320208" y="1205948"/>
                  </a:lnTo>
                  <a:lnTo>
                    <a:pt x="6334539" y="1245704"/>
                  </a:lnTo>
                  <a:lnTo>
                    <a:pt x="8468139" y="1590261"/>
                  </a:lnTo>
                </a:path>
              </a:pathLst>
            </a:cu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35E957-B5D2-CF7B-3A8C-127A4AA8C9C0}"/>
                </a:ext>
              </a:extLst>
            </p:cNvPr>
            <p:cNvSpPr/>
            <p:nvPr/>
          </p:nvSpPr>
          <p:spPr>
            <a:xfrm>
              <a:off x="3776870" y="2897941"/>
              <a:ext cx="8468139" cy="1590261"/>
            </a:xfrm>
            <a:custGeom>
              <a:avLst/>
              <a:gdLst>
                <a:gd name="connsiteX0" fmla="*/ 0 w 8468139"/>
                <a:gd name="connsiteY0" fmla="*/ 0 h 1590261"/>
                <a:gd name="connsiteX1" fmla="*/ 1775791 w 8468139"/>
                <a:gd name="connsiteY1" fmla="*/ 940904 h 1590261"/>
                <a:gd name="connsiteX2" fmla="*/ 4320208 w 8468139"/>
                <a:gd name="connsiteY2" fmla="*/ 1205948 h 1590261"/>
                <a:gd name="connsiteX3" fmla="*/ 6334539 w 8468139"/>
                <a:gd name="connsiteY3" fmla="*/ 1245704 h 1590261"/>
                <a:gd name="connsiteX4" fmla="*/ 8468139 w 8468139"/>
                <a:gd name="connsiteY4" fmla="*/ 1590261 h 15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8139" h="1590261">
                  <a:moveTo>
                    <a:pt x="0" y="0"/>
                  </a:moveTo>
                  <a:lnTo>
                    <a:pt x="1775791" y="940904"/>
                  </a:lnTo>
                  <a:lnTo>
                    <a:pt x="4320208" y="1205948"/>
                  </a:lnTo>
                  <a:lnTo>
                    <a:pt x="6334539" y="1245704"/>
                  </a:lnTo>
                  <a:lnTo>
                    <a:pt x="8468139" y="1590261"/>
                  </a:lnTo>
                </a:path>
              </a:pathLst>
            </a:cu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CA0520-5C88-ACCF-E5DC-FBB2DC5B249D}"/>
                </a:ext>
              </a:extLst>
            </p:cNvPr>
            <p:cNvCxnSpPr/>
            <p:nvPr/>
          </p:nvCxnSpPr>
          <p:spPr>
            <a:xfrm flipV="1">
              <a:off x="4587239" y="3693071"/>
              <a:ext cx="726883" cy="1395764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A9BEE-E211-F2DC-C71C-5463AEFA4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056" y="3871976"/>
              <a:ext cx="759146" cy="1457716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51E014-DB47-D3BC-FB53-A934DC158DE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5552661" y="3938249"/>
              <a:ext cx="845500" cy="1654168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52817-3962-279A-54D7-CFF1A6A1B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8806" y="3979424"/>
              <a:ext cx="845500" cy="1654168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A51AD8-761D-5D1E-A234-D2A4DE68E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97" y="4061346"/>
              <a:ext cx="845500" cy="1654168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5CD74B-E25E-70C3-65FE-92BA27DDE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0222" y="4116301"/>
              <a:ext cx="845500" cy="1654168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5CADE-8856-E710-E064-098B86E14F5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V="1">
              <a:off x="8097078" y="4116301"/>
              <a:ext cx="796979" cy="1741160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805E96C-D09A-FC21-D1C0-B3B40E5EB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934" y="4116301"/>
              <a:ext cx="796979" cy="1741160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740E2D-7E2A-7801-41E7-AB0359F7C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790" y="4116301"/>
              <a:ext cx="796979" cy="1741160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D1A1B4-213A-3158-B28C-62FCBECD8D9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10111409" y="4244697"/>
              <a:ext cx="686490" cy="1652520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C0B8BA-A282-617E-8C9B-DECF81EC2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8932" y="4382860"/>
              <a:ext cx="686490" cy="1652520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7941C7-17D7-2199-BB6D-F8937DA7D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0800" y="4480171"/>
              <a:ext cx="649331" cy="1563071"/>
            </a:xfrm>
            <a:prstGeom prst="line">
              <a:avLst/>
            </a:prstGeom>
            <a:noFill/>
            <a:ln w="57150"/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3" name="Picture 202" descr="A person sitting at a desk with a paper in his hand&#10;&#10;Description automatically generated">
            <a:extLst>
              <a:ext uri="{FF2B5EF4-FFF2-40B4-BE49-F238E27FC236}">
                <a16:creationId xmlns:a16="http://schemas.microsoft.com/office/drawing/2014/main" id="{5506119A-6A73-F488-7532-ABDA3A8F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384" y="2456078"/>
            <a:ext cx="2602616" cy="1828413"/>
          </a:xfrm>
          <a:prstGeom prst="rect">
            <a:avLst/>
          </a:prstGeom>
        </p:spPr>
      </p:pic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00618E3A-9DAF-D79B-2A6B-70CA976FF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408" y="2379598"/>
            <a:ext cx="720183" cy="632087"/>
          </a:xfrm>
          <a:prstGeom prst="rect">
            <a:avLst/>
          </a:prstGeom>
        </p:spPr>
      </p:pic>
      <p:pic>
        <p:nvPicPr>
          <p:cNvPr id="209" name="Picture 208" descr="A cartoon of a person running with a briefcase&#10;&#10;Description automatically generated">
            <a:extLst>
              <a:ext uri="{FF2B5EF4-FFF2-40B4-BE49-F238E27FC236}">
                <a16:creationId xmlns:a16="http://schemas.microsoft.com/office/drawing/2014/main" id="{F5DD44D7-5111-245F-877C-469CE4475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0866" y="1697845"/>
            <a:ext cx="1022906" cy="1298899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6B00D922-C791-ED9D-C160-E399C4D030EB}"/>
              </a:ext>
            </a:extLst>
          </p:cNvPr>
          <p:cNvSpPr/>
          <p:nvPr/>
        </p:nvSpPr>
        <p:spPr>
          <a:xfrm>
            <a:off x="2243294" y="1172145"/>
            <a:ext cx="502116" cy="484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3B6CF23-773E-8464-04E2-13EFAAAE6794}"/>
              </a:ext>
            </a:extLst>
          </p:cNvPr>
          <p:cNvSpPr/>
          <p:nvPr/>
        </p:nvSpPr>
        <p:spPr>
          <a:xfrm>
            <a:off x="3161714" y="4537706"/>
            <a:ext cx="502116" cy="484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1C71D25-5141-6C42-4C77-69490D8CFDA7}"/>
              </a:ext>
            </a:extLst>
          </p:cNvPr>
          <p:cNvSpPr/>
          <p:nvPr/>
        </p:nvSpPr>
        <p:spPr>
          <a:xfrm>
            <a:off x="5017175" y="1257642"/>
            <a:ext cx="502116" cy="484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5952924-34BB-2B3A-63CD-CC82CE5FB060}"/>
              </a:ext>
            </a:extLst>
          </p:cNvPr>
          <p:cNvCxnSpPr>
            <a:stCxn id="210" idx="4"/>
          </p:cNvCxnSpPr>
          <p:nvPr/>
        </p:nvCxnSpPr>
        <p:spPr>
          <a:xfrm>
            <a:off x="2494352" y="1656864"/>
            <a:ext cx="0" cy="144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DF298A5-8C6D-3759-10F5-D8A35004DBDA}"/>
              </a:ext>
            </a:extLst>
          </p:cNvPr>
          <p:cNvCxnSpPr>
            <a:cxnSpLocks/>
            <a:stCxn id="211" idx="0"/>
          </p:cNvCxnSpPr>
          <p:nvPr/>
        </p:nvCxnSpPr>
        <p:spPr>
          <a:xfrm flipV="1">
            <a:off x="3412772" y="3341192"/>
            <a:ext cx="0" cy="119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0F91543-1B56-B83C-07CF-99FF5BEC8E14}"/>
              </a:ext>
            </a:extLst>
          </p:cNvPr>
          <p:cNvCxnSpPr>
            <a:stCxn id="212" idx="4"/>
          </p:cNvCxnSpPr>
          <p:nvPr/>
        </p:nvCxnSpPr>
        <p:spPr>
          <a:xfrm flipH="1">
            <a:off x="5265174" y="1742361"/>
            <a:ext cx="3059" cy="210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97C1515-0F37-B916-12B2-1971E8A851C9}"/>
              </a:ext>
            </a:extLst>
          </p:cNvPr>
          <p:cNvSpPr/>
          <p:nvPr/>
        </p:nvSpPr>
        <p:spPr>
          <a:xfrm rot="1126958">
            <a:off x="1013148" y="1292661"/>
            <a:ext cx="999241" cy="4052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I can do it with</a:t>
            </a:r>
          </a:p>
          <a:p>
            <a:pPr algn="ctr"/>
            <a:r>
              <a:rPr lang="en-IN" sz="800" dirty="0"/>
              <a:t> </a:t>
            </a:r>
          </a:p>
        </p:txBody>
      </p:sp>
      <p:pic>
        <p:nvPicPr>
          <p:cNvPr id="223" name="Picture 222" descr="A black and white logo&#10;&#10;Description automatically generated">
            <a:extLst>
              <a:ext uri="{FF2B5EF4-FFF2-40B4-BE49-F238E27FC236}">
                <a16:creationId xmlns:a16="http://schemas.microsoft.com/office/drawing/2014/main" id="{B9EF0643-3D40-68AC-FE28-8359B52A9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35013">
            <a:off x="1111523" y="1439438"/>
            <a:ext cx="758286" cy="272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28DE7-FF44-3CBE-84CE-5FEFE9F1FBAE}"/>
              </a:ext>
            </a:extLst>
          </p:cNvPr>
          <p:cNvSpPr txBox="1"/>
          <p:nvPr/>
        </p:nvSpPr>
        <p:spPr>
          <a:xfrm>
            <a:off x="2735561" y="980200"/>
            <a:ext cx="18489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latin typeface="Century Gothic" panose="020B0502020202020204" pitchFamily="34" charset="0"/>
              </a:rPr>
              <a:t>Job seekers seek a personalized job search for tailored recommendations.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0E1A-A5D5-1BED-C9A8-825EC1267ABC}"/>
              </a:ext>
            </a:extLst>
          </p:cNvPr>
          <p:cNvSpPr txBox="1"/>
          <p:nvPr/>
        </p:nvSpPr>
        <p:spPr>
          <a:xfrm>
            <a:off x="3704986" y="4279154"/>
            <a:ext cx="280591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latin typeface="Century Gothic" panose="020B0502020202020204" pitchFamily="34" charset="0"/>
              </a:rPr>
              <a:t>Crafting standout resumes is a perpetual challenge in a competitive job market.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35E66-9D95-55F3-BB71-6047845E6D2D}"/>
              </a:ext>
            </a:extLst>
          </p:cNvPr>
          <p:cNvSpPr txBox="1"/>
          <p:nvPr/>
        </p:nvSpPr>
        <p:spPr>
          <a:xfrm>
            <a:off x="5504082" y="954672"/>
            <a:ext cx="286252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>
                <a:latin typeface="Century Gothic" panose="020B0502020202020204" pitchFamily="34" charset="0"/>
              </a:rPr>
              <a:t>Revolutionize resume-building with dynamic, real-time insights aligned with industry demands.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95546" y="320543"/>
            <a:ext cx="573274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ICDE-JobHive</a:t>
            </a:r>
            <a:r>
              <a:rPr lang="en" sz="2700" b="1" i="0" u="none" strike="noStrike" cap="none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Requirements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15131" y="1383614"/>
            <a:ext cx="427074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1500" b="1" u="sng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User Requirements</a:t>
            </a: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for and view the latest job listings based on user profile, keywords and location search.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Resume to apply for jobs on JobHive.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Receive job profile recommendations based on the skill sets mentioned on the resume.</a:t>
            </a:r>
          </a:p>
        </p:txBody>
      </p:sp>
      <p:sp>
        <p:nvSpPr>
          <p:cNvPr id="2" name="Google Shape;198;p30">
            <a:extLst>
              <a:ext uri="{FF2B5EF4-FFF2-40B4-BE49-F238E27FC236}">
                <a16:creationId xmlns:a16="http://schemas.microsoft.com/office/drawing/2014/main" id="{2D16ECB5-B262-9AF5-D77A-D671DA99A6AA}"/>
              </a:ext>
            </a:extLst>
          </p:cNvPr>
          <p:cNvSpPr txBox="1"/>
          <p:nvPr/>
        </p:nvSpPr>
        <p:spPr>
          <a:xfrm>
            <a:off x="4753477" y="1383614"/>
            <a:ext cx="418751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500" b="1" u="sng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System Requirements</a:t>
            </a: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Security: Strong Password Policy to prevent unauthorized access.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Performance: Caching the static content to improve the overall performance of JobHive.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Maintainability: Low Cyclomatic Complexity and high reliability through static code.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 descr="A red and orange flame&#10;&#10;Description automatically generated">
            <a:extLst>
              <a:ext uri="{FF2B5EF4-FFF2-40B4-BE49-F238E27FC236}">
                <a16:creationId xmlns:a16="http://schemas.microsoft.com/office/drawing/2014/main" id="{10BFD7FC-19EE-3761-BE18-DC6C529B2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9385" y="1449981"/>
            <a:ext cx="168132" cy="265471"/>
          </a:xfrm>
          <a:prstGeom prst="rect">
            <a:avLst/>
          </a:prstGeom>
        </p:spPr>
      </p:pic>
      <p:pic>
        <p:nvPicPr>
          <p:cNvPr id="5" name="Picture 4" descr="A red and orange flame&#10;&#10;Description automatically generated">
            <a:extLst>
              <a:ext uri="{FF2B5EF4-FFF2-40B4-BE49-F238E27FC236}">
                <a16:creationId xmlns:a16="http://schemas.microsoft.com/office/drawing/2014/main" id="{78A3AEC8-423B-5713-AE7D-346761546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33024" y="1449981"/>
            <a:ext cx="16813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1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743468" y="251623"/>
            <a:ext cx="6920521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JobHive Architectural Design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l="4400" r="4606"/>
          <a:stretch/>
        </p:blipFill>
        <p:spPr>
          <a:xfrm>
            <a:off x="5670602" y="1522685"/>
            <a:ext cx="2798174" cy="232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F76A7-5DD8-27B2-94B7-06FBB06E4DE8}"/>
              </a:ext>
            </a:extLst>
          </p:cNvPr>
          <p:cNvSpPr txBox="1"/>
          <p:nvPr/>
        </p:nvSpPr>
        <p:spPr>
          <a:xfrm>
            <a:off x="1872437" y="4631042"/>
            <a:ext cx="2507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F486F"/>
                </a:solidFill>
                <a:latin typeface="Century Gothic" panose="020B0502020202020204" pitchFamily="34" charset="0"/>
              </a:rPr>
              <a:t>Fig</a:t>
            </a:r>
            <a:r>
              <a:rPr lang="en-US" sz="1000" dirty="0">
                <a:solidFill>
                  <a:srgbClr val="0F486F"/>
                </a:solidFill>
                <a:latin typeface="Century Gothic" panose="020B0502020202020204" pitchFamily="34" charset="0"/>
              </a:rPr>
              <a:t>: JobHive System Architecture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C4A74-01C3-A010-0383-C646A3C2E1A4}"/>
              </a:ext>
            </a:extLst>
          </p:cNvPr>
          <p:cNvSpPr txBox="1"/>
          <p:nvPr/>
        </p:nvSpPr>
        <p:spPr>
          <a:xfrm>
            <a:off x="5723898" y="4076700"/>
            <a:ext cx="2507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F486F"/>
                </a:solidFill>
                <a:latin typeface="Century Gothic" panose="020B0502020202020204" pitchFamily="34" charset="0"/>
              </a:rPr>
              <a:t>Fig</a:t>
            </a:r>
            <a:r>
              <a:rPr lang="en-US" sz="1000" dirty="0">
                <a:solidFill>
                  <a:srgbClr val="0F486F"/>
                </a:solidFill>
                <a:latin typeface="Century Gothic" panose="020B0502020202020204" pitchFamily="34" charset="0"/>
              </a:rPr>
              <a:t>: MVC Architectural Pattern</a:t>
            </a:r>
            <a:r>
              <a:rPr lang="en-US" sz="10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641425-E4B7-0F02-60F6-FA9F1A47D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5" y="987287"/>
            <a:ext cx="4954102" cy="3509364"/>
          </a:xfrm>
          <a:prstGeom prst="rect">
            <a:avLst/>
          </a:prstGeom>
        </p:spPr>
      </p:pic>
      <p:sp>
        <p:nvSpPr>
          <p:cNvPr id="205" name="Google Shape;205;p31"/>
          <p:cNvSpPr/>
          <p:nvPr/>
        </p:nvSpPr>
        <p:spPr>
          <a:xfrm rot="10800000">
            <a:off x="-78" y="40"/>
            <a:ext cx="632025" cy="4249575"/>
          </a:xfrm>
          <a:prstGeom prst="triangle">
            <a:avLst>
              <a:gd name="adj" fmla="val 10000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System Design of JobHive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EC305-8CEE-3F69-A498-F8BBD9B4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03" y="695302"/>
            <a:ext cx="1783198" cy="41356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8B4F4-C632-103E-A448-9839395C6F8D}"/>
              </a:ext>
            </a:extLst>
          </p:cNvPr>
          <p:cNvCxnSpPr>
            <a:cxnSpLocks/>
          </p:cNvCxnSpPr>
          <p:nvPr/>
        </p:nvCxnSpPr>
        <p:spPr>
          <a:xfrm>
            <a:off x="2870108" y="4830949"/>
            <a:ext cx="0" cy="24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ED33EB-E5B7-498F-9FEF-749647E558B5}"/>
              </a:ext>
            </a:extLst>
          </p:cNvPr>
          <p:cNvCxnSpPr/>
          <p:nvPr/>
        </p:nvCxnSpPr>
        <p:spPr>
          <a:xfrm>
            <a:off x="2870108" y="5073445"/>
            <a:ext cx="1436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58BB6D-AEAE-DCED-F700-95CB829CC173}"/>
              </a:ext>
            </a:extLst>
          </p:cNvPr>
          <p:cNvCxnSpPr/>
          <p:nvPr/>
        </p:nvCxnSpPr>
        <p:spPr>
          <a:xfrm flipV="1">
            <a:off x="4313903" y="893885"/>
            <a:ext cx="0" cy="4179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42FDA7-C34E-16DD-5151-90F499E02626}"/>
              </a:ext>
            </a:extLst>
          </p:cNvPr>
          <p:cNvCxnSpPr/>
          <p:nvPr/>
        </p:nvCxnSpPr>
        <p:spPr>
          <a:xfrm>
            <a:off x="4306529" y="893885"/>
            <a:ext cx="1496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B1C56A-6E7A-5B56-BDDD-C242D448B480}"/>
              </a:ext>
            </a:extLst>
          </p:cNvPr>
          <p:cNvCxnSpPr/>
          <p:nvPr/>
        </p:nvCxnSpPr>
        <p:spPr>
          <a:xfrm>
            <a:off x="5818239" y="893885"/>
            <a:ext cx="0" cy="24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6E7A412-8F4C-4B17-C639-3C7FF1834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071" y="1135626"/>
            <a:ext cx="1662335" cy="168914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A5F88-8F93-8010-BC93-C158990BF074}"/>
              </a:ext>
            </a:extLst>
          </p:cNvPr>
          <p:cNvSpPr/>
          <p:nvPr/>
        </p:nvSpPr>
        <p:spPr>
          <a:xfrm>
            <a:off x="1976284" y="2912806"/>
            <a:ext cx="1851788" cy="20201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B49D3-BECC-A5B1-E72B-0DA9B57793AE}"/>
              </a:ext>
            </a:extLst>
          </p:cNvPr>
          <p:cNvSpPr/>
          <p:nvPr/>
        </p:nvSpPr>
        <p:spPr>
          <a:xfrm>
            <a:off x="4877596" y="989800"/>
            <a:ext cx="1851788" cy="20201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DB8BD1-9D8B-41AA-15B0-2183FD28EC2F}"/>
              </a:ext>
            </a:extLst>
          </p:cNvPr>
          <p:cNvSpPr/>
          <p:nvPr/>
        </p:nvSpPr>
        <p:spPr>
          <a:xfrm>
            <a:off x="4987071" y="1999850"/>
            <a:ext cx="1627991" cy="6327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0CFB5-EC7E-457B-BA6C-3287481F57AF}"/>
              </a:ext>
            </a:extLst>
          </p:cNvPr>
          <p:cNvSpPr/>
          <p:nvPr/>
        </p:nvSpPr>
        <p:spPr>
          <a:xfrm>
            <a:off x="1216742" y="3664974"/>
            <a:ext cx="398206" cy="3760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1.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FC516A-090D-FA48-B9CB-91A4302D2A25}"/>
              </a:ext>
            </a:extLst>
          </p:cNvPr>
          <p:cNvSpPr/>
          <p:nvPr/>
        </p:nvSpPr>
        <p:spPr>
          <a:xfrm>
            <a:off x="6786750" y="826713"/>
            <a:ext cx="398206" cy="3760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2.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409910-15D9-165A-FFA6-9948CDE4573E}"/>
              </a:ext>
            </a:extLst>
          </p:cNvPr>
          <p:cNvSpPr/>
          <p:nvPr/>
        </p:nvSpPr>
        <p:spPr>
          <a:xfrm>
            <a:off x="6049933" y="2555171"/>
            <a:ext cx="398206" cy="3760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063EE1-F510-06A8-48CB-0752A3F6BEFA}"/>
              </a:ext>
            </a:extLst>
          </p:cNvPr>
          <p:cNvSpPr txBox="1"/>
          <p:nvPr/>
        </p:nvSpPr>
        <p:spPr>
          <a:xfrm>
            <a:off x="4918673" y="479830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314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9AF4C790-285B-ED2B-11C3-FEFBB26AFA54}"/>
              </a:ext>
            </a:extLst>
          </p:cNvPr>
          <p:cNvSpPr/>
          <p:nvPr/>
        </p:nvSpPr>
        <p:spPr>
          <a:xfrm>
            <a:off x="7338082" y="2959033"/>
            <a:ext cx="1485630" cy="702918"/>
          </a:xfrm>
          <a:prstGeom prst="cloudCallout">
            <a:avLst>
              <a:gd name="adj1" fmla="val -51987"/>
              <a:gd name="adj2" fmla="val 10588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23668" y="323525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JobHive Software Metrics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245A87-58F1-1844-D467-E178A66B2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3559"/>
              </p:ext>
            </p:extLst>
          </p:nvPr>
        </p:nvGraphicFramePr>
        <p:xfrm>
          <a:off x="890036" y="901579"/>
          <a:ext cx="6093326" cy="2108321"/>
        </p:xfrm>
        <a:graphic>
          <a:graphicData uri="http://schemas.openxmlformats.org/drawingml/2006/table">
            <a:tbl>
              <a:tblPr/>
              <a:tblGrid>
                <a:gridCol w="715258">
                  <a:extLst>
                    <a:ext uri="{9D8B030D-6E8A-4147-A177-3AD203B41FA5}">
                      <a16:colId xmlns:a16="http://schemas.microsoft.com/office/drawing/2014/main" val="4074579777"/>
                    </a:ext>
                  </a:extLst>
                </a:gridCol>
                <a:gridCol w="1051695">
                  <a:extLst>
                    <a:ext uri="{9D8B030D-6E8A-4147-A177-3AD203B41FA5}">
                      <a16:colId xmlns:a16="http://schemas.microsoft.com/office/drawing/2014/main" val="726786218"/>
                    </a:ext>
                  </a:extLst>
                </a:gridCol>
                <a:gridCol w="445972">
                  <a:extLst>
                    <a:ext uri="{9D8B030D-6E8A-4147-A177-3AD203B41FA5}">
                      <a16:colId xmlns:a16="http://schemas.microsoft.com/office/drawing/2014/main" val="2860058823"/>
                    </a:ext>
                  </a:extLst>
                </a:gridCol>
                <a:gridCol w="426002">
                  <a:extLst>
                    <a:ext uri="{9D8B030D-6E8A-4147-A177-3AD203B41FA5}">
                      <a16:colId xmlns:a16="http://schemas.microsoft.com/office/drawing/2014/main" val="534507037"/>
                    </a:ext>
                  </a:extLst>
                </a:gridCol>
                <a:gridCol w="519191">
                  <a:extLst>
                    <a:ext uri="{9D8B030D-6E8A-4147-A177-3AD203B41FA5}">
                      <a16:colId xmlns:a16="http://schemas.microsoft.com/office/drawing/2014/main" val="3093057422"/>
                    </a:ext>
                  </a:extLst>
                </a:gridCol>
                <a:gridCol w="372753">
                  <a:extLst>
                    <a:ext uri="{9D8B030D-6E8A-4147-A177-3AD203B41FA5}">
                      <a16:colId xmlns:a16="http://schemas.microsoft.com/office/drawing/2014/main" val="2920226262"/>
                    </a:ext>
                  </a:extLst>
                </a:gridCol>
                <a:gridCol w="545816">
                  <a:extLst>
                    <a:ext uri="{9D8B030D-6E8A-4147-A177-3AD203B41FA5}">
                      <a16:colId xmlns:a16="http://schemas.microsoft.com/office/drawing/2014/main" val="1743178469"/>
                    </a:ext>
                  </a:extLst>
                </a:gridCol>
                <a:gridCol w="499222">
                  <a:extLst>
                    <a:ext uri="{9D8B030D-6E8A-4147-A177-3AD203B41FA5}">
                      <a16:colId xmlns:a16="http://schemas.microsoft.com/office/drawing/2014/main" val="287069627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1379503056"/>
                    </a:ext>
                  </a:extLst>
                </a:gridCol>
                <a:gridCol w="459907">
                  <a:extLst>
                    <a:ext uri="{9D8B030D-6E8A-4147-A177-3AD203B41FA5}">
                      <a16:colId xmlns:a16="http://schemas.microsoft.com/office/drawing/2014/main" val="381169011"/>
                    </a:ext>
                  </a:extLst>
                </a:gridCol>
                <a:gridCol w="518351">
                  <a:extLst>
                    <a:ext uri="{9D8B030D-6E8A-4147-A177-3AD203B41FA5}">
                      <a16:colId xmlns:a16="http://schemas.microsoft.com/office/drawing/2014/main" val="296204816"/>
                    </a:ext>
                  </a:extLst>
                </a:gridCol>
              </a:tblGrid>
              <a:tr h="3305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Particulars Vs </a:t>
                      </a:r>
                    </a:p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Tasks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Register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Login</a:t>
                      </a:r>
                      <a:endParaRPr lang="en-IN" sz="8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Manage Profile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Search</a:t>
                      </a:r>
                      <a:endParaRPr lang="en-IN" sz="8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Job Recommend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Data Capture</a:t>
                      </a:r>
                      <a:endParaRPr lang="en-IN" sz="8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View Jobs</a:t>
                      </a:r>
                      <a:endParaRPr lang="en-IN" sz="8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Skill Recommend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Resume Builder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67624"/>
                  </a:ext>
                </a:extLst>
              </a:tr>
              <a:tr h="1385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Front-end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React Components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 2</a:t>
                      </a:r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65031"/>
                  </a:ext>
                </a:extLst>
              </a:tr>
              <a:tr h="138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378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483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487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320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318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396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353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473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953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81172"/>
                  </a:ext>
                </a:extLst>
              </a:tr>
              <a:tr h="147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ReactJS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0825144"/>
                  </a:ext>
                </a:extLst>
              </a:tr>
              <a:tr h="1385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Back-end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Java Class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42839"/>
                  </a:ext>
                </a:extLst>
              </a:tr>
              <a:tr h="138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84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43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125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65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150</a:t>
                      </a:r>
                      <a:endParaRPr lang="en-IN" sz="7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160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91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82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52036"/>
                  </a:ext>
                </a:extLst>
              </a:tr>
              <a:tr h="138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Libraries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0829"/>
                  </a:ext>
                </a:extLst>
              </a:tr>
              <a:tr h="138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Packages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31605"/>
                  </a:ext>
                </a:extLst>
              </a:tr>
              <a:tr h="131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MySQL , J2EE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62105"/>
                  </a:ext>
                </a:extLst>
              </a:tr>
              <a:tr h="18179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Test Units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Test Class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083973"/>
                  </a:ext>
                </a:extLst>
              </a:tr>
              <a:tr h="138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55890"/>
                  </a:ext>
                </a:extLst>
              </a:tr>
              <a:tr h="173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JUnit 4, Mockito, Power Mockito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32621"/>
                  </a:ext>
                </a:extLst>
              </a:tr>
              <a:tr h="1154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Platforms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Docker, AWS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5336412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422531-37A9-15C8-0881-E9D904EC9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36" y="3154856"/>
            <a:ext cx="3874027" cy="1933338"/>
          </a:xfrm>
          <a:prstGeom prst="rect">
            <a:avLst/>
          </a:prstGeom>
        </p:spPr>
      </p:pic>
      <p:pic>
        <p:nvPicPr>
          <p:cNvPr id="4" name="Picture 3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14A8E932-6978-D978-C2B7-23138F592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52693" y="3565658"/>
            <a:ext cx="1367913" cy="1367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BC63-6979-20E9-B3A9-C0735C4A40F1}"/>
              </a:ext>
            </a:extLst>
          </p:cNvPr>
          <p:cNvSpPr txBox="1"/>
          <p:nvPr/>
        </p:nvSpPr>
        <p:spPr>
          <a:xfrm>
            <a:off x="6075503" y="4897707"/>
            <a:ext cx="1991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How can I measure my JobHive?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BE5E358-1EBD-7B80-CFC7-36D8BF211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967" y="3173558"/>
            <a:ext cx="1008363" cy="228443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BE31EC73-A54E-9E06-9B99-370AA2301837}"/>
              </a:ext>
            </a:extLst>
          </p:cNvPr>
          <p:cNvSpPr/>
          <p:nvPr/>
        </p:nvSpPr>
        <p:spPr>
          <a:xfrm>
            <a:off x="5139695" y="3310492"/>
            <a:ext cx="1485630" cy="702919"/>
          </a:xfrm>
          <a:prstGeom prst="cloudCallout">
            <a:avLst>
              <a:gd name="adj1" fmla="val 45301"/>
              <a:gd name="adj2" fmla="val 7231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B6CA915-66F7-06FE-FD9A-B88998A4F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1843" y="3063362"/>
            <a:ext cx="1061333" cy="10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4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Of Software Processes in JobHive</a:t>
            </a:r>
            <a:endParaRPr sz="24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D4B7D-CD93-D5D3-44DF-1735C2B7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770" y="1256319"/>
            <a:ext cx="4722930" cy="2630861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8FDFFA5-CA72-0B51-B966-0039FED2E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377035"/>
              </p:ext>
            </p:extLst>
          </p:nvPr>
        </p:nvGraphicFramePr>
        <p:xfrm>
          <a:off x="919545" y="1548068"/>
          <a:ext cx="3090655" cy="204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697184-68CA-4B39-0FB3-8E322CC79659}"/>
              </a:ext>
            </a:extLst>
          </p:cNvPr>
          <p:cNvSpPr txBox="1"/>
          <p:nvPr/>
        </p:nvSpPr>
        <p:spPr>
          <a:xfrm>
            <a:off x="5263797" y="4467924"/>
            <a:ext cx="3214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Software Process for Each Deliverable in JobHive Release 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A6F0B-69DF-5D63-BDE6-FF16094ED0B7}"/>
              </a:ext>
            </a:extLst>
          </p:cNvPr>
          <p:cNvSpPr txBox="1"/>
          <p:nvPr/>
        </p:nvSpPr>
        <p:spPr>
          <a:xfrm>
            <a:off x="1192840" y="4467924"/>
            <a:ext cx="2803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1" dirty="0"/>
              <a:t>Sprint Duration and Overview in JobHive Release 1.0 </a:t>
            </a:r>
          </a:p>
        </p:txBody>
      </p:sp>
    </p:spTree>
    <p:extLst>
      <p:ext uri="{BB962C8B-B14F-4D97-AF65-F5344CB8AC3E}">
        <p14:creationId xmlns:p14="http://schemas.microsoft.com/office/powerpoint/2010/main" val="28097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619210" y="350689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for Software Process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A805F0A4-BD3A-6C56-96C3-C6FC7E7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77" y="1327200"/>
            <a:ext cx="12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ra Logo and symbol, meaning, history, PNG">
            <a:extLst>
              <a:ext uri="{FF2B5EF4-FFF2-40B4-BE49-F238E27FC236}">
                <a16:creationId xmlns:a16="http://schemas.microsoft.com/office/drawing/2014/main" id="{3FFFF260-CFB8-33F8-F583-D7048B90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95" y="1350242"/>
            <a:ext cx="10613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full logo transparent PNG - StickPNG">
            <a:extLst>
              <a:ext uri="{FF2B5EF4-FFF2-40B4-BE49-F238E27FC236}">
                <a16:creationId xmlns:a16="http://schemas.microsoft.com/office/drawing/2014/main" id="{29059670-F5F6-6E74-2A69-46AA3246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79" y="2227427"/>
            <a:ext cx="1162298" cy="5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DEs">
            <a:extLst>
              <a:ext uri="{FF2B5EF4-FFF2-40B4-BE49-F238E27FC236}">
                <a16:creationId xmlns:a16="http://schemas.microsoft.com/office/drawing/2014/main" id="{747BEE61-DA7D-CE46-B0F3-311D39CA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47" y="2170189"/>
            <a:ext cx="55568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Zoom Font is → Kaleko 205">
            <a:extLst>
              <a:ext uri="{FF2B5EF4-FFF2-40B4-BE49-F238E27FC236}">
                <a16:creationId xmlns:a16="http://schemas.microsoft.com/office/drawing/2014/main" id="{B685B0A0-10E6-DD53-4D19-DBC0B540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58" y="2981509"/>
            <a:ext cx="6151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| SUE Cloud &amp; IT | Download Price List Now">
            <a:extLst>
              <a:ext uri="{FF2B5EF4-FFF2-40B4-BE49-F238E27FC236}">
                <a16:creationId xmlns:a16="http://schemas.microsoft.com/office/drawing/2014/main" id="{72781A66-9CD8-6F95-0B80-927054C2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24" y="2571750"/>
            <a:ext cx="789088" cy="7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nit - Custom Hamcrest Matchers - GP Coder (Lập trình Java)">
            <a:extLst>
              <a:ext uri="{FF2B5EF4-FFF2-40B4-BE49-F238E27FC236}">
                <a16:creationId xmlns:a16="http://schemas.microsoft.com/office/drawing/2014/main" id="{15E6FFE0-32D6-C240-51BA-3DBAEA84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91" y="1896634"/>
            <a:ext cx="1018620" cy="5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8CBB0-6A36-6209-A1AD-CEF11130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42256"/>
              </p:ext>
            </p:extLst>
          </p:nvPr>
        </p:nvGraphicFramePr>
        <p:xfrm>
          <a:off x="598769" y="1550116"/>
          <a:ext cx="4652478" cy="28893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0330">
                  <a:extLst>
                    <a:ext uri="{9D8B030D-6E8A-4147-A177-3AD203B41FA5}">
                      <a16:colId xmlns:a16="http://schemas.microsoft.com/office/drawing/2014/main" val="2907397866"/>
                    </a:ext>
                  </a:extLst>
                </a:gridCol>
                <a:gridCol w="2072148">
                  <a:extLst>
                    <a:ext uri="{9D8B030D-6E8A-4147-A177-3AD203B41FA5}">
                      <a16:colId xmlns:a16="http://schemas.microsoft.com/office/drawing/2014/main" val="2538760567"/>
                    </a:ext>
                  </a:extLst>
                </a:gridCol>
              </a:tblGrid>
              <a:tr h="258855"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07106"/>
                  </a:ext>
                </a:extLst>
              </a:tr>
              <a:tr h="258855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Version Control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56198"/>
                  </a:ext>
                </a:extLst>
              </a:tr>
              <a:tr h="258855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Ticketing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00105"/>
                  </a:ext>
                </a:extLst>
              </a:tr>
              <a:tr h="258855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Build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Gradle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93338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Containerization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8794"/>
                  </a:ext>
                </a:extLst>
              </a:tr>
              <a:tr h="387783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Integrated Development Environment (IDE)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Eclipse, 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85868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JUnit, Power Mockito,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91365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Static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SonarQube, CheckStyle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6923"/>
                  </a:ext>
                </a:extLst>
              </a:tr>
              <a:tr h="281699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4225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r>
                        <a:rPr lang="en-IN" sz="10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Word, Microsoft PowerPoint.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24964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DA15484-13FA-2C9C-BFF9-11DEFCD328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14859" y="3009344"/>
            <a:ext cx="1143000" cy="571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E9A9623-D866-0F45-9B40-1200922A98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885" y="1186602"/>
            <a:ext cx="1061333" cy="106133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8746687-328A-D057-89AC-E24F6627A0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68341" y="3672164"/>
            <a:ext cx="1452716" cy="5456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3B6A308-0101-9718-3B9C-D31846B395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99718" y="2538854"/>
            <a:ext cx="484719" cy="4847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DC26FB7-EF3B-7902-217A-92D680C2A6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47306" y="3115895"/>
            <a:ext cx="1143000" cy="571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6C2D5EA-2FCB-E80A-45DD-5264D36CD1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34236" y="3453160"/>
            <a:ext cx="1143000" cy="5715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246E9FA-DFC6-7C13-84B5-32997833121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57859" y="4309709"/>
            <a:ext cx="568277" cy="64753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31D9D06-691C-4D2C-E8D6-19A7F27D358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79628" y="3779717"/>
            <a:ext cx="962449" cy="4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Lessons Learnt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E72575-23A6-A41D-BAE2-E2A6334A1DC3}"/>
              </a:ext>
            </a:extLst>
          </p:cNvPr>
          <p:cNvGrpSpPr/>
          <p:nvPr/>
        </p:nvGrpSpPr>
        <p:grpSpPr>
          <a:xfrm>
            <a:off x="1990724" y="695302"/>
            <a:ext cx="5162551" cy="4381500"/>
            <a:chOff x="1990724" y="695302"/>
            <a:chExt cx="5162551" cy="4381500"/>
          </a:xfrm>
        </p:grpSpPr>
        <p:pic>
          <p:nvPicPr>
            <p:cNvPr id="8" name="Picture 7" descr="A diagram of a light bulb&#10;&#10;Description automatically generated">
              <a:extLst>
                <a:ext uri="{FF2B5EF4-FFF2-40B4-BE49-F238E27FC236}">
                  <a16:creationId xmlns:a16="http://schemas.microsoft.com/office/drawing/2014/main" id="{B1BE0C64-2B48-66CC-F361-F24D3BDA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0725" y="695302"/>
              <a:ext cx="5162550" cy="4381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D2A4F0-E376-DF45-5BD5-A1873E2B5DA0}"/>
                </a:ext>
              </a:extLst>
            </p:cNvPr>
            <p:cNvSpPr/>
            <p:nvPr/>
          </p:nvSpPr>
          <p:spPr>
            <a:xfrm>
              <a:off x="2389238" y="1061884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Effective Time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39DE9-BF3D-285C-2D41-D1DF05698ECF}"/>
                </a:ext>
              </a:extLst>
            </p:cNvPr>
            <p:cNvSpPr/>
            <p:nvPr/>
          </p:nvSpPr>
          <p:spPr>
            <a:xfrm>
              <a:off x="3871757" y="745092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Importance of Documentation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CEFBA2-FDBF-07D8-840B-72B91E244B04}"/>
                </a:ext>
              </a:extLst>
            </p:cNvPr>
            <p:cNvSpPr/>
            <p:nvPr/>
          </p:nvSpPr>
          <p:spPr>
            <a:xfrm>
              <a:off x="5240822" y="1047285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Effective</a:t>
              </a:r>
            </a:p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Communication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9E4164-0A5A-29B8-E0DB-12F8F729D6E8}"/>
                </a:ext>
              </a:extLst>
            </p:cNvPr>
            <p:cNvSpPr/>
            <p:nvPr/>
          </p:nvSpPr>
          <p:spPr>
            <a:xfrm>
              <a:off x="5574246" y="3190567"/>
              <a:ext cx="1232135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Practical Application of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D1FD08-A4F7-6C82-249E-CDF7A735DAF8}"/>
                </a:ext>
              </a:extLst>
            </p:cNvPr>
            <p:cNvSpPr/>
            <p:nvPr/>
          </p:nvSpPr>
          <p:spPr>
            <a:xfrm>
              <a:off x="5032243" y="4370439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Project Planning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7C3939-1FE8-B343-4D8E-64456B11A7F1}"/>
                </a:ext>
              </a:extLst>
            </p:cNvPr>
            <p:cNvSpPr/>
            <p:nvPr/>
          </p:nvSpPr>
          <p:spPr>
            <a:xfrm>
              <a:off x="3948237" y="4655844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Flexibility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210128-BF40-92F6-4D33-8BA89EC81DF3}"/>
                </a:ext>
              </a:extLst>
            </p:cNvPr>
            <p:cNvSpPr/>
            <p:nvPr/>
          </p:nvSpPr>
          <p:spPr>
            <a:xfrm>
              <a:off x="2787751" y="4199305"/>
              <a:ext cx="1084006" cy="398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Collaborative Development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64D01-CB23-2F80-D2FF-A8BA4ECCE4F2}"/>
                </a:ext>
              </a:extLst>
            </p:cNvPr>
            <p:cNvSpPr/>
            <p:nvPr/>
          </p:nvSpPr>
          <p:spPr>
            <a:xfrm>
              <a:off x="1990724" y="3168593"/>
              <a:ext cx="1482519" cy="514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Requirement Analysis (Functional &amp; NFR)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22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 Role &amp; Contribution</a:t>
            </a:r>
            <a:endParaRPr lang="en-IN"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Picture 7" descr="A person in a suit with his arms crossed&#10;&#10;Description automatically generated">
            <a:extLst>
              <a:ext uri="{FF2B5EF4-FFF2-40B4-BE49-F238E27FC236}">
                <a16:creationId xmlns:a16="http://schemas.microsoft.com/office/drawing/2014/main" id="{69141C4C-153F-5596-11C5-5270D1256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2" t="-9303" r="5752" b="18605"/>
          <a:stretch/>
        </p:blipFill>
        <p:spPr>
          <a:xfrm>
            <a:off x="847165" y="831134"/>
            <a:ext cx="1402399" cy="14023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person in a suit&#10;&#10;Description automatically generated">
            <a:extLst>
              <a:ext uri="{FF2B5EF4-FFF2-40B4-BE49-F238E27FC236}">
                <a16:creationId xmlns:a16="http://schemas.microsoft.com/office/drawing/2014/main" id="{E1D56944-ED1D-775F-A5C2-A6901219D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86" y="832735"/>
            <a:ext cx="1402399" cy="14023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8F2E8B-625F-92E7-81D7-6C752681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45256"/>
              </p:ext>
            </p:extLst>
          </p:nvPr>
        </p:nvGraphicFramePr>
        <p:xfrm>
          <a:off x="586469" y="2381865"/>
          <a:ext cx="7746372" cy="1424940"/>
        </p:xfrm>
        <a:graphic>
          <a:graphicData uri="http://schemas.openxmlformats.org/drawingml/2006/table">
            <a:tbl>
              <a:tblPr firstRow="1" bandRow="1">
                <a:tableStyleId>{6863E326-5B17-4A79-AFF0-84E4AE3FA1A8}</a:tableStyleId>
              </a:tblPr>
              <a:tblGrid>
                <a:gridCol w="1936593">
                  <a:extLst>
                    <a:ext uri="{9D8B030D-6E8A-4147-A177-3AD203B41FA5}">
                      <a16:colId xmlns:a16="http://schemas.microsoft.com/office/drawing/2014/main" val="3591720556"/>
                    </a:ext>
                  </a:extLst>
                </a:gridCol>
                <a:gridCol w="1936593">
                  <a:extLst>
                    <a:ext uri="{9D8B030D-6E8A-4147-A177-3AD203B41FA5}">
                      <a16:colId xmlns:a16="http://schemas.microsoft.com/office/drawing/2014/main" val="60401838"/>
                    </a:ext>
                  </a:extLst>
                </a:gridCol>
                <a:gridCol w="1936593">
                  <a:extLst>
                    <a:ext uri="{9D8B030D-6E8A-4147-A177-3AD203B41FA5}">
                      <a16:colId xmlns:a16="http://schemas.microsoft.com/office/drawing/2014/main" val="905846851"/>
                    </a:ext>
                  </a:extLst>
                </a:gridCol>
                <a:gridCol w="1936593">
                  <a:extLst>
                    <a:ext uri="{9D8B030D-6E8A-4147-A177-3AD203B41FA5}">
                      <a16:colId xmlns:a16="http://schemas.microsoft.com/office/drawing/2014/main" val="999566245"/>
                    </a:ext>
                  </a:extLst>
                </a:gridCol>
              </a:tblGrid>
              <a:tr h="34658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Nishant Arora</a:t>
                      </a:r>
                    </a:p>
                    <a:p>
                      <a:pPr algn="ctr"/>
                      <a:r>
                        <a:rPr lang="en-IN" sz="800" b="0" dirty="0"/>
                        <a:t>Project Manager, JobHive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Merlin Mary Abraham</a:t>
                      </a:r>
                    </a:p>
                    <a:p>
                      <a:pPr algn="ctr"/>
                      <a:r>
                        <a:rPr lang="en-IN" sz="800" b="0" dirty="0"/>
                        <a:t>Development Team, JobHive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Bhargav Patel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dirty="0"/>
                        <a:t>Development Team, JobHive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Nishant Barua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800" b="0" dirty="0"/>
                        <a:t>Scrum Master, JobHive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08872"/>
                  </a:ext>
                </a:extLst>
              </a:tr>
              <a:tr h="389364"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Prioritizing &amp; grooming the product backlog.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Refinement of user stories.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DevOps &amp; Cloud development.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Infrastructure development &amp; management.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Backend development.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Database design &amp; management.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API Development.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Optimizing backend performance &amp; security.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Frontend (UI) development.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Responsive UI design.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Optimizing frontend performance &amp; security.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Frontend (UI) development.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Facilitate scrum events.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Remove impediments.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Testing of all user stories.</a:t>
                      </a:r>
                      <a:endParaRPr lang="en-IN" sz="9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7792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23868C0-A5ED-76C1-B6F7-235E61C8D9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6" t="3571" r="3396" b="3571"/>
          <a:stretch/>
        </p:blipFill>
        <p:spPr>
          <a:xfrm>
            <a:off x="2772000" y="831134"/>
            <a:ext cx="1476429" cy="140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7D666-F831-CC1A-8C16-D59BB150C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74" y="3920096"/>
            <a:ext cx="1819779" cy="972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5D5DED-84A8-5559-7D47-7AEB3771D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468" y="3920096"/>
            <a:ext cx="1802306" cy="9704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3FA6F6-AFCE-8653-23F0-07A9AFB93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2351" y="3908846"/>
            <a:ext cx="1819778" cy="9817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BF2D41-5C5C-572B-4D5E-9A3BA75B0D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3706" y="3893740"/>
            <a:ext cx="1821111" cy="968315"/>
          </a:xfrm>
          <a:prstGeom prst="rect">
            <a:avLst/>
          </a:prstGeom>
        </p:spPr>
      </p:pic>
      <p:pic>
        <p:nvPicPr>
          <p:cNvPr id="3" name="Picture 2" descr="A person in a suit smiling&#10;&#10;Description automatically generated">
            <a:extLst>
              <a:ext uri="{FF2B5EF4-FFF2-40B4-BE49-F238E27FC236}">
                <a16:creationId xmlns:a16="http://schemas.microsoft.com/office/drawing/2014/main" id="{E3C01EEC-2AB4-DFB7-A136-934570BDB9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4063" t="-2660" r="-7813" b="2468"/>
          <a:stretch/>
        </p:blipFill>
        <p:spPr>
          <a:xfrm>
            <a:off x="6642261" y="831134"/>
            <a:ext cx="1404000" cy="14066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58876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545</Words>
  <Application>Microsoft Office PowerPoint</Application>
  <PresentationFormat>On-screen Show (16:9)</PresentationFormat>
  <Paragraphs>201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Century Gothic</vt:lpstr>
      <vt:lpstr>Noto Sans Symbols</vt:lpstr>
      <vt:lpstr>Simple Light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Merlin Mary Abraham</cp:lastModifiedBy>
  <cp:revision>28</cp:revision>
  <dcterms:modified xsi:type="dcterms:W3CDTF">2023-12-04T19:47:51Z</dcterms:modified>
</cp:coreProperties>
</file>