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5.xml" ContentType="application/vnd.openxmlformats-officedocument.presentationml.slide+xml"/>
  <Override PartName="/ppt/presentation.xml" ContentType="application/vnd.openxmlformats-officedocument.presentationml.presentation.main+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14.xml" ContentType="application/vnd.openxmlformats-officedocument.presentationml.slideLayout+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theme/theme1.xml" ContentType="application/vnd.openxmlformats-officedocument.theme+xml"/>
  <Override PartName="/ppt/commentAuthors.xml" ContentType="application/vnd.openxmlformats-officedocument.presentationml.commentAuthors+xml"/>
  <Override PartName="/ppt/notesMasters/notesMaster1.xml" ContentType="application/vnd.openxmlformats-officedocument.presentationml.notesMaster+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tags/tag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80" r:id="rId2"/>
    <p:sldMasterId id="2147483686" r:id="rId3"/>
    <p:sldMasterId id="2147483690" r:id="rId4"/>
  </p:sldMasterIdLst>
  <p:notesMasterIdLst>
    <p:notesMasterId r:id="rId13"/>
  </p:notesMasterIdLst>
  <p:sldIdLst>
    <p:sldId id="1745" r:id="rId5"/>
    <p:sldId id="1762" r:id="rId6"/>
    <p:sldId id="1761" r:id="rId7"/>
    <p:sldId id="1756" r:id="rId8"/>
    <p:sldId id="1751" r:id="rId9"/>
    <p:sldId id="1754" r:id="rId10"/>
    <p:sldId id="1757" r:id="rId11"/>
    <p:sldId id="1755" r:id="rId12"/>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9" orient="horz" pos="2160" userDrawn="1">
          <p15:clr>
            <a:srgbClr val="A4A3A4"/>
          </p15:clr>
        </p15:guide>
        <p15:guide id="10" orient="horz" pos="2112" userDrawn="1">
          <p15:clr>
            <a:srgbClr val="A4A3A4"/>
          </p15:clr>
        </p15:guide>
        <p15:guide id="11" pos="3840">
          <p15:clr>
            <a:srgbClr val="A4A3A4"/>
          </p15:clr>
        </p15:guide>
        <p15:guide id="12" pos="4704" userDrawn="1">
          <p15:clr>
            <a:srgbClr val="A4A3A4"/>
          </p15:clr>
        </p15:guide>
        <p15:guide id="13" pos="5280" userDrawn="1">
          <p15:clr>
            <a:srgbClr val="A4A3A4"/>
          </p15:clr>
        </p15:guide>
        <p15:guide id="14" pos="628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8" name="Author" initials="A" lastIdx="0" clrIdx="8"/>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FF0000"/>
    <a:srgbClr val="FFE38B"/>
    <a:srgbClr val="000000"/>
    <a:srgbClr val="BFCFD3"/>
    <a:srgbClr val="9DB7BF"/>
    <a:srgbClr val="CDDADD"/>
    <a:srgbClr val="EDF2F3"/>
    <a:srgbClr val="CBDADF"/>
    <a:srgbClr val="A7C3C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50" autoAdjust="0"/>
    <p:restoredTop sz="95394" autoAdjust="0"/>
  </p:normalViewPr>
  <p:slideViewPr>
    <p:cSldViewPr>
      <p:cViewPr varScale="1">
        <p:scale>
          <a:sx n="120" d="100"/>
          <a:sy n="120" d="100"/>
        </p:scale>
        <p:origin x="560" y="192"/>
      </p:cViewPr>
      <p:guideLst>
        <p:guide orient="horz" pos="2160"/>
        <p:guide orient="horz" pos="2112"/>
        <p:guide pos="3840"/>
        <p:guide pos="4704"/>
        <p:guide pos="5280"/>
        <p:guide pos="6288"/>
      </p:guideLst>
    </p:cSldViewPr>
  </p:slideViewPr>
  <p:outlineViewPr>
    <p:cViewPr>
      <p:scale>
        <a:sx n="33" d="100"/>
        <a:sy n="33" d="100"/>
      </p:scale>
      <p:origin x="0" y="2976"/>
    </p:cViewPr>
  </p:outlineViewPr>
  <p:notesTextViewPr>
    <p:cViewPr>
      <p:scale>
        <a:sx n="1" d="1"/>
        <a:sy n="1" d="1"/>
      </p:scale>
      <p:origin x="0" y="0"/>
    </p:cViewPr>
  </p:notesTextViewPr>
  <p:sorterViewPr>
    <p:cViewPr>
      <p:scale>
        <a:sx n="100" d="100"/>
        <a:sy n="100" d="100"/>
      </p:scale>
      <p:origin x="0" y="-117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20" Type="http://schemas.openxmlformats.org/officeDocument/2006/relationships/customXml" Target="../customXml/item2.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customXml" Target="../customXml/item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407"/>
          </a:xfrm>
          <a:prstGeom prst="rect">
            <a:avLst/>
          </a:prstGeom>
        </p:spPr>
        <p:txBody>
          <a:bodyPr vert="horz" lIns="93177" tIns="46589" rIns="93177" bIns="46589" rtlCol="0"/>
          <a:lstStyle>
            <a:lvl1pPr algn="l">
              <a:defRPr sz="1200"/>
            </a:lvl1pPr>
          </a:lstStyle>
          <a:p>
            <a:endParaRPr lang="en-US" dirty="0"/>
          </a:p>
        </p:txBody>
      </p:sp>
      <p:sp>
        <p:nvSpPr>
          <p:cNvPr id="3" name="Date Placeholder 2"/>
          <p:cNvSpPr>
            <a:spLocks noGrp="1"/>
          </p:cNvSpPr>
          <p:nvPr>
            <p:ph type="dt" idx="1"/>
          </p:nvPr>
        </p:nvSpPr>
        <p:spPr>
          <a:xfrm>
            <a:off x="3970938" y="0"/>
            <a:ext cx="3037840" cy="463407"/>
          </a:xfrm>
          <a:prstGeom prst="rect">
            <a:avLst/>
          </a:prstGeom>
        </p:spPr>
        <p:txBody>
          <a:bodyPr vert="horz" lIns="93177" tIns="46589" rIns="93177" bIns="46589" rtlCol="0"/>
          <a:lstStyle>
            <a:lvl1pPr algn="r">
              <a:defRPr sz="1200"/>
            </a:lvl1pPr>
          </a:lstStyle>
          <a:p>
            <a:fld id="{AC79F469-E809-4D70-A0AD-B7199266E7EA}" type="datetimeFigureOut">
              <a:rPr lang="en-US" smtClean="0"/>
              <a:t>6/12/25</a:t>
            </a:fld>
            <a:endParaRPr lang="en-US" dirty="0"/>
          </a:p>
        </p:txBody>
      </p:sp>
      <p:sp>
        <p:nvSpPr>
          <p:cNvPr id="4" name="Slide Image Placeholder 3"/>
          <p:cNvSpPr>
            <a:spLocks noGrp="1" noRot="1" noChangeAspect="1"/>
          </p:cNvSpPr>
          <p:nvPr>
            <p:ph type="sldImg" idx="2"/>
          </p:nvPr>
        </p:nvSpPr>
        <p:spPr>
          <a:xfrm>
            <a:off x="736600" y="1154113"/>
            <a:ext cx="5537200" cy="3116262"/>
          </a:xfrm>
          <a:prstGeom prst="rect">
            <a:avLst/>
          </a:prstGeom>
          <a:noFill/>
          <a:ln w="12700">
            <a:solidFill>
              <a:prstClr val="black"/>
            </a:solidFill>
          </a:ln>
        </p:spPr>
        <p:txBody>
          <a:bodyPr vert="horz" lIns="93177" tIns="46589" rIns="93177" bIns="46589" rtlCol="0" anchor="ctr"/>
          <a:lstStyle/>
          <a:p>
            <a:endParaRPr lang="en-US" dirty="0"/>
          </a:p>
        </p:txBody>
      </p:sp>
      <p:sp>
        <p:nvSpPr>
          <p:cNvPr id="5" name="Notes Placeholder 4"/>
          <p:cNvSpPr>
            <a:spLocks noGrp="1"/>
          </p:cNvSpPr>
          <p:nvPr>
            <p:ph type="body" sz="quarter" idx="3"/>
          </p:nvPr>
        </p:nvSpPr>
        <p:spPr>
          <a:xfrm>
            <a:off x="701040" y="4444861"/>
            <a:ext cx="5608320" cy="3636705"/>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6"/>
          </a:xfrm>
          <a:prstGeom prst="rect">
            <a:avLst/>
          </a:prstGeom>
        </p:spPr>
        <p:txBody>
          <a:bodyPr vert="horz" lIns="93177" tIns="46589" rIns="93177" bIns="46589" rtlCol="0" anchor="b"/>
          <a:lstStyle>
            <a:lvl1pPr algn="l">
              <a:defRPr sz="1200"/>
            </a:lvl1pPr>
          </a:lstStyle>
          <a:p>
            <a:endParaRPr lang="en-US" dirty="0"/>
          </a:p>
        </p:txBody>
      </p:sp>
      <p:sp>
        <p:nvSpPr>
          <p:cNvPr id="7" name="Slide Number Placeholder 6"/>
          <p:cNvSpPr>
            <a:spLocks noGrp="1"/>
          </p:cNvSpPr>
          <p:nvPr>
            <p:ph type="sldNum" sz="quarter" idx="5"/>
          </p:nvPr>
        </p:nvSpPr>
        <p:spPr>
          <a:xfrm>
            <a:off x="3970938" y="8772670"/>
            <a:ext cx="3037840" cy="463406"/>
          </a:xfrm>
          <a:prstGeom prst="rect">
            <a:avLst/>
          </a:prstGeom>
        </p:spPr>
        <p:txBody>
          <a:bodyPr vert="horz" lIns="93177" tIns="46589" rIns="93177" bIns="46589" rtlCol="0" anchor="b"/>
          <a:lstStyle>
            <a:lvl1pPr algn="r">
              <a:defRPr sz="1200"/>
            </a:lvl1pPr>
          </a:lstStyle>
          <a:p>
            <a:fld id="{0403B4BB-D681-411C-805A-F423BCB890A5}" type="slidenum">
              <a:rPr lang="en-US" smtClean="0"/>
              <a:t>‹#›</a:t>
            </a:fld>
            <a:endParaRPr lang="en-US" dirty="0"/>
          </a:p>
        </p:txBody>
      </p:sp>
    </p:spTree>
    <p:extLst>
      <p:ext uri="{BB962C8B-B14F-4D97-AF65-F5344CB8AC3E}">
        <p14:creationId xmlns:p14="http://schemas.microsoft.com/office/powerpoint/2010/main" val="1384693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Master" Target="../slideMasters/slideMaster2.xml"/><Relationship Id="rId4" Type="http://schemas.microsoft.com/office/2007/relationships/hdphoto" Target="../media/hdphoto1.wdp"/></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1_Title Slide">
    <p:spTree>
      <p:nvGrpSpPr>
        <p:cNvPr id="1" name=""/>
        <p:cNvGrpSpPr/>
        <p:nvPr/>
      </p:nvGrpSpPr>
      <p:grpSpPr>
        <a:xfrm>
          <a:off x="0" y="0"/>
          <a:ext cx="0" cy="0"/>
          <a:chOff x="0" y="0"/>
          <a:chExt cx="0" cy="0"/>
        </a:xfrm>
      </p:grpSpPr>
      <p:pic>
        <p:nvPicPr>
          <p:cNvPr id="7" name="Picture 4"/>
          <p:cNvPicPr>
            <a:picLocks noChangeAspect="1" noChangeArrowheads="1"/>
          </p:cNvPicPr>
          <p:nvPr/>
        </p:nvPicPr>
        <p:blipFill rotWithShape="1">
          <a:blip r:embed="rId2" cstate="print">
            <a:duotone>
              <a:schemeClr val="bg2">
                <a:shade val="45000"/>
                <a:satMod val="135000"/>
              </a:schemeClr>
              <a:prstClr val="white"/>
            </a:duotone>
            <a:extLst>
              <a:ext uri="{28A0092B-C50C-407E-A947-70E740481C1C}">
                <a14:useLocalDpi xmlns:a14="http://schemas.microsoft.com/office/drawing/2010/main" val="0"/>
              </a:ext>
            </a:extLst>
          </a:blip>
          <a:srcRect/>
          <a:stretch/>
        </p:blipFill>
        <p:spPr bwMode="auto">
          <a:xfrm>
            <a:off x="5687141" y="1222398"/>
            <a:ext cx="6200059" cy="45656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Title 1"/>
          <p:cNvSpPr>
            <a:spLocks noGrp="1"/>
          </p:cNvSpPr>
          <p:nvPr>
            <p:ph type="ctrTitle" hasCustomPrompt="1"/>
          </p:nvPr>
        </p:nvSpPr>
        <p:spPr>
          <a:xfrm>
            <a:off x="609600" y="2438403"/>
            <a:ext cx="7721600" cy="1470025"/>
          </a:xfrm>
        </p:spPr>
        <p:txBody>
          <a:bodyPr/>
          <a:lstStyle>
            <a:lvl1pPr>
              <a:defRPr sz="3200" b="0">
                <a:solidFill>
                  <a:schemeClr val="accent6">
                    <a:lumMod val="75000"/>
                  </a:schemeClr>
                </a:solidFill>
              </a:defRPr>
            </a:lvl1pPr>
          </a:lstStyle>
          <a:p>
            <a:r>
              <a:rPr lang="en-US" dirty="0"/>
              <a:t>CLICK TO EDIT MASTER TITLE STYLE</a:t>
            </a:r>
          </a:p>
        </p:txBody>
      </p:sp>
      <p:sp>
        <p:nvSpPr>
          <p:cNvPr id="3" name="Subtitle 2"/>
          <p:cNvSpPr>
            <a:spLocks noGrp="1"/>
          </p:cNvSpPr>
          <p:nvPr>
            <p:ph type="subTitle" idx="1"/>
          </p:nvPr>
        </p:nvSpPr>
        <p:spPr>
          <a:xfrm>
            <a:off x="609600" y="3508375"/>
            <a:ext cx="7721600" cy="2438400"/>
          </a:xfrm>
        </p:spPr>
        <p:txBody>
          <a:bodyPr/>
          <a:lstStyle>
            <a:lvl1pPr marL="0" indent="0" algn="l">
              <a:buNone/>
              <a:defRPr>
                <a:solidFill>
                  <a:schemeClr val="bg1">
                    <a:lumMod val="65000"/>
                  </a:schemeClr>
                </a:solidFill>
                <a:latin typeface="+mj-l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31805695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6" y="63500"/>
            <a:ext cx="10358967" cy="990600"/>
          </a:xfrm>
          <a:prstGeom prst="rect">
            <a:avLst/>
          </a:prstGeom>
        </p:spPr>
        <p:txBody>
          <a:bodyPr/>
          <a:lstStyle>
            <a:lvl1pPr>
              <a:defRPr sz="3200">
                <a:latin typeface="+mj-lt"/>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2" descr="4-State-white"/>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491312" y="233381"/>
            <a:ext cx="1332393"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4"/>
          <p:cNvSpPr>
            <a:spLocks noGrp="1" noChangeArrowheads="1"/>
          </p:cNvSpPr>
          <p:nvPr>
            <p:ph type="sldNum" sz="quarter" idx="4"/>
          </p:nvPr>
        </p:nvSpPr>
        <p:spPr bwMode="auto">
          <a:xfrm>
            <a:off x="11176000" y="6619877"/>
            <a:ext cx="1016000" cy="247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defRPr>
            </a:lvl1pPr>
          </a:lstStyle>
          <a:p>
            <a:pPr>
              <a:defRPr/>
            </a:pPr>
            <a:fld id="{B084E699-1D69-4592-8570-4D671AA5F6B6}" type="slidenum">
              <a:rPr lang="en-US" smtClean="0">
                <a:solidFill>
                  <a:srgbClr val="FFFFFF"/>
                </a:solidFill>
                <a:cs typeface="+mn-cs"/>
              </a:rPr>
              <a:pPr>
                <a:defRPr/>
              </a:pPr>
              <a:t>‹#›</a:t>
            </a:fld>
            <a:endParaRPr lang="en-US" dirty="0">
              <a:solidFill>
                <a:srgbClr val="FFFFFF"/>
              </a:solidFill>
              <a:cs typeface="+mn-cs"/>
            </a:endParaRPr>
          </a:p>
        </p:txBody>
      </p:sp>
    </p:spTree>
    <p:extLst>
      <p:ext uri="{BB962C8B-B14F-4D97-AF65-F5344CB8AC3E}">
        <p14:creationId xmlns:p14="http://schemas.microsoft.com/office/powerpoint/2010/main" val="1648008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Custom Layout">
    <p:bg>
      <p:bgRef idx="1003">
        <a:schemeClr val="bg1"/>
      </p:bgRef>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pPr>
              <a:defRPr/>
            </a:pPr>
            <a:fld id="{B084E699-1D69-4592-8570-4D671AA5F6B6}" type="slidenum">
              <a:rPr lang="en-US" smtClean="0">
                <a:solidFill>
                  <a:srgbClr val="FFFFFF"/>
                </a:solidFill>
                <a:cs typeface="+mn-cs"/>
              </a:rPr>
              <a:pPr>
                <a:defRPr/>
              </a:pPr>
              <a:t>‹#›</a:t>
            </a:fld>
            <a:endParaRPr lang="en-US" dirty="0">
              <a:solidFill>
                <a:srgbClr val="FFFFFF"/>
              </a:solidFill>
              <a:cs typeface="+mn-cs"/>
            </a:endParaRPr>
          </a:p>
        </p:txBody>
      </p:sp>
      <p:sp>
        <p:nvSpPr>
          <p:cNvPr id="5" name="Text Placeholder 4"/>
          <p:cNvSpPr>
            <a:spLocks noGrp="1"/>
          </p:cNvSpPr>
          <p:nvPr>
            <p:ph type="body" sz="quarter" idx="11"/>
          </p:nvPr>
        </p:nvSpPr>
        <p:spPr>
          <a:xfrm>
            <a:off x="2937669" y="2881383"/>
            <a:ext cx="6316662" cy="1095234"/>
          </a:xfrm>
        </p:spPr>
        <p:txBody>
          <a:bodyPr anchor="ctr"/>
          <a:lstStyle>
            <a:lvl1pPr marL="0" indent="0" algn="ctr">
              <a:buNone/>
              <a:defRPr>
                <a:solidFill>
                  <a:schemeClr val="bg1">
                    <a:lumMod val="50000"/>
                  </a:schemeClr>
                </a:solidFill>
                <a:latin typeface="+mj-lt"/>
              </a:defRPr>
            </a:lvl1pPr>
          </a:lstStyle>
          <a:p>
            <a:pPr lvl="0"/>
            <a:r>
              <a:rPr lang="en-US" dirty="0"/>
              <a:t>Edit Master text styles</a:t>
            </a:r>
          </a:p>
        </p:txBody>
      </p:sp>
    </p:spTree>
    <p:extLst>
      <p:ext uri="{BB962C8B-B14F-4D97-AF65-F5344CB8AC3E}">
        <p14:creationId xmlns:p14="http://schemas.microsoft.com/office/powerpoint/2010/main" val="123170588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35"/>
          <p:cNvSpPr>
            <a:spLocks noGrp="1"/>
          </p:cNvSpPr>
          <p:nvPr>
            <p:ph type="subTitle" idx="1" hasCustomPrompt="1"/>
          </p:nvPr>
        </p:nvSpPr>
        <p:spPr>
          <a:xfrm>
            <a:off x="859367" y="3127122"/>
            <a:ext cx="8792487" cy="282129"/>
          </a:xfrm>
        </p:spPr>
        <p:txBody>
          <a:bodyPr/>
          <a:lstStyle>
            <a:lvl1pPr marL="0" indent="0">
              <a:buNone/>
              <a:defRPr sz="1867" b="1" baseline="0">
                <a:solidFill>
                  <a:srgbClr val="002060"/>
                </a:solidFill>
              </a:defRPr>
            </a:lvl1pPr>
          </a:lstStyle>
          <a:p>
            <a:r>
              <a:rPr lang="en-US" dirty="0"/>
              <a:t>Subtitle sentence Arial (Body), 18pt, bold</a:t>
            </a:r>
          </a:p>
        </p:txBody>
      </p:sp>
      <p:sp>
        <p:nvSpPr>
          <p:cNvPr id="16" name="Text Placeholder 11"/>
          <p:cNvSpPr>
            <a:spLocks noGrp="1"/>
          </p:cNvSpPr>
          <p:nvPr>
            <p:ph type="body" sz="quarter" idx="11" hasCustomPrompt="1"/>
          </p:nvPr>
        </p:nvSpPr>
        <p:spPr>
          <a:xfrm>
            <a:off x="859367" y="4250325"/>
            <a:ext cx="5507616" cy="258177"/>
          </a:xfrm>
        </p:spPr>
        <p:txBody>
          <a:bodyPr/>
          <a:lstStyle>
            <a:lvl1pPr marL="0" indent="0">
              <a:buNone/>
              <a:defRPr sz="1467" baseline="0">
                <a:solidFill>
                  <a:srgbClr val="002060"/>
                </a:solidFill>
              </a:defRPr>
            </a:lvl1pPr>
          </a:lstStyle>
          <a:p>
            <a:pPr lvl="0">
              <a:lnSpc>
                <a:spcPct val="100000"/>
              </a:lnSpc>
            </a:pPr>
            <a:r>
              <a:rPr lang="en-US" dirty="0"/>
              <a:t>Date Arial (Body), 14pt, non-bold</a:t>
            </a:r>
          </a:p>
        </p:txBody>
      </p:sp>
      <p:sp>
        <p:nvSpPr>
          <p:cNvPr id="22" name="Text Placeholder 21"/>
          <p:cNvSpPr>
            <a:spLocks noGrp="1"/>
          </p:cNvSpPr>
          <p:nvPr>
            <p:ph type="body" sz="quarter" idx="12" hasCustomPrompt="1"/>
          </p:nvPr>
        </p:nvSpPr>
        <p:spPr>
          <a:xfrm>
            <a:off x="856124" y="1206500"/>
            <a:ext cx="7458145" cy="1295400"/>
          </a:xfrm>
        </p:spPr>
        <p:txBody>
          <a:bodyPr/>
          <a:lstStyle>
            <a:lvl1pPr marL="0" indent="0" algn="l" rtl="0" eaLnBrk="1" fontAlgn="base" hangingPunct="1">
              <a:lnSpc>
                <a:spcPct val="85000"/>
              </a:lnSpc>
              <a:spcBef>
                <a:spcPct val="0"/>
              </a:spcBef>
              <a:spcAft>
                <a:spcPct val="0"/>
              </a:spcAft>
              <a:buFontTx/>
              <a:buNone/>
              <a:defRPr lang="en-US" sz="3200" b="1" baseline="0" dirty="0">
                <a:solidFill>
                  <a:srgbClr val="002060"/>
                </a:solidFill>
                <a:latin typeface="+mj-lt"/>
                <a:ea typeface="+mj-ea"/>
                <a:cs typeface="+mj-cs"/>
              </a:defRPr>
            </a:lvl1pPr>
          </a:lstStyle>
          <a:p>
            <a:pPr lvl="0"/>
            <a:r>
              <a:rPr lang="en-US" dirty="0"/>
              <a:t>Report Template</a:t>
            </a:r>
          </a:p>
          <a:p>
            <a:pPr lvl="0"/>
            <a:r>
              <a:rPr lang="en-US" dirty="0"/>
              <a:t>Title sentence Arial (Headings), 32pt, bold</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6123" y="5486400"/>
            <a:ext cx="5779020" cy="841251"/>
          </a:xfrm>
          <a:prstGeom prst="rect">
            <a:avLst/>
          </a:prstGeom>
        </p:spPr>
      </p:pic>
    </p:spTree>
    <p:extLst>
      <p:ext uri="{BB962C8B-B14F-4D97-AF65-F5344CB8AC3E}">
        <p14:creationId xmlns:p14="http://schemas.microsoft.com/office/powerpoint/2010/main" val="144923588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1" y="1676402"/>
            <a:ext cx="11074401" cy="4800599"/>
          </a:xfrm>
        </p:spPr>
        <p:txBody>
          <a:bodyPr lIns="0" tIns="0" rIns="0" bIns="0"/>
          <a:lstStyle>
            <a:lvl1pPr marL="0" indent="0">
              <a:buNone/>
              <a:defRPr sz="1333"/>
            </a:lvl1pPr>
            <a:lvl2pPr marL="628635" indent="-171446">
              <a:buFont typeface="Wingdings" pitchFamily="2" charset="2"/>
              <a:buChar char="§"/>
              <a:defRPr sz="1200"/>
            </a:lvl2pPr>
            <a:lvl4pPr marL="1371566" indent="0">
              <a:buNone/>
              <a:defRPr/>
            </a:lvl4pPr>
          </a:lstStyle>
          <a:p>
            <a:pPr lvl="0"/>
            <a:endParaRPr lang="en-US" dirty="0"/>
          </a:p>
        </p:txBody>
      </p:sp>
      <p:sp>
        <p:nvSpPr>
          <p:cNvPr id="4" name="Rectangle 4"/>
          <p:cNvSpPr>
            <a:spLocks noGrp="1" noChangeArrowheads="1"/>
          </p:cNvSpPr>
          <p:nvPr>
            <p:ph type="sldNum" sz="quarter" idx="10"/>
          </p:nvPr>
        </p:nvSpPr>
        <p:spPr>
          <a:ln/>
        </p:spPr>
        <p:txBody>
          <a:bodyPr/>
          <a:lstStyle>
            <a:lvl1pPr>
              <a:defRPr sz="800">
                <a:solidFill>
                  <a:schemeClr val="bg1"/>
                </a:solidFill>
              </a:defRPr>
            </a:lvl1pPr>
          </a:lstStyle>
          <a:p>
            <a:pPr>
              <a:defRPr/>
            </a:pPr>
            <a:fld id="{393DCDD9-1696-4237-A64D-49DB7E28D823}" type="slidenum">
              <a:rPr lang="en-US" smtClean="0">
                <a:solidFill>
                  <a:srgbClr val="FFFFFF"/>
                </a:solidFill>
              </a:rPr>
              <a:pPr>
                <a:defRPr/>
              </a:pPr>
              <a:t>‹#›</a:t>
            </a:fld>
            <a:endParaRPr lang="en-US" dirty="0">
              <a:solidFill>
                <a:srgbClr val="FFFFFF"/>
              </a:solidFill>
            </a:endParaRPr>
          </a:p>
        </p:txBody>
      </p:sp>
      <p:sp>
        <p:nvSpPr>
          <p:cNvPr id="11" name="Text Placeholder 10"/>
          <p:cNvSpPr>
            <a:spLocks noGrp="1"/>
          </p:cNvSpPr>
          <p:nvPr>
            <p:ph type="body" sz="quarter" idx="12" hasCustomPrompt="1"/>
          </p:nvPr>
        </p:nvSpPr>
        <p:spPr>
          <a:xfrm>
            <a:off x="609600" y="1083932"/>
            <a:ext cx="11074400" cy="304800"/>
          </a:xfrm>
        </p:spPr>
        <p:txBody>
          <a:bodyPr lIns="0" tIns="0" rIns="0" bIns="0"/>
          <a:lstStyle>
            <a:lvl1pPr marL="0" indent="0">
              <a:buNone/>
              <a:defRPr sz="1867" i="1" baseline="0"/>
            </a:lvl1pPr>
          </a:lstStyle>
          <a:p>
            <a:pPr lvl="0"/>
            <a:r>
              <a:rPr lang="en-US" dirty="0"/>
              <a:t>Subtitle line is Arial (Body), 18pt, non-bold, italics</a:t>
            </a:r>
          </a:p>
        </p:txBody>
      </p:sp>
      <p:sp>
        <p:nvSpPr>
          <p:cNvPr id="7" name="Rectangle 5"/>
          <p:cNvSpPr>
            <a:spLocks noGrp="1" noChangeArrowheads="1"/>
          </p:cNvSpPr>
          <p:nvPr>
            <p:ph type="title" hasCustomPrompt="1"/>
          </p:nvPr>
        </p:nvSpPr>
        <p:spPr bwMode="auto">
          <a:xfrm>
            <a:off x="605382" y="203200"/>
            <a:ext cx="11149892" cy="817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4290" rIns="0" bIns="34290" numCol="1" anchor="b" anchorCtr="0" compatLnSpc="1">
            <a:prstTxWarp prst="textNoShape">
              <a:avLst/>
            </a:prstTxWarp>
          </a:bodyPr>
          <a:lstStyle>
            <a:lvl1pPr>
              <a:defRPr baseline="0">
                <a:solidFill>
                  <a:srgbClr val="0070C0"/>
                </a:solidFill>
              </a:defRPr>
            </a:lvl1pPr>
          </a:lstStyle>
          <a:p>
            <a:pPr lvl="0"/>
            <a:r>
              <a:rPr lang="en-GB" dirty="0"/>
              <a:t>Main title is Arial (Headings), 24 </a:t>
            </a:r>
            <a:r>
              <a:rPr lang="en-GB" dirty="0" err="1"/>
              <a:t>pt</a:t>
            </a:r>
            <a:r>
              <a:rPr lang="en-GB" dirty="0"/>
              <a:t>, bold</a:t>
            </a:r>
            <a:endParaRPr lang="en-US" dirty="0"/>
          </a:p>
        </p:txBody>
      </p:sp>
      <p:cxnSp>
        <p:nvCxnSpPr>
          <p:cNvPr id="8" name="Straight Connector 7"/>
          <p:cNvCxnSpPr/>
          <p:nvPr/>
        </p:nvCxnSpPr>
        <p:spPr bwMode="auto">
          <a:xfrm>
            <a:off x="0" y="1021080"/>
            <a:ext cx="12192000" cy="0"/>
          </a:xfrm>
          <a:prstGeom prst="line">
            <a:avLst/>
          </a:prstGeom>
          <a:solidFill>
            <a:schemeClr val="accent1"/>
          </a:solidFill>
          <a:ln w="9525"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8254651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857" b="7310"/>
          <a:stretch/>
        </p:blipFill>
        <p:spPr>
          <a:xfrm rot="10800000">
            <a:off x="-3" y="0"/>
            <a:ext cx="12192003" cy="6644640"/>
          </a:xfrm>
          <a:prstGeom prst="rect">
            <a:avLst/>
          </a:prstGeom>
        </p:spPr>
      </p:pic>
      <p:sp>
        <p:nvSpPr>
          <p:cNvPr id="8" name="Rectangle 7"/>
          <p:cNvSpPr/>
          <p:nvPr/>
        </p:nvSpPr>
        <p:spPr bwMode="auto">
          <a:xfrm>
            <a:off x="0" y="2286000"/>
            <a:ext cx="12192000" cy="2133600"/>
          </a:xfrm>
          <a:prstGeom prst="rect">
            <a:avLst/>
          </a:prstGeom>
          <a:gradFill flip="none" rotWithShape="1">
            <a:gsLst>
              <a:gs pos="19000">
                <a:schemeClr val="bg1">
                  <a:lumMod val="95000"/>
                  <a:alpha val="0"/>
                </a:schemeClr>
              </a:gs>
              <a:gs pos="50000">
                <a:srgbClr val="C2E1A1">
                  <a:alpha val="55000"/>
                </a:srgbClr>
              </a:gs>
              <a:gs pos="80000">
                <a:schemeClr val="accent5">
                  <a:lumMod val="60000"/>
                  <a:lumOff val="40000"/>
                </a:schemeClr>
              </a:gs>
            </a:gsLst>
            <a:lin ang="20400000" scaled="0"/>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377" fontAlgn="base">
              <a:spcBef>
                <a:spcPct val="0"/>
              </a:spcBef>
              <a:spcAft>
                <a:spcPct val="0"/>
              </a:spcAft>
            </a:pPr>
            <a:endParaRPr lang="en-US" sz="1200" b="1" dirty="0">
              <a:solidFill>
                <a:srgbClr val="000000"/>
              </a:solidFill>
            </a:endParaRPr>
          </a:p>
        </p:txBody>
      </p:sp>
      <p:sp>
        <p:nvSpPr>
          <p:cNvPr id="6" name="Rectangle 15"/>
          <p:cNvSpPr>
            <a:spLocks noGrp="1"/>
          </p:cNvSpPr>
          <p:nvPr>
            <p:ph type="ctrTitle" hasCustomPrompt="1"/>
          </p:nvPr>
        </p:nvSpPr>
        <p:spPr bwMode="gray">
          <a:xfrm>
            <a:off x="4690203" y="2667001"/>
            <a:ext cx="7213600" cy="837883"/>
          </a:xfrm>
        </p:spPr>
        <p:txBody>
          <a:bodyPr/>
          <a:lstStyle>
            <a:lvl1pPr algn="l">
              <a:defRPr sz="2400">
                <a:solidFill>
                  <a:srgbClr val="002060"/>
                </a:solidFill>
              </a:defRPr>
            </a:lvl1pPr>
          </a:lstStyle>
          <a:p>
            <a:r>
              <a:rPr lang="en-US" dirty="0"/>
              <a:t>Section divider is Arial (Headings), 24pt, bold</a:t>
            </a:r>
          </a:p>
        </p:txBody>
      </p:sp>
      <p:sp>
        <p:nvSpPr>
          <p:cNvPr id="7" name="Rectangle 16"/>
          <p:cNvSpPr>
            <a:spLocks noGrp="1"/>
          </p:cNvSpPr>
          <p:nvPr>
            <p:ph type="subTitle" idx="1" hasCustomPrompt="1"/>
          </p:nvPr>
        </p:nvSpPr>
        <p:spPr bwMode="gray">
          <a:xfrm>
            <a:off x="4704081" y="3657602"/>
            <a:ext cx="7199723" cy="739309"/>
          </a:xfrm>
        </p:spPr>
        <p:txBody>
          <a:bodyPr lIns="0" tIns="0" rIns="0" bIns="0"/>
          <a:lstStyle>
            <a:lvl1pPr marL="0" indent="0" algn="l">
              <a:buNone/>
              <a:defRPr sz="1867" i="1" baseline="0">
                <a:solidFill>
                  <a:srgbClr val="002060"/>
                </a:solidFill>
              </a:defRPr>
            </a:lvl1pPr>
          </a:lstStyle>
          <a:p>
            <a:r>
              <a:rPr lang="en-US" dirty="0"/>
              <a:t>Subtitle line divider is Arial (Body), 18pt, bold, italics</a:t>
            </a:r>
          </a:p>
        </p:txBody>
      </p:sp>
    </p:spTree>
    <p:extLst>
      <p:ext uri="{BB962C8B-B14F-4D97-AF65-F5344CB8AC3E}">
        <p14:creationId xmlns:p14="http://schemas.microsoft.com/office/powerpoint/2010/main" val="380069414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5" name="Rectangle 35"/>
          <p:cNvSpPr>
            <a:spLocks noGrp="1"/>
          </p:cNvSpPr>
          <p:nvPr>
            <p:ph type="subTitle" idx="1" hasCustomPrompt="1"/>
          </p:nvPr>
        </p:nvSpPr>
        <p:spPr>
          <a:xfrm>
            <a:off x="859366" y="3127121"/>
            <a:ext cx="8792487" cy="282129"/>
          </a:xfrm>
        </p:spPr>
        <p:txBody>
          <a:bodyPr/>
          <a:lstStyle>
            <a:lvl1pPr marL="0" indent="0">
              <a:buNone/>
              <a:defRPr sz="1800" b="1" baseline="0">
                <a:solidFill>
                  <a:srgbClr val="002060"/>
                </a:solidFill>
              </a:defRPr>
            </a:lvl1pPr>
          </a:lstStyle>
          <a:p>
            <a:r>
              <a:rPr lang="en-US" dirty="0"/>
              <a:t>Subtitle sentence Arial (Body), 18pt, bold</a:t>
            </a:r>
          </a:p>
        </p:txBody>
      </p:sp>
      <p:sp>
        <p:nvSpPr>
          <p:cNvPr id="16" name="Text Placeholder 11"/>
          <p:cNvSpPr>
            <a:spLocks noGrp="1"/>
          </p:cNvSpPr>
          <p:nvPr>
            <p:ph type="body" sz="quarter" idx="11" hasCustomPrompt="1"/>
          </p:nvPr>
        </p:nvSpPr>
        <p:spPr>
          <a:xfrm>
            <a:off x="859367" y="4250324"/>
            <a:ext cx="5507616" cy="258177"/>
          </a:xfrm>
        </p:spPr>
        <p:txBody>
          <a:bodyPr/>
          <a:lstStyle>
            <a:lvl1pPr marL="0" indent="0">
              <a:buNone/>
              <a:defRPr sz="1400" baseline="0">
                <a:solidFill>
                  <a:srgbClr val="002060"/>
                </a:solidFill>
              </a:defRPr>
            </a:lvl1pPr>
          </a:lstStyle>
          <a:p>
            <a:pPr lvl="0">
              <a:lnSpc>
                <a:spcPct val="100000"/>
              </a:lnSpc>
            </a:pPr>
            <a:r>
              <a:rPr lang="en-US" dirty="0"/>
              <a:t>Date Arial (Body), 14pt, non-bold</a:t>
            </a:r>
          </a:p>
        </p:txBody>
      </p:sp>
      <p:sp>
        <p:nvSpPr>
          <p:cNvPr id="22" name="Text Placeholder 21"/>
          <p:cNvSpPr>
            <a:spLocks noGrp="1"/>
          </p:cNvSpPr>
          <p:nvPr>
            <p:ph type="body" sz="quarter" idx="12" hasCustomPrompt="1"/>
          </p:nvPr>
        </p:nvSpPr>
        <p:spPr>
          <a:xfrm>
            <a:off x="856122" y="1206500"/>
            <a:ext cx="7458145" cy="1295400"/>
          </a:xfrm>
        </p:spPr>
        <p:txBody>
          <a:bodyPr/>
          <a:lstStyle>
            <a:lvl1pPr marL="0" indent="0" algn="l" rtl="0" eaLnBrk="1" fontAlgn="base" hangingPunct="1">
              <a:lnSpc>
                <a:spcPct val="85000"/>
              </a:lnSpc>
              <a:spcBef>
                <a:spcPct val="0"/>
              </a:spcBef>
              <a:spcAft>
                <a:spcPct val="0"/>
              </a:spcAft>
              <a:buFontTx/>
              <a:buNone/>
              <a:defRPr lang="en-US" sz="3200" b="1" baseline="0" dirty="0">
                <a:solidFill>
                  <a:srgbClr val="002060"/>
                </a:solidFill>
                <a:latin typeface="+mj-lt"/>
                <a:ea typeface="+mj-ea"/>
                <a:cs typeface="+mj-cs"/>
              </a:defRPr>
            </a:lvl1pPr>
          </a:lstStyle>
          <a:p>
            <a:pPr lvl="0"/>
            <a:r>
              <a:rPr lang="en-US" dirty="0"/>
              <a:t>Report Template</a:t>
            </a:r>
          </a:p>
          <a:p>
            <a:pPr lvl="0"/>
            <a:r>
              <a:rPr lang="en-US" dirty="0"/>
              <a:t>Title sentence Arial (Headings), 32pt, bold</a:t>
            </a:r>
          </a:p>
        </p:txBody>
      </p:sp>
      <p:pic>
        <p:nvPicPr>
          <p:cNvPr id="2" name="Picture 1"/>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856122" y="5486400"/>
            <a:ext cx="5779020" cy="841250"/>
          </a:xfrm>
          <a:prstGeom prst="rect">
            <a:avLst/>
          </a:prstGeom>
        </p:spPr>
      </p:pic>
    </p:spTree>
    <p:extLst>
      <p:ext uri="{BB962C8B-B14F-4D97-AF65-F5344CB8AC3E}">
        <p14:creationId xmlns:p14="http://schemas.microsoft.com/office/powerpoint/2010/main" val="188104067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nten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76401"/>
            <a:ext cx="11074401" cy="4800599"/>
          </a:xfrm>
        </p:spPr>
        <p:txBody>
          <a:bodyPr lIns="0" tIns="0" rIns="0" bIns="0"/>
          <a:lstStyle>
            <a:lvl1pPr marL="0" indent="0">
              <a:buNone/>
              <a:defRPr sz="1300"/>
            </a:lvl1pPr>
            <a:lvl2pPr marL="628650" indent="-171450">
              <a:buFont typeface="Wingdings" pitchFamily="2" charset="2"/>
              <a:buChar char="§"/>
              <a:defRPr sz="1200"/>
            </a:lvl2pPr>
            <a:lvl4pPr marL="1371600" indent="0">
              <a:buNone/>
              <a:defRPr/>
            </a:lvl4pPr>
          </a:lstStyle>
          <a:p>
            <a:pPr lvl="0"/>
            <a:endParaRPr lang="en-US" dirty="0"/>
          </a:p>
        </p:txBody>
      </p:sp>
      <p:sp>
        <p:nvSpPr>
          <p:cNvPr id="4" name="Rectangle 4"/>
          <p:cNvSpPr>
            <a:spLocks noGrp="1" noChangeArrowheads="1"/>
          </p:cNvSpPr>
          <p:nvPr>
            <p:ph type="sldNum" sz="quarter" idx="10"/>
          </p:nvPr>
        </p:nvSpPr>
        <p:spPr>
          <a:ln/>
        </p:spPr>
        <p:txBody>
          <a:bodyPr/>
          <a:lstStyle>
            <a:lvl1pPr>
              <a:defRPr sz="800">
                <a:solidFill>
                  <a:schemeClr val="bg1"/>
                </a:solidFill>
              </a:defRPr>
            </a:lvl1pPr>
          </a:lstStyle>
          <a:p>
            <a:pPr>
              <a:defRPr/>
            </a:pPr>
            <a:fld id="{393DCDD9-1696-4237-A64D-49DB7E28D823}" type="slidenum">
              <a:rPr lang="en-US" smtClean="0">
                <a:solidFill>
                  <a:srgbClr val="FFFFFF"/>
                </a:solidFill>
              </a:rPr>
              <a:pPr>
                <a:defRPr/>
              </a:pPr>
              <a:t>‹#›</a:t>
            </a:fld>
            <a:endParaRPr lang="en-US" dirty="0">
              <a:solidFill>
                <a:srgbClr val="FFFFFF"/>
              </a:solidFill>
            </a:endParaRPr>
          </a:p>
        </p:txBody>
      </p:sp>
      <p:sp>
        <p:nvSpPr>
          <p:cNvPr id="11" name="Text Placeholder 10"/>
          <p:cNvSpPr>
            <a:spLocks noGrp="1"/>
          </p:cNvSpPr>
          <p:nvPr>
            <p:ph type="body" sz="quarter" idx="12" hasCustomPrompt="1"/>
          </p:nvPr>
        </p:nvSpPr>
        <p:spPr>
          <a:xfrm>
            <a:off x="609600" y="1083932"/>
            <a:ext cx="11074400" cy="304800"/>
          </a:xfrm>
        </p:spPr>
        <p:txBody>
          <a:bodyPr lIns="0" tIns="0" rIns="0" bIns="0"/>
          <a:lstStyle>
            <a:lvl1pPr marL="0" indent="0">
              <a:buNone/>
              <a:defRPr sz="1800" i="1" baseline="0"/>
            </a:lvl1pPr>
          </a:lstStyle>
          <a:p>
            <a:pPr lvl="0"/>
            <a:r>
              <a:rPr lang="en-US" dirty="0"/>
              <a:t>Subtitle line is Arial (Body), 18pt, non-bold, italics</a:t>
            </a:r>
          </a:p>
        </p:txBody>
      </p:sp>
      <p:sp>
        <p:nvSpPr>
          <p:cNvPr id="7" name="Rectangle 5"/>
          <p:cNvSpPr>
            <a:spLocks noGrp="1" noChangeArrowheads="1"/>
          </p:cNvSpPr>
          <p:nvPr>
            <p:ph type="title" hasCustomPrompt="1"/>
          </p:nvPr>
        </p:nvSpPr>
        <p:spPr bwMode="auto">
          <a:xfrm>
            <a:off x="605381" y="203200"/>
            <a:ext cx="11149892" cy="817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lvl1pPr>
              <a:defRPr baseline="0">
                <a:solidFill>
                  <a:srgbClr val="0070C0"/>
                </a:solidFill>
              </a:defRPr>
            </a:lvl1pPr>
          </a:lstStyle>
          <a:p>
            <a:pPr lvl="0"/>
            <a:r>
              <a:rPr lang="en-GB" dirty="0"/>
              <a:t>Main title is Arial (Headings), 24 </a:t>
            </a:r>
            <a:r>
              <a:rPr lang="en-GB" dirty="0" err="1"/>
              <a:t>pt</a:t>
            </a:r>
            <a:r>
              <a:rPr lang="en-GB" dirty="0"/>
              <a:t>, bold</a:t>
            </a:r>
            <a:endParaRPr lang="en-US" dirty="0"/>
          </a:p>
        </p:txBody>
      </p:sp>
      <p:cxnSp>
        <p:nvCxnSpPr>
          <p:cNvPr id="8" name="Straight Connector 7"/>
          <p:cNvCxnSpPr/>
          <p:nvPr/>
        </p:nvCxnSpPr>
        <p:spPr bwMode="auto">
          <a:xfrm>
            <a:off x="0" y="1021080"/>
            <a:ext cx="12192000" cy="0"/>
          </a:xfrm>
          <a:prstGeom prst="line">
            <a:avLst/>
          </a:prstGeom>
          <a:solidFill>
            <a:schemeClr val="accent1"/>
          </a:solidFill>
          <a:ln w="9525"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20103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Section Divider">
    <p:spTree>
      <p:nvGrpSpPr>
        <p:cNvPr id="1" name=""/>
        <p:cNvGrpSpPr/>
        <p:nvPr/>
      </p:nvGrpSpPr>
      <p:grpSpPr>
        <a:xfrm>
          <a:off x="0" y="0"/>
          <a:ext cx="0" cy="0"/>
          <a:chOff x="0" y="0"/>
          <a:chExt cx="0" cy="0"/>
        </a:xfrm>
      </p:grpSpPr>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1857" b="7310"/>
          <a:stretch/>
        </p:blipFill>
        <p:spPr>
          <a:xfrm rot="10800000">
            <a:off x="-3" y="0"/>
            <a:ext cx="12192003" cy="6644640"/>
          </a:xfrm>
          <a:prstGeom prst="rect">
            <a:avLst/>
          </a:prstGeom>
        </p:spPr>
      </p:pic>
      <p:sp>
        <p:nvSpPr>
          <p:cNvPr id="8" name="Rectangle 7"/>
          <p:cNvSpPr/>
          <p:nvPr/>
        </p:nvSpPr>
        <p:spPr bwMode="auto">
          <a:xfrm>
            <a:off x="0" y="2286000"/>
            <a:ext cx="12192000" cy="2133600"/>
          </a:xfrm>
          <a:prstGeom prst="rect">
            <a:avLst/>
          </a:prstGeom>
          <a:gradFill flip="none" rotWithShape="1">
            <a:gsLst>
              <a:gs pos="19000">
                <a:schemeClr val="bg1">
                  <a:lumMod val="95000"/>
                  <a:alpha val="0"/>
                </a:schemeClr>
              </a:gs>
              <a:gs pos="50000">
                <a:srgbClr val="C2E1A1">
                  <a:alpha val="55000"/>
                </a:srgbClr>
              </a:gs>
              <a:gs pos="80000">
                <a:schemeClr val="accent5">
                  <a:lumMod val="60000"/>
                  <a:lumOff val="40000"/>
                </a:schemeClr>
              </a:gs>
            </a:gsLst>
            <a:lin ang="20400000" scaled="0"/>
            <a:tileRect/>
          </a:gradFill>
          <a:ln w="9525"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fontAlgn="base">
              <a:spcBef>
                <a:spcPct val="0"/>
              </a:spcBef>
              <a:spcAft>
                <a:spcPct val="0"/>
              </a:spcAft>
            </a:pPr>
            <a:endParaRPr lang="en-US" sz="1200" b="1" dirty="0">
              <a:solidFill>
                <a:srgbClr val="000000"/>
              </a:solidFill>
            </a:endParaRPr>
          </a:p>
        </p:txBody>
      </p:sp>
      <p:sp>
        <p:nvSpPr>
          <p:cNvPr id="6" name="Rectangle 15"/>
          <p:cNvSpPr>
            <a:spLocks noGrp="1"/>
          </p:cNvSpPr>
          <p:nvPr>
            <p:ph type="ctrTitle" hasCustomPrompt="1"/>
          </p:nvPr>
        </p:nvSpPr>
        <p:spPr bwMode="gray">
          <a:xfrm>
            <a:off x="4690203" y="2667001"/>
            <a:ext cx="7213600" cy="837883"/>
          </a:xfrm>
        </p:spPr>
        <p:txBody>
          <a:bodyPr/>
          <a:lstStyle>
            <a:lvl1pPr algn="l">
              <a:defRPr sz="2400">
                <a:solidFill>
                  <a:srgbClr val="002060"/>
                </a:solidFill>
              </a:defRPr>
            </a:lvl1pPr>
          </a:lstStyle>
          <a:p>
            <a:r>
              <a:rPr lang="en-US" dirty="0"/>
              <a:t>Section divider is Arial (Headings), 24pt, bold</a:t>
            </a:r>
          </a:p>
        </p:txBody>
      </p:sp>
      <p:sp>
        <p:nvSpPr>
          <p:cNvPr id="7" name="Rectangle 16"/>
          <p:cNvSpPr>
            <a:spLocks noGrp="1"/>
          </p:cNvSpPr>
          <p:nvPr>
            <p:ph type="subTitle" idx="1" hasCustomPrompt="1"/>
          </p:nvPr>
        </p:nvSpPr>
        <p:spPr bwMode="gray">
          <a:xfrm>
            <a:off x="4704080" y="3657601"/>
            <a:ext cx="7199723" cy="739309"/>
          </a:xfrm>
        </p:spPr>
        <p:txBody>
          <a:bodyPr lIns="0" tIns="0" rIns="0" bIns="0"/>
          <a:lstStyle>
            <a:lvl1pPr marL="0" indent="0" algn="l">
              <a:buNone/>
              <a:defRPr sz="1800" i="1" baseline="0">
                <a:solidFill>
                  <a:srgbClr val="002060"/>
                </a:solidFill>
              </a:defRPr>
            </a:lvl1pPr>
          </a:lstStyle>
          <a:p>
            <a:r>
              <a:rPr lang="en-US" dirty="0"/>
              <a:t>Subtitle line divider is Arial (Body), 18pt, bold, italics</a:t>
            </a:r>
          </a:p>
        </p:txBody>
      </p:sp>
    </p:spTree>
    <p:extLst>
      <p:ext uri="{BB962C8B-B14F-4D97-AF65-F5344CB8AC3E}">
        <p14:creationId xmlns:p14="http://schemas.microsoft.com/office/powerpoint/2010/main" val="1339051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2439" y="241913"/>
            <a:ext cx="11091044" cy="914400"/>
          </a:xfrm>
        </p:spPr>
        <p:txBody>
          <a:bodyPr/>
          <a:lstStyle>
            <a:lvl1pPr>
              <a:defRPr sz="2000" b="1">
                <a:solidFill>
                  <a:schemeClr val="accent6">
                    <a:lumMod val="75000"/>
                  </a:schemeClr>
                </a:solidFill>
              </a:defRPr>
            </a:lvl1pPr>
          </a:lstStyle>
          <a:p>
            <a:r>
              <a:rPr lang="en-US" dirty="0"/>
              <a:t>Title Here</a:t>
            </a:r>
          </a:p>
        </p:txBody>
      </p:sp>
      <p:sp>
        <p:nvSpPr>
          <p:cNvPr id="4" name="Slide Number Placeholder 3"/>
          <p:cNvSpPr>
            <a:spLocks noGrp="1"/>
          </p:cNvSpPr>
          <p:nvPr>
            <p:ph type="sldNum" sz="quarter" idx="10"/>
          </p:nvPr>
        </p:nvSpPr>
        <p:spPr>
          <a:xfrm>
            <a:off x="9364133" y="6652311"/>
            <a:ext cx="2844800" cy="244475"/>
          </a:xfrm>
        </p:spPr>
        <p:txBody>
          <a:bodyPr/>
          <a:lstStyle>
            <a:lvl1pPr>
              <a:defRPr sz="1100">
                <a:solidFill>
                  <a:schemeClr val="bg1"/>
                </a:solidFill>
              </a:defRPr>
            </a:lvl1pPr>
          </a:lstStyle>
          <a:p>
            <a:fld id="{0D651519-D6C0-42DE-8890-410F34C08902}" type="slidenum">
              <a:rPr lang="en-US" smtClean="0">
                <a:solidFill>
                  <a:srgbClr val="FFFFFF"/>
                </a:solidFill>
              </a:rPr>
              <a:pPr/>
              <a:t>‹#›</a:t>
            </a:fld>
            <a:endParaRPr lang="en-US" dirty="0">
              <a:solidFill>
                <a:srgbClr val="FFFFFF"/>
              </a:solidFill>
            </a:endParaRPr>
          </a:p>
        </p:txBody>
      </p:sp>
      <p:sp>
        <p:nvSpPr>
          <p:cNvPr id="6" name="Footer Placeholder 1"/>
          <p:cNvSpPr>
            <a:spLocks noGrp="1"/>
          </p:cNvSpPr>
          <p:nvPr>
            <p:ph type="ftr" sz="quarter" idx="3"/>
          </p:nvPr>
        </p:nvSpPr>
        <p:spPr>
          <a:xfrm>
            <a:off x="4165600" y="6619694"/>
            <a:ext cx="3860800" cy="264407"/>
          </a:xfrm>
          <a:prstGeom prst="rect">
            <a:avLst/>
          </a:prstGeom>
        </p:spPr>
        <p:txBody>
          <a:bodyPr vert="horz" lIns="91440" tIns="45720" rIns="91440" bIns="45720" rtlCol="0" anchor="ctr"/>
          <a:lstStyle>
            <a:lvl1pPr algn="ctr">
              <a:defRPr sz="800">
                <a:solidFill>
                  <a:schemeClr val="bg1"/>
                </a:solidFill>
              </a:defRPr>
            </a:lvl1pPr>
          </a:lstStyle>
          <a:p>
            <a:endParaRPr lang="en-US" dirty="0">
              <a:solidFill>
                <a:srgbClr val="FFFFFF"/>
              </a:solidFill>
            </a:endParaRPr>
          </a:p>
        </p:txBody>
      </p:sp>
    </p:spTree>
    <p:extLst>
      <p:ext uri="{BB962C8B-B14F-4D97-AF65-F5344CB8AC3E}">
        <p14:creationId xmlns:p14="http://schemas.microsoft.com/office/powerpoint/2010/main" val="1366904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02438" y="241913"/>
            <a:ext cx="11232361" cy="914400"/>
          </a:xfrm>
        </p:spPr>
        <p:txBody>
          <a:bodyPr/>
          <a:lstStyle>
            <a:lvl1pPr>
              <a:defRPr sz="2000" b="1">
                <a:solidFill>
                  <a:schemeClr val="accent6">
                    <a:lumMod val="75000"/>
                  </a:schemeClr>
                </a:solidFill>
              </a:defRPr>
            </a:lvl1pPr>
          </a:lstStyle>
          <a:p>
            <a:r>
              <a:rPr lang="en-US" dirty="0"/>
              <a:t>Title Here</a:t>
            </a:r>
          </a:p>
        </p:txBody>
      </p:sp>
      <p:sp>
        <p:nvSpPr>
          <p:cNvPr id="4" name="Slide Number Placeholder 3"/>
          <p:cNvSpPr>
            <a:spLocks noGrp="1"/>
          </p:cNvSpPr>
          <p:nvPr>
            <p:ph type="sldNum" sz="quarter" idx="10"/>
          </p:nvPr>
        </p:nvSpPr>
        <p:spPr>
          <a:xfrm>
            <a:off x="9364133" y="6652311"/>
            <a:ext cx="2844800" cy="244475"/>
          </a:xfrm>
        </p:spPr>
        <p:txBody>
          <a:bodyPr/>
          <a:lstStyle>
            <a:lvl1pPr>
              <a:defRPr sz="1100">
                <a:solidFill>
                  <a:schemeClr val="bg1"/>
                </a:solidFill>
              </a:defRPr>
            </a:lvl1pPr>
          </a:lstStyle>
          <a:p>
            <a:fld id="{0D651519-D6C0-42DE-8890-410F34C08902}" type="slidenum">
              <a:rPr lang="en-US" smtClean="0">
                <a:solidFill>
                  <a:srgbClr val="FFFFFF"/>
                </a:solidFill>
              </a:rPr>
              <a:pPr/>
              <a:t>‹#›</a:t>
            </a:fld>
            <a:endParaRPr lang="en-US" dirty="0">
              <a:solidFill>
                <a:srgbClr val="FFFFFF"/>
              </a:solidFill>
            </a:endParaRPr>
          </a:p>
        </p:txBody>
      </p:sp>
      <p:sp>
        <p:nvSpPr>
          <p:cNvPr id="6" name="Footer Placeholder 1"/>
          <p:cNvSpPr>
            <a:spLocks noGrp="1"/>
          </p:cNvSpPr>
          <p:nvPr>
            <p:ph type="ftr" sz="quarter" idx="3"/>
          </p:nvPr>
        </p:nvSpPr>
        <p:spPr>
          <a:xfrm>
            <a:off x="4165600" y="6619694"/>
            <a:ext cx="3860800" cy="264407"/>
          </a:xfrm>
          <a:prstGeom prst="rect">
            <a:avLst/>
          </a:prstGeom>
        </p:spPr>
        <p:txBody>
          <a:bodyPr vert="horz" lIns="91440" tIns="45720" rIns="91440" bIns="45720" rtlCol="0" anchor="ctr"/>
          <a:lstStyle>
            <a:lvl1pPr algn="ctr">
              <a:defRPr sz="800">
                <a:solidFill>
                  <a:schemeClr val="bg1"/>
                </a:solidFill>
              </a:defRPr>
            </a:lvl1pPr>
          </a:lstStyle>
          <a:p>
            <a:endParaRPr lang="en-US" dirty="0">
              <a:solidFill>
                <a:srgbClr val="FFFFFF"/>
              </a:solidFill>
            </a:endParaRPr>
          </a:p>
        </p:txBody>
      </p:sp>
      <p:sp>
        <p:nvSpPr>
          <p:cNvPr id="8" name="Text Placeholder 7"/>
          <p:cNvSpPr>
            <a:spLocks noGrp="1"/>
          </p:cNvSpPr>
          <p:nvPr>
            <p:ph type="body" sz="quarter" idx="11" hasCustomPrompt="1"/>
          </p:nvPr>
        </p:nvSpPr>
        <p:spPr>
          <a:xfrm>
            <a:off x="502439" y="955965"/>
            <a:ext cx="11232361" cy="444500"/>
          </a:xfrm>
        </p:spPr>
        <p:txBody>
          <a:bodyPr/>
          <a:lstStyle>
            <a:lvl1pPr marL="0" marR="0" indent="0" algn="l" defTabSz="914400" rtl="0" eaLnBrk="1" fontAlgn="base" latinLnBrk="0" hangingPunct="1">
              <a:lnSpc>
                <a:spcPct val="100000"/>
              </a:lnSpc>
              <a:spcBef>
                <a:spcPts val="0"/>
              </a:spcBef>
              <a:spcAft>
                <a:spcPct val="0"/>
              </a:spcAft>
              <a:buClr>
                <a:schemeClr val="accent2"/>
              </a:buClr>
              <a:buSzPct val="110000"/>
              <a:buFont typeface="Arial" panose="020B0604020202020204" pitchFamily="34" charset="0"/>
              <a:buNone/>
              <a:tabLst/>
              <a:defRPr sz="1400" baseline="0"/>
            </a:lvl1pPr>
          </a:lstStyle>
          <a:p>
            <a:pPr marL="0" marR="0" lvl="0" indent="0" algn="l" defTabSz="914400" rtl="0" eaLnBrk="1" fontAlgn="base" latinLnBrk="0" hangingPunct="1">
              <a:lnSpc>
                <a:spcPct val="100000"/>
              </a:lnSpc>
              <a:spcBef>
                <a:spcPct val="40000"/>
              </a:spcBef>
              <a:spcAft>
                <a:spcPct val="0"/>
              </a:spcAft>
              <a:buClr>
                <a:schemeClr val="accent2"/>
              </a:buClr>
              <a:buSzPct val="110000"/>
              <a:buFont typeface="Arial" panose="020B0604020202020204" pitchFamily="34" charset="0"/>
              <a:buNone/>
              <a:tabLst/>
              <a:defRPr/>
            </a:pPr>
            <a:r>
              <a:rPr lang="en-US" dirty="0"/>
              <a:t>Tag Line Here</a:t>
            </a:r>
          </a:p>
        </p:txBody>
      </p:sp>
      <p:sp>
        <p:nvSpPr>
          <p:cNvPr id="10" name="Text Placeholder 9"/>
          <p:cNvSpPr>
            <a:spLocks noGrp="1"/>
          </p:cNvSpPr>
          <p:nvPr>
            <p:ph type="body" sz="quarter" idx="12" hasCustomPrompt="1"/>
          </p:nvPr>
        </p:nvSpPr>
        <p:spPr>
          <a:xfrm>
            <a:off x="457200" y="1595976"/>
            <a:ext cx="11277600" cy="4957224"/>
          </a:xfrm>
        </p:spPr>
        <p:txBody>
          <a:bodyPr/>
          <a:lstStyle>
            <a:lvl1pPr marL="171450" indent="-171450">
              <a:buFont typeface="Wingdings" panose="05000000000000000000" pitchFamily="2" charset="2"/>
              <a:buChar char="§"/>
              <a:defRPr sz="1800" baseline="0"/>
            </a:lvl1pPr>
            <a:lvl2pPr marL="401638" indent="-168275">
              <a:spcBef>
                <a:spcPts val="300"/>
              </a:spcBef>
              <a:spcAft>
                <a:spcPts val="300"/>
              </a:spcAft>
              <a:buFont typeface="Arial" panose="020B0604020202020204" pitchFamily="34" charset="0"/>
              <a:buChar char="–"/>
              <a:defRPr sz="1800"/>
            </a:lvl2pPr>
            <a:lvl3pPr>
              <a:defRPr sz="1200"/>
            </a:lvl3pPr>
            <a:lvl4pPr>
              <a:defRPr sz="1100"/>
            </a:lvl4pPr>
            <a:lvl5pPr>
              <a:defRPr sz="1800"/>
            </a:lvl5pPr>
          </a:lstStyle>
          <a:p>
            <a:pPr lvl="0"/>
            <a:r>
              <a:rPr lang="en-US" dirty="0"/>
              <a:t>Write Bullet Here</a:t>
            </a:r>
          </a:p>
          <a:p>
            <a:pPr lvl="1"/>
            <a:endParaRPr lang="en-US" dirty="0"/>
          </a:p>
        </p:txBody>
      </p:sp>
    </p:spTree>
    <p:extLst>
      <p:ext uri="{BB962C8B-B14F-4D97-AF65-F5344CB8AC3E}">
        <p14:creationId xmlns:p14="http://schemas.microsoft.com/office/powerpoint/2010/main" val="1005495621"/>
      </p:ext>
    </p:extLst>
  </p:cSld>
  <p:clrMapOvr>
    <a:masterClrMapping/>
  </p:clrMapOvr>
  <p:extLst>
    <p:ext uri="{DCECCB84-F9BA-43D5-87BE-67443E8EF086}">
      <p15:sldGuideLst xmlns:p15="http://schemas.microsoft.com/office/powerpoint/2012/main">
        <p15:guide id="1" orient="horz" pos="912" userDrawn="1">
          <p15:clr>
            <a:srgbClr val="FBAE40"/>
          </p15:clr>
        </p15:guide>
        <p15:guide id="2" orient="horz" pos="100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9364133" y="6652311"/>
            <a:ext cx="2844800" cy="244475"/>
          </a:xfrm>
        </p:spPr>
        <p:txBody>
          <a:bodyPr/>
          <a:lstStyle>
            <a:lvl1pPr>
              <a:defRPr sz="1100">
                <a:solidFill>
                  <a:schemeClr val="bg1"/>
                </a:solidFill>
              </a:defRPr>
            </a:lvl1pPr>
          </a:lstStyle>
          <a:p>
            <a:fld id="{0D651519-D6C0-42DE-8890-410F34C08902}" type="slidenum">
              <a:rPr lang="en-US" smtClean="0">
                <a:solidFill>
                  <a:srgbClr val="FFFFFF"/>
                </a:solidFill>
              </a:rPr>
              <a:pPr/>
              <a:t>‹#›</a:t>
            </a:fld>
            <a:endParaRPr lang="en-US" dirty="0">
              <a:solidFill>
                <a:srgbClr val="FFFFFF"/>
              </a:solidFill>
            </a:endParaRPr>
          </a:p>
        </p:txBody>
      </p:sp>
      <p:sp>
        <p:nvSpPr>
          <p:cNvPr id="6" name="Footer Placeholder 1"/>
          <p:cNvSpPr>
            <a:spLocks noGrp="1"/>
          </p:cNvSpPr>
          <p:nvPr>
            <p:ph type="ftr" sz="quarter" idx="3"/>
          </p:nvPr>
        </p:nvSpPr>
        <p:spPr>
          <a:xfrm>
            <a:off x="4165600" y="6619694"/>
            <a:ext cx="3860800" cy="264407"/>
          </a:xfrm>
          <a:prstGeom prst="rect">
            <a:avLst/>
          </a:prstGeom>
        </p:spPr>
        <p:txBody>
          <a:bodyPr vert="horz" lIns="91440" tIns="45720" rIns="91440" bIns="45720" rtlCol="0" anchor="ctr"/>
          <a:lstStyle>
            <a:lvl1pPr algn="ctr">
              <a:defRPr sz="800">
                <a:solidFill>
                  <a:schemeClr val="bg1"/>
                </a:solidFill>
              </a:defRPr>
            </a:lvl1pPr>
          </a:lstStyle>
          <a:p>
            <a:endParaRPr lang="en-US" dirty="0">
              <a:solidFill>
                <a:srgbClr val="FFFFFF"/>
              </a:solidFill>
            </a:endParaRPr>
          </a:p>
        </p:txBody>
      </p:sp>
      <p:sp>
        <p:nvSpPr>
          <p:cNvPr id="3" name="Text Placeholder 2"/>
          <p:cNvSpPr>
            <a:spLocks noGrp="1"/>
          </p:cNvSpPr>
          <p:nvPr>
            <p:ph type="body" sz="quarter" idx="11" hasCustomPrompt="1"/>
          </p:nvPr>
        </p:nvSpPr>
        <p:spPr>
          <a:xfrm>
            <a:off x="609600" y="1828800"/>
            <a:ext cx="10871200" cy="1600200"/>
          </a:xfrm>
        </p:spPr>
        <p:txBody>
          <a:bodyPr anchor="ctr"/>
          <a:lstStyle>
            <a:lvl1pPr marL="0" indent="0">
              <a:buNone/>
              <a:defRPr sz="4400" baseline="0">
                <a:solidFill>
                  <a:schemeClr val="bg1"/>
                </a:solidFill>
              </a:defRPr>
            </a:lvl1pPr>
            <a:lvl2pPr>
              <a:defRPr sz="1600">
                <a:solidFill>
                  <a:schemeClr val="bg1"/>
                </a:solidFill>
              </a:defRPr>
            </a:lvl2pPr>
            <a:lvl3pPr>
              <a:defRPr sz="1600">
                <a:solidFill>
                  <a:schemeClr val="bg1"/>
                </a:solidFill>
              </a:defRPr>
            </a:lvl3pPr>
            <a:lvl4pPr>
              <a:defRPr sz="1600">
                <a:solidFill>
                  <a:schemeClr val="bg1"/>
                </a:solidFill>
              </a:defRPr>
            </a:lvl4pPr>
            <a:lvl5pPr>
              <a:defRPr sz="1600">
                <a:solidFill>
                  <a:schemeClr val="bg1"/>
                </a:solidFill>
              </a:defRPr>
            </a:lvl5pPr>
          </a:lstStyle>
          <a:p>
            <a:pPr lvl="0"/>
            <a:r>
              <a:rPr lang="en-US" dirty="0"/>
              <a:t>Division Slide</a:t>
            </a:r>
          </a:p>
        </p:txBody>
      </p:sp>
    </p:spTree>
    <p:extLst>
      <p:ext uri="{BB962C8B-B14F-4D97-AF65-F5344CB8AC3E}">
        <p14:creationId xmlns:p14="http://schemas.microsoft.com/office/powerpoint/2010/main" val="8310542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and Content">
    <p:bg>
      <p:bgPr>
        <a:blipFill dpi="0" rotWithShape="0">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a:xfrm>
            <a:off x="9364133" y="6652311"/>
            <a:ext cx="2844800" cy="244475"/>
          </a:xfrm>
        </p:spPr>
        <p:txBody>
          <a:bodyPr/>
          <a:lstStyle>
            <a:lvl1pPr>
              <a:defRPr sz="1100">
                <a:solidFill>
                  <a:schemeClr val="bg1"/>
                </a:solidFill>
              </a:defRPr>
            </a:lvl1pPr>
          </a:lstStyle>
          <a:p>
            <a:fld id="{0D651519-D6C0-42DE-8890-410F34C08902}" type="slidenum">
              <a:rPr lang="en-US" smtClean="0">
                <a:solidFill>
                  <a:srgbClr val="FFFFFF"/>
                </a:solidFill>
              </a:rPr>
              <a:pPr/>
              <a:t>‹#›</a:t>
            </a:fld>
            <a:endParaRPr lang="en-US" dirty="0">
              <a:solidFill>
                <a:srgbClr val="FFFFFF"/>
              </a:solidFill>
            </a:endParaRPr>
          </a:p>
        </p:txBody>
      </p:sp>
      <p:sp>
        <p:nvSpPr>
          <p:cNvPr id="6" name="Footer Placeholder 1"/>
          <p:cNvSpPr>
            <a:spLocks noGrp="1"/>
          </p:cNvSpPr>
          <p:nvPr>
            <p:ph type="ftr" sz="quarter" idx="3"/>
          </p:nvPr>
        </p:nvSpPr>
        <p:spPr>
          <a:xfrm>
            <a:off x="4165600" y="6619694"/>
            <a:ext cx="3860800" cy="264407"/>
          </a:xfrm>
          <a:prstGeom prst="rect">
            <a:avLst/>
          </a:prstGeom>
        </p:spPr>
        <p:txBody>
          <a:bodyPr vert="horz" lIns="91440" tIns="45720" rIns="91440" bIns="45720" rtlCol="0" anchor="ctr"/>
          <a:lstStyle>
            <a:lvl1pPr algn="ctr">
              <a:defRPr sz="800">
                <a:solidFill>
                  <a:schemeClr val="bg1"/>
                </a:solidFill>
              </a:defRPr>
            </a:lvl1pPr>
          </a:lstStyle>
          <a:p>
            <a:endParaRPr lang="en-US" dirty="0">
              <a:solidFill>
                <a:srgbClr val="FFFFFF"/>
              </a:solidFill>
            </a:endParaRPr>
          </a:p>
        </p:txBody>
      </p:sp>
    </p:spTree>
    <p:extLst>
      <p:ext uri="{BB962C8B-B14F-4D97-AF65-F5344CB8AC3E}">
        <p14:creationId xmlns:p14="http://schemas.microsoft.com/office/powerpoint/2010/main" val="1430474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Content slide">
    <p:spTree>
      <p:nvGrpSpPr>
        <p:cNvPr id="1" name=""/>
        <p:cNvGrpSpPr/>
        <p:nvPr/>
      </p:nvGrpSpPr>
      <p:grpSpPr>
        <a:xfrm>
          <a:off x="0" y="0"/>
          <a:ext cx="0" cy="0"/>
          <a:chOff x="0" y="0"/>
          <a:chExt cx="0" cy="0"/>
        </a:xfrm>
      </p:grpSpPr>
      <p:sp>
        <p:nvSpPr>
          <p:cNvPr id="3" name="Content Placeholder 2"/>
          <p:cNvSpPr>
            <a:spLocks noGrp="1"/>
          </p:cNvSpPr>
          <p:nvPr>
            <p:ph idx="1"/>
          </p:nvPr>
        </p:nvSpPr>
        <p:spPr>
          <a:xfrm>
            <a:off x="609600" y="1676401"/>
            <a:ext cx="11074401" cy="4800599"/>
          </a:xfrm>
        </p:spPr>
        <p:txBody>
          <a:bodyPr lIns="0" tIns="0" rIns="0" bIns="0"/>
          <a:lstStyle>
            <a:lvl1pPr marL="0" indent="0">
              <a:buNone/>
              <a:defRPr sz="1300"/>
            </a:lvl1pPr>
            <a:lvl2pPr marL="628650" indent="-171450">
              <a:buFont typeface="Wingdings" pitchFamily="2" charset="2"/>
              <a:buChar char="§"/>
              <a:defRPr sz="1200"/>
            </a:lvl2pPr>
            <a:lvl4pPr marL="1371600" indent="0">
              <a:buNone/>
              <a:defRPr/>
            </a:lvl4pPr>
          </a:lstStyle>
          <a:p>
            <a:pPr lvl="0"/>
            <a:endParaRPr lang="en-US" dirty="0"/>
          </a:p>
        </p:txBody>
      </p:sp>
      <p:sp>
        <p:nvSpPr>
          <p:cNvPr id="11" name="Text Placeholder 10"/>
          <p:cNvSpPr>
            <a:spLocks noGrp="1"/>
          </p:cNvSpPr>
          <p:nvPr>
            <p:ph type="body" sz="quarter" idx="12" hasCustomPrompt="1"/>
          </p:nvPr>
        </p:nvSpPr>
        <p:spPr>
          <a:xfrm>
            <a:off x="609600" y="1083932"/>
            <a:ext cx="11074400" cy="304800"/>
          </a:xfrm>
        </p:spPr>
        <p:txBody>
          <a:bodyPr lIns="0" tIns="0" rIns="0" bIns="0"/>
          <a:lstStyle>
            <a:lvl1pPr marL="0" indent="0">
              <a:buNone/>
              <a:defRPr sz="1800" i="1" baseline="0"/>
            </a:lvl1pPr>
          </a:lstStyle>
          <a:p>
            <a:pPr lvl="0"/>
            <a:r>
              <a:rPr lang="en-US" dirty="0"/>
              <a:t>Subtitle line is Arial (Body), 18pt, non-bold, italics</a:t>
            </a:r>
          </a:p>
        </p:txBody>
      </p:sp>
      <p:sp>
        <p:nvSpPr>
          <p:cNvPr id="7" name="Rectangle 5"/>
          <p:cNvSpPr>
            <a:spLocks noGrp="1" noChangeArrowheads="1"/>
          </p:cNvSpPr>
          <p:nvPr>
            <p:ph type="title" hasCustomPrompt="1"/>
          </p:nvPr>
        </p:nvSpPr>
        <p:spPr bwMode="auto">
          <a:xfrm>
            <a:off x="605381" y="203200"/>
            <a:ext cx="11149892" cy="8178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lvl1pPr>
              <a:defRPr baseline="0">
                <a:solidFill>
                  <a:srgbClr val="0070C0"/>
                </a:solidFill>
              </a:defRPr>
            </a:lvl1pPr>
          </a:lstStyle>
          <a:p>
            <a:pPr lvl="0"/>
            <a:r>
              <a:rPr lang="en-GB" dirty="0"/>
              <a:t>Main title is Arial (Headings), 24 </a:t>
            </a:r>
            <a:r>
              <a:rPr lang="en-GB" dirty="0" err="1"/>
              <a:t>pt</a:t>
            </a:r>
            <a:r>
              <a:rPr lang="en-GB" dirty="0"/>
              <a:t>, bold</a:t>
            </a:r>
            <a:endParaRPr lang="en-US" dirty="0"/>
          </a:p>
        </p:txBody>
      </p:sp>
      <p:cxnSp>
        <p:nvCxnSpPr>
          <p:cNvPr id="8" name="Straight Connector 7"/>
          <p:cNvCxnSpPr/>
          <p:nvPr userDrawn="1"/>
        </p:nvCxnSpPr>
        <p:spPr bwMode="auto">
          <a:xfrm>
            <a:off x="0" y="1021080"/>
            <a:ext cx="12192000" cy="0"/>
          </a:xfrm>
          <a:prstGeom prst="line">
            <a:avLst/>
          </a:prstGeom>
          <a:solidFill>
            <a:schemeClr val="accent1"/>
          </a:solidFill>
          <a:ln w="9525"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631507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pic>
        <p:nvPicPr>
          <p:cNvPr id="4" name="Picture 2" descr="4-State-white"/>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491312" y="233381"/>
            <a:ext cx="1332393"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304806" y="63500"/>
            <a:ext cx="10358967" cy="990600"/>
          </a:xfrm>
          <a:prstGeom prst="rect">
            <a:avLst/>
          </a:prstGeom>
        </p:spPr>
        <p:txBody>
          <a:bodyPr/>
          <a:lstStyle>
            <a:lvl1pPr>
              <a:defRPr sz="3200">
                <a:latin typeface="+mj-lt"/>
              </a:defRPr>
            </a:lvl1pPr>
          </a:lstStyle>
          <a:p>
            <a:r>
              <a:rPr lang="en-US" dirty="0"/>
              <a:t>Click to edit Master title style</a:t>
            </a:r>
          </a:p>
        </p:txBody>
      </p:sp>
      <p:sp>
        <p:nvSpPr>
          <p:cNvPr id="8" name="Rectangle 4"/>
          <p:cNvSpPr>
            <a:spLocks noGrp="1" noChangeArrowheads="1"/>
          </p:cNvSpPr>
          <p:nvPr>
            <p:ph type="sldNum" sz="quarter" idx="4"/>
          </p:nvPr>
        </p:nvSpPr>
        <p:spPr bwMode="auto">
          <a:xfrm>
            <a:off x="11176000" y="6619877"/>
            <a:ext cx="1016000" cy="247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latin typeface="Arial Narrow" panose="020B0606020202030204" pitchFamily="34" charset="0"/>
              </a:defRPr>
            </a:lvl1pPr>
          </a:lstStyle>
          <a:p>
            <a:pPr>
              <a:defRPr/>
            </a:pPr>
            <a:fld id="{B084E699-1D69-4592-8570-4D671AA5F6B6}" type="slidenum">
              <a:rPr lang="en-US" smtClean="0">
                <a:solidFill>
                  <a:srgbClr val="FFFFFF"/>
                </a:solidFill>
                <a:cs typeface="+mn-cs"/>
              </a:rPr>
              <a:pPr>
                <a:defRPr/>
              </a:pPr>
              <a:t>‹#›</a:t>
            </a:fld>
            <a:endParaRPr lang="en-US" dirty="0">
              <a:solidFill>
                <a:srgbClr val="FFFFFF"/>
              </a:solidFill>
              <a:cs typeface="+mn-cs"/>
            </a:endParaRPr>
          </a:p>
        </p:txBody>
      </p:sp>
    </p:spTree>
    <p:extLst>
      <p:ext uri="{BB962C8B-B14F-4D97-AF65-F5344CB8AC3E}">
        <p14:creationId xmlns:p14="http://schemas.microsoft.com/office/powerpoint/2010/main" val="42888473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0">
          <a:blip r:embed="rId2"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1117636" y="1397001"/>
            <a:ext cx="10638367" cy="1658939"/>
          </a:xfrm>
        </p:spPr>
        <p:txBody>
          <a:bodyPr anchor="b"/>
          <a:lstStyle>
            <a:lvl1pPr marL="0" indent="0" algn="r">
              <a:buNone/>
              <a:defRPr sz="6400">
                <a:solidFill>
                  <a:srgbClr val="116AA7"/>
                </a:solidFill>
                <a:latin typeface="Calibri" pitchFamily="34" charset="0"/>
                <a:cs typeface="Calibri" pitchFamily="34" charset="0"/>
              </a:defRPr>
            </a:lvl1pPr>
          </a:lstStyle>
          <a:p>
            <a:pPr lvl="0"/>
            <a:r>
              <a:rPr lang="en-US" dirty="0"/>
              <a:t>Click to edit Master text styles</a:t>
            </a:r>
          </a:p>
        </p:txBody>
      </p:sp>
      <p:sp>
        <p:nvSpPr>
          <p:cNvPr id="5" name="Text Placeholder 4"/>
          <p:cNvSpPr>
            <a:spLocks noGrp="1"/>
          </p:cNvSpPr>
          <p:nvPr>
            <p:ph type="body" sz="quarter" idx="11"/>
          </p:nvPr>
        </p:nvSpPr>
        <p:spPr>
          <a:xfrm>
            <a:off x="4097867" y="5326084"/>
            <a:ext cx="7628467" cy="566737"/>
          </a:xfrm>
        </p:spPr>
        <p:txBody>
          <a:bodyPr/>
          <a:lstStyle>
            <a:lvl1pPr marL="0" indent="0" algn="r">
              <a:buNone/>
              <a:defRPr sz="3200" b="1">
                <a:solidFill>
                  <a:schemeClr val="bg1"/>
                </a:solidFill>
                <a:latin typeface="+mj-lt"/>
              </a:defRPr>
            </a:lvl1pPr>
          </a:lstStyle>
          <a:p>
            <a:pPr lvl="0"/>
            <a:r>
              <a:rPr lang="en-US" dirty="0"/>
              <a:t>Click to edit Master text styles</a:t>
            </a:r>
          </a:p>
        </p:txBody>
      </p:sp>
      <p:pic>
        <p:nvPicPr>
          <p:cNvPr id="7" name="Picture 6"/>
          <p:cNvPicPr>
            <a:picLocks noChangeAspect="1"/>
          </p:cNvPicPr>
          <p:nvPr userDrawn="1"/>
        </p:nvPicPr>
        <p:blipFill>
          <a:blip r:embed="rId3" cstate="email">
            <a:extLst>
              <a:ext uri="{BEBA8EAE-BF5A-486C-A8C5-ECC9F3942E4B}">
                <a14:imgProps xmlns:a14="http://schemas.microsoft.com/office/drawing/2010/main">
                  <a14:imgLayer r:embed="rId4">
                    <a14:imgEffect>
                      <a14:backgroundRemoval t="10000" b="90000" l="3484" r="98710">
                        <a14:foregroundMark x1="22387" y1="51892" x2="22387" y2="51892"/>
                        <a14:foregroundMark x1="39419" y1="31081" x2="98710" y2="32162"/>
                        <a14:foregroundMark x1="38645" y1="49459" x2="91097" y2="51892"/>
                        <a14:foregroundMark x1="37613" y1="69189" x2="70645" y2="72973"/>
                        <a14:foregroundMark x1="37355" y1="22432" x2="96323" y2="22432"/>
                      </a14:backgroundRemoval>
                    </a14:imgEffect>
                  </a14:imgLayer>
                </a14:imgProps>
              </a:ext>
              <a:ext uri="{28A0092B-C50C-407E-A947-70E740481C1C}">
                <a14:useLocalDpi xmlns:a14="http://schemas.microsoft.com/office/drawing/2010/main"/>
              </a:ext>
            </a:extLst>
          </a:blip>
          <a:stretch>
            <a:fillRect/>
          </a:stretch>
        </p:blipFill>
        <p:spPr>
          <a:xfrm>
            <a:off x="327558" y="306093"/>
            <a:ext cx="4515500" cy="959611"/>
          </a:xfrm>
          <a:prstGeom prst="rect">
            <a:avLst/>
          </a:prstGeom>
        </p:spPr>
      </p:pic>
      <p:sp>
        <p:nvSpPr>
          <p:cNvPr id="8" name="Subtitle 5"/>
          <p:cNvSpPr txBox="1">
            <a:spLocks/>
          </p:cNvSpPr>
          <p:nvPr userDrawn="1"/>
        </p:nvSpPr>
        <p:spPr bwMode="auto">
          <a:xfrm>
            <a:off x="353920" y="5920247"/>
            <a:ext cx="4287832" cy="835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21920" tIns="60960" rIns="121920" bIns="60960" numCol="1" anchor="t" anchorCtr="0" compatLnSpc="1">
            <a:prstTxWarp prst="textNoShape">
              <a:avLst/>
            </a:prstTxWarp>
          </a:bodyPr>
          <a:lstStyle>
            <a:lvl1pPr marL="0" indent="0" algn="l" rtl="0" eaLnBrk="1" fontAlgn="base" hangingPunct="1">
              <a:spcBef>
                <a:spcPct val="20000"/>
              </a:spcBef>
              <a:spcAft>
                <a:spcPct val="0"/>
              </a:spcAft>
              <a:buClr>
                <a:srgbClr val="007FBD"/>
              </a:buClr>
              <a:buSzPct val="120000"/>
              <a:buFontTx/>
              <a:buNone/>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400">
                <a:solidFill>
                  <a:schemeClr val="tx1"/>
                </a:solidFill>
                <a:latin typeface="+mn-lt"/>
              </a:defRPr>
            </a:lvl2pPr>
            <a:lvl3pPr marL="1143000" indent="-228600" algn="l" rtl="0" eaLnBrk="1" fontAlgn="base" hangingPunct="1">
              <a:spcBef>
                <a:spcPct val="20000"/>
              </a:spcBef>
              <a:spcAft>
                <a:spcPct val="0"/>
              </a:spcAft>
              <a:buChar char="•"/>
              <a:defRPr sz="1400">
                <a:solidFill>
                  <a:schemeClr val="tx1"/>
                </a:solidFill>
                <a:latin typeface="+mn-lt"/>
              </a:defRPr>
            </a:lvl3pPr>
            <a:lvl4pPr marL="1600200" indent="-228600" algn="l" rtl="0" eaLnBrk="1" fontAlgn="base" hangingPunct="1">
              <a:spcBef>
                <a:spcPct val="20000"/>
              </a:spcBef>
              <a:spcAft>
                <a:spcPct val="0"/>
              </a:spcAft>
              <a:buChar char="–"/>
              <a:defRPr sz="14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a:lstStyle>
          <a:p>
            <a:r>
              <a:rPr lang="en-US" sz="1067" b="1" kern="0" dirty="0">
                <a:solidFill>
                  <a:srgbClr val="ADE1F9"/>
                </a:solidFill>
              </a:rPr>
              <a:t>Blue Cross and Blue Shield of Illinois, Blue Cross and Blue Shield of Montana, Blue Cross and Blue Shield of New Mexico, Blue Cross and Blue Shield of Oklahoma, and Blue Cross and Blue Shield of Texas</a:t>
            </a:r>
          </a:p>
          <a:p>
            <a:r>
              <a:rPr lang="en-US" sz="933" kern="0" dirty="0">
                <a:solidFill>
                  <a:srgbClr val="ADE1F9">
                    <a:lumMod val="90000"/>
                  </a:srgbClr>
                </a:solidFill>
              </a:rPr>
              <a:t>Divisions of Health Care Service Corporation, a Mutual Legal Reserve Company, an Independent Licensee of the Blue Cross and Blue Shield Association</a:t>
            </a:r>
          </a:p>
          <a:p>
            <a:endParaRPr lang="en-US" sz="2667" kern="0" dirty="0">
              <a:solidFill>
                <a:srgbClr val="ADE1F9">
                  <a:lumMod val="90000"/>
                </a:srgbClr>
              </a:solidFill>
            </a:endParaRPr>
          </a:p>
        </p:txBody>
      </p:sp>
    </p:spTree>
    <p:extLst>
      <p:ext uri="{BB962C8B-B14F-4D97-AF65-F5344CB8AC3E}">
        <p14:creationId xmlns:p14="http://schemas.microsoft.com/office/powerpoint/2010/main" val="1223829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4" name="Picture 2" descr="4-State-white"/>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0491312" y="233381"/>
            <a:ext cx="1332393"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itle 1"/>
          <p:cNvSpPr>
            <a:spLocks noGrp="1"/>
          </p:cNvSpPr>
          <p:nvPr>
            <p:ph type="title"/>
          </p:nvPr>
        </p:nvSpPr>
        <p:spPr>
          <a:xfrm>
            <a:off x="304806" y="63500"/>
            <a:ext cx="10358967" cy="990600"/>
          </a:xfrm>
          <a:prstGeom prst="rect">
            <a:avLst/>
          </a:prstGeom>
        </p:spPr>
        <p:txBody>
          <a:bodyPr/>
          <a:lstStyle>
            <a:lvl1pPr>
              <a:defRPr sz="3200">
                <a:latin typeface="+mj-lt"/>
              </a:defRPr>
            </a:lvl1pPr>
          </a:lstStyle>
          <a:p>
            <a:r>
              <a:rPr lang="en-US" dirty="0"/>
              <a:t>Click to edit Master title style</a:t>
            </a:r>
          </a:p>
        </p:txBody>
      </p:sp>
      <p:sp>
        <p:nvSpPr>
          <p:cNvPr id="8" name="Rectangle 4"/>
          <p:cNvSpPr>
            <a:spLocks noGrp="1" noChangeArrowheads="1"/>
          </p:cNvSpPr>
          <p:nvPr>
            <p:ph type="sldNum" sz="quarter" idx="4"/>
          </p:nvPr>
        </p:nvSpPr>
        <p:spPr bwMode="auto">
          <a:xfrm>
            <a:off x="11176000" y="6619877"/>
            <a:ext cx="1016000" cy="247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latin typeface="Arial Narrow" panose="020B0606020202030204" pitchFamily="34" charset="0"/>
              </a:defRPr>
            </a:lvl1pPr>
          </a:lstStyle>
          <a:p>
            <a:pPr>
              <a:defRPr/>
            </a:pPr>
            <a:fld id="{B084E699-1D69-4592-8570-4D671AA5F6B6}" type="slidenum">
              <a:rPr lang="en-US" smtClean="0">
                <a:solidFill>
                  <a:srgbClr val="FFFFFF"/>
                </a:solidFill>
                <a:cs typeface="+mn-cs"/>
              </a:rPr>
              <a:pPr>
                <a:defRPr/>
              </a:pPr>
              <a:t>‹#›</a:t>
            </a:fld>
            <a:endParaRPr lang="en-US" dirty="0">
              <a:solidFill>
                <a:srgbClr val="FFFFFF"/>
              </a:solidFill>
              <a:cs typeface="+mn-cs"/>
            </a:endParaRPr>
          </a:p>
        </p:txBody>
      </p:sp>
    </p:spTree>
    <p:extLst>
      <p:ext uri="{BB962C8B-B14F-4D97-AF65-F5344CB8AC3E}">
        <p14:creationId xmlns:p14="http://schemas.microsoft.com/office/powerpoint/2010/main" val="26991238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8" Type="http://schemas.openxmlformats.org/officeDocument/2006/relationships/oleObject" Target="../embeddings/oleObject1.bin"/><Relationship Id="rId3" Type="http://schemas.openxmlformats.org/officeDocument/2006/relationships/slideLayout" Target="../slideLayouts/slideLayout10.xml"/><Relationship Id="rId7" Type="http://schemas.openxmlformats.org/officeDocument/2006/relationships/image" Target="../media/image6.jpeg"/><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tags" Target="../tags/tag1.xml"/><Relationship Id="rId5" Type="http://schemas.openxmlformats.org/officeDocument/2006/relationships/theme" Target="../theme/theme2.xml"/><Relationship Id="rId10" Type="http://schemas.openxmlformats.org/officeDocument/2006/relationships/image" Target="../media/image5.png"/><Relationship Id="rId4" Type="http://schemas.openxmlformats.org/officeDocument/2006/relationships/slideLayout" Target="../slideLayouts/slideLayout11.xml"/><Relationship Id="rId9" Type="http://schemas.openxmlformats.org/officeDocument/2006/relationships/image" Target="../media/image7.emf"/></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7.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9">
            <a:lum/>
          </a:blip>
          <a:srcRect/>
          <a:stretch>
            <a:fillRect/>
          </a:stretch>
        </a:blipFill>
        <a:effectLst/>
      </p:bgPr>
    </p:bg>
    <p:spTree>
      <p:nvGrpSpPr>
        <p:cNvPr id="1" name=""/>
        <p:cNvGrpSpPr/>
        <p:nvPr/>
      </p:nvGrpSpPr>
      <p:grpSpPr>
        <a:xfrm>
          <a:off x="0" y="0"/>
          <a:ext cx="0" cy="0"/>
          <a:chOff x="0" y="0"/>
          <a:chExt cx="0" cy="0"/>
        </a:xfrm>
      </p:grpSpPr>
      <p:sp>
        <p:nvSpPr>
          <p:cNvPr id="217090" name="Rectangle 2"/>
          <p:cNvSpPr>
            <a:spLocks noGrp="1" noChangeArrowheads="1"/>
          </p:cNvSpPr>
          <p:nvPr>
            <p:ph type="title"/>
          </p:nvPr>
        </p:nvSpPr>
        <p:spPr bwMode="auto">
          <a:xfrm>
            <a:off x="504746" y="246889"/>
            <a:ext cx="11221740" cy="9217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t>Click to edit Master title style</a:t>
            </a:r>
            <a:endParaRPr lang="en-US" dirty="0"/>
          </a:p>
        </p:txBody>
      </p:sp>
      <p:sp>
        <p:nvSpPr>
          <p:cNvPr id="217091" name="Rectangle 3"/>
          <p:cNvSpPr>
            <a:spLocks noGrp="1" noChangeArrowheads="1"/>
          </p:cNvSpPr>
          <p:nvPr>
            <p:ph type="body" idx="1"/>
          </p:nvPr>
        </p:nvSpPr>
        <p:spPr bwMode="auto">
          <a:xfrm>
            <a:off x="504747" y="1270000"/>
            <a:ext cx="11222059" cy="524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217093" name="Rectangle 5"/>
          <p:cNvSpPr>
            <a:spLocks noGrp="1" noChangeArrowheads="1"/>
          </p:cNvSpPr>
          <p:nvPr>
            <p:ph type="sldNum" sz="quarter" idx="4"/>
          </p:nvPr>
        </p:nvSpPr>
        <p:spPr bwMode="auto">
          <a:xfrm>
            <a:off x="9364133" y="6618829"/>
            <a:ext cx="2844800" cy="244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100" b="0">
                <a:solidFill>
                  <a:schemeClr val="bg1"/>
                </a:solidFill>
              </a:defRPr>
            </a:lvl1pPr>
          </a:lstStyle>
          <a:p>
            <a:fld id="{0D651519-D6C0-42DE-8890-410F34C08902}" type="slidenum">
              <a:rPr lang="en-US" smtClean="0">
                <a:solidFill>
                  <a:srgbClr val="FFFFFF"/>
                </a:solidFill>
              </a:rPr>
              <a:pPr/>
              <a:t>‹#›</a:t>
            </a:fld>
            <a:endParaRPr lang="en-US" dirty="0">
              <a:solidFill>
                <a:srgbClr val="FFFFFF"/>
              </a:solidFill>
            </a:endParaRPr>
          </a:p>
        </p:txBody>
      </p:sp>
      <p:pic>
        <p:nvPicPr>
          <p:cNvPr id="17" name="Picture 16"/>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06401" y="6640211"/>
            <a:ext cx="588599" cy="220724"/>
          </a:xfrm>
          <a:prstGeom prst="rect">
            <a:avLst/>
          </a:prstGeom>
        </p:spPr>
      </p:pic>
      <p:sp>
        <p:nvSpPr>
          <p:cNvPr id="2" name="TextBox 1"/>
          <p:cNvSpPr txBox="1"/>
          <p:nvPr userDrawn="1"/>
        </p:nvSpPr>
        <p:spPr>
          <a:xfrm>
            <a:off x="8458200" y="195590"/>
            <a:ext cx="3512500" cy="261610"/>
          </a:xfrm>
          <a:prstGeom prst="rect">
            <a:avLst/>
          </a:prstGeom>
          <a:noFill/>
        </p:spPr>
        <p:txBody>
          <a:bodyPr wrap="none" rtlCol="0">
            <a:spAutoFit/>
          </a:bodyPr>
          <a:lstStyle/>
          <a:p>
            <a:r>
              <a:rPr lang="en-US" sz="1100" b="1" dirty="0">
                <a:solidFill>
                  <a:srgbClr val="FF0000"/>
                </a:solidFill>
              </a:rPr>
              <a:t>DRAFT FOR DISCUSSION</a:t>
            </a:r>
            <a:r>
              <a:rPr lang="en-US" sz="1100" b="1" baseline="0" dirty="0">
                <a:solidFill>
                  <a:srgbClr val="FF0000"/>
                </a:solidFill>
              </a:rPr>
              <a:t> – DO NOT DISTRIBUTE</a:t>
            </a:r>
            <a:endParaRPr lang="en-US" sz="1100" b="1" dirty="0">
              <a:solidFill>
                <a:srgbClr val="FF0000"/>
              </a:solidFill>
            </a:endParaRPr>
          </a:p>
        </p:txBody>
      </p:sp>
    </p:spTree>
    <p:extLst>
      <p:ext uri="{BB962C8B-B14F-4D97-AF65-F5344CB8AC3E}">
        <p14:creationId xmlns:p14="http://schemas.microsoft.com/office/powerpoint/2010/main" val="2846480735"/>
      </p:ext>
    </p:extLst>
  </p:cSld>
  <p:clrMap bg1="lt1" tx1="dk1" bg2="lt2" tx2="dk2" accent1="accent1" accent2="accent2" accent3="accent3" accent4="accent4" accent5="accent5" accent6="accent6" hlink="hlink" folHlink="folHlink"/>
  <p:sldLayoutIdLst>
    <p:sldLayoutId id="2147483675" r:id="rId1"/>
    <p:sldLayoutId id="2147483663" r:id="rId2"/>
    <p:sldLayoutId id="2147483665" r:id="rId3"/>
    <p:sldLayoutId id="2147483664" r:id="rId4"/>
    <p:sldLayoutId id="2147483666" r:id="rId5"/>
    <p:sldLayoutId id="2147483677" r:id="rId6"/>
    <p:sldLayoutId id="2147483678" r:id="rId7"/>
  </p:sldLayoutIdLst>
  <p:hf hdr="0" ftr="0" dt="0"/>
  <p:txStyles>
    <p:titleStyle>
      <a:lvl1pPr algn="l" rtl="0" eaLnBrk="1" fontAlgn="base" hangingPunct="1">
        <a:spcBef>
          <a:spcPct val="0"/>
        </a:spcBef>
        <a:spcAft>
          <a:spcPct val="0"/>
        </a:spcAft>
        <a:defRPr sz="3000" b="1">
          <a:solidFill>
            <a:schemeClr val="accent6">
              <a:lumMod val="75000"/>
            </a:schemeClr>
          </a:solidFill>
          <a:latin typeface="+mn-lt"/>
          <a:ea typeface="+mj-ea"/>
          <a:cs typeface="+mj-cs"/>
        </a:defRPr>
      </a:lvl1pPr>
      <a:lvl2pPr algn="l" rtl="0" eaLnBrk="1" fontAlgn="base" hangingPunct="1">
        <a:spcBef>
          <a:spcPct val="0"/>
        </a:spcBef>
        <a:spcAft>
          <a:spcPct val="0"/>
        </a:spcAft>
        <a:defRPr sz="2800" b="1">
          <a:solidFill>
            <a:schemeClr val="bg1"/>
          </a:solidFill>
          <a:latin typeface="Arial" charset="0"/>
        </a:defRPr>
      </a:lvl2pPr>
      <a:lvl3pPr algn="l" rtl="0" eaLnBrk="1" fontAlgn="base" hangingPunct="1">
        <a:spcBef>
          <a:spcPct val="0"/>
        </a:spcBef>
        <a:spcAft>
          <a:spcPct val="0"/>
        </a:spcAft>
        <a:defRPr sz="2800" b="1">
          <a:solidFill>
            <a:schemeClr val="bg1"/>
          </a:solidFill>
          <a:latin typeface="Arial" charset="0"/>
        </a:defRPr>
      </a:lvl3pPr>
      <a:lvl4pPr algn="l" rtl="0" eaLnBrk="1" fontAlgn="base" hangingPunct="1">
        <a:spcBef>
          <a:spcPct val="0"/>
        </a:spcBef>
        <a:spcAft>
          <a:spcPct val="0"/>
        </a:spcAft>
        <a:defRPr sz="2800" b="1">
          <a:solidFill>
            <a:schemeClr val="bg1"/>
          </a:solidFill>
          <a:latin typeface="Arial" charset="0"/>
        </a:defRPr>
      </a:lvl4pPr>
      <a:lvl5pPr algn="l" rtl="0" eaLnBrk="1" fontAlgn="base" hangingPunct="1">
        <a:spcBef>
          <a:spcPct val="0"/>
        </a:spcBef>
        <a:spcAft>
          <a:spcPct val="0"/>
        </a:spcAft>
        <a:defRPr sz="2800" b="1">
          <a:solidFill>
            <a:schemeClr val="bg1"/>
          </a:solidFill>
          <a:latin typeface="Arial" charset="0"/>
        </a:defRPr>
      </a:lvl5pPr>
      <a:lvl6pPr marL="457200" algn="l" rtl="0" eaLnBrk="1" fontAlgn="base" hangingPunct="1">
        <a:spcBef>
          <a:spcPct val="0"/>
        </a:spcBef>
        <a:spcAft>
          <a:spcPct val="0"/>
        </a:spcAft>
        <a:defRPr sz="2800" b="1">
          <a:solidFill>
            <a:schemeClr val="bg1"/>
          </a:solidFill>
          <a:latin typeface="Arial" charset="0"/>
        </a:defRPr>
      </a:lvl6pPr>
      <a:lvl7pPr marL="914400" algn="l" rtl="0" eaLnBrk="1" fontAlgn="base" hangingPunct="1">
        <a:spcBef>
          <a:spcPct val="0"/>
        </a:spcBef>
        <a:spcAft>
          <a:spcPct val="0"/>
        </a:spcAft>
        <a:defRPr sz="2800" b="1">
          <a:solidFill>
            <a:schemeClr val="bg1"/>
          </a:solidFill>
          <a:latin typeface="Arial" charset="0"/>
        </a:defRPr>
      </a:lvl7pPr>
      <a:lvl8pPr marL="1371600" algn="l" rtl="0" eaLnBrk="1" fontAlgn="base" hangingPunct="1">
        <a:spcBef>
          <a:spcPct val="0"/>
        </a:spcBef>
        <a:spcAft>
          <a:spcPct val="0"/>
        </a:spcAft>
        <a:defRPr sz="2800" b="1">
          <a:solidFill>
            <a:schemeClr val="bg1"/>
          </a:solidFill>
          <a:latin typeface="Arial" charset="0"/>
        </a:defRPr>
      </a:lvl8pPr>
      <a:lvl9pPr marL="1828800" algn="l" rtl="0" eaLnBrk="1" fontAlgn="base" hangingPunct="1">
        <a:spcBef>
          <a:spcPct val="0"/>
        </a:spcBef>
        <a:spcAft>
          <a:spcPct val="0"/>
        </a:spcAft>
        <a:defRPr sz="2800" b="1">
          <a:solidFill>
            <a:schemeClr val="bg1"/>
          </a:solidFill>
          <a:latin typeface="Arial" charset="0"/>
        </a:defRPr>
      </a:lvl9pPr>
    </p:titleStyle>
    <p:bodyStyle>
      <a:lvl1pPr marL="342900" indent="-342900" algn="l" rtl="0" eaLnBrk="1" fontAlgn="base" hangingPunct="1">
        <a:spcBef>
          <a:spcPct val="40000"/>
        </a:spcBef>
        <a:spcAft>
          <a:spcPct val="0"/>
        </a:spcAft>
        <a:buClr>
          <a:schemeClr val="accent2"/>
        </a:buClr>
        <a:buSzPct val="110000"/>
        <a:buFont typeface="Arial" panose="020B0604020202020204" pitchFamily="34" charset="0"/>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har char="–"/>
        <a:defRPr sz="1600">
          <a:solidFill>
            <a:schemeClr val="tx1"/>
          </a:solidFill>
          <a:latin typeface="+mn-lt"/>
        </a:defRPr>
      </a:lvl2pPr>
      <a:lvl3pPr marL="1143000" indent="-228600" algn="l" rtl="0" eaLnBrk="1" fontAlgn="base" hangingPunct="1">
        <a:spcBef>
          <a:spcPct val="20000"/>
        </a:spcBef>
        <a:spcAft>
          <a:spcPct val="0"/>
        </a:spcAft>
        <a:buChar char="•"/>
        <a:defRPr sz="1400">
          <a:solidFill>
            <a:schemeClr val="tx1"/>
          </a:solidFill>
          <a:latin typeface="+mn-lt"/>
        </a:defRPr>
      </a:lvl3pPr>
      <a:lvl4pPr marL="1600200" indent="-228600" algn="l" rtl="0" eaLnBrk="1" fontAlgn="base" hangingPunct="1">
        <a:spcBef>
          <a:spcPct val="20000"/>
        </a:spcBef>
        <a:spcAft>
          <a:spcPct val="0"/>
        </a:spcAft>
        <a:buChar char="–"/>
        <a:defRPr sz="12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n-lt"/>
        </a:defRPr>
      </a:lvl5pPr>
      <a:lvl6pPr marL="2514600" indent="-228600" algn="l" rtl="0" eaLnBrk="1" fontAlgn="base" hangingPunct="1">
        <a:spcBef>
          <a:spcPct val="20000"/>
        </a:spcBef>
        <a:spcAft>
          <a:spcPct val="0"/>
        </a:spcAft>
        <a:buChar char="»"/>
        <a:defRPr sz="2000">
          <a:solidFill>
            <a:schemeClr val="tx1"/>
          </a:solidFill>
          <a:latin typeface="+mn-lt"/>
        </a:defRPr>
      </a:lvl6pPr>
      <a:lvl7pPr marL="2971800" indent="-228600" algn="l" rtl="0" eaLnBrk="1" fontAlgn="base" hangingPunct="1">
        <a:spcBef>
          <a:spcPct val="20000"/>
        </a:spcBef>
        <a:spcAft>
          <a:spcPct val="0"/>
        </a:spcAft>
        <a:buChar char="»"/>
        <a:defRPr sz="2000">
          <a:solidFill>
            <a:schemeClr val="tx1"/>
          </a:solidFill>
          <a:latin typeface="+mn-lt"/>
        </a:defRPr>
      </a:lvl7pPr>
      <a:lvl8pPr marL="3429000" indent="-228600" algn="l" rtl="0" eaLnBrk="1" fontAlgn="base" hangingPunct="1">
        <a:spcBef>
          <a:spcPct val="20000"/>
        </a:spcBef>
        <a:spcAft>
          <a:spcPct val="0"/>
        </a:spcAft>
        <a:buChar char="»"/>
        <a:defRPr sz="2000">
          <a:solidFill>
            <a:schemeClr val="tx1"/>
          </a:solidFill>
          <a:latin typeface="+mn-lt"/>
        </a:defRPr>
      </a:lvl8pPr>
      <a:lvl9pPr marL="3886200" indent="-228600" algn="l" rtl="0" eaLnBrk="1" fontAlgn="base" hangingPunct="1">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orient="horz" pos="2160" userDrawn="1">
          <p15:clr>
            <a:srgbClr val="F26B43"/>
          </p15:clr>
        </p15:guide>
        <p15:guide id="3" pos="3712" userDrawn="1">
          <p15:clr>
            <a:srgbClr val="F26B43"/>
          </p15:clr>
        </p15:guide>
        <p15:guide id="4" pos="3968" userDrawn="1">
          <p15:clr>
            <a:srgbClr val="F26B43"/>
          </p15:clr>
        </p15:guide>
        <p15:guide id="5" pos="7296" userDrawn="1">
          <p15:clr>
            <a:srgbClr val="F26B43"/>
          </p15:clr>
        </p15:guide>
        <p15:guide id="6" pos="384" userDrawn="1">
          <p15:clr>
            <a:srgbClr val="F26B43"/>
          </p15:clr>
        </p15:guide>
        <p15:guide id="7" orient="horz" pos="912" userDrawn="1">
          <p15:clr>
            <a:srgbClr val="F26B43"/>
          </p15:clr>
        </p15:guide>
        <p15:guide id="8" orient="horz" pos="1008" userDrawn="1">
          <p15:clr>
            <a:srgbClr val="F26B43"/>
          </p15:clr>
        </p15:guide>
        <p15:guide id="9" orient="horz" pos="816"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7" cstate="email">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6"/>
            </p:custDataLst>
          </p:nvPr>
        </p:nvGraphicFramePr>
        <p:xfrm>
          <a:off x="2118" y="2118"/>
          <a:ext cx="2116" cy="2116"/>
        </p:xfrm>
        <a:graphic>
          <a:graphicData uri="http://schemas.openxmlformats.org/presentationml/2006/ole">
            <mc:AlternateContent xmlns:mc="http://schemas.openxmlformats.org/markup-compatibility/2006">
              <mc:Choice xmlns:v="urn:schemas-microsoft-com:vml" Requires="v">
                <p:oleObj name="think-cell Slide" r:id="rId8" imgW="270" imgH="270" progId="TCLayout.ActiveDocument.1">
                  <p:embed/>
                </p:oleObj>
              </mc:Choice>
              <mc:Fallback>
                <p:oleObj name="think-cell Slide" r:id="rId8" imgW="270" imgH="270" progId="TCLayout.ActiveDocument.1">
                  <p:embed/>
                  <p:pic>
                    <p:nvPicPr>
                      <p:cNvPr id="2" name="Object 1" hidden="1"/>
                      <p:cNvPicPr/>
                      <p:nvPr/>
                    </p:nvPicPr>
                    <p:blipFill>
                      <a:blip r:embed="rId9"/>
                      <a:stretch>
                        <a:fillRect/>
                      </a:stretch>
                    </p:blipFill>
                    <p:spPr>
                      <a:xfrm>
                        <a:off x="2118" y="2118"/>
                        <a:ext cx="2116" cy="2116"/>
                      </a:xfrm>
                      <a:prstGeom prst="rect">
                        <a:avLst/>
                      </a:prstGeom>
                    </p:spPr>
                  </p:pic>
                </p:oleObj>
              </mc:Fallback>
            </mc:AlternateContent>
          </a:graphicData>
        </a:graphic>
      </p:graphicFrame>
      <p:sp>
        <p:nvSpPr>
          <p:cNvPr id="1027" name="Rectangle 3"/>
          <p:cNvSpPr>
            <a:spLocks noGrp="1" noChangeArrowheads="1"/>
          </p:cNvSpPr>
          <p:nvPr>
            <p:ph type="body" idx="1"/>
          </p:nvPr>
        </p:nvSpPr>
        <p:spPr bwMode="auto">
          <a:xfrm>
            <a:off x="304800" y="1301751"/>
            <a:ext cx="11514667" cy="5143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78852" name="Rectangle 4"/>
          <p:cNvSpPr>
            <a:spLocks noGrp="1" noChangeArrowheads="1"/>
          </p:cNvSpPr>
          <p:nvPr>
            <p:ph type="sldNum" sz="quarter" idx="4"/>
          </p:nvPr>
        </p:nvSpPr>
        <p:spPr bwMode="auto">
          <a:xfrm>
            <a:off x="11176000" y="6619877"/>
            <a:ext cx="1016000" cy="247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chemeClr val="bg1"/>
                </a:solidFill>
                <a:latin typeface="Arial Narrow" panose="020B0606020202030204" pitchFamily="34" charset="0"/>
              </a:defRPr>
            </a:lvl1pPr>
          </a:lstStyle>
          <a:p>
            <a:pPr>
              <a:defRPr/>
            </a:pPr>
            <a:fld id="{B084E699-1D69-4592-8570-4D671AA5F6B6}" type="slidenum">
              <a:rPr lang="en-US" smtClean="0">
                <a:solidFill>
                  <a:srgbClr val="FFFFFF"/>
                </a:solidFill>
                <a:cs typeface="+mn-cs"/>
              </a:rPr>
              <a:pPr>
                <a:defRPr/>
              </a:pPr>
              <a:t>‹#›</a:t>
            </a:fld>
            <a:endParaRPr lang="en-US" dirty="0">
              <a:solidFill>
                <a:srgbClr val="FFFFFF"/>
              </a:solidFill>
              <a:cs typeface="+mn-cs"/>
            </a:endParaRPr>
          </a:p>
        </p:txBody>
      </p:sp>
      <p:pic>
        <p:nvPicPr>
          <p:cNvPr id="6" name="Picture 2" descr="4-State-white"/>
          <p:cNvPicPr>
            <a:picLocks noChangeAspect="1" noChangeArrowheads="1"/>
          </p:cNvPicPr>
          <p:nvPr userDrawn="1"/>
        </p:nvPicPr>
        <p:blipFill>
          <a:blip r:embed="rId10" cstate="email">
            <a:extLst>
              <a:ext uri="{28A0092B-C50C-407E-A947-70E740481C1C}">
                <a14:useLocalDpi xmlns:a14="http://schemas.microsoft.com/office/drawing/2010/main"/>
              </a:ext>
            </a:extLst>
          </a:blip>
          <a:srcRect/>
          <a:stretch>
            <a:fillRect/>
          </a:stretch>
        </p:blipFill>
        <p:spPr bwMode="auto">
          <a:xfrm>
            <a:off x="10491312" y="233381"/>
            <a:ext cx="1332393"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itle Placeholder 3"/>
          <p:cNvSpPr>
            <a:spLocks noGrp="1"/>
          </p:cNvSpPr>
          <p:nvPr>
            <p:ph type="title"/>
          </p:nvPr>
        </p:nvSpPr>
        <p:spPr>
          <a:xfrm>
            <a:off x="304800" y="63500"/>
            <a:ext cx="10360152" cy="987552"/>
          </a:xfrm>
          <a:prstGeom prst="rect">
            <a:avLst/>
          </a:prstGeom>
        </p:spPr>
        <p:txBody>
          <a:bodyPr anchor="ctr"/>
          <a:lstStyle/>
          <a:p>
            <a:pPr lvl="0"/>
            <a:r>
              <a:rPr lang="en-US" kern="0" dirty="0"/>
              <a:t>Click to edit Master title style</a:t>
            </a:r>
          </a:p>
        </p:txBody>
      </p:sp>
    </p:spTree>
    <p:extLst>
      <p:ext uri="{BB962C8B-B14F-4D97-AF65-F5344CB8AC3E}">
        <p14:creationId xmlns:p14="http://schemas.microsoft.com/office/powerpoint/2010/main" val="556321642"/>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Lst>
  <p:hf hdr="0" ftr="0" dt="0"/>
  <p:txStyles>
    <p:titleStyle>
      <a:lvl1pPr algn="l" rtl="0" eaLnBrk="0" fontAlgn="base" hangingPunct="0">
        <a:spcBef>
          <a:spcPct val="0"/>
        </a:spcBef>
        <a:spcAft>
          <a:spcPct val="0"/>
        </a:spcAft>
        <a:defRPr lang="en-US" sz="3200" kern="0" dirty="0">
          <a:solidFill>
            <a:schemeClr val="bg1"/>
          </a:solidFill>
          <a:latin typeface="Arial Narrow" panose="020B0606020202030204" pitchFamily="34" charset="0"/>
          <a:ea typeface="+mj-ea"/>
          <a:cs typeface="+mj-cs"/>
        </a:defRPr>
      </a:lvl1pPr>
      <a:lvl2pPr algn="l" rtl="0" eaLnBrk="0" fontAlgn="base" hangingPunct="0">
        <a:spcBef>
          <a:spcPct val="0"/>
        </a:spcBef>
        <a:spcAft>
          <a:spcPct val="0"/>
        </a:spcAft>
        <a:defRPr sz="4800">
          <a:solidFill>
            <a:schemeClr val="bg1"/>
          </a:solidFill>
          <a:latin typeface="Arial" charset="0"/>
        </a:defRPr>
      </a:lvl2pPr>
      <a:lvl3pPr algn="l" rtl="0" eaLnBrk="0" fontAlgn="base" hangingPunct="0">
        <a:spcBef>
          <a:spcPct val="0"/>
        </a:spcBef>
        <a:spcAft>
          <a:spcPct val="0"/>
        </a:spcAft>
        <a:defRPr sz="4800">
          <a:solidFill>
            <a:schemeClr val="bg1"/>
          </a:solidFill>
          <a:latin typeface="Arial" charset="0"/>
        </a:defRPr>
      </a:lvl3pPr>
      <a:lvl4pPr algn="l" rtl="0" eaLnBrk="0" fontAlgn="base" hangingPunct="0">
        <a:spcBef>
          <a:spcPct val="0"/>
        </a:spcBef>
        <a:spcAft>
          <a:spcPct val="0"/>
        </a:spcAft>
        <a:defRPr sz="4800">
          <a:solidFill>
            <a:schemeClr val="bg1"/>
          </a:solidFill>
          <a:latin typeface="Arial" charset="0"/>
        </a:defRPr>
      </a:lvl4pPr>
      <a:lvl5pPr algn="l" rtl="0" eaLnBrk="0" fontAlgn="base" hangingPunct="0">
        <a:spcBef>
          <a:spcPct val="0"/>
        </a:spcBef>
        <a:spcAft>
          <a:spcPct val="0"/>
        </a:spcAft>
        <a:defRPr sz="4800">
          <a:solidFill>
            <a:schemeClr val="bg1"/>
          </a:solidFill>
          <a:latin typeface="Arial" charset="0"/>
        </a:defRPr>
      </a:lvl5pPr>
      <a:lvl6pPr marL="609585" algn="l" rtl="0" fontAlgn="base">
        <a:spcBef>
          <a:spcPct val="0"/>
        </a:spcBef>
        <a:spcAft>
          <a:spcPct val="0"/>
        </a:spcAft>
        <a:defRPr sz="3733">
          <a:solidFill>
            <a:schemeClr val="tx1"/>
          </a:solidFill>
          <a:latin typeface="Arial" charset="0"/>
        </a:defRPr>
      </a:lvl6pPr>
      <a:lvl7pPr marL="1219170" algn="l" rtl="0" fontAlgn="base">
        <a:spcBef>
          <a:spcPct val="0"/>
        </a:spcBef>
        <a:spcAft>
          <a:spcPct val="0"/>
        </a:spcAft>
        <a:defRPr sz="3733">
          <a:solidFill>
            <a:schemeClr val="tx1"/>
          </a:solidFill>
          <a:latin typeface="Arial" charset="0"/>
        </a:defRPr>
      </a:lvl7pPr>
      <a:lvl8pPr marL="1828754" algn="l" rtl="0" fontAlgn="base">
        <a:spcBef>
          <a:spcPct val="0"/>
        </a:spcBef>
        <a:spcAft>
          <a:spcPct val="0"/>
        </a:spcAft>
        <a:defRPr sz="3733">
          <a:solidFill>
            <a:schemeClr val="tx1"/>
          </a:solidFill>
          <a:latin typeface="Arial" charset="0"/>
        </a:defRPr>
      </a:lvl8pPr>
      <a:lvl9pPr marL="2438339" algn="l" rtl="0" fontAlgn="base">
        <a:spcBef>
          <a:spcPct val="0"/>
        </a:spcBef>
        <a:spcAft>
          <a:spcPct val="0"/>
        </a:spcAft>
        <a:defRPr sz="3733">
          <a:solidFill>
            <a:schemeClr val="tx1"/>
          </a:solidFill>
          <a:latin typeface="Arial" charset="0"/>
        </a:defRPr>
      </a:lvl9pPr>
    </p:titleStyle>
    <p:bodyStyle>
      <a:lvl1pPr marL="380990" indent="-380990" algn="l" rtl="0" eaLnBrk="0" fontAlgn="base" hangingPunct="0">
        <a:spcBef>
          <a:spcPct val="60000"/>
        </a:spcBef>
        <a:spcAft>
          <a:spcPct val="0"/>
        </a:spcAft>
        <a:buClr>
          <a:srgbClr val="0E8BC5"/>
        </a:buClr>
        <a:buSzPct val="120000"/>
        <a:buChar char="•"/>
        <a:defRPr sz="2667" b="0" i="0">
          <a:solidFill>
            <a:schemeClr val="tx1"/>
          </a:solidFill>
          <a:latin typeface="Arial Narrow" panose="020B0606020202030204" pitchFamily="34" charset="0"/>
          <a:ea typeface="+mn-ea"/>
          <a:cs typeface="Arial Narrow" panose="020B0606020202030204" pitchFamily="34" charset="0"/>
        </a:defRPr>
      </a:lvl1pPr>
      <a:lvl2pPr marL="916494" indent="-304792" algn="l" rtl="0" eaLnBrk="0" fontAlgn="base" hangingPunct="0">
        <a:spcBef>
          <a:spcPct val="30000"/>
        </a:spcBef>
        <a:spcAft>
          <a:spcPct val="0"/>
        </a:spcAft>
        <a:buFont typeface="Arial" charset="0"/>
        <a:buChar char="–"/>
        <a:defRPr b="0" i="0">
          <a:solidFill>
            <a:schemeClr val="tx1"/>
          </a:solidFill>
          <a:latin typeface="Arial Narrow" panose="020B0606020202030204" pitchFamily="34" charset="0"/>
          <a:cs typeface="Arial Narrow" panose="020B0606020202030204" pitchFamily="34" charset="0"/>
        </a:defRPr>
      </a:lvl2pPr>
      <a:lvl3pPr marL="1521846" indent="-302676" algn="l" rtl="0" eaLnBrk="0" fontAlgn="base" hangingPunct="0">
        <a:spcBef>
          <a:spcPct val="20000"/>
        </a:spcBef>
        <a:spcAft>
          <a:spcPct val="0"/>
        </a:spcAft>
        <a:buClr>
          <a:schemeClr val="tx1"/>
        </a:buClr>
        <a:buChar char="•"/>
        <a:defRPr sz="2133" b="0" i="0">
          <a:solidFill>
            <a:schemeClr val="tx1"/>
          </a:solidFill>
          <a:latin typeface="Arial Narrow" panose="020B0606020202030204" pitchFamily="34" charset="0"/>
          <a:cs typeface="Arial Narrow" panose="020B0606020202030204" pitchFamily="34" charset="0"/>
        </a:defRPr>
      </a:lvl3pPr>
      <a:lvl4pPr marL="2133547" indent="-304792" algn="l" rtl="0" eaLnBrk="0" fontAlgn="base" hangingPunct="0">
        <a:spcBef>
          <a:spcPct val="20000"/>
        </a:spcBef>
        <a:spcAft>
          <a:spcPct val="0"/>
        </a:spcAft>
        <a:buClr>
          <a:schemeClr val="bg2"/>
        </a:buClr>
        <a:buFont typeface="Arial" charset="0"/>
        <a:buChar char="–"/>
        <a:defRPr sz="1867" b="0" i="0">
          <a:solidFill>
            <a:schemeClr val="tx1"/>
          </a:solidFill>
          <a:latin typeface="Arial Narrow" panose="020B0606020202030204" pitchFamily="34" charset="0"/>
          <a:cs typeface="Arial Narrow" panose="020B0606020202030204" pitchFamily="34" charset="0"/>
        </a:defRPr>
      </a:lvl4pPr>
      <a:lvl5pPr marL="2743131" indent="-304792" algn="l" rtl="0" eaLnBrk="0" fontAlgn="base" hangingPunct="0">
        <a:spcBef>
          <a:spcPct val="20000"/>
        </a:spcBef>
        <a:spcAft>
          <a:spcPct val="0"/>
        </a:spcAft>
        <a:buChar char="»"/>
        <a:defRPr sz="1867">
          <a:solidFill>
            <a:schemeClr val="tx1"/>
          </a:solidFill>
          <a:latin typeface="+mn-lt"/>
        </a:defRPr>
      </a:lvl5pPr>
      <a:lvl6pPr marL="3352716" indent="-304792" algn="l" rtl="0" fontAlgn="base">
        <a:spcBef>
          <a:spcPct val="20000"/>
        </a:spcBef>
        <a:spcAft>
          <a:spcPct val="0"/>
        </a:spcAft>
        <a:buChar char="»"/>
        <a:defRPr sz="1867">
          <a:solidFill>
            <a:schemeClr val="tx1"/>
          </a:solidFill>
          <a:latin typeface="+mn-lt"/>
        </a:defRPr>
      </a:lvl6pPr>
      <a:lvl7pPr marL="3962301" indent="-304792" algn="l" rtl="0" fontAlgn="base">
        <a:spcBef>
          <a:spcPct val="20000"/>
        </a:spcBef>
        <a:spcAft>
          <a:spcPct val="0"/>
        </a:spcAft>
        <a:buChar char="»"/>
        <a:defRPr sz="1867">
          <a:solidFill>
            <a:schemeClr val="tx1"/>
          </a:solidFill>
          <a:latin typeface="+mn-lt"/>
        </a:defRPr>
      </a:lvl7pPr>
      <a:lvl8pPr marL="4571886" indent="-304792" algn="l" rtl="0" fontAlgn="base">
        <a:spcBef>
          <a:spcPct val="20000"/>
        </a:spcBef>
        <a:spcAft>
          <a:spcPct val="0"/>
        </a:spcAft>
        <a:buChar char="»"/>
        <a:defRPr sz="1867">
          <a:solidFill>
            <a:schemeClr val="tx1"/>
          </a:solidFill>
          <a:latin typeface="+mn-lt"/>
        </a:defRPr>
      </a:lvl8pPr>
      <a:lvl9pPr marL="5181470" indent="-304792" algn="l" rtl="0" fontAlgn="base">
        <a:spcBef>
          <a:spcPct val="20000"/>
        </a:spcBef>
        <a:spcAft>
          <a:spcPct val="0"/>
        </a:spcAft>
        <a:buChar char="»"/>
        <a:defRPr sz="1867">
          <a:solidFill>
            <a:schemeClr val="tx1"/>
          </a:solidFill>
          <a:latin typeface="+mn-lt"/>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9236" name="Rectangle 4"/>
          <p:cNvSpPr>
            <a:spLocks noGrp="1" noChangeArrowheads="1"/>
          </p:cNvSpPr>
          <p:nvPr>
            <p:ph type="sldNum" sz="quarter" idx="4"/>
          </p:nvPr>
        </p:nvSpPr>
        <p:spPr bwMode="auto">
          <a:xfrm>
            <a:off x="11582400" y="6705600"/>
            <a:ext cx="6096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bodyPr>
          <a:lstStyle>
            <a:lvl1pPr algn="r">
              <a:defRPr b="0">
                <a:solidFill>
                  <a:schemeClr val="bg1"/>
                </a:solidFill>
              </a:defRPr>
            </a:lvl1pPr>
          </a:lstStyle>
          <a:p>
            <a:pPr defTabSz="914377" fontAlgn="base">
              <a:spcBef>
                <a:spcPct val="0"/>
              </a:spcBef>
              <a:spcAft>
                <a:spcPct val="0"/>
              </a:spcAft>
              <a:defRPr/>
            </a:pPr>
            <a:fld id="{44CFFEB2-D3CB-4710-BC6F-8F232AF4085A}" type="slidenum">
              <a:rPr lang="en-US" sz="800" smtClean="0">
                <a:solidFill>
                  <a:srgbClr val="FFFFFF"/>
                </a:solidFill>
              </a:rPr>
              <a:pPr defTabSz="914377" fontAlgn="base">
                <a:spcBef>
                  <a:spcPct val="0"/>
                </a:spcBef>
                <a:spcAft>
                  <a:spcPct val="0"/>
                </a:spcAft>
                <a:defRPr/>
              </a:pPr>
              <a:t>‹#›</a:t>
            </a:fld>
            <a:endParaRPr lang="en-US" sz="800" dirty="0">
              <a:solidFill>
                <a:srgbClr val="FFFFFF"/>
              </a:solidFill>
            </a:endParaRPr>
          </a:p>
        </p:txBody>
      </p:sp>
      <p:sp>
        <p:nvSpPr>
          <p:cNvPr id="1029" name="Rectangle 5"/>
          <p:cNvSpPr>
            <a:spLocks noGrp="1" noChangeArrowheads="1"/>
          </p:cNvSpPr>
          <p:nvPr>
            <p:ph type="title"/>
          </p:nvPr>
        </p:nvSpPr>
        <p:spPr bwMode="auto">
          <a:xfrm>
            <a:off x="605382" y="217714"/>
            <a:ext cx="11289020" cy="8033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34290" rIns="0" bIns="34290" numCol="1" anchor="b" anchorCtr="0" compatLnSpc="1">
            <a:prstTxWarp prst="textNoShape">
              <a:avLst/>
            </a:prstTxWarp>
          </a:bodyPr>
          <a:lstStyle/>
          <a:p>
            <a:pPr lvl="0"/>
            <a:r>
              <a:rPr lang="en-GB" dirty="0"/>
              <a:t>Main title is Arial (Headings), 24pt, bold</a:t>
            </a:r>
            <a:endParaRPr lang="en-US" dirty="0"/>
          </a:p>
        </p:txBody>
      </p:sp>
      <p:sp>
        <p:nvSpPr>
          <p:cNvPr id="1030" name="Rectangle 6"/>
          <p:cNvSpPr>
            <a:spLocks noGrp="1" noChangeArrowheads="1"/>
          </p:cNvSpPr>
          <p:nvPr>
            <p:ph type="body" idx="1"/>
          </p:nvPr>
        </p:nvSpPr>
        <p:spPr bwMode="auto">
          <a:xfrm>
            <a:off x="609600" y="1598613"/>
            <a:ext cx="11269135" cy="487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t" anchorCtr="0" compatLnSpc="1">
            <a:prstTxWarp prst="textNoShape">
              <a:avLst/>
            </a:prstTxWarp>
          </a:bodyPr>
          <a:lstStyle/>
          <a:p>
            <a:pPr lvl="0"/>
            <a:endParaRPr lang="en-US" dirty="0"/>
          </a:p>
        </p:txBody>
      </p:sp>
      <p:pic>
        <p:nvPicPr>
          <p:cNvPr id="22" name="Picture 11" descr="HCSC wType"/>
          <p:cNvPicPr>
            <a:picLocks noChangeAspect="1" noChangeArrowheads="1"/>
          </p:cNvPicPr>
          <p:nvPr/>
        </p:nvPicPr>
        <p:blipFill>
          <a:blip r:embed="rId5" cstate="print">
            <a:extLst>
              <a:ext uri="{28A0092B-C50C-407E-A947-70E740481C1C}">
                <a14:useLocalDpi xmlns:a14="http://schemas.microsoft.com/office/drawing/2010/main" val="0"/>
              </a:ext>
            </a:extLst>
          </a:blip>
          <a:srcRect b="15953"/>
          <a:stretch>
            <a:fillRect/>
          </a:stretch>
        </p:blipFill>
        <p:spPr bwMode="auto">
          <a:xfrm>
            <a:off x="10449751" y="439765"/>
            <a:ext cx="1362916" cy="4336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Content Placeholder 5"/>
          <p:cNvPicPr>
            <a:picLocks noChangeAspect="1"/>
          </p:cNvPicPr>
          <p:nvPr/>
        </p:nvPicPr>
        <p:blipFill rotWithShape="1">
          <a:blip r:embed="rId6">
            <a:extLst>
              <a:ext uri="{28A0092B-C50C-407E-A947-70E740481C1C}">
                <a14:useLocalDpi xmlns:a14="http://schemas.microsoft.com/office/drawing/2010/main" val="0"/>
              </a:ext>
            </a:extLst>
          </a:blip>
          <a:srcRect t="93651"/>
          <a:stretch/>
        </p:blipFill>
        <p:spPr>
          <a:xfrm rot="10800000">
            <a:off x="0" y="-2"/>
            <a:ext cx="12192000" cy="217715"/>
          </a:xfrm>
          <a:prstGeom prst="rect">
            <a:avLst/>
          </a:prstGeom>
        </p:spPr>
      </p:pic>
      <p:pic>
        <p:nvPicPr>
          <p:cNvPr id="9" name="Content Placeholder 5"/>
          <p:cNvPicPr>
            <a:picLocks noChangeAspect="1"/>
          </p:cNvPicPr>
          <p:nvPr/>
        </p:nvPicPr>
        <p:blipFill rotWithShape="1">
          <a:blip r:embed="rId6">
            <a:extLst>
              <a:ext uri="{28A0092B-C50C-407E-A947-70E740481C1C}">
                <a14:useLocalDpi xmlns:a14="http://schemas.microsoft.com/office/drawing/2010/main" val="0"/>
              </a:ext>
            </a:extLst>
          </a:blip>
          <a:srcRect t="93651"/>
          <a:stretch/>
        </p:blipFill>
        <p:spPr>
          <a:xfrm rot="10800000">
            <a:off x="-1" y="6669313"/>
            <a:ext cx="12192000" cy="217715"/>
          </a:xfrm>
          <a:prstGeom prst="rect">
            <a:avLst/>
          </a:prstGeom>
        </p:spPr>
      </p:pic>
      <p:sp>
        <p:nvSpPr>
          <p:cNvPr id="1033" name="Text Box 16"/>
          <p:cNvSpPr txBox="1">
            <a:spLocks noChangeArrowheads="1"/>
          </p:cNvSpPr>
          <p:nvPr/>
        </p:nvSpPr>
        <p:spPr bwMode="auto">
          <a:xfrm>
            <a:off x="7579360" y="6705600"/>
            <a:ext cx="430784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lvl1pPr eaLnBrk="0" hangingPunct="0">
              <a:defRPr sz="800" b="1">
                <a:solidFill>
                  <a:schemeClr val="tx1"/>
                </a:solidFill>
                <a:latin typeface="Arial" charset="0"/>
              </a:defRPr>
            </a:lvl1pPr>
            <a:lvl2pPr marL="742950" indent="-285750" eaLnBrk="0" hangingPunct="0">
              <a:defRPr sz="800" b="1">
                <a:solidFill>
                  <a:schemeClr val="tx1"/>
                </a:solidFill>
                <a:latin typeface="Arial" charset="0"/>
              </a:defRPr>
            </a:lvl2pPr>
            <a:lvl3pPr marL="1143000" indent="-228600" eaLnBrk="0" hangingPunct="0">
              <a:defRPr sz="800" b="1">
                <a:solidFill>
                  <a:schemeClr val="tx1"/>
                </a:solidFill>
                <a:latin typeface="Arial" charset="0"/>
              </a:defRPr>
            </a:lvl3pPr>
            <a:lvl4pPr marL="1600200" indent="-228600" eaLnBrk="0" hangingPunct="0">
              <a:defRPr sz="800" b="1">
                <a:solidFill>
                  <a:schemeClr val="tx1"/>
                </a:solidFill>
                <a:latin typeface="Arial" charset="0"/>
              </a:defRPr>
            </a:lvl4pPr>
            <a:lvl5pPr marL="2057400" indent="-228600" eaLnBrk="0" hangingPunct="0">
              <a:defRPr sz="800" b="1">
                <a:solidFill>
                  <a:schemeClr val="tx1"/>
                </a:solidFill>
                <a:latin typeface="Arial" charset="0"/>
              </a:defRPr>
            </a:lvl5pPr>
            <a:lvl6pPr marL="2514600" indent="-228600" eaLnBrk="0" fontAlgn="base" hangingPunct="0">
              <a:spcBef>
                <a:spcPct val="0"/>
              </a:spcBef>
              <a:spcAft>
                <a:spcPct val="0"/>
              </a:spcAft>
              <a:defRPr sz="800" b="1">
                <a:solidFill>
                  <a:schemeClr val="tx1"/>
                </a:solidFill>
                <a:latin typeface="Arial" charset="0"/>
              </a:defRPr>
            </a:lvl6pPr>
            <a:lvl7pPr marL="2971800" indent="-228600" eaLnBrk="0" fontAlgn="base" hangingPunct="0">
              <a:spcBef>
                <a:spcPct val="0"/>
              </a:spcBef>
              <a:spcAft>
                <a:spcPct val="0"/>
              </a:spcAft>
              <a:defRPr sz="800" b="1">
                <a:solidFill>
                  <a:schemeClr val="tx1"/>
                </a:solidFill>
                <a:latin typeface="Arial" charset="0"/>
              </a:defRPr>
            </a:lvl7pPr>
            <a:lvl8pPr marL="3429000" indent="-228600" eaLnBrk="0" fontAlgn="base" hangingPunct="0">
              <a:spcBef>
                <a:spcPct val="0"/>
              </a:spcBef>
              <a:spcAft>
                <a:spcPct val="0"/>
              </a:spcAft>
              <a:defRPr sz="800" b="1">
                <a:solidFill>
                  <a:schemeClr val="tx1"/>
                </a:solidFill>
                <a:latin typeface="Arial" charset="0"/>
              </a:defRPr>
            </a:lvl8pPr>
            <a:lvl9pPr marL="3886200" indent="-228600" eaLnBrk="0" fontAlgn="base" hangingPunct="0">
              <a:spcBef>
                <a:spcPct val="0"/>
              </a:spcBef>
              <a:spcAft>
                <a:spcPct val="0"/>
              </a:spcAft>
              <a:defRPr sz="800" b="1">
                <a:solidFill>
                  <a:schemeClr val="tx1"/>
                </a:solidFill>
                <a:latin typeface="Arial" charset="0"/>
              </a:defRPr>
            </a:lvl9pPr>
          </a:lstStyle>
          <a:p>
            <a:pPr algn="r" defTabSz="914377" eaLnBrk="1" fontAlgn="base" hangingPunct="1">
              <a:spcBef>
                <a:spcPct val="0"/>
              </a:spcBef>
              <a:spcAft>
                <a:spcPct val="0"/>
              </a:spcAft>
              <a:defRPr/>
            </a:pPr>
            <a:r>
              <a:rPr lang="en-US" sz="667" dirty="0">
                <a:solidFill>
                  <a:srgbClr val="FFFFFF"/>
                </a:solidFill>
              </a:rPr>
              <a:t>Confidential &amp; Proprietary</a:t>
            </a:r>
          </a:p>
        </p:txBody>
      </p:sp>
      <p:sp>
        <p:nvSpPr>
          <p:cNvPr id="10" name="Rectangle 9"/>
          <p:cNvSpPr/>
          <p:nvPr/>
        </p:nvSpPr>
        <p:spPr>
          <a:xfrm>
            <a:off x="4049859" y="6643451"/>
            <a:ext cx="4092287" cy="276999"/>
          </a:xfrm>
          <a:prstGeom prst="rect">
            <a:avLst/>
          </a:prstGeom>
        </p:spPr>
        <p:txBody>
          <a:bodyPr wrap="square" lIns="91440" tIns="45720" rIns="91440" bIns="45720">
            <a:spAutoFit/>
          </a:bodyPr>
          <a:lstStyle/>
          <a:p>
            <a:pPr algn="ctr" defTabSz="914377"/>
            <a:r>
              <a:rPr lang="en-US" sz="1200" dirty="0">
                <a:solidFill>
                  <a:srgbClr val="FFFFFF"/>
                </a:solidFill>
                <a:latin typeface="Rage Italic" panose="03070502040507070304" pitchFamily="66" charset="0"/>
              </a:rPr>
              <a:t>Project Portfolio Management</a:t>
            </a:r>
          </a:p>
        </p:txBody>
      </p:sp>
      <p:cxnSp>
        <p:nvCxnSpPr>
          <p:cNvPr id="11" name="Straight Connector 10"/>
          <p:cNvCxnSpPr/>
          <p:nvPr/>
        </p:nvCxnSpPr>
        <p:spPr bwMode="auto">
          <a:xfrm>
            <a:off x="0" y="1021080"/>
            <a:ext cx="12192000" cy="0"/>
          </a:xfrm>
          <a:prstGeom prst="line">
            <a:avLst/>
          </a:prstGeom>
          <a:solidFill>
            <a:schemeClr val="accent1"/>
          </a:solidFill>
          <a:ln w="9525"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Rectangle 1"/>
          <p:cNvSpPr/>
          <p:nvPr/>
        </p:nvSpPr>
        <p:spPr>
          <a:xfrm>
            <a:off x="551992" y="6674081"/>
            <a:ext cx="1603324" cy="194990"/>
          </a:xfrm>
          <a:prstGeom prst="rect">
            <a:avLst/>
          </a:prstGeom>
        </p:spPr>
        <p:txBody>
          <a:bodyPr wrap="none" lIns="91440" tIns="45720" rIns="91440" bIns="45720">
            <a:spAutoFit/>
          </a:bodyPr>
          <a:lstStyle/>
          <a:p>
            <a:pPr defTabSz="914377"/>
            <a:r>
              <a:rPr lang="en-US" sz="667" b="1" dirty="0">
                <a:solidFill>
                  <a:srgbClr val="FFFFFF"/>
                </a:solidFill>
              </a:rPr>
              <a:t>© Health Care Service Corporation</a:t>
            </a:r>
            <a:endParaRPr lang="en-US" sz="667" b="1" dirty="0">
              <a:solidFill>
                <a:srgbClr val="000000"/>
              </a:solidFill>
            </a:endParaRPr>
          </a:p>
        </p:txBody>
      </p:sp>
    </p:spTree>
    <p:extLst>
      <p:ext uri="{BB962C8B-B14F-4D97-AF65-F5344CB8AC3E}">
        <p14:creationId xmlns:p14="http://schemas.microsoft.com/office/powerpoint/2010/main" val="4206211919"/>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Lst>
  <p:hf hdr="0" ftr="0" dt="0"/>
  <p:txStyles>
    <p:titleStyle>
      <a:lvl1pPr marL="0" indent="0" algn="l" rtl="0" eaLnBrk="1" fontAlgn="base" hangingPunct="1">
        <a:lnSpc>
          <a:spcPct val="95000"/>
        </a:lnSpc>
        <a:spcBef>
          <a:spcPct val="0"/>
        </a:spcBef>
        <a:spcAft>
          <a:spcPct val="0"/>
        </a:spcAft>
        <a:defRPr sz="2400" b="1">
          <a:solidFill>
            <a:srgbClr val="0070C0"/>
          </a:solidFill>
          <a:latin typeface="+mj-lt"/>
          <a:ea typeface="+mj-ea"/>
          <a:cs typeface="+mj-cs"/>
        </a:defRPr>
      </a:lvl1pPr>
      <a:lvl2pPr algn="l" rtl="0" eaLnBrk="1" fontAlgn="base" hangingPunct="1">
        <a:lnSpc>
          <a:spcPct val="95000"/>
        </a:lnSpc>
        <a:spcBef>
          <a:spcPct val="0"/>
        </a:spcBef>
        <a:spcAft>
          <a:spcPct val="0"/>
        </a:spcAft>
        <a:defRPr sz="2400" b="1">
          <a:solidFill>
            <a:schemeClr val="tx2"/>
          </a:solidFill>
          <a:latin typeface="Arial" charset="0"/>
        </a:defRPr>
      </a:lvl2pPr>
      <a:lvl3pPr algn="l" rtl="0" eaLnBrk="1" fontAlgn="base" hangingPunct="1">
        <a:lnSpc>
          <a:spcPct val="95000"/>
        </a:lnSpc>
        <a:spcBef>
          <a:spcPct val="0"/>
        </a:spcBef>
        <a:spcAft>
          <a:spcPct val="0"/>
        </a:spcAft>
        <a:defRPr sz="2400" b="1">
          <a:solidFill>
            <a:schemeClr val="tx2"/>
          </a:solidFill>
          <a:latin typeface="Arial" charset="0"/>
        </a:defRPr>
      </a:lvl3pPr>
      <a:lvl4pPr algn="l" rtl="0" eaLnBrk="1" fontAlgn="base" hangingPunct="1">
        <a:lnSpc>
          <a:spcPct val="95000"/>
        </a:lnSpc>
        <a:spcBef>
          <a:spcPct val="0"/>
        </a:spcBef>
        <a:spcAft>
          <a:spcPct val="0"/>
        </a:spcAft>
        <a:defRPr sz="2400" b="1">
          <a:solidFill>
            <a:schemeClr val="tx2"/>
          </a:solidFill>
          <a:latin typeface="Arial" charset="0"/>
        </a:defRPr>
      </a:lvl4pPr>
      <a:lvl5pPr algn="l" rtl="0" eaLnBrk="1" fontAlgn="base" hangingPunct="1">
        <a:lnSpc>
          <a:spcPct val="95000"/>
        </a:lnSpc>
        <a:spcBef>
          <a:spcPct val="0"/>
        </a:spcBef>
        <a:spcAft>
          <a:spcPct val="0"/>
        </a:spcAft>
        <a:defRPr sz="2400" b="1">
          <a:solidFill>
            <a:schemeClr val="tx2"/>
          </a:solidFill>
          <a:latin typeface="Arial" charset="0"/>
        </a:defRPr>
      </a:lvl5pPr>
      <a:lvl6pPr marL="457189" algn="l" rtl="0" eaLnBrk="1" fontAlgn="base" hangingPunct="1">
        <a:lnSpc>
          <a:spcPct val="95000"/>
        </a:lnSpc>
        <a:spcBef>
          <a:spcPct val="0"/>
        </a:spcBef>
        <a:spcAft>
          <a:spcPct val="0"/>
        </a:spcAft>
        <a:defRPr sz="2400" b="1">
          <a:solidFill>
            <a:schemeClr val="tx2"/>
          </a:solidFill>
          <a:latin typeface="Arial" charset="0"/>
        </a:defRPr>
      </a:lvl6pPr>
      <a:lvl7pPr marL="914377" algn="l" rtl="0" eaLnBrk="1" fontAlgn="base" hangingPunct="1">
        <a:lnSpc>
          <a:spcPct val="95000"/>
        </a:lnSpc>
        <a:spcBef>
          <a:spcPct val="0"/>
        </a:spcBef>
        <a:spcAft>
          <a:spcPct val="0"/>
        </a:spcAft>
        <a:defRPr sz="2400" b="1">
          <a:solidFill>
            <a:schemeClr val="tx2"/>
          </a:solidFill>
          <a:latin typeface="Arial" charset="0"/>
        </a:defRPr>
      </a:lvl7pPr>
      <a:lvl8pPr marL="1371566" algn="l" rtl="0" eaLnBrk="1" fontAlgn="base" hangingPunct="1">
        <a:lnSpc>
          <a:spcPct val="95000"/>
        </a:lnSpc>
        <a:spcBef>
          <a:spcPct val="0"/>
        </a:spcBef>
        <a:spcAft>
          <a:spcPct val="0"/>
        </a:spcAft>
        <a:defRPr sz="2400" b="1">
          <a:solidFill>
            <a:schemeClr val="tx2"/>
          </a:solidFill>
          <a:latin typeface="Arial" charset="0"/>
        </a:defRPr>
      </a:lvl8pPr>
      <a:lvl9pPr marL="1828754" algn="l" rtl="0" eaLnBrk="1" fontAlgn="base" hangingPunct="1">
        <a:lnSpc>
          <a:spcPct val="95000"/>
        </a:lnSpc>
        <a:spcBef>
          <a:spcPct val="0"/>
        </a:spcBef>
        <a:spcAft>
          <a:spcPct val="0"/>
        </a:spcAft>
        <a:defRPr sz="2400" b="1">
          <a:solidFill>
            <a:schemeClr val="tx2"/>
          </a:solidFill>
          <a:latin typeface="Arial" charset="0"/>
        </a:defRPr>
      </a:lvl9pPr>
    </p:titleStyle>
    <p:bodyStyle>
      <a:lvl1pPr marL="0" indent="0" algn="l" rtl="0" eaLnBrk="1" fontAlgn="base" hangingPunct="1">
        <a:spcBef>
          <a:spcPct val="20000"/>
        </a:spcBef>
        <a:spcAft>
          <a:spcPct val="0"/>
        </a:spcAft>
        <a:buClr>
          <a:schemeClr val="tx2"/>
        </a:buClr>
        <a:buSzPct val="107000"/>
        <a:buFont typeface="Wingdings" pitchFamily="2" charset="2"/>
        <a:buNone/>
        <a:defRPr sz="2000">
          <a:solidFill>
            <a:schemeClr val="tx1"/>
          </a:solidFill>
          <a:latin typeface="+mn-lt"/>
          <a:ea typeface="+mn-ea"/>
          <a:cs typeface="+mn-cs"/>
        </a:defRPr>
      </a:lvl1pPr>
      <a:lvl2pPr marL="682608" indent="-225420" algn="l" rtl="0" eaLnBrk="1" fontAlgn="base" hangingPunct="1">
        <a:spcBef>
          <a:spcPct val="20000"/>
        </a:spcBef>
        <a:spcAft>
          <a:spcPct val="0"/>
        </a:spcAft>
        <a:buClr>
          <a:schemeClr val="tx2"/>
        </a:buClr>
        <a:buSzPct val="110000"/>
        <a:buChar char="•"/>
        <a:defRPr>
          <a:solidFill>
            <a:schemeClr val="tx1"/>
          </a:solidFill>
          <a:latin typeface="+mn-lt"/>
        </a:defRPr>
      </a:lvl2pPr>
      <a:lvl3pPr marL="1088998" indent="-174621" algn="l" rtl="0" eaLnBrk="1" fontAlgn="base" hangingPunct="1">
        <a:spcBef>
          <a:spcPct val="20000"/>
        </a:spcBef>
        <a:spcAft>
          <a:spcPct val="0"/>
        </a:spcAft>
        <a:buClr>
          <a:schemeClr val="tx2"/>
        </a:buClr>
        <a:buSzPct val="110000"/>
        <a:buChar char="•"/>
        <a:defRPr sz="1600">
          <a:solidFill>
            <a:schemeClr val="tx1"/>
          </a:solidFill>
          <a:latin typeface="+mn-lt"/>
        </a:defRPr>
      </a:lvl3pPr>
      <a:lvl4pPr marL="1596985" indent="-225420" algn="l" rtl="0" eaLnBrk="1" fontAlgn="base" hangingPunct="1">
        <a:spcBef>
          <a:spcPct val="20000"/>
        </a:spcBef>
        <a:spcAft>
          <a:spcPct val="0"/>
        </a:spcAft>
        <a:buClr>
          <a:schemeClr val="tx2"/>
        </a:buClr>
        <a:buSzPct val="110000"/>
        <a:buFont typeface="Arial" charset="0"/>
        <a:buChar char="–"/>
        <a:defRPr sz="1467">
          <a:solidFill>
            <a:schemeClr val="tx1"/>
          </a:solidFill>
          <a:latin typeface="+mn-lt"/>
        </a:defRPr>
      </a:lvl4pPr>
      <a:lvl5pPr marL="2057349" indent="-228594" algn="l" rtl="0" eaLnBrk="1" fontAlgn="base" hangingPunct="1">
        <a:spcBef>
          <a:spcPct val="20000"/>
        </a:spcBef>
        <a:spcAft>
          <a:spcPct val="0"/>
        </a:spcAft>
        <a:buChar char="•"/>
        <a:defRPr sz="1467">
          <a:solidFill>
            <a:schemeClr val="tx1"/>
          </a:solidFill>
          <a:latin typeface="+mn-lt"/>
        </a:defRPr>
      </a:lvl5pPr>
      <a:lvl6pPr marL="2514537" indent="-228594" algn="l" rtl="0" eaLnBrk="1" fontAlgn="base" hangingPunct="1">
        <a:spcBef>
          <a:spcPct val="20000"/>
        </a:spcBef>
        <a:spcAft>
          <a:spcPct val="0"/>
        </a:spcAft>
        <a:buChar char="•"/>
        <a:defRPr sz="1467">
          <a:solidFill>
            <a:schemeClr val="tx1"/>
          </a:solidFill>
          <a:latin typeface="+mn-lt"/>
        </a:defRPr>
      </a:lvl6pPr>
      <a:lvl7pPr marL="2971726" indent="-228594" algn="l" rtl="0" eaLnBrk="1" fontAlgn="base" hangingPunct="1">
        <a:spcBef>
          <a:spcPct val="20000"/>
        </a:spcBef>
        <a:spcAft>
          <a:spcPct val="0"/>
        </a:spcAft>
        <a:buChar char="•"/>
        <a:defRPr sz="1467">
          <a:solidFill>
            <a:schemeClr val="tx1"/>
          </a:solidFill>
          <a:latin typeface="+mn-lt"/>
        </a:defRPr>
      </a:lvl7pPr>
      <a:lvl8pPr marL="3428914" indent="-228594" algn="l" rtl="0" eaLnBrk="1" fontAlgn="base" hangingPunct="1">
        <a:spcBef>
          <a:spcPct val="20000"/>
        </a:spcBef>
        <a:spcAft>
          <a:spcPct val="0"/>
        </a:spcAft>
        <a:buChar char="•"/>
        <a:defRPr sz="1467">
          <a:solidFill>
            <a:schemeClr val="tx1"/>
          </a:solidFill>
          <a:latin typeface="+mn-lt"/>
        </a:defRPr>
      </a:lvl8pPr>
      <a:lvl9pPr marL="3886103" indent="-228594" algn="l" rtl="0" eaLnBrk="1" fontAlgn="base" hangingPunct="1">
        <a:spcBef>
          <a:spcPct val="20000"/>
        </a:spcBef>
        <a:spcAft>
          <a:spcPct val="0"/>
        </a:spcAft>
        <a:buChar char="•"/>
        <a:defRPr sz="1467">
          <a:solidFill>
            <a:schemeClr val="tx1"/>
          </a:solidFill>
          <a:latin typeface="+mn-lt"/>
        </a:defRPr>
      </a:lvl9pPr>
    </p:bodyStyle>
    <p:otherStyle>
      <a:defPPr>
        <a:defRPr lang="en-US"/>
      </a:defPPr>
      <a:lvl1pPr marL="0" algn="l" defTabSz="914377" rtl="0" eaLnBrk="1" latinLnBrk="0" hangingPunct="1">
        <a:defRPr sz="1867" kern="1200">
          <a:solidFill>
            <a:schemeClr val="tx1"/>
          </a:solidFill>
          <a:latin typeface="+mn-lt"/>
          <a:ea typeface="+mn-ea"/>
          <a:cs typeface="+mn-cs"/>
        </a:defRPr>
      </a:lvl1pPr>
      <a:lvl2pPr marL="457189" algn="l" defTabSz="914377" rtl="0" eaLnBrk="1" latinLnBrk="0" hangingPunct="1">
        <a:defRPr sz="1867" kern="1200">
          <a:solidFill>
            <a:schemeClr val="tx1"/>
          </a:solidFill>
          <a:latin typeface="+mn-lt"/>
          <a:ea typeface="+mn-ea"/>
          <a:cs typeface="+mn-cs"/>
        </a:defRPr>
      </a:lvl2pPr>
      <a:lvl3pPr marL="914377" algn="l" defTabSz="914377" rtl="0" eaLnBrk="1" latinLnBrk="0" hangingPunct="1">
        <a:defRPr sz="1867" kern="1200">
          <a:solidFill>
            <a:schemeClr val="tx1"/>
          </a:solidFill>
          <a:latin typeface="+mn-lt"/>
          <a:ea typeface="+mn-ea"/>
          <a:cs typeface="+mn-cs"/>
        </a:defRPr>
      </a:lvl3pPr>
      <a:lvl4pPr marL="1371566" algn="l" defTabSz="914377" rtl="0" eaLnBrk="1" latinLnBrk="0" hangingPunct="1">
        <a:defRPr sz="1867" kern="1200">
          <a:solidFill>
            <a:schemeClr val="tx1"/>
          </a:solidFill>
          <a:latin typeface="+mn-lt"/>
          <a:ea typeface="+mn-ea"/>
          <a:cs typeface="+mn-cs"/>
        </a:defRPr>
      </a:lvl4pPr>
      <a:lvl5pPr marL="1828754" algn="l" defTabSz="914377" rtl="0" eaLnBrk="1" latinLnBrk="0" hangingPunct="1">
        <a:defRPr sz="1867" kern="1200">
          <a:solidFill>
            <a:schemeClr val="tx1"/>
          </a:solidFill>
          <a:latin typeface="+mn-lt"/>
          <a:ea typeface="+mn-ea"/>
          <a:cs typeface="+mn-cs"/>
        </a:defRPr>
      </a:lvl5pPr>
      <a:lvl6pPr marL="2285943" algn="l" defTabSz="914377" rtl="0" eaLnBrk="1" latinLnBrk="0" hangingPunct="1">
        <a:defRPr sz="1867" kern="1200">
          <a:solidFill>
            <a:schemeClr val="tx1"/>
          </a:solidFill>
          <a:latin typeface="+mn-lt"/>
          <a:ea typeface="+mn-ea"/>
          <a:cs typeface="+mn-cs"/>
        </a:defRPr>
      </a:lvl6pPr>
      <a:lvl7pPr marL="2743131" algn="l" defTabSz="914377" rtl="0" eaLnBrk="1" latinLnBrk="0" hangingPunct="1">
        <a:defRPr sz="1867" kern="1200">
          <a:solidFill>
            <a:schemeClr val="tx1"/>
          </a:solidFill>
          <a:latin typeface="+mn-lt"/>
          <a:ea typeface="+mn-ea"/>
          <a:cs typeface="+mn-cs"/>
        </a:defRPr>
      </a:lvl7pPr>
      <a:lvl8pPr marL="3200320" algn="l" defTabSz="914377" rtl="0" eaLnBrk="1" latinLnBrk="0" hangingPunct="1">
        <a:defRPr sz="1867" kern="1200">
          <a:solidFill>
            <a:schemeClr val="tx1"/>
          </a:solidFill>
          <a:latin typeface="+mn-lt"/>
          <a:ea typeface="+mn-ea"/>
          <a:cs typeface="+mn-cs"/>
        </a:defRPr>
      </a:lvl8pPr>
      <a:lvl9pPr marL="3657509" algn="l" defTabSz="914377" rtl="0" eaLnBrk="1" latinLnBrk="0" hangingPunct="1">
        <a:defRPr sz="1867"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79236" name="Rectangle 4"/>
          <p:cNvSpPr>
            <a:spLocks noGrp="1" noChangeArrowheads="1"/>
          </p:cNvSpPr>
          <p:nvPr>
            <p:ph type="sldNum" sz="quarter" idx="4"/>
          </p:nvPr>
        </p:nvSpPr>
        <p:spPr bwMode="auto">
          <a:xfrm>
            <a:off x="11582400" y="6705600"/>
            <a:ext cx="60960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r">
              <a:defRPr b="0">
                <a:solidFill>
                  <a:schemeClr val="bg1"/>
                </a:solidFill>
              </a:defRPr>
            </a:lvl1pPr>
          </a:lstStyle>
          <a:p>
            <a:pPr fontAlgn="base">
              <a:spcBef>
                <a:spcPct val="0"/>
              </a:spcBef>
              <a:spcAft>
                <a:spcPct val="0"/>
              </a:spcAft>
              <a:defRPr/>
            </a:pPr>
            <a:fld id="{44CFFEB2-D3CB-4710-BC6F-8F232AF4085A}" type="slidenum">
              <a:rPr lang="en-US" sz="800" smtClean="0">
                <a:solidFill>
                  <a:srgbClr val="FFFFFF"/>
                </a:solidFill>
              </a:rPr>
              <a:pPr fontAlgn="base">
                <a:spcBef>
                  <a:spcPct val="0"/>
                </a:spcBef>
                <a:spcAft>
                  <a:spcPct val="0"/>
                </a:spcAft>
                <a:defRPr/>
              </a:pPr>
              <a:t>‹#›</a:t>
            </a:fld>
            <a:endParaRPr lang="en-US" sz="800" dirty="0">
              <a:solidFill>
                <a:srgbClr val="FFFFFF"/>
              </a:solidFill>
            </a:endParaRPr>
          </a:p>
        </p:txBody>
      </p:sp>
      <p:sp>
        <p:nvSpPr>
          <p:cNvPr id="1029" name="Rectangle 5"/>
          <p:cNvSpPr>
            <a:spLocks noGrp="1" noChangeArrowheads="1"/>
          </p:cNvSpPr>
          <p:nvPr>
            <p:ph type="title"/>
          </p:nvPr>
        </p:nvSpPr>
        <p:spPr bwMode="auto">
          <a:xfrm>
            <a:off x="605381" y="217714"/>
            <a:ext cx="11289020" cy="803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45720" rIns="0" bIns="45720" numCol="1" anchor="b" anchorCtr="0" compatLnSpc="1">
            <a:prstTxWarp prst="textNoShape">
              <a:avLst/>
            </a:prstTxWarp>
          </a:bodyPr>
          <a:lstStyle/>
          <a:p>
            <a:pPr lvl="0"/>
            <a:r>
              <a:rPr lang="en-GB" dirty="0"/>
              <a:t>Main title is Arial (Headings), 24pt, bold</a:t>
            </a:r>
            <a:endParaRPr lang="en-US" dirty="0"/>
          </a:p>
        </p:txBody>
      </p:sp>
      <p:sp>
        <p:nvSpPr>
          <p:cNvPr id="1030" name="Rectangle 6"/>
          <p:cNvSpPr>
            <a:spLocks noGrp="1" noChangeArrowheads="1"/>
          </p:cNvSpPr>
          <p:nvPr>
            <p:ph type="body" idx="1"/>
          </p:nvPr>
        </p:nvSpPr>
        <p:spPr bwMode="auto">
          <a:xfrm>
            <a:off x="609599" y="1598613"/>
            <a:ext cx="11269135" cy="4878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endParaRPr lang="en-US" dirty="0"/>
          </a:p>
        </p:txBody>
      </p:sp>
      <p:pic>
        <p:nvPicPr>
          <p:cNvPr id="22" name="Picture 11" descr="HCSC wType"/>
          <p:cNvPicPr>
            <a:picLocks noChangeAspect="1" noChangeArrowheads="1"/>
          </p:cNvPicPr>
          <p:nvPr/>
        </p:nvPicPr>
        <p:blipFill>
          <a:blip r:embed="rId5" cstate="print">
            <a:extLst>
              <a:ext uri="{28A0092B-C50C-407E-A947-70E740481C1C}">
                <a14:useLocalDpi xmlns:a14="http://schemas.microsoft.com/office/drawing/2010/main" val="0"/>
              </a:ext>
            </a:extLst>
          </a:blip>
          <a:srcRect b="15953"/>
          <a:stretch>
            <a:fillRect/>
          </a:stretch>
        </p:blipFill>
        <p:spPr bwMode="auto">
          <a:xfrm>
            <a:off x="10449751" y="439766"/>
            <a:ext cx="1362916" cy="433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Content Placeholder 5"/>
          <p:cNvPicPr>
            <a:picLocks noChangeAspect="1"/>
          </p:cNvPicPr>
          <p:nvPr/>
        </p:nvPicPr>
        <p:blipFill rotWithShape="1">
          <a:blip r:embed="rId6">
            <a:extLst>
              <a:ext uri="{28A0092B-C50C-407E-A947-70E740481C1C}">
                <a14:useLocalDpi xmlns:a14="http://schemas.microsoft.com/office/drawing/2010/main" val="0"/>
              </a:ext>
            </a:extLst>
          </a:blip>
          <a:srcRect t="93651"/>
          <a:stretch/>
        </p:blipFill>
        <p:spPr>
          <a:xfrm rot="10800000">
            <a:off x="0" y="-1"/>
            <a:ext cx="12192000" cy="217714"/>
          </a:xfrm>
          <a:prstGeom prst="rect">
            <a:avLst/>
          </a:prstGeom>
        </p:spPr>
      </p:pic>
      <p:pic>
        <p:nvPicPr>
          <p:cNvPr id="9" name="Content Placeholder 5"/>
          <p:cNvPicPr>
            <a:picLocks noChangeAspect="1"/>
          </p:cNvPicPr>
          <p:nvPr/>
        </p:nvPicPr>
        <p:blipFill rotWithShape="1">
          <a:blip r:embed="rId6">
            <a:extLst>
              <a:ext uri="{28A0092B-C50C-407E-A947-70E740481C1C}">
                <a14:useLocalDpi xmlns:a14="http://schemas.microsoft.com/office/drawing/2010/main" val="0"/>
              </a:ext>
            </a:extLst>
          </a:blip>
          <a:srcRect t="93651"/>
          <a:stretch/>
        </p:blipFill>
        <p:spPr>
          <a:xfrm rot="10800000">
            <a:off x="-1" y="6669314"/>
            <a:ext cx="12192000" cy="217714"/>
          </a:xfrm>
          <a:prstGeom prst="rect">
            <a:avLst/>
          </a:prstGeom>
        </p:spPr>
      </p:pic>
      <p:sp>
        <p:nvSpPr>
          <p:cNvPr id="1033" name="Text Box 16"/>
          <p:cNvSpPr txBox="1">
            <a:spLocks noChangeArrowheads="1"/>
          </p:cNvSpPr>
          <p:nvPr/>
        </p:nvSpPr>
        <p:spPr bwMode="auto">
          <a:xfrm>
            <a:off x="7579360" y="6705600"/>
            <a:ext cx="4307840" cy="15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oAutofit/>
          </a:bodyPr>
          <a:lstStyle>
            <a:lvl1pPr eaLnBrk="0" hangingPunct="0">
              <a:defRPr sz="800" b="1">
                <a:solidFill>
                  <a:schemeClr val="tx1"/>
                </a:solidFill>
                <a:latin typeface="Arial" charset="0"/>
              </a:defRPr>
            </a:lvl1pPr>
            <a:lvl2pPr marL="742950" indent="-285750" eaLnBrk="0" hangingPunct="0">
              <a:defRPr sz="800" b="1">
                <a:solidFill>
                  <a:schemeClr val="tx1"/>
                </a:solidFill>
                <a:latin typeface="Arial" charset="0"/>
              </a:defRPr>
            </a:lvl2pPr>
            <a:lvl3pPr marL="1143000" indent="-228600" eaLnBrk="0" hangingPunct="0">
              <a:defRPr sz="800" b="1">
                <a:solidFill>
                  <a:schemeClr val="tx1"/>
                </a:solidFill>
                <a:latin typeface="Arial" charset="0"/>
              </a:defRPr>
            </a:lvl3pPr>
            <a:lvl4pPr marL="1600200" indent="-228600" eaLnBrk="0" hangingPunct="0">
              <a:defRPr sz="800" b="1">
                <a:solidFill>
                  <a:schemeClr val="tx1"/>
                </a:solidFill>
                <a:latin typeface="Arial" charset="0"/>
              </a:defRPr>
            </a:lvl4pPr>
            <a:lvl5pPr marL="2057400" indent="-228600" eaLnBrk="0" hangingPunct="0">
              <a:defRPr sz="800" b="1">
                <a:solidFill>
                  <a:schemeClr val="tx1"/>
                </a:solidFill>
                <a:latin typeface="Arial" charset="0"/>
              </a:defRPr>
            </a:lvl5pPr>
            <a:lvl6pPr marL="2514600" indent="-228600" eaLnBrk="0" fontAlgn="base" hangingPunct="0">
              <a:spcBef>
                <a:spcPct val="0"/>
              </a:spcBef>
              <a:spcAft>
                <a:spcPct val="0"/>
              </a:spcAft>
              <a:defRPr sz="800" b="1">
                <a:solidFill>
                  <a:schemeClr val="tx1"/>
                </a:solidFill>
                <a:latin typeface="Arial" charset="0"/>
              </a:defRPr>
            </a:lvl6pPr>
            <a:lvl7pPr marL="2971800" indent="-228600" eaLnBrk="0" fontAlgn="base" hangingPunct="0">
              <a:spcBef>
                <a:spcPct val="0"/>
              </a:spcBef>
              <a:spcAft>
                <a:spcPct val="0"/>
              </a:spcAft>
              <a:defRPr sz="800" b="1">
                <a:solidFill>
                  <a:schemeClr val="tx1"/>
                </a:solidFill>
                <a:latin typeface="Arial" charset="0"/>
              </a:defRPr>
            </a:lvl7pPr>
            <a:lvl8pPr marL="3429000" indent="-228600" eaLnBrk="0" fontAlgn="base" hangingPunct="0">
              <a:spcBef>
                <a:spcPct val="0"/>
              </a:spcBef>
              <a:spcAft>
                <a:spcPct val="0"/>
              </a:spcAft>
              <a:defRPr sz="800" b="1">
                <a:solidFill>
                  <a:schemeClr val="tx1"/>
                </a:solidFill>
                <a:latin typeface="Arial" charset="0"/>
              </a:defRPr>
            </a:lvl8pPr>
            <a:lvl9pPr marL="3886200" indent="-228600" eaLnBrk="0" fontAlgn="base" hangingPunct="0">
              <a:spcBef>
                <a:spcPct val="0"/>
              </a:spcBef>
              <a:spcAft>
                <a:spcPct val="0"/>
              </a:spcAft>
              <a:defRPr sz="800" b="1">
                <a:solidFill>
                  <a:schemeClr val="tx1"/>
                </a:solidFill>
                <a:latin typeface="Arial" charset="0"/>
              </a:defRPr>
            </a:lvl9pPr>
          </a:lstStyle>
          <a:p>
            <a:pPr algn="r" eaLnBrk="1" fontAlgn="base" hangingPunct="1">
              <a:spcBef>
                <a:spcPct val="0"/>
              </a:spcBef>
              <a:spcAft>
                <a:spcPct val="0"/>
              </a:spcAft>
              <a:defRPr/>
            </a:pPr>
            <a:r>
              <a:rPr lang="en-US" sz="700" dirty="0">
                <a:solidFill>
                  <a:srgbClr val="FFFFFF"/>
                </a:solidFill>
              </a:rPr>
              <a:t>Confidential &amp; Proprietary</a:t>
            </a:r>
          </a:p>
        </p:txBody>
      </p:sp>
      <p:sp>
        <p:nvSpPr>
          <p:cNvPr id="10" name="Rectangle 9"/>
          <p:cNvSpPr/>
          <p:nvPr/>
        </p:nvSpPr>
        <p:spPr>
          <a:xfrm>
            <a:off x="4049858" y="6643450"/>
            <a:ext cx="4092287" cy="276999"/>
          </a:xfrm>
          <a:prstGeom prst="rect">
            <a:avLst/>
          </a:prstGeom>
        </p:spPr>
        <p:txBody>
          <a:bodyPr wrap="square">
            <a:spAutoFit/>
          </a:bodyPr>
          <a:lstStyle/>
          <a:p>
            <a:pPr algn="ctr"/>
            <a:r>
              <a:rPr lang="en-US" sz="1200" dirty="0">
                <a:solidFill>
                  <a:srgbClr val="FFFFFF"/>
                </a:solidFill>
                <a:latin typeface="Rage Italic" panose="03070502040507070304" pitchFamily="66" charset="0"/>
              </a:rPr>
              <a:t>Project Portfolio Management</a:t>
            </a:r>
          </a:p>
        </p:txBody>
      </p:sp>
      <p:cxnSp>
        <p:nvCxnSpPr>
          <p:cNvPr id="11" name="Straight Connector 10"/>
          <p:cNvCxnSpPr/>
          <p:nvPr/>
        </p:nvCxnSpPr>
        <p:spPr bwMode="auto">
          <a:xfrm>
            <a:off x="0" y="1021080"/>
            <a:ext cx="12192000" cy="0"/>
          </a:xfrm>
          <a:prstGeom prst="line">
            <a:avLst/>
          </a:prstGeom>
          <a:solidFill>
            <a:schemeClr val="accent1"/>
          </a:solidFill>
          <a:ln w="9525"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 name="Rectangle 1"/>
          <p:cNvSpPr/>
          <p:nvPr/>
        </p:nvSpPr>
        <p:spPr>
          <a:xfrm>
            <a:off x="551992" y="6674079"/>
            <a:ext cx="1657826" cy="200055"/>
          </a:xfrm>
          <a:prstGeom prst="rect">
            <a:avLst/>
          </a:prstGeom>
        </p:spPr>
        <p:txBody>
          <a:bodyPr wrap="none">
            <a:spAutoFit/>
          </a:bodyPr>
          <a:lstStyle/>
          <a:p>
            <a:r>
              <a:rPr lang="en-US" sz="700" b="1" dirty="0">
                <a:solidFill>
                  <a:srgbClr val="FFFFFF"/>
                </a:solidFill>
              </a:rPr>
              <a:t>© Health Care Service Corporation</a:t>
            </a:r>
            <a:endParaRPr lang="en-US" sz="700" b="1" dirty="0">
              <a:solidFill>
                <a:srgbClr val="000000"/>
              </a:solidFill>
            </a:endParaRPr>
          </a:p>
        </p:txBody>
      </p:sp>
    </p:spTree>
    <p:extLst>
      <p:ext uri="{BB962C8B-B14F-4D97-AF65-F5344CB8AC3E}">
        <p14:creationId xmlns:p14="http://schemas.microsoft.com/office/powerpoint/2010/main" val="140656290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Lst>
  <p:hf hdr="0" ftr="0" dt="0"/>
  <p:txStyles>
    <p:titleStyle>
      <a:lvl1pPr marL="0" indent="0" algn="l" rtl="0" eaLnBrk="1" fontAlgn="base" hangingPunct="1">
        <a:lnSpc>
          <a:spcPct val="95000"/>
        </a:lnSpc>
        <a:spcBef>
          <a:spcPct val="0"/>
        </a:spcBef>
        <a:spcAft>
          <a:spcPct val="0"/>
        </a:spcAft>
        <a:defRPr sz="2400" b="1">
          <a:solidFill>
            <a:srgbClr val="0070C0"/>
          </a:solidFill>
          <a:latin typeface="+mj-lt"/>
          <a:ea typeface="+mj-ea"/>
          <a:cs typeface="+mj-cs"/>
        </a:defRPr>
      </a:lvl1pPr>
      <a:lvl2pPr algn="l" rtl="0" eaLnBrk="1" fontAlgn="base" hangingPunct="1">
        <a:lnSpc>
          <a:spcPct val="95000"/>
        </a:lnSpc>
        <a:spcBef>
          <a:spcPct val="0"/>
        </a:spcBef>
        <a:spcAft>
          <a:spcPct val="0"/>
        </a:spcAft>
        <a:defRPr sz="2400" b="1">
          <a:solidFill>
            <a:schemeClr val="tx2"/>
          </a:solidFill>
          <a:latin typeface="Arial" charset="0"/>
        </a:defRPr>
      </a:lvl2pPr>
      <a:lvl3pPr algn="l" rtl="0" eaLnBrk="1" fontAlgn="base" hangingPunct="1">
        <a:lnSpc>
          <a:spcPct val="95000"/>
        </a:lnSpc>
        <a:spcBef>
          <a:spcPct val="0"/>
        </a:spcBef>
        <a:spcAft>
          <a:spcPct val="0"/>
        </a:spcAft>
        <a:defRPr sz="2400" b="1">
          <a:solidFill>
            <a:schemeClr val="tx2"/>
          </a:solidFill>
          <a:latin typeface="Arial" charset="0"/>
        </a:defRPr>
      </a:lvl3pPr>
      <a:lvl4pPr algn="l" rtl="0" eaLnBrk="1" fontAlgn="base" hangingPunct="1">
        <a:lnSpc>
          <a:spcPct val="95000"/>
        </a:lnSpc>
        <a:spcBef>
          <a:spcPct val="0"/>
        </a:spcBef>
        <a:spcAft>
          <a:spcPct val="0"/>
        </a:spcAft>
        <a:defRPr sz="2400" b="1">
          <a:solidFill>
            <a:schemeClr val="tx2"/>
          </a:solidFill>
          <a:latin typeface="Arial" charset="0"/>
        </a:defRPr>
      </a:lvl4pPr>
      <a:lvl5pPr algn="l" rtl="0" eaLnBrk="1" fontAlgn="base" hangingPunct="1">
        <a:lnSpc>
          <a:spcPct val="95000"/>
        </a:lnSpc>
        <a:spcBef>
          <a:spcPct val="0"/>
        </a:spcBef>
        <a:spcAft>
          <a:spcPct val="0"/>
        </a:spcAft>
        <a:defRPr sz="2400" b="1">
          <a:solidFill>
            <a:schemeClr val="tx2"/>
          </a:solidFill>
          <a:latin typeface="Arial" charset="0"/>
        </a:defRPr>
      </a:lvl5pPr>
      <a:lvl6pPr marL="457200" algn="l" rtl="0" eaLnBrk="1" fontAlgn="base" hangingPunct="1">
        <a:lnSpc>
          <a:spcPct val="95000"/>
        </a:lnSpc>
        <a:spcBef>
          <a:spcPct val="0"/>
        </a:spcBef>
        <a:spcAft>
          <a:spcPct val="0"/>
        </a:spcAft>
        <a:defRPr sz="2400" b="1">
          <a:solidFill>
            <a:schemeClr val="tx2"/>
          </a:solidFill>
          <a:latin typeface="Arial" charset="0"/>
        </a:defRPr>
      </a:lvl6pPr>
      <a:lvl7pPr marL="914400" algn="l" rtl="0" eaLnBrk="1" fontAlgn="base" hangingPunct="1">
        <a:lnSpc>
          <a:spcPct val="95000"/>
        </a:lnSpc>
        <a:spcBef>
          <a:spcPct val="0"/>
        </a:spcBef>
        <a:spcAft>
          <a:spcPct val="0"/>
        </a:spcAft>
        <a:defRPr sz="2400" b="1">
          <a:solidFill>
            <a:schemeClr val="tx2"/>
          </a:solidFill>
          <a:latin typeface="Arial" charset="0"/>
        </a:defRPr>
      </a:lvl7pPr>
      <a:lvl8pPr marL="1371600" algn="l" rtl="0" eaLnBrk="1" fontAlgn="base" hangingPunct="1">
        <a:lnSpc>
          <a:spcPct val="95000"/>
        </a:lnSpc>
        <a:spcBef>
          <a:spcPct val="0"/>
        </a:spcBef>
        <a:spcAft>
          <a:spcPct val="0"/>
        </a:spcAft>
        <a:defRPr sz="2400" b="1">
          <a:solidFill>
            <a:schemeClr val="tx2"/>
          </a:solidFill>
          <a:latin typeface="Arial" charset="0"/>
        </a:defRPr>
      </a:lvl8pPr>
      <a:lvl9pPr marL="1828800" algn="l" rtl="0" eaLnBrk="1" fontAlgn="base" hangingPunct="1">
        <a:lnSpc>
          <a:spcPct val="95000"/>
        </a:lnSpc>
        <a:spcBef>
          <a:spcPct val="0"/>
        </a:spcBef>
        <a:spcAft>
          <a:spcPct val="0"/>
        </a:spcAft>
        <a:defRPr sz="2400" b="1">
          <a:solidFill>
            <a:schemeClr val="tx2"/>
          </a:solidFill>
          <a:latin typeface="Arial" charset="0"/>
        </a:defRPr>
      </a:lvl9pPr>
    </p:titleStyle>
    <p:bodyStyle>
      <a:lvl1pPr marL="0" indent="0" algn="l" rtl="0" eaLnBrk="1" fontAlgn="base" hangingPunct="1">
        <a:spcBef>
          <a:spcPct val="20000"/>
        </a:spcBef>
        <a:spcAft>
          <a:spcPct val="0"/>
        </a:spcAft>
        <a:buClr>
          <a:schemeClr val="tx2"/>
        </a:buClr>
        <a:buSzPct val="107000"/>
        <a:buFont typeface="Wingdings" pitchFamily="2" charset="2"/>
        <a:buNone/>
        <a:defRPr sz="2000">
          <a:solidFill>
            <a:schemeClr val="tx1"/>
          </a:solidFill>
          <a:latin typeface="+mn-lt"/>
          <a:ea typeface="+mn-ea"/>
          <a:cs typeface="+mn-cs"/>
        </a:defRPr>
      </a:lvl1pPr>
      <a:lvl2pPr marL="682625" indent="-225425" algn="l" rtl="0" eaLnBrk="1" fontAlgn="base" hangingPunct="1">
        <a:spcBef>
          <a:spcPct val="20000"/>
        </a:spcBef>
        <a:spcAft>
          <a:spcPct val="0"/>
        </a:spcAft>
        <a:buClr>
          <a:schemeClr val="tx2"/>
        </a:buClr>
        <a:buSzPct val="110000"/>
        <a:buChar char="•"/>
        <a:defRPr>
          <a:solidFill>
            <a:schemeClr val="tx1"/>
          </a:solidFill>
          <a:latin typeface="+mn-lt"/>
        </a:defRPr>
      </a:lvl2pPr>
      <a:lvl3pPr marL="1089025" indent="-174625" algn="l" rtl="0" eaLnBrk="1" fontAlgn="base" hangingPunct="1">
        <a:spcBef>
          <a:spcPct val="20000"/>
        </a:spcBef>
        <a:spcAft>
          <a:spcPct val="0"/>
        </a:spcAft>
        <a:buClr>
          <a:schemeClr val="tx2"/>
        </a:buClr>
        <a:buSzPct val="110000"/>
        <a:buChar char="•"/>
        <a:defRPr sz="1600">
          <a:solidFill>
            <a:schemeClr val="tx1"/>
          </a:solidFill>
          <a:latin typeface="+mn-lt"/>
        </a:defRPr>
      </a:lvl3pPr>
      <a:lvl4pPr marL="1597025" indent="-225425" algn="l" rtl="0" eaLnBrk="1" fontAlgn="base" hangingPunct="1">
        <a:spcBef>
          <a:spcPct val="20000"/>
        </a:spcBef>
        <a:spcAft>
          <a:spcPct val="0"/>
        </a:spcAft>
        <a:buClr>
          <a:schemeClr val="tx2"/>
        </a:buClr>
        <a:buSzPct val="110000"/>
        <a:buFont typeface="Arial" charset="0"/>
        <a:buChar char="–"/>
        <a:defRPr sz="1400">
          <a:solidFill>
            <a:schemeClr val="tx1"/>
          </a:solidFill>
          <a:latin typeface="+mn-lt"/>
        </a:defRPr>
      </a:lvl4pPr>
      <a:lvl5pPr marL="2057400" indent="-228600" algn="l" rtl="0" eaLnBrk="1" fontAlgn="base" hangingPunct="1">
        <a:spcBef>
          <a:spcPct val="20000"/>
        </a:spcBef>
        <a:spcAft>
          <a:spcPct val="0"/>
        </a:spcAft>
        <a:buChar char="•"/>
        <a:defRPr sz="1400">
          <a:solidFill>
            <a:schemeClr val="tx1"/>
          </a:solidFill>
          <a:latin typeface="+mn-lt"/>
        </a:defRPr>
      </a:lvl5pPr>
      <a:lvl6pPr marL="2514600" indent="-228600" algn="l" rtl="0" eaLnBrk="1" fontAlgn="base" hangingPunct="1">
        <a:spcBef>
          <a:spcPct val="20000"/>
        </a:spcBef>
        <a:spcAft>
          <a:spcPct val="0"/>
        </a:spcAft>
        <a:buChar char="•"/>
        <a:defRPr sz="1400">
          <a:solidFill>
            <a:schemeClr val="tx1"/>
          </a:solidFill>
          <a:latin typeface="+mn-lt"/>
        </a:defRPr>
      </a:lvl6pPr>
      <a:lvl7pPr marL="2971800" indent="-228600" algn="l" rtl="0" eaLnBrk="1" fontAlgn="base" hangingPunct="1">
        <a:spcBef>
          <a:spcPct val="20000"/>
        </a:spcBef>
        <a:spcAft>
          <a:spcPct val="0"/>
        </a:spcAft>
        <a:buChar char="•"/>
        <a:defRPr sz="1400">
          <a:solidFill>
            <a:schemeClr val="tx1"/>
          </a:solidFill>
          <a:latin typeface="+mn-lt"/>
        </a:defRPr>
      </a:lvl7pPr>
      <a:lvl8pPr marL="3429000" indent="-228600" algn="l" rtl="0" eaLnBrk="1" fontAlgn="base" hangingPunct="1">
        <a:spcBef>
          <a:spcPct val="20000"/>
        </a:spcBef>
        <a:spcAft>
          <a:spcPct val="0"/>
        </a:spcAft>
        <a:buChar char="•"/>
        <a:defRPr sz="1400">
          <a:solidFill>
            <a:schemeClr val="tx1"/>
          </a:solidFill>
          <a:latin typeface="+mn-lt"/>
        </a:defRPr>
      </a:lvl8pPr>
      <a:lvl9pPr marL="3886200" indent="-228600" algn="l" rtl="0" eaLnBrk="1" fontAlgn="base" hangingPunct="1">
        <a:spcBef>
          <a:spcPct val="20000"/>
        </a:spcBef>
        <a:spcAft>
          <a:spcPct val="0"/>
        </a:spcAft>
        <a:buChar char="•"/>
        <a:defRPr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p:txBody>
          <a:bodyPr/>
          <a:lstStyle/>
          <a:p>
            <a:pPr>
              <a:defRPr/>
            </a:pPr>
            <a:fld id="{B084E699-1D69-4592-8570-4D671AA5F6B6}" type="slidenum">
              <a:rPr lang="en-US" smtClean="0">
                <a:solidFill>
                  <a:srgbClr val="FFFFFF"/>
                </a:solidFill>
                <a:cs typeface="+mn-cs"/>
              </a:rPr>
              <a:pPr>
                <a:defRPr/>
              </a:pPr>
              <a:t>1</a:t>
            </a:fld>
            <a:endParaRPr lang="en-US" dirty="0">
              <a:solidFill>
                <a:srgbClr val="FFFFFF"/>
              </a:solidFill>
              <a:cs typeface="+mn-cs"/>
            </a:endParaRPr>
          </a:p>
        </p:txBody>
      </p:sp>
      <p:sp>
        <p:nvSpPr>
          <p:cNvPr id="7" name="TextBox 6">
            <a:extLst>
              <a:ext uri="{FF2B5EF4-FFF2-40B4-BE49-F238E27FC236}">
                <a16:creationId xmlns:a16="http://schemas.microsoft.com/office/drawing/2014/main" id="{DA0975AB-5A68-4037-AF1D-3279BA931044}"/>
              </a:ext>
            </a:extLst>
          </p:cNvPr>
          <p:cNvSpPr txBox="1"/>
          <p:nvPr/>
        </p:nvSpPr>
        <p:spPr>
          <a:xfrm>
            <a:off x="1198473" y="1828800"/>
            <a:ext cx="9795054" cy="2677656"/>
          </a:xfrm>
          <a:prstGeom prst="rect">
            <a:avLst/>
          </a:prstGeom>
          <a:noFill/>
        </p:spPr>
        <p:txBody>
          <a:bodyPr wrap="none" rtlCol="0">
            <a:spAutoFit/>
          </a:bodyPr>
          <a:lstStyle/>
          <a:p>
            <a:pPr algn="ctr"/>
            <a:endParaRPr lang="en-US" sz="4800" dirty="0">
              <a:latin typeface="+mj-lt"/>
            </a:endParaRPr>
          </a:p>
          <a:p>
            <a:pPr algn="ctr"/>
            <a:r>
              <a:rPr lang="en-US" sz="6600" dirty="0">
                <a:latin typeface="+mj-lt"/>
                <a:cs typeface="Arial" panose="020B0604020202020204" pitchFamily="34" charset="0"/>
              </a:rPr>
              <a:t>SCP Hub</a:t>
            </a:r>
          </a:p>
          <a:p>
            <a:pPr algn="ctr"/>
            <a:r>
              <a:rPr lang="en-US" sz="5400" i="1" dirty="0">
                <a:latin typeface="+mj-lt"/>
                <a:cs typeface="Arial" panose="020B0604020202020204" pitchFamily="34" charset="0"/>
              </a:rPr>
              <a:t>Shared Claims Portal Walkthrough</a:t>
            </a:r>
          </a:p>
        </p:txBody>
      </p:sp>
    </p:spTree>
    <p:extLst>
      <p:ext uri="{BB962C8B-B14F-4D97-AF65-F5344CB8AC3E}">
        <p14:creationId xmlns:p14="http://schemas.microsoft.com/office/powerpoint/2010/main" val="168908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600C5-F516-4C82-A272-4B489532E9D3}"/>
              </a:ext>
            </a:extLst>
          </p:cNvPr>
          <p:cNvSpPr>
            <a:spLocks noGrp="1"/>
          </p:cNvSpPr>
          <p:nvPr>
            <p:ph type="title"/>
          </p:nvPr>
        </p:nvSpPr>
        <p:spPr>
          <a:xfrm>
            <a:off x="304800" y="63500"/>
            <a:ext cx="10358967" cy="990600"/>
          </a:xfrm>
        </p:spPr>
        <p:txBody>
          <a:bodyPr/>
          <a:lstStyle/>
          <a:p>
            <a:r>
              <a:rPr lang="en-US" dirty="0"/>
              <a:t>SCP History and Needs</a:t>
            </a:r>
          </a:p>
        </p:txBody>
      </p:sp>
      <p:sp>
        <p:nvSpPr>
          <p:cNvPr id="3" name="Content Placeholder 2">
            <a:extLst>
              <a:ext uri="{FF2B5EF4-FFF2-40B4-BE49-F238E27FC236}">
                <a16:creationId xmlns:a16="http://schemas.microsoft.com/office/drawing/2014/main" id="{2AA22743-6F05-47DB-A319-C7D35A62DAB4}"/>
              </a:ext>
            </a:extLst>
          </p:cNvPr>
          <p:cNvSpPr>
            <a:spLocks noGrp="1"/>
          </p:cNvSpPr>
          <p:nvPr>
            <p:ph idx="1"/>
          </p:nvPr>
        </p:nvSpPr>
        <p:spPr>
          <a:xfrm>
            <a:off x="304800" y="1143000"/>
            <a:ext cx="11514667" cy="5302251"/>
          </a:xfrm>
        </p:spPr>
        <p:txBody>
          <a:bodyPr/>
          <a:lstStyle/>
          <a:p>
            <a:pPr marL="0" indent="0">
              <a:buNone/>
            </a:pPr>
            <a:endParaRPr lang="en-US" sz="2400" dirty="0">
              <a:ea typeface="MS PGothic" charset="0"/>
              <a:cs typeface="Arial" panose="020B0604020202020204" pitchFamily="34" charset="0"/>
            </a:endParaRPr>
          </a:p>
          <a:p>
            <a:pPr marL="0" indent="0">
              <a:buNone/>
            </a:pPr>
            <a:r>
              <a:rPr lang="en-US" sz="2400" dirty="0">
                <a:ea typeface="MS PGothic" charset="0"/>
                <a:cs typeface="Arial" panose="020B0604020202020204" pitchFamily="34" charset="0"/>
              </a:rPr>
              <a:t>SCP Version 1.0:</a:t>
            </a:r>
          </a:p>
          <a:p>
            <a:r>
              <a:rPr lang="en-US" sz="2000" dirty="0">
                <a:ea typeface="MS PGothic" charset="0"/>
                <a:cs typeface="Arial" panose="020B0604020202020204" pitchFamily="34" charset="0"/>
              </a:rPr>
              <a:t>Un-scalable application uses unsupported Architecture and Data.</a:t>
            </a:r>
          </a:p>
          <a:p>
            <a:r>
              <a:rPr lang="en-US" sz="2000" dirty="0">
                <a:ea typeface="MS PGothic" charset="0"/>
                <a:cs typeface="Arial" panose="020B0604020202020204" pitchFamily="34" charset="0"/>
              </a:rPr>
              <a:t>Security and Architecture restricted its use to very limited users.</a:t>
            </a:r>
          </a:p>
          <a:p>
            <a:pPr marL="0" indent="0">
              <a:buNone/>
            </a:pPr>
            <a:r>
              <a:rPr lang="en-US" sz="2400" dirty="0">
                <a:ea typeface="MS PGothic" charset="0"/>
                <a:cs typeface="Arial" panose="020B0604020202020204" pitchFamily="34" charset="0"/>
              </a:rPr>
              <a:t>SCP Version XP:</a:t>
            </a:r>
          </a:p>
          <a:p>
            <a:r>
              <a:rPr lang="en-US" sz="2000" dirty="0">
                <a:ea typeface="MS PGothic" charset="0"/>
                <a:cs typeface="Arial" panose="020B0604020202020204" pitchFamily="34" charset="0"/>
              </a:rPr>
              <a:t>Scalable approved Architecture Application.</a:t>
            </a:r>
          </a:p>
          <a:p>
            <a:r>
              <a:rPr lang="en-US" sz="2000" dirty="0">
                <a:ea typeface="MS PGothic" charset="0"/>
                <a:cs typeface="Arial" panose="020B0604020202020204" pitchFamily="34" charset="0"/>
              </a:rPr>
              <a:t>Unrestricted Users using Two-Factor or SSO.</a:t>
            </a:r>
          </a:p>
          <a:p>
            <a:r>
              <a:rPr lang="en-US" sz="2000" dirty="0">
                <a:ea typeface="MS PGothic" charset="0"/>
                <a:cs typeface="Arial" panose="020B0604020202020204" pitchFamily="34" charset="0"/>
              </a:rPr>
              <a:t>Reduce $ 30M - comply with Claims/Records Request SLA’s.</a:t>
            </a:r>
          </a:p>
          <a:p>
            <a:r>
              <a:rPr lang="en-US" sz="2000" dirty="0">
                <a:ea typeface="MS PGothic" charset="0"/>
                <a:cs typeface="Arial" panose="020B0604020202020204" pitchFamily="34" charset="0"/>
              </a:rPr>
              <a:t>Increase communication, visibility of Inventory.</a:t>
            </a:r>
          </a:p>
          <a:p>
            <a:endParaRPr lang="en-US" sz="1800" dirty="0">
              <a:ea typeface="MS PGothic" charset="0"/>
            </a:endParaRPr>
          </a:p>
        </p:txBody>
      </p:sp>
      <p:sp>
        <p:nvSpPr>
          <p:cNvPr id="4" name="Slide Number Placeholder 3">
            <a:extLst>
              <a:ext uri="{FF2B5EF4-FFF2-40B4-BE49-F238E27FC236}">
                <a16:creationId xmlns:a16="http://schemas.microsoft.com/office/drawing/2014/main" id="{5C2C3986-2C4D-406F-A701-89514EC09BFB}"/>
              </a:ext>
            </a:extLst>
          </p:cNvPr>
          <p:cNvSpPr>
            <a:spLocks noGrp="1"/>
          </p:cNvSpPr>
          <p:nvPr>
            <p:ph type="sldNum" sz="quarter" idx="4"/>
          </p:nvPr>
        </p:nvSpPr>
        <p:spPr/>
        <p:txBody>
          <a:bodyPr/>
          <a:lstStyle/>
          <a:p>
            <a:pPr>
              <a:defRPr/>
            </a:pPr>
            <a:fld id="{B084E699-1D69-4592-8570-4D671AA5F6B6}" type="slidenum">
              <a:rPr lang="en-US" smtClean="0">
                <a:solidFill>
                  <a:srgbClr val="FFFFFF"/>
                </a:solidFill>
                <a:cs typeface="+mn-cs"/>
              </a:rPr>
              <a:pPr>
                <a:defRPr/>
              </a:pPr>
              <a:t>2</a:t>
            </a:fld>
            <a:endParaRPr lang="en-US" dirty="0">
              <a:solidFill>
                <a:srgbClr val="FFFFFF"/>
              </a:solidFill>
              <a:cs typeface="+mn-cs"/>
            </a:endParaRPr>
          </a:p>
        </p:txBody>
      </p:sp>
    </p:spTree>
    <p:extLst>
      <p:ext uri="{BB962C8B-B14F-4D97-AF65-F5344CB8AC3E}">
        <p14:creationId xmlns:p14="http://schemas.microsoft.com/office/powerpoint/2010/main" val="2502832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CCA57-3CE1-4B78-9DAF-C35318467E8F}"/>
              </a:ext>
            </a:extLst>
          </p:cNvPr>
          <p:cNvSpPr>
            <a:spLocks noGrp="1"/>
          </p:cNvSpPr>
          <p:nvPr>
            <p:ph type="title"/>
          </p:nvPr>
        </p:nvSpPr>
        <p:spPr/>
        <p:txBody>
          <a:bodyPr/>
          <a:lstStyle/>
          <a:p>
            <a:r>
              <a:rPr lang="en-US" dirty="0"/>
              <a:t>SCP Technical Decision</a:t>
            </a:r>
          </a:p>
        </p:txBody>
      </p:sp>
      <p:sp>
        <p:nvSpPr>
          <p:cNvPr id="3" name="Content Placeholder 2">
            <a:extLst>
              <a:ext uri="{FF2B5EF4-FFF2-40B4-BE49-F238E27FC236}">
                <a16:creationId xmlns:a16="http://schemas.microsoft.com/office/drawing/2014/main" id="{EEF50A00-CA5C-4BF6-A2B6-6B52F7FB1989}"/>
              </a:ext>
            </a:extLst>
          </p:cNvPr>
          <p:cNvSpPr>
            <a:spLocks noGrp="1"/>
          </p:cNvSpPr>
          <p:nvPr>
            <p:ph idx="1"/>
          </p:nvPr>
        </p:nvSpPr>
        <p:spPr/>
        <p:txBody>
          <a:bodyPr/>
          <a:lstStyle/>
          <a:p>
            <a:endParaRPr lang="en-US" sz="2400" dirty="0">
              <a:ea typeface="MS PGothic" charset="0"/>
              <a:cs typeface="Arial" panose="020B0604020202020204" pitchFamily="34" charset="0"/>
            </a:endParaRPr>
          </a:p>
          <a:p>
            <a:r>
              <a:rPr lang="en-US" sz="2400" dirty="0">
                <a:ea typeface="MS PGothic" charset="0"/>
                <a:cs typeface="Arial" panose="020B0604020202020204" pitchFamily="34" charset="0"/>
              </a:rPr>
              <a:t>Fully utilize </a:t>
            </a:r>
            <a:r>
              <a:rPr lang="en-US" sz="2400" dirty="0" err="1">
                <a:ea typeface="MS PGothic" charset="0"/>
                <a:cs typeface="Arial" panose="020B0604020202020204" pitchFamily="34" charset="0"/>
              </a:rPr>
              <a:t>eXtreme</a:t>
            </a:r>
            <a:r>
              <a:rPr lang="en-US" sz="2400" dirty="0">
                <a:ea typeface="MS PGothic" charset="0"/>
                <a:cs typeface="Arial" panose="020B0604020202020204" pitchFamily="34" charset="0"/>
              </a:rPr>
              <a:t> Programming!</a:t>
            </a:r>
          </a:p>
          <a:p>
            <a:r>
              <a:rPr lang="en-US" sz="2400" dirty="0">
                <a:ea typeface="MS PGothic" charset="0"/>
                <a:cs typeface="Arial" panose="020B0604020202020204" pitchFamily="34" charset="0"/>
              </a:rPr>
              <a:t>Implement HCSC's Future State Architecture.</a:t>
            </a:r>
          </a:p>
          <a:p>
            <a:pPr lvl="1">
              <a:spcBef>
                <a:spcPct val="60000"/>
              </a:spcBef>
              <a:buClr>
                <a:srgbClr val="0E8BC5"/>
              </a:buClr>
              <a:buSzPct val="120000"/>
            </a:pPr>
            <a:r>
              <a:rPr lang="en-US" sz="2400" dirty="0">
                <a:ea typeface="MS PGothic" charset="0"/>
                <a:cs typeface="Arial" panose="020B0604020202020204" pitchFamily="34" charset="0"/>
              </a:rPr>
              <a:t>Scalable, loosely coupled Microservice Architecture.</a:t>
            </a:r>
          </a:p>
          <a:p>
            <a:r>
              <a:rPr lang="en-US" sz="2400" dirty="0">
                <a:ea typeface="MS PGothic" charset="0"/>
                <a:cs typeface="Arial" panose="020B0604020202020204" pitchFamily="34" charset="0"/>
              </a:rPr>
              <a:t>Implement Secure portal easily accessible by internal/external clients.</a:t>
            </a:r>
          </a:p>
          <a:p>
            <a:r>
              <a:rPr lang="en-US" sz="2400" dirty="0">
                <a:ea typeface="MS PGothic" charset="0"/>
                <a:cs typeface="Arial" panose="020B0604020202020204" pitchFamily="34" charset="0"/>
              </a:rPr>
              <a:t>Provide Reporting tool for Performance metrics. </a:t>
            </a:r>
          </a:p>
          <a:p>
            <a:endParaRPr lang="en-US" sz="1400" dirty="0"/>
          </a:p>
        </p:txBody>
      </p:sp>
      <p:sp>
        <p:nvSpPr>
          <p:cNvPr id="4" name="Slide Number Placeholder 3">
            <a:extLst>
              <a:ext uri="{FF2B5EF4-FFF2-40B4-BE49-F238E27FC236}">
                <a16:creationId xmlns:a16="http://schemas.microsoft.com/office/drawing/2014/main" id="{4CBE2FF3-0C58-4DCF-90ED-4CD795BBFFDB}"/>
              </a:ext>
            </a:extLst>
          </p:cNvPr>
          <p:cNvSpPr>
            <a:spLocks noGrp="1"/>
          </p:cNvSpPr>
          <p:nvPr>
            <p:ph type="sldNum" sz="quarter" idx="4"/>
          </p:nvPr>
        </p:nvSpPr>
        <p:spPr/>
        <p:txBody>
          <a:bodyPr/>
          <a:lstStyle/>
          <a:p>
            <a:pPr>
              <a:defRPr/>
            </a:pPr>
            <a:fld id="{B084E699-1D69-4592-8570-4D671AA5F6B6}" type="slidenum">
              <a:rPr lang="en-US" smtClean="0">
                <a:solidFill>
                  <a:srgbClr val="FFFFFF"/>
                </a:solidFill>
                <a:cs typeface="+mn-cs"/>
              </a:rPr>
              <a:pPr>
                <a:defRPr/>
              </a:pPr>
              <a:t>3</a:t>
            </a:fld>
            <a:endParaRPr lang="en-US" dirty="0">
              <a:solidFill>
                <a:srgbClr val="FFFFFF"/>
              </a:solidFill>
              <a:cs typeface="+mn-cs"/>
            </a:endParaRPr>
          </a:p>
        </p:txBody>
      </p:sp>
    </p:spTree>
    <p:extLst>
      <p:ext uri="{BB962C8B-B14F-4D97-AF65-F5344CB8AC3E}">
        <p14:creationId xmlns:p14="http://schemas.microsoft.com/office/powerpoint/2010/main" val="408713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2AE2F-AE72-4D7A-AAC4-D3FB7CBF53AE}"/>
              </a:ext>
            </a:extLst>
          </p:cNvPr>
          <p:cNvSpPr>
            <a:spLocks noGrp="1"/>
          </p:cNvSpPr>
          <p:nvPr>
            <p:ph type="title"/>
          </p:nvPr>
        </p:nvSpPr>
        <p:spPr/>
        <p:txBody>
          <a:bodyPr/>
          <a:lstStyle/>
          <a:p>
            <a:r>
              <a:rPr lang="en-US" dirty="0"/>
              <a:t>XP Resource Selection</a:t>
            </a:r>
          </a:p>
        </p:txBody>
      </p:sp>
      <p:sp>
        <p:nvSpPr>
          <p:cNvPr id="3" name="Content Placeholder 2">
            <a:extLst>
              <a:ext uri="{FF2B5EF4-FFF2-40B4-BE49-F238E27FC236}">
                <a16:creationId xmlns:a16="http://schemas.microsoft.com/office/drawing/2014/main" id="{4092B216-263E-44B4-B23B-4D3CBB96401A}"/>
              </a:ext>
            </a:extLst>
          </p:cNvPr>
          <p:cNvSpPr>
            <a:spLocks noGrp="1"/>
          </p:cNvSpPr>
          <p:nvPr>
            <p:ph idx="1"/>
          </p:nvPr>
        </p:nvSpPr>
        <p:spPr>
          <a:xfrm>
            <a:off x="228600" y="1301751"/>
            <a:ext cx="11734800" cy="5143500"/>
          </a:xfrm>
        </p:spPr>
        <p:txBody>
          <a:bodyPr/>
          <a:lstStyle/>
          <a:p>
            <a:pPr marL="0" indent="0">
              <a:buNone/>
            </a:pPr>
            <a:endParaRPr lang="en-US" sz="1800" b="1" dirty="0">
              <a:solidFill>
                <a:schemeClr val="accent6"/>
              </a:solidFill>
              <a:latin typeface="Corbel" charset="0"/>
              <a:ea typeface="MS PGothic" charset="0"/>
            </a:endParaRPr>
          </a:p>
          <a:p>
            <a:pPr marL="0" indent="0">
              <a:buNone/>
            </a:pPr>
            <a:r>
              <a:rPr lang="en-US" sz="1800" b="1" dirty="0">
                <a:solidFill>
                  <a:schemeClr val="accent6"/>
                </a:solidFill>
                <a:latin typeface="Corbel" charset="0"/>
                <a:ea typeface="MS PGothic" charset="0"/>
              </a:rPr>
              <a:t>HCSC </a:t>
            </a:r>
            <a:r>
              <a:rPr lang="en-US" sz="1800" b="1" i="1" dirty="0">
                <a:solidFill>
                  <a:schemeClr val="accent6"/>
                </a:solidFill>
                <a:latin typeface="Corbel" charset="0"/>
                <a:ea typeface="MS PGothic" charset="0"/>
              </a:rPr>
              <a:t>XP</a:t>
            </a:r>
            <a:r>
              <a:rPr lang="en-US" sz="1800" b="1" dirty="0">
                <a:latin typeface="Corbel" charset="0"/>
                <a:ea typeface="MS PGothic" charset="0"/>
              </a:rPr>
              <a:t>  - </a:t>
            </a:r>
            <a:r>
              <a:rPr lang="en-US" sz="1800" b="1" dirty="0">
                <a:ea typeface="MS PGothic" charset="0"/>
              </a:rPr>
              <a:t>SCP Team Breakdown</a:t>
            </a:r>
          </a:p>
          <a:p>
            <a:pPr>
              <a:buFont typeface="Arial" panose="020B0604020202020204" pitchFamily="34" charset="0"/>
              <a:buChar char="•"/>
            </a:pPr>
            <a:r>
              <a:rPr lang="en-US" sz="1800" dirty="0">
                <a:ea typeface="MS PGothic" charset="0"/>
              </a:rPr>
              <a:t>2 Associates – </a:t>
            </a:r>
            <a:r>
              <a:rPr lang="en-US" sz="1800" b="1" i="1" u="sng" dirty="0">
                <a:ea typeface="MS PGothic" charset="0"/>
              </a:rPr>
              <a:t>no</a:t>
            </a:r>
            <a:r>
              <a:rPr lang="en-US" sz="1800" dirty="0">
                <a:ea typeface="MS PGothic" charset="0"/>
              </a:rPr>
              <a:t> knowledge of Angular or Future State Architecture, but 110% eager to build their skills.</a:t>
            </a:r>
          </a:p>
          <a:p>
            <a:pPr>
              <a:buFont typeface="Corbel" panose="020B0503020204020204" pitchFamily="34" charset="0"/>
              <a:buChar char="•"/>
            </a:pPr>
            <a:r>
              <a:rPr lang="en-US" sz="1800" dirty="0">
                <a:ea typeface="MS PGothic" charset="0"/>
              </a:rPr>
              <a:t>4 Contractors – Creospan had the resources that were not only experts in Architecture, Angular, PCF, Java, Security, and Microservices, but also in pairing and mentoring.</a:t>
            </a:r>
            <a:endParaRPr lang="en-US" sz="1800" b="1" dirty="0">
              <a:solidFill>
                <a:schemeClr val="accent6"/>
              </a:solidFill>
              <a:latin typeface="Corbel" charset="0"/>
              <a:ea typeface="MS PGothic" charset="0"/>
            </a:endParaRPr>
          </a:p>
          <a:p>
            <a:pPr marL="0" indent="0">
              <a:buNone/>
            </a:pPr>
            <a:r>
              <a:rPr lang="en-US" sz="1800" b="1" dirty="0">
                <a:solidFill>
                  <a:schemeClr val="accent6"/>
                </a:solidFill>
                <a:latin typeface="Corbel" charset="0"/>
                <a:ea typeface="MS PGothic" charset="0"/>
              </a:rPr>
              <a:t>HCSC </a:t>
            </a:r>
            <a:r>
              <a:rPr lang="en-US" sz="1800" b="1" i="1" dirty="0">
                <a:solidFill>
                  <a:schemeClr val="accent6"/>
                </a:solidFill>
                <a:latin typeface="Corbel" charset="0"/>
                <a:ea typeface="MS PGothic" charset="0"/>
              </a:rPr>
              <a:t>XP</a:t>
            </a:r>
            <a:r>
              <a:rPr lang="en-US" sz="1800" b="1" dirty="0">
                <a:latin typeface="Corbel" charset="0"/>
                <a:ea typeface="MS PGothic" charset="0"/>
              </a:rPr>
              <a:t>  - </a:t>
            </a:r>
            <a:r>
              <a:rPr lang="en-US" sz="1800" b="1" dirty="0">
                <a:ea typeface="MS PGothic" charset="0"/>
              </a:rPr>
              <a:t>Addressing skill gaps and Increasing productivity</a:t>
            </a:r>
          </a:p>
          <a:p>
            <a:r>
              <a:rPr lang="en-US" sz="1800" dirty="0">
                <a:ea typeface="MS PGothic" charset="0"/>
              </a:rPr>
              <a:t>XP’s Intensive Pairing (8 hours a day) increased teams domain knowledge quickly.</a:t>
            </a:r>
          </a:p>
          <a:p>
            <a:r>
              <a:rPr lang="en-US" sz="1800" dirty="0">
                <a:ea typeface="MS PGothic" charset="0"/>
              </a:rPr>
              <a:t>For all resources to obtain sufficient Domain Knowledge, Intensive Pairing took months. </a:t>
            </a:r>
          </a:p>
          <a:p>
            <a:r>
              <a:rPr lang="en-US" sz="1800" dirty="0">
                <a:ea typeface="MS PGothic" charset="0"/>
              </a:rPr>
              <a:t>After months, to increase productivity and meet deadlines, Intensive Pairing tapered off to “as needed” based on user story points &amp; complexity.</a:t>
            </a:r>
          </a:p>
          <a:p>
            <a:r>
              <a:rPr lang="en-US" sz="1800" dirty="0">
                <a:ea typeface="MS PGothic" charset="0"/>
              </a:rPr>
              <a:t>Team members continued to Pair thru the whole project duration.</a:t>
            </a:r>
          </a:p>
        </p:txBody>
      </p:sp>
      <p:sp>
        <p:nvSpPr>
          <p:cNvPr id="4" name="Slide Number Placeholder 3">
            <a:extLst>
              <a:ext uri="{FF2B5EF4-FFF2-40B4-BE49-F238E27FC236}">
                <a16:creationId xmlns:a16="http://schemas.microsoft.com/office/drawing/2014/main" id="{10C00E65-F280-4D8A-BE11-81524FFA0D89}"/>
              </a:ext>
            </a:extLst>
          </p:cNvPr>
          <p:cNvSpPr>
            <a:spLocks noGrp="1"/>
          </p:cNvSpPr>
          <p:nvPr>
            <p:ph type="sldNum" sz="quarter" idx="4"/>
          </p:nvPr>
        </p:nvSpPr>
        <p:spPr/>
        <p:txBody>
          <a:bodyPr/>
          <a:lstStyle/>
          <a:p>
            <a:pPr>
              <a:defRPr/>
            </a:pPr>
            <a:fld id="{B084E699-1D69-4592-8570-4D671AA5F6B6}" type="slidenum">
              <a:rPr lang="en-US" smtClean="0">
                <a:solidFill>
                  <a:srgbClr val="FFFFFF"/>
                </a:solidFill>
                <a:cs typeface="+mn-cs"/>
              </a:rPr>
              <a:pPr>
                <a:defRPr/>
              </a:pPr>
              <a:t>4</a:t>
            </a:fld>
            <a:endParaRPr lang="en-US" dirty="0">
              <a:solidFill>
                <a:srgbClr val="FFFFFF"/>
              </a:solidFill>
              <a:cs typeface="+mn-cs"/>
            </a:endParaRPr>
          </a:p>
        </p:txBody>
      </p:sp>
    </p:spTree>
    <p:extLst>
      <p:ext uri="{BB962C8B-B14F-4D97-AF65-F5344CB8AC3E}">
        <p14:creationId xmlns:p14="http://schemas.microsoft.com/office/powerpoint/2010/main" val="9977799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AF6044-F820-49C3-8635-6190986B25C9}"/>
              </a:ext>
            </a:extLst>
          </p:cNvPr>
          <p:cNvSpPr>
            <a:spLocks noGrp="1"/>
          </p:cNvSpPr>
          <p:nvPr>
            <p:ph type="title"/>
          </p:nvPr>
        </p:nvSpPr>
        <p:spPr/>
        <p:txBody>
          <a:bodyPr/>
          <a:lstStyle/>
          <a:p>
            <a:r>
              <a:rPr lang="en-US" dirty="0"/>
              <a:t>Results</a:t>
            </a:r>
          </a:p>
        </p:txBody>
      </p:sp>
      <p:sp>
        <p:nvSpPr>
          <p:cNvPr id="3" name="Content Placeholder 2">
            <a:extLst>
              <a:ext uri="{FF2B5EF4-FFF2-40B4-BE49-F238E27FC236}">
                <a16:creationId xmlns:a16="http://schemas.microsoft.com/office/drawing/2014/main" id="{D0D0BA73-299D-4460-9B7D-851773721467}"/>
              </a:ext>
            </a:extLst>
          </p:cNvPr>
          <p:cNvSpPr>
            <a:spLocks noGrp="1"/>
          </p:cNvSpPr>
          <p:nvPr>
            <p:ph idx="1"/>
          </p:nvPr>
        </p:nvSpPr>
        <p:spPr>
          <a:xfrm>
            <a:off x="228600" y="1142999"/>
            <a:ext cx="11734800" cy="5476877"/>
          </a:xfrm>
        </p:spPr>
        <p:txBody>
          <a:bodyPr/>
          <a:lstStyle/>
          <a:p>
            <a:endParaRPr lang="en-US" sz="2000" dirty="0">
              <a:ea typeface="MS PGothic" charset="0"/>
              <a:cs typeface="Arial" panose="020B0604020202020204" pitchFamily="34" charset="0"/>
            </a:endParaRPr>
          </a:p>
          <a:p>
            <a:r>
              <a:rPr lang="en-US" sz="2000" dirty="0">
                <a:ea typeface="MS PGothic" charset="0"/>
                <a:cs typeface="Arial" panose="020B0604020202020204" pitchFamily="34" charset="0"/>
              </a:rPr>
              <a:t>First HCSC non-Digital implementation of </a:t>
            </a:r>
            <a:r>
              <a:rPr lang="en-US" sz="2000" dirty="0" err="1">
                <a:ea typeface="MS PGothic" charset="0"/>
                <a:cs typeface="Arial" panose="020B0604020202020204" pitchFamily="34" charset="0"/>
              </a:rPr>
              <a:t>eXtreme</a:t>
            </a:r>
            <a:r>
              <a:rPr lang="en-US" sz="2000" dirty="0">
                <a:ea typeface="MS PGothic" charset="0"/>
                <a:cs typeface="Arial" panose="020B0604020202020204" pitchFamily="34" charset="0"/>
              </a:rPr>
              <a:t> Programming!</a:t>
            </a:r>
          </a:p>
          <a:p>
            <a:r>
              <a:rPr lang="en-US" sz="2000" dirty="0">
                <a:ea typeface="MS PGothic" charset="0"/>
                <a:cs typeface="Arial" panose="020B0604020202020204" pitchFamily="34" charset="0"/>
              </a:rPr>
              <a:t>Loosely-Coupled, PCF, 2-Factor Auth, Microservice Single Page Angular App.</a:t>
            </a:r>
          </a:p>
          <a:p>
            <a:pPr lvl="1"/>
            <a:r>
              <a:rPr lang="en-US" sz="1600" dirty="0">
                <a:ea typeface="MS PGothic" charset="0"/>
                <a:cs typeface="Arial" panose="020B0604020202020204" pitchFamily="34" charset="0"/>
              </a:rPr>
              <a:t>Application set new standard for HCSC Future State Architecture</a:t>
            </a:r>
          </a:p>
          <a:p>
            <a:r>
              <a:rPr lang="en-US" sz="2000" dirty="0">
                <a:ea typeface="MS PGothic" charset="0"/>
                <a:cs typeface="Arial" panose="020B0604020202020204" pitchFamily="34" charset="0"/>
              </a:rPr>
              <a:t>Architecture allowed for faster more reliable code, fast user experience and is infinitely scalability.</a:t>
            </a:r>
          </a:p>
          <a:p>
            <a:r>
              <a:rPr lang="en-US" sz="2000" dirty="0">
                <a:ea typeface="MS PGothic" charset="0"/>
                <a:cs typeface="Arial" panose="020B0604020202020204" pitchFamily="34" charset="0"/>
              </a:rPr>
              <a:t>MVP had 45,000 code lines completed in 8 weeks!</a:t>
            </a:r>
          </a:p>
          <a:p>
            <a:r>
              <a:rPr lang="en-US" sz="2000" dirty="0">
                <a:cs typeface="Arial" panose="020B0604020202020204" pitchFamily="34" charset="0"/>
              </a:rPr>
              <a:t>90%+ Test Coverage (Angular and Back end services).</a:t>
            </a:r>
          </a:p>
          <a:p>
            <a:r>
              <a:rPr lang="en-US" sz="2000" dirty="0">
                <a:cs typeface="Arial" panose="020B0604020202020204" pitchFamily="34" charset="0"/>
              </a:rPr>
              <a:t>Associate developers became domain and technology SMEs very quickly.</a:t>
            </a:r>
          </a:p>
        </p:txBody>
      </p:sp>
      <p:sp>
        <p:nvSpPr>
          <p:cNvPr id="4" name="Slide Number Placeholder 3">
            <a:extLst>
              <a:ext uri="{FF2B5EF4-FFF2-40B4-BE49-F238E27FC236}">
                <a16:creationId xmlns:a16="http://schemas.microsoft.com/office/drawing/2014/main" id="{4B4F6C62-6A5E-42AA-9468-DC847409D509}"/>
              </a:ext>
            </a:extLst>
          </p:cNvPr>
          <p:cNvSpPr>
            <a:spLocks noGrp="1"/>
          </p:cNvSpPr>
          <p:nvPr>
            <p:ph type="sldNum" sz="quarter" idx="4"/>
          </p:nvPr>
        </p:nvSpPr>
        <p:spPr/>
        <p:txBody>
          <a:bodyPr/>
          <a:lstStyle/>
          <a:p>
            <a:pPr>
              <a:defRPr/>
            </a:pPr>
            <a:fld id="{B084E699-1D69-4592-8570-4D671AA5F6B6}" type="slidenum">
              <a:rPr lang="en-US" smtClean="0">
                <a:solidFill>
                  <a:srgbClr val="FFFFFF"/>
                </a:solidFill>
                <a:cs typeface="+mn-cs"/>
              </a:rPr>
              <a:pPr>
                <a:defRPr/>
              </a:pPr>
              <a:t>5</a:t>
            </a:fld>
            <a:endParaRPr lang="en-US" dirty="0">
              <a:solidFill>
                <a:srgbClr val="FFFFFF"/>
              </a:solidFill>
              <a:cs typeface="+mn-cs"/>
            </a:endParaRPr>
          </a:p>
        </p:txBody>
      </p:sp>
    </p:spTree>
    <p:extLst>
      <p:ext uri="{BB962C8B-B14F-4D97-AF65-F5344CB8AC3E}">
        <p14:creationId xmlns:p14="http://schemas.microsoft.com/office/powerpoint/2010/main" val="5022975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D5523-015B-4ACE-A68C-D93776A5FBC9}"/>
              </a:ext>
            </a:extLst>
          </p:cNvPr>
          <p:cNvSpPr>
            <a:spLocks noGrp="1"/>
          </p:cNvSpPr>
          <p:nvPr>
            <p:ph type="title"/>
          </p:nvPr>
        </p:nvSpPr>
        <p:spPr/>
        <p:txBody>
          <a:bodyPr/>
          <a:lstStyle/>
          <a:p>
            <a:r>
              <a:rPr lang="en-US" dirty="0"/>
              <a:t>SCP Hub Architecture = Successful POC</a:t>
            </a:r>
          </a:p>
        </p:txBody>
      </p:sp>
      <p:sp>
        <p:nvSpPr>
          <p:cNvPr id="4" name="Slide Number Placeholder 3">
            <a:extLst>
              <a:ext uri="{FF2B5EF4-FFF2-40B4-BE49-F238E27FC236}">
                <a16:creationId xmlns:a16="http://schemas.microsoft.com/office/drawing/2014/main" id="{A991B427-0C65-458F-AF7F-6E0532518C2A}"/>
              </a:ext>
            </a:extLst>
          </p:cNvPr>
          <p:cNvSpPr>
            <a:spLocks noGrp="1"/>
          </p:cNvSpPr>
          <p:nvPr>
            <p:ph type="sldNum" sz="quarter" idx="4"/>
          </p:nvPr>
        </p:nvSpPr>
        <p:spPr/>
        <p:txBody>
          <a:bodyPr/>
          <a:lstStyle/>
          <a:p>
            <a:pPr>
              <a:defRPr/>
            </a:pPr>
            <a:fld id="{B084E699-1D69-4592-8570-4D671AA5F6B6}" type="slidenum">
              <a:rPr lang="en-US" smtClean="0">
                <a:solidFill>
                  <a:srgbClr val="FFFFFF"/>
                </a:solidFill>
                <a:cs typeface="+mn-cs"/>
              </a:rPr>
              <a:pPr>
                <a:defRPr/>
              </a:pPr>
              <a:t>6</a:t>
            </a:fld>
            <a:endParaRPr lang="en-US" dirty="0">
              <a:solidFill>
                <a:srgbClr val="FFFFFF"/>
              </a:solidFill>
              <a:cs typeface="+mn-cs"/>
            </a:endParaRPr>
          </a:p>
        </p:txBody>
      </p:sp>
      <p:pic>
        <p:nvPicPr>
          <p:cNvPr id="2050" name="Picture 1" descr="cid:image001.png@01D4B186.BE6A2B70">
            <a:extLst>
              <a:ext uri="{FF2B5EF4-FFF2-40B4-BE49-F238E27FC236}">
                <a16:creationId xmlns:a16="http://schemas.microsoft.com/office/drawing/2014/main" id="{3EBBB4C7-736F-47AB-8B14-FDD2EB5D1F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1143000"/>
            <a:ext cx="6934200" cy="53225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8A941430-F154-44CA-8D0C-06689DD56CCB}"/>
              </a:ext>
            </a:extLst>
          </p:cNvPr>
          <p:cNvSpPr txBox="1"/>
          <p:nvPr/>
        </p:nvSpPr>
        <p:spPr>
          <a:xfrm>
            <a:off x="7239000" y="1600200"/>
            <a:ext cx="4572000" cy="3490186"/>
          </a:xfrm>
          <a:prstGeom prst="rect">
            <a:avLst/>
          </a:prstGeom>
          <a:noFill/>
        </p:spPr>
        <p:txBody>
          <a:bodyPr wrap="square" rtlCol="0">
            <a:spAutoFit/>
          </a:bodyPr>
          <a:lstStyle/>
          <a:p>
            <a:pPr eaLnBrk="0" fontAlgn="base" hangingPunct="0">
              <a:spcBef>
                <a:spcPct val="60000"/>
              </a:spcBef>
              <a:spcAft>
                <a:spcPct val="0"/>
              </a:spcAft>
              <a:buClr>
                <a:srgbClr val="0E8BC5"/>
              </a:buClr>
              <a:buSzPct val="120000"/>
            </a:pPr>
            <a:endParaRPr lang="en-US" sz="1600" dirty="0">
              <a:latin typeface="+mj-lt"/>
              <a:ea typeface="MS PGothic" charset="0"/>
              <a:cs typeface="Arial" panose="020B0604020202020204" pitchFamily="34" charset="0"/>
            </a:endParaRPr>
          </a:p>
          <a:p>
            <a:pPr eaLnBrk="0" fontAlgn="base" hangingPunct="0">
              <a:spcBef>
                <a:spcPct val="60000"/>
              </a:spcBef>
              <a:spcAft>
                <a:spcPct val="0"/>
              </a:spcAft>
              <a:buClr>
                <a:srgbClr val="0E8BC5"/>
              </a:buClr>
              <a:buSzPct val="120000"/>
            </a:pPr>
            <a:endParaRPr lang="en-US" sz="1600" dirty="0">
              <a:latin typeface="+mj-lt"/>
              <a:ea typeface="MS PGothic" charset="0"/>
              <a:cs typeface="Arial" panose="020B0604020202020204" pitchFamily="34" charset="0"/>
            </a:endParaRPr>
          </a:p>
          <a:p>
            <a:pPr marL="285750" indent="-285750" eaLnBrk="0" fontAlgn="base" hangingPunct="0">
              <a:spcBef>
                <a:spcPct val="60000"/>
              </a:spcBef>
              <a:spcAft>
                <a:spcPct val="0"/>
              </a:spcAft>
              <a:buClr>
                <a:srgbClr val="0E8BC5"/>
              </a:buClr>
              <a:buSzPct val="120000"/>
              <a:buFont typeface="Arial" panose="020B0604020202020204" pitchFamily="34" charset="0"/>
              <a:buChar char="•"/>
            </a:pPr>
            <a:r>
              <a:rPr lang="en-US" sz="1600" dirty="0">
                <a:latin typeface="+mj-lt"/>
                <a:ea typeface="MS PGothic" charset="0"/>
                <a:cs typeface="Arial" panose="020B0604020202020204" pitchFamily="34" charset="0"/>
              </a:rPr>
              <a:t>What SCP started as a Proof of Concept is now supported by the Enterprise Architecture group and has become the HCSC standard for Single Sign-On architecture.</a:t>
            </a:r>
          </a:p>
          <a:p>
            <a:pPr lvl="1" eaLnBrk="0" fontAlgn="base" hangingPunct="0">
              <a:spcBef>
                <a:spcPct val="60000"/>
              </a:spcBef>
              <a:spcAft>
                <a:spcPct val="0"/>
              </a:spcAft>
              <a:buClr>
                <a:srgbClr val="0E8BC5"/>
              </a:buClr>
              <a:buSzPct val="120000"/>
            </a:pPr>
            <a:r>
              <a:rPr lang="en-US" sz="1600" i="1" dirty="0">
                <a:latin typeface="+mj-lt"/>
                <a:ea typeface="MS PGothic" charset="0"/>
                <a:cs typeface="Arial" panose="020B0604020202020204" pitchFamily="34" charset="0"/>
              </a:rPr>
              <a:t>Note: Future State Architecture diagram excludes key elements that are specific to SCP (each Microservice having Security/Authorization/authentication, and the </a:t>
            </a:r>
            <a:r>
              <a:rPr lang="en-US" sz="1600" i="1" dirty="0" err="1">
                <a:latin typeface="+mj-lt"/>
                <a:ea typeface="MS PGothic" charset="0"/>
                <a:cs typeface="Arial" panose="020B0604020202020204" pitchFamily="34" charset="0"/>
              </a:rPr>
              <a:t>auth</a:t>
            </a:r>
            <a:r>
              <a:rPr lang="en-US" sz="1600" i="1" dirty="0">
                <a:latin typeface="+mj-lt"/>
                <a:ea typeface="MS PGothic" charset="0"/>
                <a:cs typeface="Arial" panose="020B0604020202020204" pitchFamily="34" charset="0"/>
              </a:rPr>
              <a:t> service does the authentication communication with STS)</a:t>
            </a:r>
          </a:p>
        </p:txBody>
      </p:sp>
    </p:spTree>
    <p:extLst>
      <p:ext uri="{BB962C8B-B14F-4D97-AF65-F5344CB8AC3E}">
        <p14:creationId xmlns:p14="http://schemas.microsoft.com/office/powerpoint/2010/main" val="11106284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656E1-E01D-438D-908F-4D418771A772}"/>
              </a:ext>
            </a:extLst>
          </p:cNvPr>
          <p:cNvSpPr>
            <a:spLocks noGrp="1"/>
          </p:cNvSpPr>
          <p:nvPr>
            <p:ph type="title"/>
          </p:nvPr>
        </p:nvSpPr>
        <p:spPr/>
        <p:txBody>
          <a:bodyPr/>
          <a:lstStyle/>
          <a:p>
            <a:r>
              <a:rPr lang="en-US" dirty="0"/>
              <a:t>Lessons Learned (Technical/Non-Technical)</a:t>
            </a:r>
          </a:p>
        </p:txBody>
      </p:sp>
      <p:sp>
        <p:nvSpPr>
          <p:cNvPr id="3" name="Content Placeholder 2">
            <a:extLst>
              <a:ext uri="{FF2B5EF4-FFF2-40B4-BE49-F238E27FC236}">
                <a16:creationId xmlns:a16="http://schemas.microsoft.com/office/drawing/2014/main" id="{78BFAE78-90CC-41B4-9E0A-4C00F579DFF6}"/>
              </a:ext>
            </a:extLst>
          </p:cNvPr>
          <p:cNvSpPr>
            <a:spLocks noGrp="1"/>
          </p:cNvSpPr>
          <p:nvPr>
            <p:ph idx="1"/>
          </p:nvPr>
        </p:nvSpPr>
        <p:spPr>
          <a:xfrm>
            <a:off x="304800" y="1301751"/>
            <a:ext cx="11514667" cy="5022850"/>
          </a:xfrm>
        </p:spPr>
        <p:txBody>
          <a:bodyPr/>
          <a:lstStyle/>
          <a:p>
            <a:pPr marL="0" indent="0">
              <a:buNone/>
            </a:pPr>
            <a:r>
              <a:rPr lang="en-US" sz="1600" dirty="0"/>
              <a:t>Enterprise &amp; Security Architecture</a:t>
            </a:r>
          </a:p>
          <a:p>
            <a:r>
              <a:rPr lang="en-US" sz="1600" dirty="0"/>
              <a:t>Dedicated resources from Enterprise Architecture &amp; Security Architecture should be assigned to project.</a:t>
            </a:r>
          </a:p>
          <a:p>
            <a:pPr lvl="1"/>
            <a:r>
              <a:rPr lang="en-US" sz="1400" dirty="0"/>
              <a:t>The SCP team had multiple working sessions with multiple resources from Enterprise &amp; Security Architecture teams resolving the following issues.</a:t>
            </a:r>
          </a:p>
          <a:p>
            <a:pPr lvl="1"/>
            <a:endParaRPr lang="en-US" sz="1400" dirty="0"/>
          </a:p>
          <a:p>
            <a:pPr lvl="1"/>
            <a:endParaRPr lang="en-US" sz="1400" dirty="0"/>
          </a:p>
          <a:p>
            <a:pPr lvl="1"/>
            <a:endParaRPr lang="en-US" sz="1400" dirty="0"/>
          </a:p>
          <a:p>
            <a:pPr lvl="1"/>
            <a:endParaRPr lang="en-US" sz="1400" dirty="0"/>
          </a:p>
          <a:p>
            <a:pPr marL="0" indent="0">
              <a:buNone/>
            </a:pPr>
            <a:r>
              <a:rPr lang="en-US" sz="1600" dirty="0"/>
              <a:t>Process</a:t>
            </a:r>
          </a:p>
          <a:p>
            <a:r>
              <a:rPr lang="en-US" sz="1600" dirty="0"/>
              <a:t>Need to modernize development tooling stack to enable CI/CD across the board.</a:t>
            </a:r>
          </a:p>
          <a:p>
            <a:r>
              <a:rPr lang="en-US" sz="1600" dirty="0"/>
              <a:t>Enhance tooling platform to apply modern development techniques (TDD).</a:t>
            </a:r>
          </a:p>
          <a:p>
            <a:pPr marL="0" indent="0">
              <a:buNone/>
            </a:pPr>
            <a:r>
              <a:rPr lang="en-US" sz="1600" dirty="0"/>
              <a:t>Collaboration</a:t>
            </a:r>
          </a:p>
          <a:p>
            <a:r>
              <a:rPr lang="en-US" sz="1600" dirty="0"/>
              <a:t>Co-located XP Team (ITPM (Customer), Developers, QA).  No split allocations with other deliverables.</a:t>
            </a:r>
          </a:p>
          <a:p>
            <a:pPr marL="0" indent="0">
              <a:buNone/>
            </a:pPr>
            <a:r>
              <a:rPr lang="en-US" sz="1600" dirty="0"/>
              <a:t>Pairing</a:t>
            </a:r>
          </a:p>
          <a:p>
            <a:r>
              <a:rPr lang="en-US" sz="1600" dirty="0"/>
              <a:t>Fully operational pairing stations with 1 PC and dual PC peripherals.</a:t>
            </a:r>
          </a:p>
          <a:p>
            <a:pPr lvl="1">
              <a:spcBef>
                <a:spcPct val="60000"/>
              </a:spcBef>
              <a:buClr>
                <a:srgbClr val="0E8BC5"/>
              </a:buClr>
              <a:buSzPct val="120000"/>
            </a:pPr>
            <a:endParaRPr lang="en-US" sz="1600" dirty="0">
              <a:ea typeface="+mn-ea"/>
            </a:endParaRPr>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a:p>
            <a:pPr lvl="1"/>
            <a:endParaRPr lang="en-US" sz="1400" dirty="0"/>
          </a:p>
        </p:txBody>
      </p:sp>
      <p:sp>
        <p:nvSpPr>
          <p:cNvPr id="4" name="Slide Number Placeholder 3">
            <a:extLst>
              <a:ext uri="{FF2B5EF4-FFF2-40B4-BE49-F238E27FC236}">
                <a16:creationId xmlns:a16="http://schemas.microsoft.com/office/drawing/2014/main" id="{33DAD5F4-BDA6-431E-A9B9-AED30CF0DE52}"/>
              </a:ext>
            </a:extLst>
          </p:cNvPr>
          <p:cNvSpPr>
            <a:spLocks noGrp="1"/>
          </p:cNvSpPr>
          <p:nvPr>
            <p:ph type="sldNum" sz="quarter" idx="4"/>
          </p:nvPr>
        </p:nvSpPr>
        <p:spPr/>
        <p:txBody>
          <a:bodyPr/>
          <a:lstStyle/>
          <a:p>
            <a:pPr>
              <a:defRPr/>
            </a:pPr>
            <a:fld id="{B084E699-1D69-4592-8570-4D671AA5F6B6}" type="slidenum">
              <a:rPr lang="en-US" smtClean="0">
                <a:solidFill>
                  <a:srgbClr val="FFFFFF"/>
                </a:solidFill>
                <a:cs typeface="+mn-cs"/>
              </a:rPr>
              <a:pPr>
                <a:defRPr/>
              </a:pPr>
              <a:t>7</a:t>
            </a:fld>
            <a:endParaRPr lang="en-US" dirty="0">
              <a:solidFill>
                <a:srgbClr val="FFFFFF"/>
              </a:solidFill>
              <a:cs typeface="+mn-cs"/>
            </a:endParaRPr>
          </a:p>
        </p:txBody>
      </p:sp>
      <p:graphicFrame>
        <p:nvGraphicFramePr>
          <p:cNvPr id="5" name="Table 4">
            <a:extLst>
              <a:ext uri="{FF2B5EF4-FFF2-40B4-BE49-F238E27FC236}">
                <a16:creationId xmlns:a16="http://schemas.microsoft.com/office/drawing/2014/main" id="{CE0C363E-49C0-4AE2-8F92-B6577096D38C}"/>
              </a:ext>
            </a:extLst>
          </p:cNvPr>
          <p:cNvGraphicFramePr>
            <a:graphicFrameLocks noGrp="1"/>
          </p:cNvGraphicFramePr>
          <p:nvPr>
            <p:extLst>
              <p:ext uri="{D42A27DB-BD31-4B8C-83A1-F6EECF244321}">
                <p14:modId xmlns:p14="http://schemas.microsoft.com/office/powerpoint/2010/main" val="1896636487"/>
              </p:ext>
            </p:extLst>
          </p:nvPr>
        </p:nvGraphicFramePr>
        <p:xfrm>
          <a:off x="1902889" y="2438400"/>
          <a:ext cx="7774511" cy="1219200"/>
        </p:xfrm>
        <a:graphic>
          <a:graphicData uri="http://schemas.openxmlformats.org/drawingml/2006/table">
            <a:tbl>
              <a:tblPr firstRow="1" bandRow="1">
                <a:tableStyleId>{21E4AEA4-8DFA-4A89-87EB-49C32662AFE0}</a:tableStyleId>
              </a:tblPr>
              <a:tblGrid>
                <a:gridCol w="3964512">
                  <a:extLst>
                    <a:ext uri="{9D8B030D-6E8A-4147-A177-3AD203B41FA5}">
                      <a16:colId xmlns:a16="http://schemas.microsoft.com/office/drawing/2014/main" val="2280502626"/>
                    </a:ext>
                  </a:extLst>
                </a:gridCol>
                <a:gridCol w="3809999">
                  <a:extLst>
                    <a:ext uri="{9D8B030D-6E8A-4147-A177-3AD203B41FA5}">
                      <a16:colId xmlns:a16="http://schemas.microsoft.com/office/drawing/2014/main" val="2708812805"/>
                    </a:ext>
                  </a:extLst>
                </a:gridCol>
              </a:tblGrid>
              <a:tr h="225424">
                <a:tc>
                  <a:txBody>
                    <a:bodyPr/>
                    <a:lstStyle/>
                    <a:p>
                      <a:r>
                        <a:rPr lang="en-US" sz="1400" dirty="0"/>
                        <a:t>Enterprise Architecture</a:t>
                      </a:r>
                    </a:p>
                  </a:txBody>
                  <a:tcPr/>
                </a:tc>
                <a:tc>
                  <a:txBody>
                    <a:bodyPr/>
                    <a:lstStyle/>
                    <a:p>
                      <a:r>
                        <a:rPr lang="en-US" sz="1400" dirty="0"/>
                        <a:t>Security Architecture</a:t>
                      </a:r>
                    </a:p>
                  </a:txBody>
                  <a:tcPr/>
                </a:tc>
                <a:extLst>
                  <a:ext uri="{0D108BD9-81ED-4DB2-BD59-A6C34878D82A}">
                    <a16:rowId xmlns:a16="http://schemas.microsoft.com/office/drawing/2014/main" val="3533833926"/>
                  </a:ext>
                </a:extLst>
              </a:tr>
              <a:tr h="3048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kern="1200" dirty="0">
                          <a:effectLst/>
                        </a:rPr>
                        <a:t>Microservices and gateways</a:t>
                      </a:r>
                      <a:endParaRPr lang="en-US" sz="1400" kern="1200" dirty="0">
                        <a:solidFill>
                          <a:schemeClr val="dk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kern="1200" dirty="0">
                          <a:effectLst/>
                        </a:rPr>
                        <a:t>JWT (JSON Web Token)</a:t>
                      </a: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3939342522"/>
                  </a:ext>
                </a:extLst>
              </a:tr>
              <a:tr h="3048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kern="1200" dirty="0">
                          <a:effectLst/>
                        </a:rPr>
                        <a:t>PWA (Progressive Web App) and Single Page App</a:t>
                      </a:r>
                      <a:endParaRPr lang="en-US" sz="1400" kern="1200" dirty="0">
                        <a:solidFill>
                          <a:schemeClr val="dk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kern="1200" dirty="0">
                          <a:effectLst/>
                        </a:rPr>
                        <a:t>Client side authorization binding</a:t>
                      </a: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13573415"/>
                  </a:ext>
                </a:extLst>
              </a:tr>
              <a:tr h="304800">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kern="1200" dirty="0">
                          <a:effectLst/>
                        </a:rPr>
                        <a:t>No quick process for approving newer technologies</a:t>
                      </a:r>
                      <a:endParaRPr lang="en-US" sz="1400" kern="1200" dirty="0">
                        <a:solidFill>
                          <a:schemeClr val="dk1"/>
                        </a:solidFill>
                        <a:effectLst/>
                        <a:latin typeface="+mn-lt"/>
                        <a:ea typeface="+mn-ea"/>
                        <a:cs typeface="+mn-cs"/>
                      </a:endParaRPr>
                    </a:p>
                  </a:txBody>
                  <a:tcPr/>
                </a:tc>
                <a:tc>
                  <a:txBody>
                    <a:bodyPr/>
                    <a:lstStyle/>
                    <a:p>
                      <a:pPr marL="0" marR="0" lvl="0" indent="0" algn="l" defTabSz="1219170" rtl="0" eaLnBrk="1" fontAlgn="auto" latinLnBrk="0" hangingPunct="1">
                        <a:lnSpc>
                          <a:spcPct val="100000"/>
                        </a:lnSpc>
                        <a:spcBef>
                          <a:spcPts val="0"/>
                        </a:spcBef>
                        <a:spcAft>
                          <a:spcPts val="0"/>
                        </a:spcAft>
                        <a:buClrTx/>
                        <a:buSzTx/>
                        <a:buFontTx/>
                        <a:buNone/>
                        <a:tabLst/>
                        <a:defRPr/>
                      </a:pPr>
                      <a:r>
                        <a:rPr lang="en-US" sz="1400" kern="1200" dirty="0">
                          <a:effectLst/>
                        </a:rPr>
                        <a:t>No solution to use security for local development </a:t>
                      </a:r>
                      <a:endParaRPr lang="en-US" sz="1400" kern="1200" dirty="0">
                        <a:solidFill>
                          <a:schemeClr val="dk1"/>
                        </a:solidFill>
                        <a:effectLst/>
                        <a:latin typeface="+mn-lt"/>
                        <a:ea typeface="+mn-ea"/>
                        <a:cs typeface="+mn-cs"/>
                      </a:endParaRPr>
                    </a:p>
                  </a:txBody>
                  <a:tcPr/>
                </a:tc>
                <a:extLst>
                  <a:ext uri="{0D108BD9-81ED-4DB2-BD59-A6C34878D82A}">
                    <a16:rowId xmlns:a16="http://schemas.microsoft.com/office/drawing/2014/main" val="205376001"/>
                  </a:ext>
                </a:extLst>
              </a:tr>
            </a:tbl>
          </a:graphicData>
        </a:graphic>
      </p:graphicFrame>
    </p:spTree>
    <p:extLst>
      <p:ext uri="{BB962C8B-B14F-4D97-AF65-F5344CB8AC3E}">
        <p14:creationId xmlns:p14="http://schemas.microsoft.com/office/powerpoint/2010/main" val="19425106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5A616-89D5-4755-BD1F-410E18634516}"/>
              </a:ext>
            </a:extLst>
          </p:cNvPr>
          <p:cNvSpPr>
            <a:spLocks noGrp="1"/>
          </p:cNvSpPr>
          <p:nvPr>
            <p:ph type="title"/>
          </p:nvPr>
        </p:nvSpPr>
        <p:spPr/>
        <p:txBody>
          <a:bodyPr/>
          <a:lstStyle/>
          <a:p>
            <a:r>
              <a:rPr lang="en-US" dirty="0"/>
              <a:t>Ideal Future HCSC XP Projects	</a:t>
            </a:r>
          </a:p>
        </p:txBody>
      </p:sp>
      <p:sp>
        <p:nvSpPr>
          <p:cNvPr id="3" name="Content Placeholder 2">
            <a:extLst>
              <a:ext uri="{FF2B5EF4-FFF2-40B4-BE49-F238E27FC236}">
                <a16:creationId xmlns:a16="http://schemas.microsoft.com/office/drawing/2014/main" id="{CD566140-BBF9-40EE-B6A7-C3AD54616876}"/>
              </a:ext>
            </a:extLst>
          </p:cNvPr>
          <p:cNvSpPr>
            <a:spLocks noGrp="1"/>
          </p:cNvSpPr>
          <p:nvPr>
            <p:ph idx="1"/>
          </p:nvPr>
        </p:nvSpPr>
        <p:spPr>
          <a:xfrm>
            <a:off x="304800" y="1219201"/>
            <a:ext cx="11514667" cy="5648328"/>
          </a:xfrm>
        </p:spPr>
        <p:txBody>
          <a:bodyPr/>
          <a:lstStyle/>
          <a:p>
            <a:endParaRPr lang="en-US" sz="1600" dirty="0"/>
          </a:p>
          <a:p>
            <a:r>
              <a:rPr lang="en-US" sz="1600" dirty="0"/>
              <a:t>Products that</a:t>
            </a:r>
          </a:p>
          <a:p>
            <a:pPr lvl="1"/>
            <a:r>
              <a:rPr lang="en-US" sz="1600" dirty="0">
                <a:ea typeface="+mn-ea"/>
              </a:rPr>
              <a:t>Can be scaled up rapidly to meet business demands.</a:t>
            </a:r>
          </a:p>
          <a:p>
            <a:pPr lvl="1"/>
            <a:r>
              <a:rPr lang="en-US" sz="1600" dirty="0">
                <a:ea typeface="+mn-ea"/>
              </a:rPr>
              <a:t>Want to reduce risk in the pipeline to delivery.</a:t>
            </a:r>
          </a:p>
          <a:p>
            <a:pPr lvl="1"/>
            <a:r>
              <a:rPr lang="en-US" sz="1600" dirty="0">
                <a:ea typeface="+mn-ea"/>
              </a:rPr>
              <a:t>Are fully planned for vs plan as you go.</a:t>
            </a:r>
          </a:p>
          <a:p>
            <a:pPr lvl="1"/>
            <a:r>
              <a:rPr lang="en-US" sz="1600" dirty="0">
                <a:ea typeface="+mn-ea"/>
              </a:rPr>
              <a:t>Have multiple short development cycles </a:t>
            </a:r>
            <a:r>
              <a:rPr lang="en-US" sz="1600" dirty="0"/>
              <a:t>to reduce the cost of changes in requirements.</a:t>
            </a:r>
          </a:p>
          <a:p>
            <a:pPr lvl="1"/>
            <a:r>
              <a:rPr lang="en-US" sz="1600" dirty="0">
                <a:ea typeface="+mn-ea"/>
              </a:rPr>
              <a:t>Are able to dedicate a customer for the duration of the project.</a:t>
            </a:r>
          </a:p>
          <a:p>
            <a:endParaRPr lang="en-US" sz="1600" dirty="0"/>
          </a:p>
          <a:p>
            <a:r>
              <a:rPr lang="en-US" sz="1600" dirty="0"/>
              <a:t>Developers that are 110% committed to quickly build technical &amp; domain knowledge.</a:t>
            </a:r>
            <a:endParaRPr lang="en-US" sz="1600" dirty="0">
              <a:ea typeface="+mn-ea"/>
            </a:endParaRPr>
          </a:p>
          <a:p>
            <a:pPr lvl="1"/>
            <a:endParaRPr lang="en-US" sz="1600" dirty="0">
              <a:ea typeface="+mn-ea"/>
            </a:endParaRPr>
          </a:p>
          <a:p>
            <a:endParaRPr lang="en-US" sz="1400" dirty="0"/>
          </a:p>
        </p:txBody>
      </p:sp>
      <p:sp>
        <p:nvSpPr>
          <p:cNvPr id="4" name="Slide Number Placeholder 3">
            <a:extLst>
              <a:ext uri="{FF2B5EF4-FFF2-40B4-BE49-F238E27FC236}">
                <a16:creationId xmlns:a16="http://schemas.microsoft.com/office/drawing/2014/main" id="{921DCCD7-81C7-4E9E-A918-4AF75B39798E}"/>
              </a:ext>
            </a:extLst>
          </p:cNvPr>
          <p:cNvSpPr>
            <a:spLocks noGrp="1"/>
          </p:cNvSpPr>
          <p:nvPr>
            <p:ph type="sldNum" sz="quarter" idx="4"/>
          </p:nvPr>
        </p:nvSpPr>
        <p:spPr/>
        <p:txBody>
          <a:bodyPr/>
          <a:lstStyle/>
          <a:p>
            <a:pPr>
              <a:defRPr/>
            </a:pPr>
            <a:fld id="{B084E699-1D69-4592-8570-4D671AA5F6B6}" type="slidenum">
              <a:rPr lang="en-US" smtClean="0">
                <a:solidFill>
                  <a:srgbClr val="FFFFFF"/>
                </a:solidFill>
                <a:cs typeface="+mn-cs"/>
              </a:rPr>
              <a:pPr>
                <a:defRPr/>
              </a:pPr>
              <a:t>8</a:t>
            </a:fld>
            <a:endParaRPr lang="en-US" dirty="0">
              <a:solidFill>
                <a:srgbClr val="FFFFFF"/>
              </a:solidFill>
              <a:cs typeface="+mn-cs"/>
            </a:endParaRPr>
          </a:p>
        </p:txBody>
      </p:sp>
    </p:spTree>
    <p:extLst>
      <p:ext uri="{BB962C8B-B14F-4D97-AF65-F5344CB8AC3E}">
        <p14:creationId xmlns:p14="http://schemas.microsoft.com/office/powerpoint/2010/main" val="170882604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3_Default Design">
  <a:themeElements>
    <a:clrScheme name="3_Default Design 1">
      <a:dk1>
        <a:srgbClr val="000000"/>
      </a:dk1>
      <a:lt1>
        <a:srgbClr val="FFFFFF"/>
      </a:lt1>
      <a:dk2>
        <a:srgbClr val="000000"/>
      </a:dk2>
      <a:lt2>
        <a:srgbClr val="808080"/>
      </a:lt2>
      <a:accent1>
        <a:srgbClr val="A0CF67"/>
      </a:accent1>
      <a:accent2>
        <a:srgbClr val="0397D7"/>
      </a:accent2>
      <a:accent3>
        <a:srgbClr val="FFFFFF"/>
      </a:accent3>
      <a:accent4>
        <a:srgbClr val="000000"/>
      </a:accent4>
      <a:accent5>
        <a:srgbClr val="CDE4B8"/>
      </a:accent5>
      <a:accent6>
        <a:srgbClr val="0288C3"/>
      </a:accent6>
      <a:hlink>
        <a:srgbClr val="7B7B7B"/>
      </a:hlink>
      <a:folHlink>
        <a:srgbClr val="A4DBF6"/>
      </a:folHlink>
    </a:clrScheme>
    <a:fontScheme name="3_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000" b="1" i="0" u="none" strike="noStrike" cap="none" normalizeH="0" baseline="0" smtClean="0">
            <a:ln>
              <a:noFill/>
            </a:ln>
            <a:solidFill>
              <a:schemeClr val="tx1"/>
            </a:solidFill>
            <a:effectLst/>
            <a:latin typeface="Arial" charset="0"/>
          </a:defRPr>
        </a:defPPr>
      </a:lstStyle>
    </a:lnDef>
  </a:objectDefaults>
  <a:extraClrSchemeLst>
    <a:extraClrScheme>
      <a:clrScheme name="3_Default Design 1">
        <a:dk1>
          <a:srgbClr val="000000"/>
        </a:dk1>
        <a:lt1>
          <a:srgbClr val="FFFFFF"/>
        </a:lt1>
        <a:dk2>
          <a:srgbClr val="000000"/>
        </a:dk2>
        <a:lt2>
          <a:srgbClr val="808080"/>
        </a:lt2>
        <a:accent1>
          <a:srgbClr val="A0CF67"/>
        </a:accent1>
        <a:accent2>
          <a:srgbClr val="0397D7"/>
        </a:accent2>
        <a:accent3>
          <a:srgbClr val="FFFFFF"/>
        </a:accent3>
        <a:accent4>
          <a:srgbClr val="000000"/>
        </a:accent4>
        <a:accent5>
          <a:srgbClr val="CDE4B8"/>
        </a:accent5>
        <a:accent6>
          <a:srgbClr val="0288C3"/>
        </a:accent6>
        <a:hlink>
          <a:srgbClr val="7B7B7B"/>
        </a:hlink>
        <a:folHlink>
          <a:srgbClr val="A4DBF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0_Default Design">
  <a:themeElements>
    <a:clrScheme name="Custom 2">
      <a:dk1>
        <a:srgbClr val="000000"/>
      </a:dk1>
      <a:lt1>
        <a:srgbClr val="FFFFFF"/>
      </a:lt1>
      <a:dk2>
        <a:srgbClr val="000000"/>
      </a:dk2>
      <a:lt2>
        <a:srgbClr val="808080"/>
      </a:lt2>
      <a:accent1>
        <a:srgbClr val="A0CF67"/>
      </a:accent1>
      <a:accent2>
        <a:srgbClr val="0397D7"/>
      </a:accent2>
      <a:accent3>
        <a:srgbClr val="000000"/>
      </a:accent3>
      <a:accent4>
        <a:srgbClr val="FFFFFF"/>
      </a:accent4>
      <a:accent5>
        <a:srgbClr val="CDE4B8"/>
      </a:accent5>
      <a:accent6>
        <a:srgbClr val="0288C3"/>
      </a:accent6>
      <a:hlink>
        <a:srgbClr val="7B7B7B"/>
      </a:hlink>
      <a:folHlink>
        <a:srgbClr val="A4DBF6"/>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000" b="0" i="0" u="none" strike="noStrike" cap="none" normalizeH="0" baseline="0" smtClean="0">
            <a:ln>
              <a:noFill/>
            </a:ln>
            <a:solidFill>
              <a:schemeClr val="tx1"/>
            </a:solidFill>
            <a:effectLst/>
            <a:latin typeface="Arial" charset="0"/>
          </a:defRPr>
        </a:defPPr>
      </a:lstStyle>
    </a:lnDef>
  </a:objectDefaults>
  <a:extraClrSchemeLst>
    <a:extraClrScheme>
      <a:clrScheme name="3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3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3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3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3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3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3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3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3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3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3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3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3_Default Design 13">
        <a:dk1>
          <a:srgbClr val="000000"/>
        </a:dk1>
        <a:lt1>
          <a:srgbClr val="FFFFFF"/>
        </a:lt1>
        <a:dk2>
          <a:srgbClr val="000000"/>
        </a:dk2>
        <a:lt2>
          <a:srgbClr val="808080"/>
        </a:lt2>
        <a:accent1>
          <a:srgbClr val="D7D7D7"/>
        </a:accent1>
        <a:accent2>
          <a:srgbClr val="FF9355"/>
        </a:accent2>
        <a:accent3>
          <a:srgbClr val="FFFFFF"/>
        </a:accent3>
        <a:accent4>
          <a:srgbClr val="000000"/>
        </a:accent4>
        <a:accent5>
          <a:srgbClr val="E8E8E8"/>
        </a:accent5>
        <a:accent6>
          <a:srgbClr val="E7854C"/>
        </a:accent6>
        <a:hlink>
          <a:srgbClr val="6CB9EF"/>
        </a:hlink>
        <a:folHlink>
          <a:srgbClr val="C4C4C4"/>
        </a:folHlink>
      </a:clrScheme>
      <a:clrMap bg1="lt1" tx1="dk1" bg2="lt2" tx2="dk2" accent1="accent1" accent2="accent2" accent3="accent3" accent4="accent4" accent5="accent5" accent6="accent6" hlink="hlink" folHlink="folHlink"/>
    </a:extraClrScheme>
    <a:extraClrScheme>
      <a:clrScheme name="3_Default Design 1">
        <a:dk1>
          <a:srgbClr val="000000"/>
        </a:dk1>
        <a:lt1>
          <a:srgbClr val="FFFFFF"/>
        </a:lt1>
        <a:dk2>
          <a:srgbClr val="000000"/>
        </a:dk2>
        <a:lt2>
          <a:srgbClr val="808080"/>
        </a:lt2>
        <a:accent1>
          <a:srgbClr val="ADE1F9"/>
        </a:accent1>
        <a:accent2>
          <a:srgbClr val="45B5B0"/>
        </a:accent2>
        <a:accent3>
          <a:srgbClr val="FFFFFF"/>
        </a:accent3>
        <a:accent4>
          <a:srgbClr val="000000"/>
        </a:accent4>
        <a:accent5>
          <a:srgbClr val="D3EEFB"/>
        </a:accent5>
        <a:accent6>
          <a:srgbClr val="3EA49F"/>
        </a:accent6>
        <a:hlink>
          <a:srgbClr val="145998"/>
        </a:hlink>
        <a:folHlink>
          <a:srgbClr val="6EB85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HCSC template (Upda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PMO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cap="flat" cmpd="sng" algn="ctr">
          <a:solidFill>
            <a:schemeClr val="tx1">
              <a:lumMod val="50000"/>
              <a:lumOff val="50000"/>
            </a:schemeClr>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tx1"/>
            </a:solidFill>
            <a:effectLst/>
            <a:latin typeface="Arial" charset="0"/>
          </a:defRPr>
        </a:defPPr>
      </a:lstStyle>
    </a:lnDef>
    <a:tx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274320" tIns="45720" rIns="0" bIns="45720" numCol="1" anchor="t" anchorCtr="0" compatLnSpc="1">
        <a:prstTxWarp prst="textNoShape">
          <a:avLst/>
        </a:prstTxWarp>
      </a:bodyPr>
      <a:lstStyle>
        <a:defPPr>
          <a:defRPr sz="1400" b="0" i="1" kern="0" dirty="0" smtClean="0"/>
        </a:defPPr>
      </a:lstStyle>
    </a:tx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000000"/>
        </a:dk1>
        <a:lt1>
          <a:srgbClr val="FFFFFF"/>
        </a:lt1>
        <a:dk2>
          <a:srgbClr val="000000"/>
        </a:dk2>
        <a:lt2>
          <a:srgbClr val="808080"/>
        </a:lt2>
        <a:accent1>
          <a:srgbClr val="A7D1F7"/>
        </a:accent1>
        <a:accent2>
          <a:srgbClr val="5990BA"/>
        </a:accent2>
        <a:accent3>
          <a:srgbClr val="FFFFFF"/>
        </a:accent3>
        <a:accent4>
          <a:srgbClr val="000000"/>
        </a:accent4>
        <a:accent5>
          <a:srgbClr val="D0E5FA"/>
        </a:accent5>
        <a:accent6>
          <a:srgbClr val="5082A8"/>
        </a:accent6>
        <a:hlink>
          <a:srgbClr val="006DBB"/>
        </a:hlink>
        <a:folHlink>
          <a:srgbClr val="464646"/>
        </a:folHlink>
      </a:clrScheme>
      <a:clrMap bg1="lt1" tx1="dk1" bg2="lt2" tx2="dk2" accent1="accent1" accent2="accent2" accent3="accent3" accent4="accent4" accent5="accent5" accent6="accent6" hlink="hlink" folHlink="folHlink"/>
    </a:extraClrScheme>
    <a:extraClrScheme>
      <a:clrScheme name="1_Custom Design 14">
        <a:dk1>
          <a:srgbClr val="000000"/>
        </a:dk1>
        <a:lt1>
          <a:srgbClr val="FFFFFF"/>
        </a:lt1>
        <a:dk2>
          <a:srgbClr val="000000"/>
        </a:dk2>
        <a:lt2>
          <a:srgbClr val="9FB9D1"/>
        </a:lt2>
        <a:accent1>
          <a:srgbClr val="A7D1F7"/>
        </a:accent1>
        <a:accent2>
          <a:srgbClr val="5990BA"/>
        </a:accent2>
        <a:accent3>
          <a:srgbClr val="FFFFFF"/>
        </a:accent3>
        <a:accent4>
          <a:srgbClr val="000000"/>
        </a:accent4>
        <a:accent5>
          <a:srgbClr val="D0E5FA"/>
        </a:accent5>
        <a:accent6>
          <a:srgbClr val="5082A8"/>
        </a:accent6>
        <a:hlink>
          <a:srgbClr val="006DBB"/>
        </a:hlink>
        <a:folHlink>
          <a:srgbClr val="464646"/>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6_HCSC template (Update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EPMO Standard">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2">
            <a:lumMod val="20000"/>
            <a:lumOff val="80000"/>
          </a:schemeClr>
        </a:solidFill>
        <a:ln w="9525" cap="flat" cmpd="sng" algn="ctr">
          <a:solidFill>
            <a:schemeClr val="tx1">
              <a:lumMod val="50000"/>
              <a:lumOff val="50000"/>
            </a:schemeClr>
          </a:solidFill>
          <a:prstDash val="solid"/>
          <a:round/>
          <a:headEnd type="none" w="med" len="med"/>
          <a:tailEnd type="none" w="med" len="med"/>
        </a:ln>
        <a:effectLst/>
      </a:spPr>
      <a:bodyPr vert="horz" wrap="none" lIns="91440" tIns="45720" rIns="91440" bIns="45720" numCol="1" rtlCol="0"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sz="1200" b="1" i="0" u="none" strike="noStrike" cap="none" normalizeH="0" baseline="0" dirty="0" smtClean="0">
            <a:ln>
              <a:noFill/>
            </a:ln>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800" b="1" i="0" u="none" strike="noStrike" cap="none" normalizeH="0" baseline="0" smtClean="0">
            <a:ln>
              <a:noFill/>
            </a:ln>
            <a:solidFill>
              <a:schemeClr val="tx1"/>
            </a:solidFill>
            <a:effectLst/>
            <a:latin typeface="Arial" charset="0"/>
          </a:defRPr>
        </a:defPPr>
      </a:lstStyle>
    </a:lnDef>
    <a:txDef>
      <a:spPr bwMode="auto">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274320" tIns="45720" rIns="0" bIns="45720" numCol="1" anchor="t" anchorCtr="0" compatLnSpc="1">
        <a:prstTxWarp prst="textNoShape">
          <a:avLst/>
        </a:prstTxWarp>
      </a:bodyPr>
      <a:lstStyle>
        <a:defPPr>
          <a:defRPr sz="1400" b="0" i="1" kern="0" dirty="0" smtClean="0"/>
        </a:defPPr>
      </a:lstStyle>
    </a:tx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1_Custom Design 13">
        <a:dk1>
          <a:srgbClr val="000000"/>
        </a:dk1>
        <a:lt1>
          <a:srgbClr val="FFFFFF"/>
        </a:lt1>
        <a:dk2>
          <a:srgbClr val="000000"/>
        </a:dk2>
        <a:lt2>
          <a:srgbClr val="808080"/>
        </a:lt2>
        <a:accent1>
          <a:srgbClr val="A7D1F7"/>
        </a:accent1>
        <a:accent2>
          <a:srgbClr val="5990BA"/>
        </a:accent2>
        <a:accent3>
          <a:srgbClr val="FFFFFF"/>
        </a:accent3>
        <a:accent4>
          <a:srgbClr val="000000"/>
        </a:accent4>
        <a:accent5>
          <a:srgbClr val="D0E5FA"/>
        </a:accent5>
        <a:accent6>
          <a:srgbClr val="5082A8"/>
        </a:accent6>
        <a:hlink>
          <a:srgbClr val="006DBB"/>
        </a:hlink>
        <a:folHlink>
          <a:srgbClr val="464646"/>
        </a:folHlink>
      </a:clrScheme>
      <a:clrMap bg1="lt1" tx1="dk1" bg2="lt2" tx2="dk2" accent1="accent1" accent2="accent2" accent3="accent3" accent4="accent4" accent5="accent5" accent6="accent6" hlink="hlink" folHlink="folHlink"/>
    </a:extraClrScheme>
    <a:extraClrScheme>
      <a:clrScheme name="1_Custom Design 14">
        <a:dk1>
          <a:srgbClr val="000000"/>
        </a:dk1>
        <a:lt1>
          <a:srgbClr val="FFFFFF"/>
        </a:lt1>
        <a:dk2>
          <a:srgbClr val="000000"/>
        </a:dk2>
        <a:lt2>
          <a:srgbClr val="9FB9D1"/>
        </a:lt2>
        <a:accent1>
          <a:srgbClr val="A7D1F7"/>
        </a:accent1>
        <a:accent2>
          <a:srgbClr val="5990BA"/>
        </a:accent2>
        <a:accent3>
          <a:srgbClr val="FFFFFF"/>
        </a:accent3>
        <a:accent4>
          <a:srgbClr val="000000"/>
        </a:accent4>
        <a:accent5>
          <a:srgbClr val="D0E5FA"/>
        </a:accent5>
        <a:accent6>
          <a:srgbClr val="5082A8"/>
        </a:accent6>
        <a:hlink>
          <a:srgbClr val="006DBB"/>
        </a:hlink>
        <a:folHlink>
          <a:srgbClr val="46464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59436A63A3BC44082E547D986D49A80" ma:contentTypeVersion="15" ma:contentTypeDescription="Create a new document." ma:contentTypeScope="" ma:versionID="0af412e46cd3cfc0a85a0a3afab2ef12">
  <xsd:schema xmlns:xsd="http://www.w3.org/2001/XMLSchema" xmlns:xs="http://www.w3.org/2001/XMLSchema" xmlns:p="http://schemas.microsoft.com/office/2006/metadata/properties" xmlns:ns2="9e3051fe-6a41-432c-b57e-2dd5c3bedc7a" xmlns:ns3="5f6de224-1bd5-4d68-ba5c-5301d0e5112c" targetNamespace="http://schemas.microsoft.com/office/2006/metadata/properties" ma:root="true" ma:fieldsID="ea91be16e790ef9cb24057e7e576a109" ns2:_="" ns3:_="">
    <xsd:import namespace="9e3051fe-6a41-432c-b57e-2dd5c3bedc7a"/>
    <xsd:import namespace="5f6de224-1bd5-4d68-ba5c-5301d0e5112c"/>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2:MediaLengthInSeconds" minOccurs="0"/>
                <xsd:element ref="ns2:MediaServiceOCR" minOccurs="0"/>
                <xsd:element ref="ns2:MediaServiceObjectDetectorVersions" minOccurs="0"/>
                <xsd:element ref="ns2:MediaServiceLoca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3051fe-6a41-432c-b57e-2dd5c3bedc7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16c3ca23-8c0c-45fa-9c70-cf60baa77f70" ma:termSetId="09814cd3-568e-fe90-9814-8d621ff8fb84" ma:anchorId="fba54fb3-c3e1-fe81-a776-ca4b69148c4d" ma:open="true" ma:isKeyword="false">
      <xsd:complexType>
        <xsd:sequence>
          <xsd:element ref="pc:Terms" minOccurs="0" maxOccurs="1"/>
        </xsd:sequence>
      </xsd:complex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CR" ma:index="19" nillable="true" ma:displayName="Extracted Text" ma:internalName="MediaServiceOCR" ma:readOnly="true">
      <xsd:simpleType>
        <xsd:restriction base="dms:Note">
          <xsd:maxLength value="255"/>
        </xsd:restrictio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Location" ma:index="21" nillable="true" ma:displayName="Location" ma:indexed="true" ma:internalName="MediaServiceLocation"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f6de224-1bd5-4d68-ba5c-5301d0e5112c"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575eda70-792e-4f3f-8bd5-55167bdcbc42}" ma:internalName="TaxCatchAll" ma:showField="CatchAllData" ma:web="5f6de224-1bd5-4d68-ba5c-5301d0e5112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5f6de224-1bd5-4d68-ba5c-5301d0e5112c" xsi:nil="true"/>
    <lcf76f155ced4ddcb4097134ff3c332f xmlns="9e3051fe-6a41-432c-b57e-2dd5c3bedc7a">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5B4AAA15-9D84-41A6-91F6-FE447D809DD6}"/>
</file>

<file path=customXml/itemProps2.xml><?xml version="1.0" encoding="utf-8"?>
<ds:datastoreItem xmlns:ds="http://schemas.openxmlformats.org/officeDocument/2006/customXml" ds:itemID="{84CE71B3-F01C-44F6-9B26-8256CB9BC04E}"/>
</file>

<file path=customXml/itemProps3.xml><?xml version="1.0" encoding="utf-8"?>
<ds:datastoreItem xmlns:ds="http://schemas.openxmlformats.org/officeDocument/2006/customXml" ds:itemID="{E727B0B2-26DC-49EF-9D84-566A7112CFC7}"/>
</file>

<file path=docProps/app.xml><?xml version="1.0" encoding="utf-8"?>
<Properties xmlns="http://schemas.openxmlformats.org/officeDocument/2006/extended-properties" xmlns:vt="http://schemas.openxmlformats.org/officeDocument/2006/docPropsVTypes">
  <Template/>
  <TotalTime>0</TotalTime>
  <Words>627</Words>
  <Application>Microsoft Macintosh PowerPoint</Application>
  <PresentationFormat>Widescreen</PresentationFormat>
  <Paragraphs>91</Paragraphs>
  <Slides>8</Slides>
  <Notes>0</Notes>
  <HiddenSlides>0</HiddenSlides>
  <MMClips>0</MMClips>
  <ScaleCrop>false</ScaleCrop>
  <HeadingPairs>
    <vt:vector size="8" baseType="variant">
      <vt:variant>
        <vt:lpstr>Fonts Used</vt:lpstr>
      </vt:variant>
      <vt:variant>
        <vt:i4>7</vt:i4>
      </vt:variant>
      <vt:variant>
        <vt:lpstr>Theme</vt:lpstr>
      </vt:variant>
      <vt:variant>
        <vt:i4>4</vt:i4>
      </vt:variant>
      <vt:variant>
        <vt:lpstr>Embedded OLE Servers</vt:lpstr>
      </vt:variant>
      <vt:variant>
        <vt:i4>1</vt:i4>
      </vt:variant>
      <vt:variant>
        <vt:lpstr>Slide Titles</vt:lpstr>
      </vt:variant>
      <vt:variant>
        <vt:i4>8</vt:i4>
      </vt:variant>
    </vt:vector>
  </HeadingPairs>
  <TitlesOfParts>
    <vt:vector size="20" baseType="lpstr">
      <vt:lpstr>MS PGothic</vt:lpstr>
      <vt:lpstr>Arial</vt:lpstr>
      <vt:lpstr>Arial Narrow</vt:lpstr>
      <vt:lpstr>Calibri</vt:lpstr>
      <vt:lpstr>Corbel</vt:lpstr>
      <vt:lpstr>Rage Italic</vt:lpstr>
      <vt:lpstr>Wingdings</vt:lpstr>
      <vt:lpstr>3_Default Design</vt:lpstr>
      <vt:lpstr>10_Default Design</vt:lpstr>
      <vt:lpstr>5_HCSC template (Updated)</vt:lpstr>
      <vt:lpstr>6_HCSC template (Updated)</vt:lpstr>
      <vt:lpstr>think-cell Slide</vt:lpstr>
      <vt:lpstr>PowerPoint Presentation</vt:lpstr>
      <vt:lpstr>SCP History and Needs</vt:lpstr>
      <vt:lpstr>SCP Technical Decision</vt:lpstr>
      <vt:lpstr>XP Resource Selection</vt:lpstr>
      <vt:lpstr>Results</vt:lpstr>
      <vt:lpstr>SCP Hub Architecture = Successful POC</vt:lpstr>
      <vt:lpstr>Lessons Learned (Technical/Non-Technical)</vt:lpstr>
      <vt:lpstr>Ideal Future HCSC XP Projects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2017-09-25T22:36:37Z</dcterms:created>
  <dcterms:modified xsi:type="dcterms:W3CDTF">2025-06-12T21:15:32Z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0x010100059436A63A3BC44082E547D986D49A80</vt:lpwstr>
  </property>
</Properties>
</file>