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slideLayouts/slideLayout31.xml" ContentType="application/vnd.openxmlformats-officedocument.presentationml.slideLayout+xml"/>
  <Override PartName="/ppt/theme/theme31.xml" ContentType="application/vnd.openxmlformats-officedocument.theme+xml"/>
  <Override PartName="/ppt/slideLayouts/slideLayout32.xml" ContentType="application/vnd.openxmlformats-officedocument.presentationml.slideLayout+xml"/>
  <Override PartName="/ppt/theme/theme32.xml" ContentType="application/vnd.openxmlformats-officedocument.theme+xml"/>
  <Override PartName="/ppt/slideLayouts/slideLayout33.xml" ContentType="application/vnd.openxmlformats-officedocument.presentationml.slideLayout+xml"/>
  <Override PartName="/ppt/theme/theme33.xml" ContentType="application/vnd.openxmlformats-officedocument.theme+xml"/>
  <Override PartName="/ppt/slideLayouts/slideLayout34.xml" ContentType="application/vnd.openxmlformats-officedocument.presentationml.slideLayout+xml"/>
  <Override PartName="/ppt/theme/theme34.xml" ContentType="application/vnd.openxmlformats-officedocument.theme+xml"/>
  <Override PartName="/ppt/slideLayouts/slideLayout35.xml" ContentType="application/vnd.openxmlformats-officedocument.presentationml.slideLayout+xml"/>
  <Override PartName="/ppt/theme/theme35.xml" ContentType="application/vnd.openxmlformats-officedocument.theme+xml"/>
  <Override PartName="/ppt/slideLayouts/slideLayout36.xml" ContentType="application/vnd.openxmlformats-officedocument.presentationml.slideLayout+xml"/>
  <Override PartName="/ppt/theme/theme36.xml" ContentType="application/vnd.openxmlformats-officedocument.theme+xml"/>
  <Override PartName="/ppt/slideLayouts/slideLayout37.xml" ContentType="application/vnd.openxmlformats-officedocument.presentationml.slideLayout+xml"/>
  <Override PartName="/ppt/theme/theme37.xml" ContentType="application/vnd.openxmlformats-officedocument.theme+xml"/>
  <Override PartName="/ppt/slideLayouts/slideLayout38.xml" ContentType="application/vnd.openxmlformats-officedocument.presentationml.slideLayout+xml"/>
  <Override PartName="/ppt/theme/theme38.xml" ContentType="application/vnd.openxmlformats-officedocument.theme+xml"/>
  <Override PartName="/ppt/slideLayouts/slideLayout39.xml" ContentType="application/vnd.openxmlformats-officedocument.presentationml.slideLayout+xml"/>
  <Override PartName="/ppt/theme/theme3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  <p:sldMasterId id="2147483698" r:id="rId26"/>
    <p:sldMasterId id="2147483700" r:id="rId27"/>
    <p:sldMasterId id="2147483702" r:id="rId28"/>
    <p:sldMasterId id="2147483704" r:id="rId29"/>
    <p:sldMasterId id="2147483706" r:id="rId30"/>
    <p:sldMasterId id="2147483708" r:id="rId31"/>
    <p:sldMasterId id="2147483710" r:id="rId32"/>
    <p:sldMasterId id="2147483712" r:id="rId33"/>
    <p:sldMasterId id="2147483714" r:id="rId34"/>
    <p:sldMasterId id="2147483716" r:id="rId35"/>
    <p:sldMasterId id="2147483718" r:id="rId36"/>
    <p:sldMasterId id="2147483720" r:id="rId37"/>
    <p:sldMasterId id="2147483722" r:id="rId38"/>
    <p:sldMasterId id="2147483724" r:id="rId39"/>
  </p:sldMasterIdLst>
  <p:sldIdLst>
    <p:sldId id="256" r:id="rId40"/>
    <p:sldId id="257" r:id="rId41"/>
    <p:sldId id="258" r:id="rId42"/>
    <p:sldId id="259" r:id="rId43"/>
    <p:sldId id="260" r:id="rId44"/>
    <p:sldId id="261" r:id="rId45"/>
    <p:sldId id="262" r:id="rId46"/>
    <p:sldId id="266" r:id="rId47"/>
    <p:sldId id="263" r:id="rId48"/>
    <p:sldId id="267" r:id="rId49"/>
    <p:sldId id="264" r:id="rId50"/>
    <p:sldId id="265" r:id="rId5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Master" Target="slideMasters/slideMaster39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3.xml"/><Relationship Id="rId47" Type="http://schemas.openxmlformats.org/officeDocument/2006/relationships/slide" Target="slides/slide8.xml"/><Relationship Id="rId50" Type="http://schemas.openxmlformats.org/officeDocument/2006/relationships/slide" Target="slides/slide11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" Target="slides/slide1.xml"/><Relationship Id="rId45" Type="http://schemas.openxmlformats.org/officeDocument/2006/relationships/slide" Target="slides/slide6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5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4.xml"/><Relationship Id="rId48" Type="http://schemas.openxmlformats.org/officeDocument/2006/relationships/slide" Target="slides/slide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" Target="slides/slide7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64F6D2E-27A0-4878-BE5D-0A56D7BC915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CAC901A2-439F-4C8D-9888-1E29156418B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3CECCA40-4125-4927-B244-4AAD18391E1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8F474358-F702-4CC2-9C48-C83E11B329C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fld id="{EA387192-CF93-47A7-8506-EAD13A51A43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lstStyle/>
          <a:p>
            <a:fld id="{63F7B8B7-E47F-4205-8815-D9F0EDABE71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lstStyle/>
          <a:p>
            <a:fld id="{9E5911C1-8D26-4D40-874B-CF39AC2A1AE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8FBA7B67-85DF-40F7-8129-70EE936CAF3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5280CC4D-368E-42F4-AD03-D3D2D9A5FFE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048A0872-6E64-477C-8E9C-50591618777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AC38965-975A-447F-B4B9-2D7AB2711CA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4"/>
          </p:nvPr>
        </p:nvSpPr>
        <p:spPr/>
        <p:txBody>
          <a:bodyPr/>
          <a:lstStyle/>
          <a:p>
            <a:fld id="{185FEEFA-FC39-41BC-BC30-F41365C3203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5DF3C838-D99A-4754-9C39-FF243D28E4D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0"/>
          </p:nvPr>
        </p:nvSpPr>
        <p:spPr/>
        <p:txBody>
          <a:bodyPr/>
          <a:lstStyle/>
          <a:p>
            <a:fld id="{6A96043A-A63F-44D5-A629-8E7DD7AC903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3"/>
          </p:nvPr>
        </p:nvSpPr>
        <p:spPr/>
        <p:txBody>
          <a:bodyPr/>
          <a:lstStyle/>
          <a:p>
            <a:fld id="{1C7A4FCB-D11D-423B-8367-32D9CE819F7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6"/>
          </p:nvPr>
        </p:nvSpPr>
        <p:spPr/>
        <p:txBody>
          <a:bodyPr/>
          <a:lstStyle/>
          <a:p>
            <a:fld id="{D7601136-05AE-494D-92AD-E51D468D82C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9"/>
          </p:nvPr>
        </p:nvSpPr>
        <p:spPr/>
        <p:txBody>
          <a:bodyPr/>
          <a:lstStyle/>
          <a:p>
            <a:fld id="{E800557C-8ACA-4390-A71E-C108F909E35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C55406C-5725-4AAB-96E7-9D2523B150A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FF7CCD8-4E52-4C7C-B9BD-2E28EEB719F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5D884002-B9DE-4462-9E49-A54F4FCF784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3CA15C65-1559-46AD-9358-12D34988234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285F9361-4504-48B2-A9FA-2CC07B3E40D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50B4D58B-9023-4831-9554-DB4A5BD67ED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3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34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35.xml"/></Relationships>
</file>

<file path=ppt/slideMasters/_rels/slideMaster36.xml.rels><?xml version="1.0" encoding="UTF-8" standalone="yes"?>
<Relationships xmlns="http://schemas.openxmlformats.org/package/2006/relationships"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36.xml"/></Relationships>
</file>

<file path=ppt/slideMasters/_rels/slideMaster37.xml.rels><?xml version="1.0" encoding="UTF-8" standalone="yes"?>
<Relationships xmlns="http://schemas.openxmlformats.org/package/2006/relationships"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37.xml"/></Relationships>
</file>

<file path=ppt/slideMasters/_rels/slideMaster38.xml.rels><?xml version="1.0" encoding="UTF-8" standalone="yes"?>
<Relationships xmlns="http://schemas.openxmlformats.org/package/2006/relationships"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38.xml"/></Relationships>
</file>

<file path=ppt/slideMasters/_rels/slideMaster39.xml.rels><?xml version="1.0" encoding="UTF-8" standalone="yes"?>
<Relationships xmlns="http://schemas.openxmlformats.org/package/2006/relationships"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 l="1000" t="-997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44AF33D-80C8-4071-A595-B928BED03EDA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 l="1000" t="-997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382470A-B41A-4F75-9611-70DC16F4F181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 l="1000" t="-997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0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62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B171A47-6302-488B-A713-8A7F98D15981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 l="1000" t="-997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icon to add picture</a:t>
            </a: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6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7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68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DB77963-90D7-4609-8BED-8D7672B5296A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 l="1000" t="-997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dt" idx="3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71" name="PlaceHolder 3"/>
          <p:cNvSpPr>
            <a:spLocks noGrp="1"/>
          </p:cNvSpPr>
          <p:nvPr>
            <p:ph type="ftr" idx="3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72" name="PlaceHolder 4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ED965A6-BADF-41A4-A1C8-D1F1D0BF282C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 l="1000" t="-997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77" name="PlaceHolder 3"/>
          <p:cNvSpPr>
            <a:spLocks noGrp="1"/>
          </p:cNvSpPr>
          <p:nvPr>
            <p:ph type="dt" idx="3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78" name="PlaceHolder 4"/>
          <p:cNvSpPr>
            <a:spLocks noGrp="1"/>
          </p:cNvSpPr>
          <p:nvPr>
            <p:ph type="ftr" idx="3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79" name="PlaceHolder 5"/>
          <p:cNvSpPr>
            <a:spLocks noGrp="1"/>
          </p:cNvSpPr>
          <p:nvPr>
            <p:ph type="sldNum" idx="3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E475962-C470-4D2B-A51F-6D72D965B1B7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 l="1000" t="-997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dt" idx="4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ftr" idx="4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sldNum" idx="4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A21372D-52A6-4512-8C63-62F638874E94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 l="1000" t="-997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Прямоугольник 1"/>
          <p:cNvSpPr/>
          <p:nvPr/>
        </p:nvSpPr>
        <p:spPr>
          <a:xfrm>
            <a:off x="-19080" y="1905120"/>
            <a:ext cx="12210840" cy="4952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6" name="Прямоугольник 8"/>
          <p:cNvSpPr/>
          <p:nvPr/>
        </p:nvSpPr>
        <p:spPr>
          <a:xfrm>
            <a:off x="-19080" y="0"/>
            <a:ext cx="12210840" cy="4438440"/>
          </a:xfrm>
          <a:custGeom>
            <a:avLst/>
            <a:gdLst>
              <a:gd name="textAreaLeft" fmla="*/ 0 w 12210840"/>
              <a:gd name="textAreaRight" fmla="*/ 12211200 w 12210840"/>
              <a:gd name="textAreaTop" fmla="*/ 0 h 4438440"/>
              <a:gd name="textAreaBottom" fmla="*/ 4438800 h 4438440"/>
            </a:gdLst>
            <a:ahLst/>
            <a:cxnLst/>
            <a:rect l="textAreaLeft" t="textAreaTop" r="textAreaRight" b="textAreaBottom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7" name="Прямоугольник 3"/>
          <p:cNvSpPr/>
          <p:nvPr/>
        </p:nvSpPr>
        <p:spPr>
          <a:xfrm>
            <a:off x="1085760" y="1009800"/>
            <a:ext cx="10019880" cy="5238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1847880" y="2819520"/>
            <a:ext cx="8496000" cy="2800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 l="1000" t="-997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dt" idx="4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ftr" idx="4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sldNum" idx="4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528801C-A756-4270-9D5D-45E3056A8DE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 l="1000" t="-997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94" name="PlaceHolder 3"/>
          <p:cNvSpPr>
            <a:spLocks noGrp="1"/>
          </p:cNvSpPr>
          <p:nvPr>
            <p:ph type="dt" idx="4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95" name="PlaceHolder 4"/>
          <p:cNvSpPr>
            <a:spLocks noGrp="1"/>
          </p:cNvSpPr>
          <p:nvPr>
            <p:ph type="ftr" idx="4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96" name="PlaceHolder 5"/>
          <p:cNvSpPr>
            <a:spLocks noGrp="1"/>
          </p:cNvSpPr>
          <p:nvPr>
            <p:ph type="sldNum" idx="4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9A75A07-3359-44EA-B7A4-AFD258FFC168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 l="1000" t="-997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dt" idx="4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2" name="PlaceHolder 4"/>
          <p:cNvSpPr>
            <a:spLocks noGrp="1"/>
          </p:cNvSpPr>
          <p:nvPr>
            <p:ph type="ftr" idx="5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103" name="PlaceHolder 5"/>
          <p:cNvSpPr>
            <a:spLocks noGrp="1"/>
          </p:cNvSpPr>
          <p:nvPr>
            <p:ph type="sldNum" idx="5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6F8150C-A51C-423D-8A86-45237A2C69E3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 l="1000" t="-997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8ADA113-0607-4591-94CA-7E9020077AA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 l="1000" t="-997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107" name="PlaceHolder 4"/>
          <p:cNvSpPr>
            <a:spLocks noGrp="1"/>
          </p:cNvSpPr>
          <p:nvPr>
            <p:ph type="dt" idx="5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8" name="PlaceHolder 5"/>
          <p:cNvSpPr>
            <a:spLocks noGrp="1"/>
          </p:cNvSpPr>
          <p:nvPr>
            <p:ph type="ftr" idx="5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109" name="PlaceHolder 6"/>
          <p:cNvSpPr>
            <a:spLocks noGrp="1"/>
          </p:cNvSpPr>
          <p:nvPr>
            <p:ph type="sldNum" idx="5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CB90A64-3B46-463B-A7E7-54E18DB6A46D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 l="1000" t="-997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118" name="PlaceHolder 6"/>
          <p:cNvSpPr>
            <a:spLocks noGrp="1"/>
          </p:cNvSpPr>
          <p:nvPr>
            <p:ph type="dt" idx="5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19" name="PlaceHolder 7"/>
          <p:cNvSpPr>
            <a:spLocks noGrp="1"/>
          </p:cNvSpPr>
          <p:nvPr>
            <p:ph type="ftr" idx="5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120" name="PlaceHolder 8"/>
          <p:cNvSpPr>
            <a:spLocks noGrp="1"/>
          </p:cNvSpPr>
          <p:nvPr>
            <p:ph type="sldNum" idx="5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8FBF1D6-3695-4696-A577-6F6E745C9806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 l="1000" t="-997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dt" idx="5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ftr" idx="5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sldNum" idx="6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3DB9024-D3C0-426D-BDD1-6920A3576E43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 l="1000" t="-997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dt" idx="6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27" name="PlaceHolder 2"/>
          <p:cNvSpPr>
            <a:spLocks noGrp="1"/>
          </p:cNvSpPr>
          <p:nvPr>
            <p:ph type="ftr" idx="6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128" name="PlaceHolder 3"/>
          <p:cNvSpPr>
            <a:spLocks noGrp="1"/>
          </p:cNvSpPr>
          <p:nvPr>
            <p:ph type="sldNum" idx="6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BC1B5BD-C2EA-4BD7-AFE9-90849FC3E809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 l="1000" t="-997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32" name="PlaceHolder 4"/>
          <p:cNvSpPr>
            <a:spLocks noGrp="1"/>
          </p:cNvSpPr>
          <p:nvPr>
            <p:ph type="dt" idx="6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33" name="PlaceHolder 5"/>
          <p:cNvSpPr>
            <a:spLocks noGrp="1"/>
          </p:cNvSpPr>
          <p:nvPr>
            <p:ph type="ftr" idx="6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134" name="PlaceHolder 6"/>
          <p:cNvSpPr>
            <a:spLocks noGrp="1"/>
          </p:cNvSpPr>
          <p:nvPr>
            <p:ph type="sldNum" idx="6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481D81C-FBC7-4F9F-9FF3-3A2E49C5EA95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 l="1000" t="-997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icon to add picture</a:t>
            </a: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38" name="PlaceHolder 4"/>
          <p:cNvSpPr>
            <a:spLocks noGrp="1"/>
          </p:cNvSpPr>
          <p:nvPr>
            <p:ph type="dt" idx="6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39" name="PlaceHolder 5"/>
          <p:cNvSpPr>
            <a:spLocks noGrp="1"/>
          </p:cNvSpPr>
          <p:nvPr>
            <p:ph type="ftr" idx="6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140" name="PlaceHolder 6"/>
          <p:cNvSpPr>
            <a:spLocks noGrp="1"/>
          </p:cNvSpPr>
          <p:nvPr>
            <p:ph type="sldNum" idx="6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3BB04BE-69FA-4334-B3B1-E783AFB0C74D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709560" y="479880"/>
            <a:ext cx="4224240" cy="419688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Your Picture Here</a:t>
            </a:r>
            <a:endParaRPr lang="en-US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126040" y="479880"/>
            <a:ext cx="6336360" cy="229572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Your Picture Here</a:t>
            </a:r>
            <a:endParaRPr lang="en-US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26040" y="2949120"/>
            <a:ext cx="1967760" cy="172800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Your Picture Here</a:t>
            </a:r>
            <a:endParaRPr lang="en-US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7310520" y="2949120"/>
            <a:ext cx="1967760" cy="172800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Your Picture Here</a:t>
            </a:r>
            <a:endParaRPr lang="en-US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9495000" y="2949120"/>
            <a:ext cx="1967760" cy="172800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Your Picture Here</a:t>
            </a:r>
            <a:endParaRPr lang="en-US" sz="16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0" y="242280"/>
            <a:ext cx="12191760" cy="76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1219320">
              <a:lnSpc>
                <a:spcPct val="100000"/>
              </a:lnSpc>
              <a:spcBef>
                <a:spcPts val="961"/>
              </a:spcBef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IMAGES &amp; CONTENTS</a:t>
            </a:r>
            <a:endParaRPr lang="en-US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0" y="1010160"/>
            <a:ext cx="12191760" cy="38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1219320">
              <a:lnSpc>
                <a:spcPct val="100000"/>
              </a:lnSpc>
              <a:spcBef>
                <a:spcPts val="374"/>
              </a:spcBef>
              <a:buNone/>
              <a:tabLst>
                <a:tab pos="0" algn="l"/>
              </a:tabLst>
            </a:pPr>
            <a:r>
              <a:rPr lang="en-US" sz="187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Insert the title of your subtitle Here</a:t>
            </a:r>
            <a:endParaRPr lang="en-US" sz="187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48" name="그림 1"/>
          <p:cNvPicPr/>
          <p:nvPr/>
        </p:nvPicPr>
        <p:blipFill>
          <a:blip r:embed="rId3"/>
          <a:stretch/>
        </p:blipFill>
        <p:spPr>
          <a:xfrm>
            <a:off x="4546800" y="2277000"/>
            <a:ext cx="7237800" cy="3965760"/>
          </a:xfrm>
          <a:prstGeom prst="rect">
            <a:avLst/>
          </a:prstGeom>
          <a:ln w="0">
            <a:noFill/>
          </a:ln>
        </p:spPr>
      </p:pic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706000" y="2485800"/>
            <a:ext cx="4832640" cy="312372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Your Picture Here</a:t>
            </a:r>
            <a:endParaRPr lang="en-US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0" name="Rectangle 7"/>
          <p:cNvSpPr/>
          <p:nvPr/>
        </p:nvSpPr>
        <p:spPr>
          <a:xfrm>
            <a:off x="4037400" y="0"/>
            <a:ext cx="4128120" cy="60480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5840" rIns="90000" bIns="158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latin typeface="Arial"/>
              <a:ea typeface="Arial Unicode MS"/>
            </a:endParaRPr>
          </a:p>
        </p:txBody>
      </p:sp>
      <p:sp>
        <p:nvSpPr>
          <p:cNvPr id="151" name="Rectangle 8"/>
          <p:cNvSpPr/>
          <p:nvPr/>
        </p:nvSpPr>
        <p:spPr>
          <a:xfrm>
            <a:off x="0" y="6753240"/>
            <a:ext cx="12191760" cy="110520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latin typeface="Arial"/>
              <a:ea typeface="Arial Unicode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0" y="242280"/>
            <a:ext cx="12191760" cy="76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1219320">
              <a:lnSpc>
                <a:spcPct val="100000"/>
              </a:lnSpc>
              <a:spcBef>
                <a:spcPts val="961"/>
              </a:spcBef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IMAGES &amp; CONTENTS</a:t>
            </a:r>
            <a:endParaRPr lang="en-US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0" y="1010160"/>
            <a:ext cx="12191760" cy="38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1219320">
              <a:lnSpc>
                <a:spcPct val="100000"/>
              </a:lnSpc>
              <a:spcBef>
                <a:spcPts val="374"/>
              </a:spcBef>
              <a:buNone/>
              <a:tabLst>
                <a:tab pos="0" algn="l"/>
              </a:tabLst>
            </a:pPr>
            <a:r>
              <a:rPr lang="en-US" sz="187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Insert the title of your subtitle Here</a:t>
            </a:r>
            <a:endParaRPr lang="en-US" sz="187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54" name="Picture 4" descr="D:\Fullppt\005-PNG이미지\모니터.png"/>
          <p:cNvPicPr/>
          <p:nvPr/>
        </p:nvPicPr>
        <p:blipFill>
          <a:blip r:embed="rId3"/>
          <a:stretch/>
        </p:blipFill>
        <p:spPr>
          <a:xfrm>
            <a:off x="776520" y="1815840"/>
            <a:ext cx="3359880" cy="3350160"/>
          </a:xfrm>
          <a:prstGeom prst="rect">
            <a:avLst/>
          </a:prstGeom>
          <a:ln w="0">
            <a:noFill/>
          </a:ln>
        </p:spPr>
      </p:pic>
      <p:pic>
        <p:nvPicPr>
          <p:cNvPr id="155" name="Picture 6" descr="D:\Fullppt\005-PNG이미지\모니터.png"/>
          <p:cNvPicPr/>
          <p:nvPr/>
        </p:nvPicPr>
        <p:blipFill>
          <a:blip r:embed="rId3"/>
          <a:stretch/>
        </p:blipFill>
        <p:spPr>
          <a:xfrm>
            <a:off x="4406760" y="1815840"/>
            <a:ext cx="3359880" cy="3350160"/>
          </a:xfrm>
          <a:prstGeom prst="rect">
            <a:avLst/>
          </a:prstGeom>
          <a:ln w="0">
            <a:noFill/>
          </a:ln>
        </p:spPr>
      </p:pic>
      <p:pic>
        <p:nvPicPr>
          <p:cNvPr id="156" name="Picture 8" descr="D:\Fullppt\005-PNG이미지\모니터.png"/>
          <p:cNvPicPr/>
          <p:nvPr/>
        </p:nvPicPr>
        <p:blipFill>
          <a:blip r:embed="rId3"/>
          <a:stretch/>
        </p:blipFill>
        <p:spPr>
          <a:xfrm>
            <a:off x="8037360" y="1815840"/>
            <a:ext cx="3359880" cy="3350160"/>
          </a:xfrm>
          <a:prstGeom prst="rect">
            <a:avLst/>
          </a:prstGeom>
          <a:ln w="0">
            <a:noFill/>
          </a:ln>
        </p:spPr>
      </p:pic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910080" y="1958040"/>
            <a:ext cx="3073680" cy="207972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Your Picture Here</a:t>
            </a:r>
            <a:endParaRPr lang="en-US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39600" y="1958040"/>
            <a:ext cx="3073680" cy="207972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Your Picture Here</a:t>
            </a:r>
            <a:endParaRPr lang="en-US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8169120" y="1958040"/>
            <a:ext cx="3073680" cy="207972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Your Picture Here</a:t>
            </a:r>
            <a:endParaRPr lang="en-US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0" name="Rectangle 15"/>
          <p:cNvSpPr/>
          <p:nvPr/>
        </p:nvSpPr>
        <p:spPr>
          <a:xfrm>
            <a:off x="4037400" y="0"/>
            <a:ext cx="4128120" cy="6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5840" rIns="90000" bIns="158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latin typeface="Arial"/>
              <a:ea typeface="Arial Unicode MS"/>
            </a:endParaRPr>
          </a:p>
        </p:txBody>
      </p:sp>
      <p:sp>
        <p:nvSpPr>
          <p:cNvPr id="161" name="Rectangle 16"/>
          <p:cNvSpPr/>
          <p:nvPr/>
        </p:nvSpPr>
        <p:spPr>
          <a:xfrm>
            <a:off x="0" y="6753240"/>
            <a:ext cx="12191760" cy="11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latin typeface="Arial"/>
              <a:ea typeface="Arial Unicode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 l="1000" t="-997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47D6280-DDF6-41EB-B3D9-B57BB7DAA64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10076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Your Picture Here</a:t>
            </a:r>
            <a:endParaRPr lang="en-US" sz="16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0" y="164520"/>
            <a:ext cx="12191760" cy="76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1219320">
              <a:lnSpc>
                <a:spcPct val="100000"/>
              </a:lnSpc>
              <a:spcBef>
                <a:spcPts val="961"/>
              </a:spcBef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chemeClr val="dk1"/>
                </a:solidFill>
                <a:latin typeface="Arial"/>
                <a:ea typeface="Arial Unicode MS"/>
              </a:rPr>
              <a:t>ICON SETS LAYOUT</a:t>
            </a:r>
            <a:endParaRPr lang="en-US" sz="4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64" name="Group 4"/>
          <p:cNvGrpSpPr/>
          <p:nvPr/>
        </p:nvGrpSpPr>
        <p:grpSpPr>
          <a:xfrm>
            <a:off x="471960" y="1508760"/>
            <a:ext cx="3799440" cy="4865040"/>
            <a:chOff x="471960" y="1508760"/>
            <a:chExt cx="3799440" cy="4865040"/>
          </a:xfrm>
        </p:grpSpPr>
        <p:sp>
          <p:nvSpPr>
            <p:cNvPr id="165" name="Rounded Rectangle 5"/>
            <p:cNvSpPr/>
            <p:nvPr/>
          </p:nvSpPr>
          <p:spPr>
            <a:xfrm>
              <a:off x="471960" y="1508760"/>
              <a:ext cx="3799440" cy="4865040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400" b="0" strike="noStrike" spc="-1">
                <a:solidFill>
                  <a:srgbClr val="FFFFFF"/>
                </a:solidFill>
                <a:latin typeface="Arial"/>
                <a:ea typeface="Arial Unicode MS"/>
              </a:endParaRPr>
            </a:p>
          </p:txBody>
        </p:sp>
        <p:sp>
          <p:nvSpPr>
            <p:cNvPr id="166" name="Rounded Rectangle 8"/>
            <p:cNvSpPr/>
            <p:nvPr/>
          </p:nvSpPr>
          <p:spPr>
            <a:xfrm>
              <a:off x="709200" y="1796760"/>
              <a:ext cx="144360" cy="43203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400" b="0" strike="noStrike" spc="-1">
                <a:solidFill>
                  <a:srgbClr val="FFFFFF"/>
                </a:solidFill>
                <a:latin typeface="Arial"/>
                <a:ea typeface="Arial Unicode MS"/>
              </a:endParaRPr>
            </a:p>
          </p:txBody>
        </p:sp>
        <p:sp>
          <p:nvSpPr>
            <p:cNvPr id="167" name="Half Frame 11"/>
            <p:cNvSpPr/>
            <p:nvPr/>
          </p:nvSpPr>
          <p:spPr>
            <a:xfrm rot="5400000">
              <a:off x="3457440" y="1650960"/>
              <a:ext cx="669240" cy="6692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400" b="0" strike="noStrike" spc="-1">
                <a:solidFill>
                  <a:srgbClr val="000000"/>
                </a:solidFill>
                <a:latin typeface="Arial"/>
                <a:ea typeface="Arial Unicode M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0" y="164520"/>
            <a:ext cx="12191760" cy="76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1219320">
              <a:lnSpc>
                <a:spcPct val="100000"/>
              </a:lnSpc>
              <a:spcBef>
                <a:spcPts val="961"/>
              </a:spcBef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chemeClr val="dk1"/>
                </a:solidFill>
                <a:latin typeface="Arial"/>
                <a:ea typeface="Arial Unicode MS"/>
              </a:rPr>
              <a:t>BASIC LAYOUT</a:t>
            </a:r>
            <a:endParaRPr lang="en-US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0" y="932760"/>
            <a:ext cx="12191760" cy="38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1219320">
              <a:lnSpc>
                <a:spcPct val="100000"/>
              </a:lnSpc>
              <a:spcBef>
                <a:spcPts val="374"/>
              </a:spcBef>
              <a:buNone/>
              <a:tabLst>
                <a:tab pos="0" algn="l"/>
              </a:tabLst>
            </a:pPr>
            <a:r>
              <a:rPr lang="en-US" sz="1870" b="0" strike="noStrike" spc="-1">
                <a:solidFill>
                  <a:schemeClr val="dk1"/>
                </a:solidFill>
                <a:latin typeface="Arial"/>
                <a:ea typeface="Arial Unicode MS"/>
              </a:rPr>
              <a:t>Insert the title of your subtitle Here</a:t>
            </a:r>
            <a:endParaRPr lang="en-US" sz="187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0" name="Rectangle 1"/>
          <p:cNvSpPr/>
          <p:nvPr/>
        </p:nvSpPr>
        <p:spPr>
          <a:xfrm>
            <a:off x="4037400" y="0"/>
            <a:ext cx="4128120" cy="6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5840" rIns="90000" bIns="158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latin typeface="Arial"/>
              <a:ea typeface="Arial Unicode MS"/>
            </a:endParaRPr>
          </a:p>
        </p:txBody>
      </p:sp>
      <p:sp>
        <p:nvSpPr>
          <p:cNvPr id="171" name="Rectangle 4"/>
          <p:cNvSpPr/>
          <p:nvPr/>
        </p:nvSpPr>
        <p:spPr>
          <a:xfrm>
            <a:off x="0" y="6753240"/>
            <a:ext cx="12191760" cy="11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latin typeface="Arial"/>
              <a:ea typeface="Arial Unicode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0" y="164520"/>
            <a:ext cx="12191760" cy="76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1219320">
              <a:lnSpc>
                <a:spcPct val="100000"/>
              </a:lnSpc>
              <a:spcBef>
                <a:spcPts val="961"/>
              </a:spcBef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BASIC LAYOUT</a:t>
            </a:r>
            <a:endParaRPr lang="en-US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0" y="932760"/>
            <a:ext cx="12191760" cy="38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1219320">
              <a:lnSpc>
                <a:spcPct val="100000"/>
              </a:lnSpc>
              <a:spcBef>
                <a:spcPts val="374"/>
              </a:spcBef>
              <a:buNone/>
              <a:tabLst>
                <a:tab pos="0" algn="l"/>
              </a:tabLst>
            </a:pPr>
            <a:r>
              <a:rPr lang="en-US" sz="187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Insert the title of your subtitle Here</a:t>
            </a:r>
            <a:endParaRPr lang="en-US" sz="187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4" name="Rectangle 1"/>
          <p:cNvSpPr/>
          <p:nvPr/>
        </p:nvSpPr>
        <p:spPr>
          <a:xfrm>
            <a:off x="4037400" y="0"/>
            <a:ext cx="4128120" cy="6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5840" rIns="90000" bIns="158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latin typeface="Arial"/>
              <a:ea typeface="Arial Unicode MS"/>
            </a:endParaRPr>
          </a:p>
        </p:txBody>
      </p:sp>
      <p:sp>
        <p:nvSpPr>
          <p:cNvPr id="175" name="Rectangle 4"/>
          <p:cNvSpPr/>
          <p:nvPr/>
        </p:nvSpPr>
        <p:spPr>
          <a:xfrm>
            <a:off x="0" y="6753240"/>
            <a:ext cx="12191760" cy="11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latin typeface="Arial"/>
              <a:ea typeface="Arial Unicode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2735640" y="164520"/>
            <a:ext cx="9456120" cy="76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1219320">
              <a:lnSpc>
                <a:spcPct val="100000"/>
              </a:lnSpc>
              <a:spcBef>
                <a:spcPts val="961"/>
              </a:spcBef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BASIC LAYOUT</a:t>
            </a:r>
            <a:endParaRPr lang="en-US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2735640" y="932760"/>
            <a:ext cx="9456120" cy="38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1219320">
              <a:lnSpc>
                <a:spcPct val="100000"/>
              </a:lnSpc>
              <a:spcBef>
                <a:spcPts val="374"/>
              </a:spcBef>
              <a:buNone/>
              <a:tabLst>
                <a:tab pos="0" algn="l"/>
              </a:tabLst>
            </a:pPr>
            <a:r>
              <a:rPr lang="en-US" sz="187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Insert the title of your subtitle Here</a:t>
            </a:r>
            <a:endParaRPr lang="en-US" sz="187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8" name="Rectangle 4"/>
          <p:cNvSpPr/>
          <p:nvPr/>
        </p:nvSpPr>
        <p:spPr>
          <a:xfrm>
            <a:off x="0" y="0"/>
            <a:ext cx="2543400" cy="686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latin typeface="Arial"/>
              <a:ea typeface="Arial Unicode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0" y="242280"/>
            <a:ext cx="12191760" cy="76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1219320">
              <a:lnSpc>
                <a:spcPct val="100000"/>
              </a:lnSpc>
              <a:spcBef>
                <a:spcPts val="961"/>
              </a:spcBef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chemeClr val="dk1"/>
                </a:solidFill>
                <a:latin typeface="Arial"/>
                <a:ea typeface="Arial Unicode MS"/>
              </a:rPr>
              <a:t>IMAGES &amp; CONTENTS</a:t>
            </a:r>
            <a:endParaRPr lang="en-US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0" y="1010160"/>
            <a:ext cx="12191760" cy="38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1219320">
              <a:lnSpc>
                <a:spcPct val="100000"/>
              </a:lnSpc>
              <a:spcBef>
                <a:spcPts val="374"/>
              </a:spcBef>
              <a:buNone/>
              <a:tabLst>
                <a:tab pos="0" algn="l"/>
              </a:tabLst>
            </a:pPr>
            <a:r>
              <a:rPr lang="en-US" sz="187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Insert the title of your subtitle Here</a:t>
            </a:r>
            <a:endParaRPr lang="en-US" sz="187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1" name="Rectangle 1"/>
          <p:cNvSpPr/>
          <p:nvPr/>
        </p:nvSpPr>
        <p:spPr>
          <a:xfrm>
            <a:off x="0" y="2277000"/>
            <a:ext cx="12191760" cy="2399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122040" tIns="60840" rIns="122040" bIns="6084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latin typeface="Arial"/>
              <a:ea typeface="Arial Unicode MS"/>
            </a:endParaRPr>
          </a:p>
        </p:txBody>
      </p:sp>
      <p:sp>
        <p:nvSpPr>
          <p:cNvPr id="182" name="Isosceles Triangle 2"/>
          <p:cNvSpPr/>
          <p:nvPr/>
        </p:nvSpPr>
        <p:spPr>
          <a:xfrm rot="10800000">
            <a:off x="1583640" y="4677840"/>
            <a:ext cx="383760" cy="33084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122040" tIns="60840" rIns="122040" bIns="6084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latin typeface="Arial"/>
              <a:ea typeface="Arial Unicode MS"/>
            </a:endParaRPr>
          </a:p>
        </p:txBody>
      </p:sp>
      <p:sp>
        <p:nvSpPr>
          <p:cNvPr id="183" name="Isosceles Triangle 11"/>
          <p:cNvSpPr/>
          <p:nvPr/>
        </p:nvSpPr>
        <p:spPr>
          <a:xfrm rot="10800000">
            <a:off x="4464000" y="4677840"/>
            <a:ext cx="383760" cy="33084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122040" tIns="60840" rIns="122040" bIns="6084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latin typeface="Arial"/>
              <a:ea typeface="Arial Unicode MS"/>
            </a:endParaRPr>
          </a:p>
        </p:txBody>
      </p:sp>
      <p:sp>
        <p:nvSpPr>
          <p:cNvPr id="184" name="Isosceles Triangle 12"/>
          <p:cNvSpPr/>
          <p:nvPr/>
        </p:nvSpPr>
        <p:spPr>
          <a:xfrm rot="10800000">
            <a:off x="7344360" y="4677840"/>
            <a:ext cx="383760" cy="33084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122040" tIns="60840" rIns="122040" bIns="6084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latin typeface="Arial"/>
              <a:ea typeface="Arial Unicode MS"/>
            </a:endParaRPr>
          </a:p>
        </p:txBody>
      </p:sp>
      <p:sp>
        <p:nvSpPr>
          <p:cNvPr id="185" name="Isosceles Triangle 13"/>
          <p:cNvSpPr/>
          <p:nvPr/>
        </p:nvSpPr>
        <p:spPr>
          <a:xfrm rot="10800000">
            <a:off x="10224720" y="4677840"/>
            <a:ext cx="383760" cy="33084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122040" tIns="60840" rIns="122040" bIns="6084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latin typeface="Arial"/>
              <a:ea typeface="Arial Unicode MS"/>
            </a:endParaRPr>
          </a:p>
        </p:txBody>
      </p:sp>
      <p:sp>
        <p:nvSpPr>
          <p:cNvPr id="186" name="Rectangle 14"/>
          <p:cNvSpPr/>
          <p:nvPr/>
        </p:nvSpPr>
        <p:spPr>
          <a:xfrm>
            <a:off x="4037400" y="0"/>
            <a:ext cx="4128120" cy="6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5840" rIns="90000" bIns="158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latin typeface="Arial"/>
              <a:ea typeface="Arial Unicode MS"/>
            </a:endParaRPr>
          </a:p>
        </p:txBody>
      </p:sp>
      <p:sp>
        <p:nvSpPr>
          <p:cNvPr id="187" name="Rectangle 15"/>
          <p:cNvSpPr/>
          <p:nvPr/>
        </p:nvSpPr>
        <p:spPr>
          <a:xfrm>
            <a:off x="0" y="6753240"/>
            <a:ext cx="12191760" cy="11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latin typeface="Arial"/>
              <a:ea typeface="Arial Unicode MS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815400" y="2517120"/>
            <a:ext cx="1919520" cy="191952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Your Picture Here</a:t>
            </a:r>
            <a:endParaRPr lang="en-US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3695760" y="2517120"/>
            <a:ext cx="1919520" cy="191952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Your Picture Here</a:t>
            </a:r>
            <a:endParaRPr lang="en-US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6576120" y="2517120"/>
            <a:ext cx="1919520" cy="191952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Your Picture Here</a:t>
            </a:r>
            <a:endParaRPr lang="en-US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9456480" y="2517120"/>
            <a:ext cx="1919520" cy="191952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Your Picture Here</a:t>
            </a:r>
            <a:endParaRPr lang="en-US" sz="16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"/>
          <p:cNvSpPr/>
          <p:nvPr/>
        </p:nvSpPr>
        <p:spPr>
          <a:xfrm>
            <a:off x="5231880" y="2277000"/>
            <a:ext cx="5711760" cy="393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122040" tIns="60840" rIns="122040" bIns="6084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2400" b="0" strike="noStrike" spc="-1">
              <a:solidFill>
                <a:srgbClr val="404040"/>
              </a:solidFill>
              <a:latin typeface="Arial"/>
              <a:ea typeface="Arial Unicode MS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1103400" y="1412640"/>
            <a:ext cx="4559760" cy="369576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Your Picture Here</a:t>
            </a:r>
            <a:endParaRPr lang="en-US" sz="16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0" y="990720"/>
            <a:ext cx="3887280" cy="586692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Your Picture Here</a:t>
            </a:r>
            <a:endParaRPr lang="en-US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079880" y="0"/>
            <a:ext cx="8111880" cy="362052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Your Picture Here</a:t>
            </a:r>
            <a:endParaRPr lang="en-US" sz="16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0" y="1013400"/>
            <a:ext cx="3887280" cy="35672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Your Picture Here</a:t>
            </a:r>
            <a:endParaRPr lang="en-US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8304120" y="0"/>
            <a:ext cx="3887280" cy="4580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Your Picture Here</a:t>
            </a:r>
            <a:endParaRPr lang="en-US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0" y="4773240"/>
            <a:ext cx="6095520" cy="208440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Your Picture Here</a:t>
            </a:r>
            <a:endParaRPr lang="en-US" sz="16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0" y="242280"/>
            <a:ext cx="12191760" cy="76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1219320">
              <a:lnSpc>
                <a:spcPct val="100000"/>
              </a:lnSpc>
              <a:spcBef>
                <a:spcPts val="961"/>
              </a:spcBef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IMAGES &amp; CONTENTS</a:t>
            </a:r>
            <a:endParaRPr lang="en-US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0" y="1010160"/>
            <a:ext cx="12191760" cy="38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1219320">
              <a:lnSpc>
                <a:spcPct val="100000"/>
              </a:lnSpc>
              <a:spcBef>
                <a:spcPts val="374"/>
              </a:spcBef>
              <a:buNone/>
              <a:tabLst>
                <a:tab pos="0" algn="l"/>
              </a:tabLst>
            </a:pPr>
            <a:r>
              <a:rPr lang="en-US" sz="187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Insert the title of your subtitle Here</a:t>
            </a:r>
            <a:endParaRPr lang="en-US" sz="187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1" name="Rectangle 1"/>
          <p:cNvSpPr/>
          <p:nvPr/>
        </p:nvSpPr>
        <p:spPr>
          <a:xfrm>
            <a:off x="595080" y="4101480"/>
            <a:ext cx="2399760" cy="2303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122040" tIns="60840" rIns="122040" bIns="6084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600" b="0" strike="noStrike" spc="-1">
              <a:solidFill>
                <a:srgbClr val="404040"/>
              </a:solidFill>
              <a:latin typeface="Arial"/>
              <a:ea typeface="Arial Unicode MS"/>
            </a:endParaRPr>
          </a:p>
        </p:txBody>
      </p:sp>
      <p:sp>
        <p:nvSpPr>
          <p:cNvPr id="202" name="Rectangle 11"/>
          <p:cNvSpPr/>
          <p:nvPr/>
        </p:nvSpPr>
        <p:spPr>
          <a:xfrm>
            <a:off x="9196920" y="1700640"/>
            <a:ext cx="2399760" cy="2303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122040" tIns="60840" rIns="122040" bIns="6084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600" b="0" strike="noStrike" spc="-1">
              <a:solidFill>
                <a:srgbClr val="404040"/>
              </a:solidFill>
              <a:latin typeface="Arial"/>
              <a:ea typeface="Arial Unicode MS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95080" y="1700640"/>
            <a:ext cx="2399760" cy="2303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Your Picture Here</a:t>
            </a:r>
            <a:endParaRPr lang="en-US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9196920" y="4101480"/>
            <a:ext cx="2399760" cy="2303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Your Picture Here</a:t>
            </a:r>
            <a:endParaRPr lang="en-US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3119760" y="4101480"/>
            <a:ext cx="5952240" cy="2303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Your Picture Here</a:t>
            </a:r>
            <a:endParaRPr lang="en-US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3119760" y="1700640"/>
            <a:ext cx="5952240" cy="2303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Arial Unicode MS"/>
              </a:rPr>
              <a:t>Your Picture Here</a:t>
            </a:r>
            <a:endParaRPr lang="en-US" sz="16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 l="1000" t="-997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"/>
          <p:cNvSpPr/>
          <p:nvPr/>
        </p:nvSpPr>
        <p:spPr>
          <a:xfrm>
            <a:off x="-19080" y="1905120"/>
            <a:ext cx="12210840" cy="4952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" name="Прямоугольник 8"/>
          <p:cNvSpPr/>
          <p:nvPr/>
        </p:nvSpPr>
        <p:spPr>
          <a:xfrm>
            <a:off x="-19080" y="0"/>
            <a:ext cx="12210840" cy="4438440"/>
          </a:xfrm>
          <a:custGeom>
            <a:avLst/>
            <a:gdLst>
              <a:gd name="textAreaLeft" fmla="*/ 0 w 12210840"/>
              <a:gd name="textAreaRight" fmla="*/ 12211200 w 12210840"/>
              <a:gd name="textAreaTop" fmla="*/ 0 h 4438440"/>
              <a:gd name="textAreaBottom" fmla="*/ 4438800 h 4438440"/>
            </a:gdLst>
            <a:ahLst/>
            <a:cxnLst/>
            <a:rect l="textAreaLeft" t="textAreaTop" r="textAreaRight" b="textAreaBottom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" name="Прямоугольник 3"/>
          <p:cNvSpPr/>
          <p:nvPr/>
        </p:nvSpPr>
        <p:spPr>
          <a:xfrm>
            <a:off x="1085760" y="1009800"/>
            <a:ext cx="10019880" cy="5238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body"/>
          </p:nvPr>
        </p:nvSpPr>
        <p:spPr>
          <a:xfrm>
            <a:off x="1847880" y="2819520"/>
            <a:ext cx="8496000" cy="2800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 l="1000" t="-997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24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6E98247-22CA-4356-8F3C-F52F976A1AFC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 l="1000" t="-997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0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31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FE8A12B-9111-4FF6-9E85-F167B8E9D5D5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 l="1000" t="-997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35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6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37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D549269-BF86-465E-82A5-A4027B345D89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 l="1000" t="-997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7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48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9C1D05E-2C00-4984-9143-10FC584AC772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 l="1000" t="-997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52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93ECEFB-805F-4C29-B533-EF333B2E0122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30"/>
          <p:cNvSpPr/>
          <p:nvPr/>
        </p:nvSpPr>
        <p:spPr>
          <a:xfrm>
            <a:off x="-4320" y="6053760"/>
            <a:ext cx="12196080" cy="438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8" name="Rectangle 31"/>
          <p:cNvSpPr/>
          <p:nvPr/>
        </p:nvSpPr>
        <p:spPr>
          <a:xfrm>
            <a:off x="302040" y="5901840"/>
            <a:ext cx="45360" cy="613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9" name="Slide Number Placeholder 2"/>
          <p:cNvSpPr/>
          <p:nvPr/>
        </p:nvSpPr>
        <p:spPr>
          <a:xfrm>
            <a:off x="8763120" y="650880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 defTabSz="914400">
              <a:lnSpc>
                <a:spcPct val="100000"/>
              </a:lnSpc>
            </a:pPr>
            <a:endParaRPr lang="en-US" sz="1200" b="0" strike="noStrike" spc="-1">
              <a:solidFill>
                <a:schemeClr val="dk1">
                  <a:tint val="75000"/>
                </a:schemeClr>
              </a:solidFill>
              <a:latin typeface="Calibri"/>
            </a:endParaRPr>
          </a:p>
        </p:txBody>
      </p:sp>
      <p:sp>
        <p:nvSpPr>
          <p:cNvPr id="210" name="Right Triangle 45"/>
          <p:cNvSpPr/>
          <p:nvPr/>
        </p:nvSpPr>
        <p:spPr>
          <a:xfrm flipV="1">
            <a:off x="9506880" y="5939280"/>
            <a:ext cx="1291320" cy="1157400"/>
          </a:xfrm>
          <a:prstGeom prst="rtTriangle">
            <a:avLst/>
          </a:prstGeom>
          <a:solidFill>
            <a:srgbClr val="F2F2F2">
              <a:alpha val="17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ID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1" name="Right Triangle 36"/>
          <p:cNvSpPr/>
          <p:nvPr/>
        </p:nvSpPr>
        <p:spPr>
          <a:xfrm flipH="1">
            <a:off x="7044840" y="-64800"/>
            <a:ext cx="5146200" cy="5852160"/>
          </a:xfrm>
          <a:prstGeom prst="rtTriangle">
            <a:avLst/>
          </a:prstGeom>
          <a:solidFill>
            <a:srgbClr val="F2F2F2">
              <a:alpha val="17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ID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2" name="Rectangle 44"/>
          <p:cNvSpPr/>
          <p:nvPr/>
        </p:nvSpPr>
        <p:spPr>
          <a:xfrm>
            <a:off x="2698200" y="1476000"/>
            <a:ext cx="6829200" cy="2796840"/>
          </a:xfrm>
          <a:prstGeom prst="rect">
            <a:avLst/>
          </a:prstGeom>
          <a:gradFill rotWithShape="0">
            <a:gsLst>
              <a:gs pos="2655">
                <a:srgbClr val="FFFFFF">
                  <a:alpha val="0"/>
                </a:srgbClr>
              </a:gs>
              <a:gs pos="15000">
                <a:srgbClr val="FFFFFF">
                  <a:alpha val="34000"/>
                </a:srgbClr>
              </a:gs>
              <a:gs pos="51000">
                <a:srgbClr val="FFFFFF"/>
              </a:gs>
              <a:gs pos="94000">
                <a:srgbClr val="FFFFFF">
                  <a:alpha val="34000"/>
                </a:srgbClr>
              </a:gs>
              <a:gs pos="100000">
                <a:srgbClr val="FFFFFF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5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Submitted in the partial fulfillment for the award of the degree of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5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BACHELOR OF ENGINEERING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5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 IN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5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B.E. C.S.E. (I.O.T)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Right Triangle 42"/>
          <p:cNvSpPr/>
          <p:nvPr/>
        </p:nvSpPr>
        <p:spPr>
          <a:xfrm rot="10800000" flipV="1">
            <a:off x="9830160" y="5334480"/>
            <a:ext cx="2366280" cy="159984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4" name="TextBox 35"/>
          <p:cNvSpPr/>
          <p:nvPr/>
        </p:nvSpPr>
        <p:spPr>
          <a:xfrm>
            <a:off x="6881400" y="6019560"/>
            <a:ext cx="4928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strike="noStrike" spc="-1">
                <a:solidFill>
                  <a:srgbClr val="595959"/>
                </a:solidFill>
                <a:latin typeface="Casper"/>
                <a:ea typeface="Karla"/>
              </a:rPr>
              <a:t>DISCOVER . </a:t>
            </a:r>
            <a:r>
              <a:rPr lang="en-US" sz="2000" b="1" strike="noStrike" spc="-1">
                <a:solidFill>
                  <a:srgbClr val="C00000"/>
                </a:solidFill>
                <a:latin typeface="Casper"/>
                <a:ea typeface="Karla"/>
              </a:rPr>
              <a:t>LEARN</a:t>
            </a:r>
            <a:r>
              <a:rPr lang="en-US" sz="2000" b="1" strike="noStrike" spc="-1">
                <a:solidFill>
                  <a:srgbClr val="595959"/>
                </a:solidFill>
                <a:latin typeface="Casper"/>
                <a:ea typeface="Karla"/>
              </a:rPr>
              <a:t> . EMPOWER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5" name="Rectangle 51"/>
          <p:cNvSpPr/>
          <p:nvPr/>
        </p:nvSpPr>
        <p:spPr>
          <a:xfrm>
            <a:off x="6885720" y="6043680"/>
            <a:ext cx="45360" cy="370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6" name="TextBox 52"/>
          <p:cNvSpPr/>
          <p:nvPr/>
        </p:nvSpPr>
        <p:spPr>
          <a:xfrm>
            <a:off x="443520" y="6014160"/>
            <a:ext cx="5882400" cy="41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622440">
              <a:lnSpc>
                <a:spcPct val="90000"/>
              </a:lnSpc>
              <a:spcAft>
                <a:spcPts val="839"/>
              </a:spcAft>
            </a:pPr>
            <a:r>
              <a:rPr lang="en-US" sz="2400" b="1" strike="noStrike" spc="-1">
                <a:solidFill>
                  <a:srgbClr val="FF0000"/>
                </a:solidFill>
                <a:latin typeface="Times New Roman"/>
              </a:rPr>
              <a:t>Department of AIT-CSE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7" name="TextBox 25"/>
          <p:cNvSpPr/>
          <p:nvPr/>
        </p:nvSpPr>
        <p:spPr>
          <a:xfrm>
            <a:off x="1657080" y="443160"/>
            <a:ext cx="847656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3600" b="1" strike="noStrike" spc="-1">
                <a:solidFill>
                  <a:schemeClr val="dk1"/>
                </a:solidFill>
                <a:latin typeface="Arial Black"/>
              </a:rPr>
              <a:t>AIR QUALITY MONITORING SYSTEM USING I.O.T</a:t>
            </a:r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8" name="TextBox 4"/>
          <p:cNvSpPr/>
          <p:nvPr/>
        </p:nvSpPr>
        <p:spPr>
          <a:xfrm>
            <a:off x="1680120" y="4713480"/>
            <a:ext cx="3101040" cy="130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strike="noStrike" spc="-1">
                <a:solidFill>
                  <a:schemeClr val="dk1"/>
                </a:solidFill>
                <a:latin typeface="Calibri"/>
              </a:rPr>
              <a:t>Submitted by: 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Lakshay Yadav   22BIT70026 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Nishant Kumar  22BIT70021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Nitin Yadav         22BIT70028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9" name="TextBox 5"/>
          <p:cNvSpPr/>
          <p:nvPr/>
        </p:nvSpPr>
        <p:spPr>
          <a:xfrm>
            <a:off x="7664400" y="4725720"/>
            <a:ext cx="2942640" cy="100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strike="noStrike" spc="-1">
                <a:solidFill>
                  <a:schemeClr val="dk1"/>
                </a:solidFill>
                <a:latin typeface="Calibri"/>
              </a:rPr>
              <a:t>Under the Supervision of: 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Dr. Sonal Rattan 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51B3D4E-B55E-42A1-B7FB-87CA458D13CA}" type="slidenum"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D71C-BD4F-EEFC-7337-7897E8B3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DRAWBACKS…..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837EC-3743-B144-EE0B-497ED2F368C2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dirty="0"/>
              <a:t>HARDWARE SHAVY IMPLEMENTATION</a:t>
            </a:r>
          </a:p>
          <a:p>
            <a:r>
              <a:rPr lang="en-US" dirty="0"/>
              <a:t>DEPENDENCY ON CLOUD</a:t>
            </a:r>
          </a:p>
          <a:p>
            <a:r>
              <a:rPr lang="en-US" dirty="0"/>
              <a:t>NO DOMESTIC USE</a:t>
            </a:r>
          </a:p>
          <a:p>
            <a:r>
              <a:rPr lang="en-US" dirty="0"/>
              <a:t>COMPLEX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109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chemeClr val="dk1"/>
                </a:solidFill>
                <a:latin typeface="Calibri Light"/>
              </a:rPr>
              <a:t>Conclusion</a:t>
            </a:r>
            <a:endParaRPr lang="en-US" sz="4400" b="1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“Be a part of the solution not the part of the pollution”</a:t>
            </a: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The above mentioned solutions have been proven highly effective to combat against air pollution. Air pollution is the major affecting factor to our environment and also affects the human health.</a:t>
            </a: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By using IOT we can fight the risk of spread air borne diseases, global warming and many such problems to a larger extent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53069D2-4C5E-47C2-83BC-3453FF433DD5}" type="slidenum"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References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874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63360" algn="just">
              <a:lnSpc>
                <a:spcPct val="108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OpenSymbol"/>
              <a:buAutoNum type="arabicPlain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Harsh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Gupta,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Dhananjay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Bhardwaj,</a:t>
            </a:r>
            <a:r>
              <a:rPr lang="en-US" sz="2800" b="0" strike="noStrike" spc="-287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2">
                <a:solidFill>
                  <a:schemeClr val="dk1"/>
                </a:solidFill>
                <a:latin typeface="Calibri"/>
                <a:ea typeface="Times New Roman"/>
              </a:rPr>
              <a:t>Himanshu</a:t>
            </a:r>
            <a:r>
              <a:rPr lang="en-US" sz="2800" b="0" strike="noStrike" spc="-137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Agrawal,</a:t>
            </a:r>
            <a:r>
              <a:rPr lang="en-US" sz="2800" b="0" strike="noStrike" spc="-86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Vinay</a:t>
            </a:r>
            <a:r>
              <a:rPr lang="en-US" sz="2800" b="0" strike="noStrike" spc="-137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Anand</a:t>
            </a:r>
            <a:r>
              <a:rPr lang="en-US" sz="2800" b="0" strike="noStrike" spc="-92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Tikkiwal,</a:t>
            </a:r>
            <a:r>
              <a:rPr lang="en-US" sz="2800" b="0" strike="noStrike" spc="-287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Arun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Kumar,(2019)‘An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IoT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Based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Air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Pollution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Monitoring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System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for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Smart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Cities’, ICSETS.</a:t>
            </a:r>
            <a:endParaRPr lang="en-US" sz="2800" b="0" strike="noStrike" spc="-1">
              <a:solidFill>
                <a:srgbClr val="FFFFFF"/>
              </a:solidFill>
              <a:latin typeface="Times New Roman"/>
            </a:endParaRPr>
          </a:p>
          <a:p>
            <a:pPr marL="63360" algn="just">
              <a:lnSpc>
                <a:spcPct val="108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OpenSymbol"/>
              <a:buAutoNum type="arabicPlain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Monika</a:t>
            </a:r>
            <a:r>
              <a:rPr lang="en-US" sz="2800" b="0" strike="noStrike" spc="-12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Singh, Misha Kumari,Pradeep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Kumar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Chauhan,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(2019)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‘IoT</a:t>
            </a:r>
            <a:r>
              <a:rPr lang="en-US" sz="2800" b="0" strike="noStrike" spc="-287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Based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Air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Pollution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Monitoring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System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using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Arduino’,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International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Research</a:t>
            </a:r>
            <a:r>
              <a:rPr lang="en-US" sz="2800" b="0" strike="noStrike" spc="-287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Journal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of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Engineering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and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Technology,</a:t>
            </a:r>
            <a:r>
              <a:rPr lang="en-US" sz="2800" b="0" strike="noStrike" spc="-287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IRJET.</a:t>
            </a:r>
            <a:endParaRPr lang="en-US" sz="2800" b="0" strike="noStrike" spc="-1">
              <a:solidFill>
                <a:srgbClr val="FFFFFF"/>
              </a:solidFill>
              <a:latin typeface="Times New Roman"/>
            </a:endParaRPr>
          </a:p>
          <a:p>
            <a:pPr marL="63360" algn="just">
              <a:lnSpc>
                <a:spcPct val="108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OpenSymbol"/>
              <a:buAutoNum type="arabicPlain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Nitin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Sadashiv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Desai,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John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Sahaya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RaniAlex,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(2017)‘IoT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based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air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pollution monitoring and predictor system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on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Beagle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Bone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Black’,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International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Conference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on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Nextgen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Electronic</a:t>
            </a:r>
            <a:r>
              <a:rPr lang="en-US" sz="2800" b="0" strike="noStrike" spc="4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Technologies,</a:t>
            </a:r>
            <a:r>
              <a:rPr lang="en-US" sz="2800" b="0" strike="noStrike" spc="-15">
                <a:solidFill>
                  <a:schemeClr val="dk1"/>
                </a:solidFill>
                <a:latin typeface="Calibri"/>
                <a:ea typeface="Times New Roman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  <a:ea typeface="Times New Roman"/>
              </a:rPr>
              <a:t>ICNET.</a:t>
            </a:r>
            <a:endParaRPr lang="en-US" sz="2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50C43E2-0CDA-4E8A-87A8-6ADC9B865701}" type="slidenum"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885600" y="365040"/>
            <a:ext cx="10515240" cy="975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chemeClr val="dk1"/>
                </a:solidFill>
                <a:latin typeface="Times New Roman"/>
              </a:rPr>
              <a:t>Outline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838080" y="1588320"/>
            <a:ext cx="10515240" cy="4951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Times New Roman"/>
              </a:rPr>
              <a:t>Introduction to Project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Times New Roman"/>
              </a:rPr>
              <a:t>Development of IOT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Times New Roman"/>
              </a:rPr>
              <a:t>How IOT helped in air pollution managment 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Times New Roman"/>
              </a:rPr>
              <a:t>Pre-existing Solutions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2">
                <a:solidFill>
                  <a:schemeClr val="dk1"/>
                </a:solidFill>
                <a:latin typeface="Times New Roman"/>
              </a:rPr>
              <a:t>Results and Outputs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2">
                <a:solidFill>
                  <a:schemeClr val="dk1"/>
                </a:solidFill>
                <a:latin typeface="Times New Roman"/>
              </a:rPr>
              <a:t>Drawbacks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Times New Roman"/>
              </a:rPr>
              <a:t>Conclusion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Times New Roman"/>
              </a:rPr>
              <a:t>References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2" name="Title 2"/>
          <p:cNvSpPr txBox="1"/>
          <p:nvPr/>
        </p:nvSpPr>
        <p:spPr>
          <a:xfrm>
            <a:off x="1004040" y="1052280"/>
            <a:ext cx="6910200" cy="1164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defTabSz="914400">
              <a:lnSpc>
                <a:spcPct val="90000"/>
              </a:lnSpc>
            </a:pP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3" name="Footer Placeholder 4"/>
          <p:cNvSpPr txBox="1"/>
          <p:nvPr/>
        </p:nvSpPr>
        <p:spPr>
          <a:xfrm>
            <a:off x="336600" y="62373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strike="noStrike" spc="-1">
                <a:solidFill>
                  <a:schemeClr val="lt1"/>
                </a:solidFill>
                <a:latin typeface="Biome"/>
              </a:rPr>
              <a:t>Role of IOT for controlling air pollution</a:t>
            </a:r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E7071AC-58D6-4C2D-8607-57C2BFD8D579}" type="slidenum"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chemeClr val="dk1"/>
                </a:solidFill>
                <a:latin typeface="Calibri Light"/>
              </a:rPr>
              <a:t>Introduction to Project</a:t>
            </a:r>
            <a:endParaRPr lang="en-US" sz="4400" b="1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914400" y="2971800"/>
            <a:ext cx="9074880" cy="372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20+ years of research in the field of cell mutation</a:t>
            </a: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Author of “Our Bodies, Our Cells” and several research papers on DNA</a:t>
            </a: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Trey Research board member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914400" y="1690200"/>
            <a:ext cx="7772400" cy="91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4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111111"/>
                </a:solidFill>
                <a:latin typeface="Biome"/>
              </a:rPr>
              <a:t>We live in a world where the word “pollution” has become part and parcel of our daily life </a:t>
            </a:r>
            <a:endParaRPr lang="en-US" sz="2000" b="0" strike="noStrike" spc="-1">
              <a:solidFill>
                <a:srgbClr val="11111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9DE203E-2493-4C3A-AD9C-5A3FB0EFA39A}" type="slidenum"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10"/>
          <p:cNvPicPr/>
          <p:nvPr/>
        </p:nvPicPr>
        <p:blipFill>
          <a:blip r:embed="rId2"/>
          <a:stretch/>
        </p:blipFill>
        <p:spPr>
          <a:xfrm>
            <a:off x="1143000" y="457200"/>
            <a:ext cx="10287000" cy="5786280"/>
          </a:xfrm>
          <a:prstGeom prst="rect">
            <a:avLst/>
          </a:prstGeom>
          <a:ln w="228600" cap="sq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332B747-28C3-4DDF-8696-98A2BF30F4FE}" type="slidenum"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chemeClr val="dk1"/>
                </a:solidFill>
                <a:latin typeface="Calibri Light"/>
              </a:rPr>
              <a:t>Development of IOT</a:t>
            </a:r>
            <a:endParaRPr lang="en-US" sz="4400" b="1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914400" y="1828800"/>
            <a:ext cx="8915400" cy="4572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Normal Sensors v/s Smart Sensors</a:t>
            </a: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Increases speed and efficiency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Automation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Accuracy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Space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9980FB-69FA-4C7C-9D97-9E5BAF292B29}" type="slidenum"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chemeClr val="dk1"/>
                </a:solidFill>
                <a:latin typeface="Calibri Light"/>
              </a:rPr>
              <a:t>How IOT has helped in air pollution managment</a:t>
            </a:r>
            <a:endParaRPr lang="en-US" sz="4400" b="1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ARIMA – smart model to predict pollution level from harmful air pollutants. </a:t>
            </a: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Effective air monitoring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Detection of toxic gases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Meet air quality standards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Better human health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478D98B-5F4E-4B54-BDFD-DF6C145E112A}" type="slidenum"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chemeClr val="dk1"/>
                </a:solidFill>
                <a:latin typeface="Calibri Light"/>
              </a:rPr>
              <a:t>Pre-existing solutions</a:t>
            </a:r>
            <a:endParaRPr lang="en-US" sz="4400" b="1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Monika Singh Et al. August 2019 proposed on Air Pollution Monitoring System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K.S.E. Phala Et al. In November 2014 presented an air quality monitoring system that consists of air quality monitoring station.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Nitin Sadashiv Desai Et al. In 2017 proposed a system which can detect air pollution using beagle bone.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Harsh Gupta Et al. In 2019 presented an IOT based Air Pollution Monitoring System.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6E70A4E-06B3-4D62-A7EE-825709E001C9}" type="slidenum"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EB12-BB5B-82A8-AA1E-12A44347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USED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0A93A-6FC9-AF48-6A30-83C908E918A8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dirty="0"/>
              <a:t>ARDUINO UNO </a:t>
            </a:r>
          </a:p>
          <a:p>
            <a:r>
              <a:rPr lang="en-US" dirty="0"/>
              <a:t>ESP8266</a:t>
            </a:r>
          </a:p>
          <a:p>
            <a:r>
              <a:rPr lang="en-US" dirty="0"/>
              <a:t>MQ135 GAS SENSOR</a:t>
            </a:r>
          </a:p>
          <a:p>
            <a:r>
              <a:rPr lang="en-US" dirty="0"/>
              <a:t>LCD</a:t>
            </a:r>
          </a:p>
          <a:p>
            <a:r>
              <a:rPr lang="en-US" dirty="0"/>
              <a:t>BEAGLE BONE </a:t>
            </a:r>
          </a:p>
          <a:p>
            <a:r>
              <a:rPr lang="en-US" dirty="0"/>
              <a:t>GSM MODULE</a:t>
            </a:r>
          </a:p>
          <a:p>
            <a:r>
              <a:rPr lang="en-US" dirty="0"/>
              <a:t>BUZZER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66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chemeClr val="dk1"/>
                </a:solidFill>
                <a:latin typeface="Calibri Light"/>
              </a:rPr>
              <a:t>Drawbacks</a:t>
            </a:r>
            <a:endParaRPr lang="en-US" sz="4400" b="1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There are some disadvantages/drawbacks related to current air pollution monitoring system some of them are as follows:-</a:t>
            </a: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These sensors have high power consumption which increases the cost</a:t>
            </a: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Ease of Access</a:t>
            </a: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As this devices are interconnected via internet there are possibilities that they can get hacked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69B17A-A1E5-4597-A4E2-46DD756F40DA}" type="slidenum"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9.xml><?xml version="1.0" encoding="utf-8"?>
<a:theme xmlns:a="http://schemas.openxmlformats.org/drawingml/2006/main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6130</TotalTime>
  <Words>541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39</vt:i4>
      </vt:variant>
      <vt:variant>
        <vt:lpstr>Slide Titles</vt:lpstr>
      </vt:variant>
      <vt:variant>
        <vt:i4>12</vt:i4>
      </vt:variant>
    </vt:vector>
  </HeadingPairs>
  <TitlesOfParts>
    <vt:vector size="61" baseType="lpstr">
      <vt:lpstr>Arial</vt:lpstr>
      <vt:lpstr>Arial Black</vt:lpstr>
      <vt:lpstr>Biome</vt:lpstr>
      <vt:lpstr>Calibri</vt:lpstr>
      <vt:lpstr>Calibri Light</vt:lpstr>
      <vt:lpstr>Casper</vt:lpstr>
      <vt:lpstr>OpenSymbol</vt:lpstr>
      <vt:lpstr>Symbol</vt:lpstr>
      <vt:lpstr>Times New Roman</vt:lpstr>
      <vt:lpstr>Wingdings</vt:lpstr>
      <vt:lpstr>1_Office Theme</vt:lpstr>
      <vt:lpstr>1_Office Theme</vt:lpstr>
      <vt:lpstr>1_Office Theme</vt:lpstr>
      <vt:lpstr>1_Office Theme</vt:lpstr>
      <vt:lpstr>1_Office Theme</vt:lpstr>
      <vt:lpstr>1_Office Theme</vt:lpstr>
      <vt:lpstr>1_Office Theme</vt:lpstr>
      <vt:lpstr>1_Office Theme</vt:lpstr>
      <vt:lpstr>1_Office Theme</vt:lpstr>
      <vt:lpstr>1_Office Theme</vt:lpstr>
      <vt:lpstr>1_Office Theme</vt:lpstr>
      <vt:lpstr>1_Office Theme</vt:lpstr>
      <vt:lpstr>2_Office Theme</vt:lpstr>
      <vt:lpstr>2_Office Theme</vt:lpstr>
      <vt:lpstr>2_Office Theme</vt:lpstr>
      <vt:lpstr>2_Office Theme</vt:lpstr>
      <vt:lpstr>2_Office Theme</vt:lpstr>
      <vt:lpstr>2_Office Theme</vt:lpstr>
      <vt:lpstr>2_Office Theme</vt:lpstr>
      <vt:lpstr>2_Office Theme</vt:lpstr>
      <vt:lpstr>2_Office Theme</vt:lpstr>
      <vt:lpstr>2_Office Theme</vt:lpstr>
      <vt:lpstr>2_Office Theme</vt:lpstr>
      <vt:lpstr>2_Office Theme</vt:lpstr>
      <vt:lpstr>2_Office Theme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PowerPoint Presentation</vt:lpstr>
      <vt:lpstr>Outline</vt:lpstr>
      <vt:lpstr>Introduction to Project</vt:lpstr>
      <vt:lpstr>PowerPoint Presentation</vt:lpstr>
      <vt:lpstr>Development of IOT</vt:lpstr>
      <vt:lpstr>How IOT has helped in air pollution managment</vt:lpstr>
      <vt:lpstr>Pre-existing solutions</vt:lpstr>
      <vt:lpstr>HARDWARE USED</vt:lpstr>
      <vt:lpstr>Drawbacks</vt:lpstr>
      <vt:lpstr>MORE DRAWBACKS…..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Branding</dc:creator>
  <dc:description/>
  <cp:lastModifiedBy>NISHANT KUMAR</cp:lastModifiedBy>
  <cp:revision>495</cp:revision>
  <dcterms:created xsi:type="dcterms:W3CDTF">2019-01-09T10:33:58Z</dcterms:created>
  <dcterms:modified xsi:type="dcterms:W3CDTF">2024-04-30T03:32:20Z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