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09e97ec8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09e97ec8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9e97ec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9e97ec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09e97ec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09e97ec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09e97ec8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09e97ec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09e97ec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09e97ec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09e97ec8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09e97ec8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09e97ec8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09e97ec8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09e97ec8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09e97ec8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09e97ec8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09e97ec8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Load/Performance Testing Tool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Jmeter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Scalability: JMeter's capability to scale and accommodate various testing scenarios ensures adaptability to project demands, from basic to complex performance evaluations.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Cost-Effectiveness: Utilizing JMeter, an open-source tool, minimizes costs associated with licensing fees, making it a budget-friendly choice without compromising on quality.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Rapid Learning Curve: The intuitive GUI and straightforward scripting language reduce the learning curve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Robust Technical Features: JMeter's rich set of technical features, including multi-threading, protocol support and diverse testing elements, ensures comprehensive performance analysis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Reliable Reporting &amp; Analysis: JMeter's reporting capabilities offer in-depth insights into performance metrics, aiding in informed decision-making and proactive issue resolution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Support for Diverse Applications: JMeter's compatibility with various technologies and applications ensures its usefulness across a wide spectrum of projects and industries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Key indicators to finalize the jmeter tool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 Curve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Technical Aspects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Community Support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Learning Curve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 tool with a manageable learning curve ensures that team can quickly adapt and start using it effectively.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JMeter offers a user-friendly GUI and relatively straightforward scripting. It is accessible to beginners.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Choosing this indicator ensures smoother tool adoption and quicker productivity.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Used to test performance both on static and dynamic resources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Support for listeners,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logs, file extensions and troubleshooting options 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Technical Aspects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Evaluating technical aspects ensures that the tool possesses the necessary functionalities.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JMeter's support for multiple protocols, extensive feature set such as assertions, parameterization, and scalability make it suitable for diverse testing scenarios.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This indicator ensures that the tool aligns with the project's technical needs.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Can be distributed 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Used to test performance both on static and dynamic resources (Webservices (SOAP/REST)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 Web dynamic languages - PHP, Java, ASP.NET, Files, etc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Java Objects, Data Bases and Queries and file provider servers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Technical Aspects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Graphical Analysis / Exporting Test Results 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Remote Distributed Execution - If we want to generate load using multiple test servers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We can run multiple server components of JMeter remotely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We can control it by a single JMeter GUI to gather results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Highly Extensible 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Custom Additions (Write own samplers / listeners) 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Extensive plugIns support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Test plans stored in XML and can be version controlled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Technical Aspects -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Supported protocols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</a:rPr>
              <a:t>Web - HTTP, HTTPS </a:t>
            </a:r>
            <a:endParaRPr sz="10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</a:rPr>
              <a:t>SOAP / REST FTP </a:t>
            </a:r>
            <a:endParaRPr sz="10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</a:rPr>
              <a:t>Database via JDBC </a:t>
            </a:r>
            <a:endParaRPr sz="10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</a:rPr>
              <a:t>LDAP </a:t>
            </a:r>
            <a:endParaRPr sz="10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</a:rPr>
              <a:t>Message-oriented middleware (MOM) via JMS </a:t>
            </a:r>
            <a:endParaRPr sz="10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</a:rPr>
              <a:t>Mail - SMTP(S), POP3(S) and IMAP(S) </a:t>
            </a:r>
            <a:endParaRPr sz="10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</a:rPr>
              <a:t>Native commands or shell scripts </a:t>
            </a:r>
            <a:endParaRPr sz="10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</a:rPr>
              <a:t>Functional test using JUnit and Java applications.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Technical Aspects - Logging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Found in the directory from which JMeter was launched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Menu Options &gt; Log Viewer displays the log file in a bottom pane on main JMeter window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In GUI mode, the number of error/fatal messages logged in the log file is displayed at top-right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Error/fatal counter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Technical Aspects -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Troubleshooting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If Proxy does not seem to record any samples, this could be because browser is not actually using the proxy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To check if this is proxy case, try stopping the proxy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If the browser still downloads pages, then it was not sending requests via proxy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Double-check the browser options.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Community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support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Strong community support is essential for troubleshooting, learning, and staying updated with best practices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JMeter has a vibrant user community, offering forums, online tutorials, and shared knowledge.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Choosing this indicator ensures that team has ample resources and assistance while using JMeter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