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ebooks_1?ie=UTF8&amp;text=Darren+Jones&amp;search-alias=digital-text&amp;field-author=Darren+Jones&amp;sort=relevancer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nde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550" y="4179505"/>
            <a:ext cx="2679700" cy="30353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2580202" y="7296152"/>
            <a:ext cx="784439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00" b="1">
                <a:solidFill>
                  <a:srgbClr val="535353"/>
                </a:solidFill>
              </a:rPr>
              <a:t>Introduction to JavaScript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355600" y="1025169"/>
            <a:ext cx="12293600" cy="1024507"/>
          </a:xfrm>
          <a:prstGeom prst="rect">
            <a:avLst/>
          </a:prstGeom>
        </p:spPr>
        <p:txBody>
          <a:bodyPr/>
          <a:lstStyle>
            <a:lvl1pPr defTabSz="525779">
              <a:defRPr sz="6479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79" cap="all">
                <a:solidFill>
                  <a:srgbClr val="535353"/>
                </a:solidFill>
              </a:rPr>
              <a:t>History of JavaScript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5600" y="2307869"/>
            <a:ext cx="12293600" cy="6541142"/>
          </a:xfrm>
          <a:prstGeom prst="rect">
            <a:avLst/>
          </a:prstGeom>
        </p:spPr>
        <p:txBody>
          <a:bodyPr/>
          <a:lstStyle/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World wide web was originally a bunch of pages.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Netscape was the popular browser.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Branden Eich developed new Language for Netscape.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It was originally called LiveScript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JavaScript Made it’s debut in version 2 of Netscape.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Microsoft invented it’s own language JScript</a:t>
            </a:r>
          </a:p>
          <a:p>
            <a:pPr marL="430143" lvl="0" indent="-430143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35353"/>
                </a:solidFill>
              </a:rPr>
              <a:t>ECMAScritpt was introduced for standardisation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Browser war started</a:t>
            </a:r>
          </a:p>
        </p:txBody>
      </p:sp>
      <p:pic>
        <p:nvPicPr>
          <p:cNvPr id="39" name="FCJG300-009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824" y="2280983"/>
            <a:ext cx="10081152" cy="6565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firefox-safari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1911681"/>
            <a:ext cx="11112501" cy="69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55599" y="312472"/>
            <a:ext cx="12293601" cy="1069616"/>
          </a:xfrm>
          <a:prstGeom prst="rect">
            <a:avLst/>
          </a:prstGeom>
        </p:spPr>
        <p:txBody>
          <a:bodyPr/>
          <a:lstStyle>
            <a:lvl1pPr defTabSz="543305">
              <a:defRPr sz="6696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696" cap="all">
                <a:solidFill>
                  <a:srgbClr val="535353"/>
                </a:solidFill>
              </a:rPr>
              <a:t>New Browsers introduced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55600" y="543893"/>
            <a:ext cx="12293601" cy="1080178"/>
          </a:xfrm>
          <a:prstGeom prst="rect">
            <a:avLst/>
          </a:prstGeom>
        </p:spPr>
        <p:txBody>
          <a:bodyPr/>
          <a:lstStyle>
            <a:lvl1pPr defTabSz="554990">
              <a:defRPr sz="684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840" cap="all">
                <a:solidFill>
                  <a:srgbClr val="535353"/>
                </a:solidFill>
              </a:rPr>
              <a:t>WEB 2.0</a:t>
            </a:r>
          </a:p>
        </p:txBody>
      </p:sp>
      <p:pic>
        <p:nvPicPr>
          <p:cNvPr id="45" name="google-maps-new-interfac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869459"/>
            <a:ext cx="5706831" cy="3207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flickr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738" y="5322688"/>
            <a:ext cx="5009154" cy="4200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unnam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9355" y="3740594"/>
            <a:ext cx="5810476" cy="3631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omorphic-javascript-with-nashor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14525"/>
            <a:ext cx="12150714" cy="7226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1247775"/>
            <a:ext cx="10464800" cy="1282700"/>
          </a:xfrm>
        </p:spPr>
        <p:txBody>
          <a:bodyPr/>
          <a:lstStyle/>
          <a:p>
            <a:r>
              <a:rPr lang="en-US"/>
              <a:t>New Frameworks</a:t>
            </a:r>
          </a:p>
        </p:txBody>
      </p:sp>
      <p:pic>
        <p:nvPicPr>
          <p:cNvPr id="5" name="Picture 4" descr="react_best_practices-14532111467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3114675"/>
            <a:ext cx="5668963" cy="1464945"/>
          </a:xfrm>
          <a:prstGeom prst="rect">
            <a:avLst/>
          </a:prstGeom>
        </p:spPr>
      </p:pic>
      <p:pic>
        <p:nvPicPr>
          <p:cNvPr id="6" name="Picture 5" descr="angularjs-development-companies-ind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6813733"/>
            <a:ext cx="6460538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06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933450"/>
            <a:ext cx="10464800" cy="12827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Gill Sans"/>
              </a:rPr>
              <a:t>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068" y="2533650"/>
            <a:ext cx="10464800" cy="1130300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JavaScript: Novice to Ninja By </a:t>
            </a:r>
            <a:r>
              <a:rPr lang="en-US">
                <a:solidFill>
                  <a:schemeClr val="tx1"/>
                </a:solidFill>
                <a:hlinkClick r:id="rId3"/>
              </a:rPr>
              <a:t>Darren Jones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2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Showroom</vt:lpstr>
      <vt:lpstr>PowerPoint Presentation</vt:lpstr>
      <vt:lpstr>History of JavaScript</vt:lpstr>
      <vt:lpstr>Browser war started</vt:lpstr>
      <vt:lpstr>New Browsers introduced</vt:lpstr>
      <vt:lpstr>WEB 2.0</vt:lpstr>
      <vt:lpstr>PowerPoint Presentation</vt:lpstr>
      <vt:lpstr>New Frameworks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2017-03-01T05:49:46Z</dcterms:modified>
</cp:coreProperties>
</file>