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C49AA-A79D-84D4-A8E0-7C92253ADE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8365C-F22A-3911-63B5-8E41E4DE5EF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91929-5C4D-AA6F-8267-56D129B10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1FB1F-4360-60B2-C869-D103A244FB1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0C267-ABCE-D04F-54AC-7C421C1081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362E2-474C-015A-8087-A19306A1AB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486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7</cp:revision>
  <dcterms:created xsi:type="dcterms:W3CDTF">2024-11-24T05:55:51Z</dcterms:created>
  <dcterms:modified xsi:type="dcterms:W3CDTF">2025-04-08T08:54:42Z</dcterms:modified>
</cp:coreProperties>
</file>