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27432000" cx="38404800"/>
  <p:notesSz cx="6858000" cy="9144000"/>
  <p:embeddedFontLst>
    <p:embeddedFont>
      <p:font typeface="Raleway"/>
      <p:regular r:id="rId6"/>
      <p:bold r:id="rId7"/>
      <p:italic r:id="rId8"/>
      <p:boldItalic r:id="rId9"/>
    </p:embeddedFont>
    <p:embeddedFont>
      <p:font typeface="Roboto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Italic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font" Target="fonts/Raleway-regular.fntdata"/><Relationship Id="rId7" Type="http://schemas.openxmlformats.org/officeDocument/2006/relationships/font" Target="fonts/Raleway-bold.fntdata"/><Relationship Id="rId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29040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f34be3985_0_0:notes"/>
          <p:cNvSpPr/>
          <p:nvPr>
            <p:ph idx="2" type="sldImg"/>
          </p:nvPr>
        </p:nvSpPr>
        <p:spPr>
          <a:xfrm>
            <a:off x="1029035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f34be3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8404800" cy="260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828325" lIns="828325" spcFirstLastPara="1" rIns="828325" wrap="square" tIns="82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488012" y="6353708"/>
            <a:ext cx="3132291" cy="244410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828325" lIns="828325" spcFirstLastPara="1" rIns="828325" wrap="square" tIns="828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828325" lIns="828325" spcFirstLastPara="1" rIns="828325" wrap="square" tIns="828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3063690" y="7053067"/>
            <a:ext cx="32289900" cy="8878200"/>
          </a:xfrm>
          <a:prstGeom prst="rect">
            <a:avLst/>
          </a:prstGeom>
        </p:spPr>
        <p:txBody>
          <a:bodyPr anchorCtr="0" anchor="t" bIns="828325" lIns="828325" spcFirstLastPara="1" rIns="828325" wrap="square" tIns="8283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200"/>
              <a:buNone/>
              <a:defRPr sz="38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200"/>
              <a:buNone/>
              <a:defRPr sz="38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200"/>
              <a:buNone/>
              <a:defRPr sz="38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200"/>
              <a:buNone/>
              <a:defRPr sz="38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200"/>
              <a:buNone/>
              <a:defRPr sz="38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200"/>
              <a:buNone/>
              <a:defRPr sz="38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200"/>
              <a:buNone/>
              <a:defRPr sz="38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200"/>
              <a:buNone/>
              <a:defRPr sz="38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200"/>
              <a:buNone/>
              <a:defRPr sz="38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064435" y="16922133"/>
            <a:ext cx="32289900" cy="2886600"/>
          </a:xfrm>
          <a:prstGeom prst="rect">
            <a:avLst/>
          </a:prstGeom>
        </p:spPr>
        <p:txBody>
          <a:bodyPr anchorCtr="0" anchor="t" bIns="828325" lIns="828325" spcFirstLastPara="1" rIns="828325" wrap="square" tIns="8283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35852470" y="25332538"/>
            <a:ext cx="2304300" cy="2099100"/>
          </a:xfrm>
          <a:prstGeom prst="rect">
            <a:avLst/>
          </a:prstGeom>
        </p:spPr>
        <p:txBody>
          <a:bodyPr anchorCtr="0" anchor="ctr" bIns="828325" lIns="828325" spcFirstLastPara="1" rIns="828325" wrap="square" tIns="828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220" y="460000"/>
            <a:ext cx="1317890" cy="40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3488012" y="22235706"/>
            <a:ext cx="3132291" cy="244410"/>
            <a:chOff x="4580561" y="2589004"/>
            <a:chExt cx="1064464" cy="25200"/>
          </a:xfrm>
        </p:grpSpPr>
        <p:sp>
          <p:nvSpPr>
            <p:cNvPr id="77" name="Google Shape;77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828325" lIns="828325" spcFirstLastPara="1" rIns="828325" wrap="square" tIns="828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828325" lIns="828325" spcFirstLastPara="1" rIns="828325" wrap="square" tIns="828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3063690" y="3914400"/>
            <a:ext cx="32291100" cy="6638400"/>
          </a:xfrm>
          <a:prstGeom prst="rect">
            <a:avLst/>
          </a:prstGeom>
        </p:spPr>
        <p:txBody>
          <a:bodyPr anchorCtr="0" anchor="t" bIns="828325" lIns="828325" spcFirstLastPara="1" rIns="828325" wrap="square" tIns="8283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500"/>
              <a:buNone/>
              <a:defRPr sz="7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500"/>
              <a:buNone/>
              <a:defRPr sz="7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500"/>
              <a:buNone/>
              <a:defRPr sz="7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500"/>
              <a:buNone/>
              <a:defRPr sz="7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500"/>
              <a:buNone/>
              <a:defRPr sz="7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500"/>
              <a:buNone/>
              <a:defRPr sz="7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500"/>
              <a:buNone/>
              <a:defRPr sz="7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500"/>
              <a:buNone/>
              <a:defRPr sz="7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500"/>
              <a:buNone/>
              <a:defRPr sz="72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3063690" y="12122069"/>
            <a:ext cx="32291100" cy="8428800"/>
          </a:xfrm>
          <a:prstGeom prst="rect">
            <a:avLst/>
          </a:prstGeom>
        </p:spPr>
        <p:txBody>
          <a:bodyPr anchorCtr="0" anchor="t" bIns="828325" lIns="828325" spcFirstLastPara="1" rIns="828325" wrap="square" tIns="828325"/>
          <a:lstStyle>
            <a:lvl1pPr indent="-9842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900"/>
              <a:buChar char="●"/>
              <a:defRPr>
                <a:solidFill>
                  <a:schemeClr val="lt1"/>
                </a:solidFill>
              </a:defRPr>
            </a:lvl1pPr>
            <a:lvl2pPr indent="-863600" lvl="1" marL="914400" rtl="0">
              <a:spcBef>
                <a:spcPts val="14700"/>
              </a:spcBef>
              <a:spcAft>
                <a:spcPts val="0"/>
              </a:spcAft>
              <a:buClr>
                <a:schemeClr val="lt1"/>
              </a:buClr>
              <a:buSzPts val="10000"/>
              <a:buChar char="○"/>
              <a:defRPr>
                <a:solidFill>
                  <a:schemeClr val="lt1"/>
                </a:solidFill>
              </a:defRPr>
            </a:lvl2pPr>
            <a:lvl3pPr indent="-863600" lvl="2" marL="1371600" rtl="0">
              <a:spcBef>
                <a:spcPts val="14700"/>
              </a:spcBef>
              <a:spcAft>
                <a:spcPts val="0"/>
              </a:spcAft>
              <a:buClr>
                <a:schemeClr val="lt1"/>
              </a:buClr>
              <a:buSzPts val="10000"/>
              <a:buChar char="■"/>
              <a:defRPr>
                <a:solidFill>
                  <a:schemeClr val="lt1"/>
                </a:solidFill>
              </a:defRPr>
            </a:lvl3pPr>
            <a:lvl4pPr indent="-863600" lvl="3" marL="1828800" rtl="0">
              <a:spcBef>
                <a:spcPts val="14700"/>
              </a:spcBef>
              <a:spcAft>
                <a:spcPts val="0"/>
              </a:spcAft>
              <a:buClr>
                <a:schemeClr val="lt1"/>
              </a:buClr>
              <a:buSzPts val="10000"/>
              <a:buChar char="●"/>
              <a:defRPr>
                <a:solidFill>
                  <a:schemeClr val="lt1"/>
                </a:solidFill>
              </a:defRPr>
            </a:lvl4pPr>
            <a:lvl5pPr indent="-863600" lvl="4" marL="2286000" rtl="0">
              <a:spcBef>
                <a:spcPts val="14700"/>
              </a:spcBef>
              <a:spcAft>
                <a:spcPts val="0"/>
              </a:spcAft>
              <a:buClr>
                <a:schemeClr val="lt1"/>
              </a:buClr>
              <a:buSzPts val="10000"/>
              <a:buChar char="○"/>
              <a:defRPr>
                <a:solidFill>
                  <a:schemeClr val="lt1"/>
                </a:solidFill>
              </a:defRPr>
            </a:lvl5pPr>
            <a:lvl6pPr indent="-863600" lvl="5" marL="2743200" rtl="0">
              <a:spcBef>
                <a:spcPts val="14700"/>
              </a:spcBef>
              <a:spcAft>
                <a:spcPts val="0"/>
              </a:spcAft>
              <a:buClr>
                <a:schemeClr val="lt1"/>
              </a:buClr>
              <a:buSzPts val="10000"/>
              <a:buChar char="■"/>
              <a:defRPr>
                <a:solidFill>
                  <a:schemeClr val="lt1"/>
                </a:solidFill>
              </a:defRPr>
            </a:lvl6pPr>
            <a:lvl7pPr indent="-863600" lvl="6" marL="3200400" rtl="0">
              <a:spcBef>
                <a:spcPts val="14700"/>
              </a:spcBef>
              <a:spcAft>
                <a:spcPts val="0"/>
              </a:spcAft>
              <a:buClr>
                <a:schemeClr val="lt1"/>
              </a:buClr>
              <a:buSzPts val="10000"/>
              <a:buChar char="●"/>
              <a:defRPr>
                <a:solidFill>
                  <a:schemeClr val="lt1"/>
                </a:solidFill>
              </a:defRPr>
            </a:lvl7pPr>
            <a:lvl8pPr indent="-863600" lvl="7" marL="3657600" rtl="0">
              <a:spcBef>
                <a:spcPts val="14700"/>
              </a:spcBef>
              <a:spcAft>
                <a:spcPts val="0"/>
              </a:spcAft>
              <a:buClr>
                <a:schemeClr val="lt1"/>
              </a:buClr>
              <a:buSzPts val="10000"/>
              <a:buChar char="○"/>
              <a:defRPr>
                <a:solidFill>
                  <a:schemeClr val="lt1"/>
                </a:solidFill>
              </a:defRPr>
            </a:lvl8pPr>
            <a:lvl9pPr indent="-863600" lvl="8" marL="4114800" rtl="0">
              <a:spcBef>
                <a:spcPts val="14700"/>
              </a:spcBef>
              <a:spcAft>
                <a:spcPts val="14700"/>
              </a:spcAft>
              <a:buClr>
                <a:schemeClr val="lt1"/>
              </a:buClr>
              <a:buSzPts val="10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35852470" y="25332538"/>
            <a:ext cx="2304300" cy="2099100"/>
          </a:xfrm>
          <a:prstGeom prst="rect">
            <a:avLst/>
          </a:prstGeom>
        </p:spPr>
        <p:txBody>
          <a:bodyPr anchorCtr="0" anchor="ctr" bIns="828325" lIns="828325" spcFirstLastPara="1" rIns="828325" wrap="square" tIns="8283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35852470" y="25332538"/>
            <a:ext cx="2304300" cy="2099100"/>
          </a:xfrm>
          <a:prstGeom prst="rect">
            <a:avLst/>
          </a:prstGeom>
        </p:spPr>
        <p:txBody>
          <a:bodyPr anchorCtr="0" anchor="ctr" bIns="828325" lIns="828325" spcFirstLastPara="1" rIns="828325" wrap="square" tIns="828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3488012" y="6353708"/>
            <a:ext cx="3132291" cy="244410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828325" lIns="828325" spcFirstLastPara="1" rIns="828325" wrap="square" tIns="828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828325" lIns="828325" spcFirstLastPara="1" rIns="828325" wrap="square" tIns="828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3063690" y="7053067"/>
            <a:ext cx="32291100" cy="8099400"/>
          </a:xfrm>
          <a:prstGeom prst="rect">
            <a:avLst/>
          </a:prstGeom>
        </p:spPr>
        <p:txBody>
          <a:bodyPr anchorCtr="0" anchor="t" bIns="828325" lIns="828325" spcFirstLastPara="1" rIns="828325" wrap="square" tIns="8283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0"/>
              <a:buNone/>
              <a:defRPr sz="3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0"/>
              <a:buNone/>
              <a:defRPr sz="3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0"/>
              <a:buNone/>
              <a:defRPr sz="3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0"/>
              <a:buNone/>
              <a:defRPr sz="3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0"/>
              <a:buNone/>
              <a:defRPr sz="3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0"/>
              <a:buNone/>
              <a:defRPr sz="3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0"/>
              <a:buNone/>
              <a:defRPr sz="3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0"/>
              <a:buNone/>
              <a:defRPr sz="3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0"/>
              <a:buNone/>
              <a:defRPr sz="3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35852470" y="25332538"/>
            <a:ext cx="2304300" cy="2099100"/>
          </a:xfrm>
          <a:prstGeom prst="rect">
            <a:avLst/>
          </a:prstGeom>
        </p:spPr>
        <p:txBody>
          <a:bodyPr anchorCtr="0" anchor="ctr" bIns="828325" lIns="828325" spcFirstLastPara="1" rIns="828325" wrap="square" tIns="8283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38404800" cy="26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828325" lIns="828325" spcFirstLastPara="1" rIns="828325" wrap="square" tIns="82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3488012" y="6353708"/>
            <a:ext cx="3132291" cy="244410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828325" lIns="828325" spcFirstLastPara="1" rIns="828325" wrap="square" tIns="828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828325" lIns="828325" spcFirstLastPara="1" rIns="828325" wrap="square" tIns="828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3056130" y="3050267"/>
            <a:ext cx="32292300" cy="2854200"/>
          </a:xfrm>
          <a:prstGeom prst="rect">
            <a:avLst/>
          </a:prstGeom>
        </p:spPr>
        <p:txBody>
          <a:bodyPr anchorCtr="0" anchor="t" bIns="828325" lIns="828325" spcFirstLastPara="1" rIns="828325" wrap="square" tIns="8283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056130" y="7244667"/>
            <a:ext cx="32292300" cy="12059400"/>
          </a:xfrm>
          <a:prstGeom prst="rect">
            <a:avLst/>
          </a:prstGeom>
        </p:spPr>
        <p:txBody>
          <a:bodyPr anchorCtr="0" anchor="t" bIns="828325" lIns="828325" spcFirstLastPara="1" rIns="828325" wrap="square" tIns="828325"/>
          <a:lstStyle>
            <a:lvl1pPr indent="-984250" lvl="0" marL="457200" rtl="0">
              <a:spcBef>
                <a:spcPts val="0"/>
              </a:spcBef>
              <a:spcAft>
                <a:spcPts val="0"/>
              </a:spcAft>
              <a:buSzPts val="11900"/>
              <a:buChar char="●"/>
              <a:defRPr/>
            </a:lvl1pPr>
            <a:lvl2pPr indent="-863600" lvl="1" marL="914400" rtl="0">
              <a:spcBef>
                <a:spcPts val="14700"/>
              </a:spcBef>
              <a:spcAft>
                <a:spcPts val="0"/>
              </a:spcAft>
              <a:buSzPts val="10000"/>
              <a:buChar char="○"/>
              <a:defRPr/>
            </a:lvl2pPr>
            <a:lvl3pPr indent="-863600" lvl="2" marL="1371600" rtl="0">
              <a:spcBef>
                <a:spcPts val="14700"/>
              </a:spcBef>
              <a:spcAft>
                <a:spcPts val="0"/>
              </a:spcAft>
              <a:buSzPts val="10000"/>
              <a:buChar char="■"/>
              <a:defRPr/>
            </a:lvl3pPr>
            <a:lvl4pPr indent="-863600" lvl="3" marL="1828800" rtl="0">
              <a:spcBef>
                <a:spcPts val="14700"/>
              </a:spcBef>
              <a:spcAft>
                <a:spcPts val="0"/>
              </a:spcAft>
              <a:buSzPts val="10000"/>
              <a:buChar char="●"/>
              <a:defRPr/>
            </a:lvl4pPr>
            <a:lvl5pPr indent="-863600" lvl="4" marL="2286000" rtl="0">
              <a:spcBef>
                <a:spcPts val="14700"/>
              </a:spcBef>
              <a:spcAft>
                <a:spcPts val="0"/>
              </a:spcAft>
              <a:buSzPts val="10000"/>
              <a:buChar char="○"/>
              <a:defRPr/>
            </a:lvl5pPr>
            <a:lvl6pPr indent="-863600" lvl="5" marL="2743200" rtl="0">
              <a:spcBef>
                <a:spcPts val="14700"/>
              </a:spcBef>
              <a:spcAft>
                <a:spcPts val="0"/>
              </a:spcAft>
              <a:buSzPts val="10000"/>
              <a:buChar char="■"/>
              <a:defRPr/>
            </a:lvl6pPr>
            <a:lvl7pPr indent="-863600" lvl="6" marL="3200400" rtl="0">
              <a:spcBef>
                <a:spcPts val="14700"/>
              </a:spcBef>
              <a:spcAft>
                <a:spcPts val="0"/>
              </a:spcAft>
              <a:buSzPts val="10000"/>
              <a:buChar char="●"/>
              <a:defRPr/>
            </a:lvl7pPr>
            <a:lvl8pPr indent="-863600" lvl="7" marL="3657600" rtl="0">
              <a:spcBef>
                <a:spcPts val="14700"/>
              </a:spcBef>
              <a:spcAft>
                <a:spcPts val="0"/>
              </a:spcAft>
              <a:buSzPts val="10000"/>
              <a:buChar char="○"/>
              <a:defRPr/>
            </a:lvl8pPr>
            <a:lvl9pPr indent="-863600" lvl="8" marL="4114800" rtl="0">
              <a:spcBef>
                <a:spcPts val="14700"/>
              </a:spcBef>
              <a:spcAft>
                <a:spcPts val="14700"/>
              </a:spcAft>
              <a:buSzPts val="100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35852470" y="25332538"/>
            <a:ext cx="2304300" cy="2099100"/>
          </a:xfrm>
          <a:prstGeom prst="rect">
            <a:avLst/>
          </a:prstGeom>
        </p:spPr>
        <p:txBody>
          <a:bodyPr anchorCtr="0" anchor="ctr" bIns="828325" lIns="828325" spcFirstLastPara="1" rIns="828325" wrap="square" tIns="828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4615" y="251200"/>
            <a:ext cx="1053852" cy="47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38404800" cy="26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828325" lIns="828325" spcFirstLastPara="1" rIns="828325" wrap="square" tIns="82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3488012" y="6353708"/>
            <a:ext cx="3132291" cy="244410"/>
            <a:chOff x="4580561" y="2589004"/>
            <a:chExt cx="1064464" cy="25200"/>
          </a:xfrm>
        </p:grpSpPr>
        <p:sp>
          <p:nvSpPr>
            <p:cNvPr id="36" name="Google Shape;36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828325" lIns="828325" spcFirstLastPara="1" rIns="828325" wrap="square" tIns="828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828325" lIns="828325" spcFirstLastPara="1" rIns="828325" wrap="square" tIns="828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3063690" y="7032800"/>
            <a:ext cx="32291100" cy="2854200"/>
          </a:xfrm>
          <a:prstGeom prst="rect">
            <a:avLst/>
          </a:prstGeom>
        </p:spPr>
        <p:txBody>
          <a:bodyPr anchorCtr="0" anchor="t" bIns="828325" lIns="828325" spcFirstLastPara="1" rIns="828325" wrap="square" tIns="8283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3063166" y="11087333"/>
            <a:ext cx="15852300" cy="12059400"/>
          </a:xfrm>
          <a:prstGeom prst="rect">
            <a:avLst/>
          </a:prstGeom>
        </p:spPr>
        <p:txBody>
          <a:bodyPr anchorCtr="0" anchor="t" bIns="828325" lIns="828325" spcFirstLastPara="1" rIns="828325" wrap="square" tIns="828325"/>
          <a:lstStyle>
            <a:lvl1pPr indent="-984250" lvl="0" marL="457200" rtl="0">
              <a:spcBef>
                <a:spcPts val="0"/>
              </a:spcBef>
              <a:spcAft>
                <a:spcPts val="0"/>
              </a:spcAft>
              <a:buSzPts val="11900"/>
              <a:buChar char="●"/>
              <a:defRPr/>
            </a:lvl1pPr>
            <a:lvl2pPr indent="-863600" lvl="1" marL="914400" rtl="0">
              <a:spcBef>
                <a:spcPts val="14700"/>
              </a:spcBef>
              <a:spcAft>
                <a:spcPts val="0"/>
              </a:spcAft>
              <a:buSzPts val="10000"/>
              <a:buChar char="○"/>
              <a:defRPr/>
            </a:lvl2pPr>
            <a:lvl3pPr indent="-863600" lvl="2" marL="1371600" rtl="0">
              <a:spcBef>
                <a:spcPts val="14700"/>
              </a:spcBef>
              <a:spcAft>
                <a:spcPts val="0"/>
              </a:spcAft>
              <a:buSzPts val="10000"/>
              <a:buChar char="■"/>
              <a:defRPr/>
            </a:lvl3pPr>
            <a:lvl4pPr indent="-863600" lvl="3" marL="1828800" rtl="0">
              <a:spcBef>
                <a:spcPts val="14700"/>
              </a:spcBef>
              <a:spcAft>
                <a:spcPts val="0"/>
              </a:spcAft>
              <a:buSzPts val="10000"/>
              <a:buChar char="●"/>
              <a:defRPr/>
            </a:lvl4pPr>
            <a:lvl5pPr indent="-863600" lvl="4" marL="2286000" rtl="0">
              <a:spcBef>
                <a:spcPts val="14700"/>
              </a:spcBef>
              <a:spcAft>
                <a:spcPts val="0"/>
              </a:spcAft>
              <a:buSzPts val="10000"/>
              <a:buChar char="○"/>
              <a:defRPr/>
            </a:lvl5pPr>
            <a:lvl6pPr indent="-863600" lvl="5" marL="2743200" rtl="0">
              <a:spcBef>
                <a:spcPts val="14700"/>
              </a:spcBef>
              <a:spcAft>
                <a:spcPts val="0"/>
              </a:spcAft>
              <a:buSzPts val="10000"/>
              <a:buChar char="■"/>
              <a:defRPr/>
            </a:lvl6pPr>
            <a:lvl7pPr indent="-863600" lvl="6" marL="3200400" rtl="0">
              <a:spcBef>
                <a:spcPts val="14700"/>
              </a:spcBef>
              <a:spcAft>
                <a:spcPts val="0"/>
              </a:spcAft>
              <a:buSzPts val="10000"/>
              <a:buChar char="●"/>
              <a:defRPr/>
            </a:lvl7pPr>
            <a:lvl8pPr indent="-863600" lvl="7" marL="3657600" rtl="0">
              <a:spcBef>
                <a:spcPts val="14700"/>
              </a:spcBef>
              <a:spcAft>
                <a:spcPts val="0"/>
              </a:spcAft>
              <a:buSzPts val="10000"/>
              <a:buChar char="○"/>
              <a:defRPr/>
            </a:lvl8pPr>
            <a:lvl9pPr indent="-863600" lvl="8" marL="4114800" rtl="0">
              <a:spcBef>
                <a:spcPts val="14700"/>
              </a:spcBef>
              <a:spcAft>
                <a:spcPts val="14700"/>
              </a:spcAft>
              <a:buSzPts val="100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19503135" y="11087333"/>
            <a:ext cx="15852300" cy="12059400"/>
          </a:xfrm>
          <a:prstGeom prst="rect">
            <a:avLst/>
          </a:prstGeom>
        </p:spPr>
        <p:txBody>
          <a:bodyPr anchorCtr="0" anchor="t" bIns="828325" lIns="828325" spcFirstLastPara="1" rIns="828325" wrap="square" tIns="828325"/>
          <a:lstStyle>
            <a:lvl1pPr indent="-984250" lvl="0" marL="457200" rtl="0">
              <a:spcBef>
                <a:spcPts val="0"/>
              </a:spcBef>
              <a:spcAft>
                <a:spcPts val="0"/>
              </a:spcAft>
              <a:buSzPts val="11900"/>
              <a:buChar char="●"/>
              <a:defRPr/>
            </a:lvl1pPr>
            <a:lvl2pPr indent="-863600" lvl="1" marL="914400" rtl="0">
              <a:spcBef>
                <a:spcPts val="14700"/>
              </a:spcBef>
              <a:spcAft>
                <a:spcPts val="0"/>
              </a:spcAft>
              <a:buSzPts val="10000"/>
              <a:buChar char="○"/>
              <a:defRPr/>
            </a:lvl2pPr>
            <a:lvl3pPr indent="-863600" lvl="2" marL="1371600" rtl="0">
              <a:spcBef>
                <a:spcPts val="14700"/>
              </a:spcBef>
              <a:spcAft>
                <a:spcPts val="0"/>
              </a:spcAft>
              <a:buSzPts val="10000"/>
              <a:buChar char="■"/>
              <a:defRPr/>
            </a:lvl3pPr>
            <a:lvl4pPr indent="-863600" lvl="3" marL="1828800" rtl="0">
              <a:spcBef>
                <a:spcPts val="14700"/>
              </a:spcBef>
              <a:spcAft>
                <a:spcPts val="0"/>
              </a:spcAft>
              <a:buSzPts val="10000"/>
              <a:buChar char="●"/>
              <a:defRPr/>
            </a:lvl4pPr>
            <a:lvl5pPr indent="-863600" lvl="4" marL="2286000" rtl="0">
              <a:spcBef>
                <a:spcPts val="14700"/>
              </a:spcBef>
              <a:spcAft>
                <a:spcPts val="0"/>
              </a:spcAft>
              <a:buSzPts val="10000"/>
              <a:buChar char="○"/>
              <a:defRPr/>
            </a:lvl5pPr>
            <a:lvl6pPr indent="-863600" lvl="5" marL="2743200" rtl="0">
              <a:spcBef>
                <a:spcPts val="14700"/>
              </a:spcBef>
              <a:spcAft>
                <a:spcPts val="0"/>
              </a:spcAft>
              <a:buSzPts val="10000"/>
              <a:buChar char="■"/>
              <a:defRPr/>
            </a:lvl6pPr>
            <a:lvl7pPr indent="-863600" lvl="6" marL="3200400" rtl="0">
              <a:spcBef>
                <a:spcPts val="14700"/>
              </a:spcBef>
              <a:spcAft>
                <a:spcPts val="0"/>
              </a:spcAft>
              <a:buSzPts val="10000"/>
              <a:buChar char="●"/>
              <a:defRPr/>
            </a:lvl7pPr>
            <a:lvl8pPr indent="-863600" lvl="7" marL="3657600" rtl="0">
              <a:spcBef>
                <a:spcPts val="14700"/>
              </a:spcBef>
              <a:spcAft>
                <a:spcPts val="0"/>
              </a:spcAft>
              <a:buSzPts val="10000"/>
              <a:buChar char="○"/>
              <a:defRPr/>
            </a:lvl8pPr>
            <a:lvl9pPr indent="-863600" lvl="8" marL="4114800" rtl="0">
              <a:spcBef>
                <a:spcPts val="14700"/>
              </a:spcBef>
              <a:spcAft>
                <a:spcPts val="14700"/>
              </a:spcAft>
              <a:buSzPts val="100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35852470" y="25332538"/>
            <a:ext cx="2304300" cy="2099100"/>
          </a:xfrm>
          <a:prstGeom prst="rect">
            <a:avLst/>
          </a:prstGeom>
        </p:spPr>
        <p:txBody>
          <a:bodyPr anchorCtr="0" anchor="ctr" bIns="828325" lIns="828325" spcFirstLastPara="1" rIns="828325" wrap="square" tIns="828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38404800" cy="26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828325" lIns="828325" spcFirstLastPara="1" rIns="828325" wrap="square" tIns="82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3488012" y="6353708"/>
            <a:ext cx="3132291" cy="244410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828325" lIns="828325" spcFirstLastPara="1" rIns="828325" wrap="square" tIns="828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828325" lIns="828325" spcFirstLastPara="1" rIns="828325" wrap="square" tIns="828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3063690" y="7032800"/>
            <a:ext cx="32291100" cy="2854200"/>
          </a:xfrm>
          <a:prstGeom prst="rect">
            <a:avLst/>
          </a:prstGeom>
        </p:spPr>
        <p:txBody>
          <a:bodyPr anchorCtr="0" anchor="t" bIns="828325" lIns="828325" spcFirstLastPara="1" rIns="828325" wrap="square" tIns="8283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35852470" y="25332538"/>
            <a:ext cx="2304300" cy="2099100"/>
          </a:xfrm>
          <a:prstGeom prst="rect">
            <a:avLst/>
          </a:prstGeom>
        </p:spPr>
        <p:txBody>
          <a:bodyPr anchorCtr="0" anchor="ctr" bIns="828325" lIns="828325" spcFirstLastPara="1" rIns="828325" wrap="square" tIns="828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38404800" cy="26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828325" lIns="828325" spcFirstLastPara="1" rIns="828325" wrap="square" tIns="82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7"/>
          <p:cNvGrpSpPr/>
          <p:nvPr/>
        </p:nvGrpSpPr>
        <p:grpSpPr>
          <a:xfrm>
            <a:off x="3488012" y="6353708"/>
            <a:ext cx="3132291" cy="244410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828325" lIns="828325" spcFirstLastPara="1" rIns="828325" wrap="square" tIns="828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828325" lIns="828325" spcFirstLastPara="1" rIns="828325" wrap="square" tIns="828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7"/>
          <p:cNvSpPr txBox="1"/>
          <p:nvPr>
            <p:ph type="title"/>
          </p:nvPr>
        </p:nvSpPr>
        <p:spPr>
          <a:xfrm>
            <a:off x="3066000" y="7032800"/>
            <a:ext cx="13863600" cy="7368000"/>
          </a:xfrm>
          <a:prstGeom prst="rect">
            <a:avLst/>
          </a:prstGeom>
        </p:spPr>
        <p:txBody>
          <a:bodyPr anchorCtr="0" anchor="t" bIns="828325" lIns="828325" spcFirstLastPara="1" rIns="828325" wrap="square" tIns="8283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3029145" y="14835867"/>
            <a:ext cx="13863600" cy="8520000"/>
          </a:xfrm>
          <a:prstGeom prst="rect">
            <a:avLst/>
          </a:prstGeom>
        </p:spPr>
        <p:txBody>
          <a:bodyPr anchorCtr="0" anchor="t" bIns="828325" lIns="828325" spcFirstLastPara="1" rIns="828325" wrap="square" tIns="828325"/>
          <a:lstStyle>
            <a:lvl1pPr indent="-984250" lvl="0" marL="457200" rtl="0">
              <a:spcBef>
                <a:spcPts val="0"/>
              </a:spcBef>
              <a:spcAft>
                <a:spcPts val="0"/>
              </a:spcAft>
              <a:buSzPts val="11900"/>
              <a:buChar char="●"/>
              <a:defRPr/>
            </a:lvl1pPr>
            <a:lvl2pPr indent="-863600" lvl="1" marL="914400" rtl="0">
              <a:spcBef>
                <a:spcPts val="14700"/>
              </a:spcBef>
              <a:spcAft>
                <a:spcPts val="0"/>
              </a:spcAft>
              <a:buSzPts val="10000"/>
              <a:buChar char="○"/>
              <a:defRPr/>
            </a:lvl2pPr>
            <a:lvl3pPr indent="-863600" lvl="2" marL="1371600" rtl="0">
              <a:spcBef>
                <a:spcPts val="14700"/>
              </a:spcBef>
              <a:spcAft>
                <a:spcPts val="0"/>
              </a:spcAft>
              <a:buSzPts val="10000"/>
              <a:buChar char="■"/>
              <a:defRPr/>
            </a:lvl3pPr>
            <a:lvl4pPr indent="-863600" lvl="3" marL="1828800" rtl="0">
              <a:spcBef>
                <a:spcPts val="14700"/>
              </a:spcBef>
              <a:spcAft>
                <a:spcPts val="0"/>
              </a:spcAft>
              <a:buSzPts val="10000"/>
              <a:buChar char="●"/>
              <a:defRPr/>
            </a:lvl4pPr>
            <a:lvl5pPr indent="-863600" lvl="4" marL="2286000" rtl="0">
              <a:spcBef>
                <a:spcPts val="14700"/>
              </a:spcBef>
              <a:spcAft>
                <a:spcPts val="0"/>
              </a:spcAft>
              <a:buSzPts val="10000"/>
              <a:buChar char="○"/>
              <a:defRPr/>
            </a:lvl5pPr>
            <a:lvl6pPr indent="-863600" lvl="5" marL="2743200" rtl="0">
              <a:spcBef>
                <a:spcPts val="14700"/>
              </a:spcBef>
              <a:spcAft>
                <a:spcPts val="0"/>
              </a:spcAft>
              <a:buSzPts val="10000"/>
              <a:buChar char="■"/>
              <a:defRPr/>
            </a:lvl6pPr>
            <a:lvl7pPr indent="-863600" lvl="6" marL="3200400" rtl="0">
              <a:spcBef>
                <a:spcPts val="14700"/>
              </a:spcBef>
              <a:spcAft>
                <a:spcPts val="0"/>
              </a:spcAft>
              <a:buSzPts val="10000"/>
              <a:buChar char="●"/>
              <a:defRPr/>
            </a:lvl7pPr>
            <a:lvl8pPr indent="-863600" lvl="7" marL="3657600" rtl="0">
              <a:spcBef>
                <a:spcPts val="14700"/>
              </a:spcBef>
              <a:spcAft>
                <a:spcPts val="0"/>
              </a:spcAft>
              <a:buSzPts val="10000"/>
              <a:buChar char="○"/>
              <a:defRPr/>
            </a:lvl8pPr>
            <a:lvl9pPr indent="-863600" lvl="8" marL="4114800" rtl="0">
              <a:spcBef>
                <a:spcPts val="14700"/>
              </a:spcBef>
              <a:spcAft>
                <a:spcPts val="14700"/>
              </a:spcAft>
              <a:buSzPts val="100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35852470" y="25332538"/>
            <a:ext cx="2304300" cy="2099100"/>
          </a:xfrm>
          <a:prstGeom prst="rect">
            <a:avLst/>
          </a:prstGeom>
        </p:spPr>
        <p:txBody>
          <a:bodyPr anchorCtr="0" anchor="ctr" bIns="828325" lIns="828325" spcFirstLastPara="1" rIns="828325" wrap="square" tIns="828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3488012" y="22235706"/>
            <a:ext cx="3132291" cy="244410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828325" lIns="828325" spcFirstLastPara="1" rIns="828325" wrap="square" tIns="828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828325" lIns="828325" spcFirstLastPara="1" rIns="828325" wrap="square" tIns="828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3063690" y="4609600"/>
            <a:ext cx="29488800" cy="15920400"/>
          </a:xfrm>
          <a:prstGeom prst="rect">
            <a:avLst/>
          </a:prstGeom>
        </p:spPr>
        <p:txBody>
          <a:bodyPr anchorCtr="0" anchor="ctr" bIns="828325" lIns="828325" spcFirstLastPara="1" rIns="828325" wrap="square" tIns="8283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0"/>
              <a:buNone/>
              <a:defRPr sz="3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0"/>
              <a:buNone/>
              <a:defRPr sz="3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0"/>
              <a:buNone/>
              <a:defRPr sz="3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0"/>
              <a:buNone/>
              <a:defRPr sz="3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0"/>
              <a:buNone/>
              <a:defRPr sz="3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0"/>
              <a:buNone/>
              <a:defRPr sz="3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0"/>
              <a:buNone/>
              <a:defRPr sz="3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0"/>
              <a:buNone/>
              <a:defRPr sz="3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0"/>
              <a:buNone/>
              <a:defRPr sz="3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35852470" y="25332538"/>
            <a:ext cx="2304300" cy="2099100"/>
          </a:xfrm>
          <a:prstGeom prst="rect">
            <a:avLst/>
          </a:prstGeom>
        </p:spPr>
        <p:txBody>
          <a:bodyPr anchorCtr="0" anchor="ctr" bIns="828325" lIns="828325" spcFirstLastPara="1" rIns="828325" wrap="square" tIns="8283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0"/>
            <a:ext cx="19202400" cy="274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828325" lIns="828325" spcFirstLastPara="1" rIns="828325" wrap="square" tIns="82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>
            <a:off x="3488012" y="6353708"/>
            <a:ext cx="3132291" cy="244410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828325" lIns="828325" spcFirstLastPara="1" rIns="828325" wrap="square" tIns="828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828325" lIns="828325" spcFirstLastPara="1" rIns="828325" wrap="square" tIns="828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3066000" y="7032800"/>
            <a:ext cx="13863600" cy="8998200"/>
          </a:xfrm>
          <a:prstGeom prst="rect">
            <a:avLst/>
          </a:prstGeom>
        </p:spPr>
        <p:txBody>
          <a:bodyPr anchorCtr="0" anchor="t" bIns="828325" lIns="828325" spcFirstLastPara="1" rIns="828325" wrap="square" tIns="8283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700"/>
              <a:buNone/>
              <a:defRPr sz="23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3044790" y="16861467"/>
            <a:ext cx="13863600" cy="4047900"/>
          </a:xfrm>
          <a:prstGeom prst="rect">
            <a:avLst/>
          </a:prstGeom>
        </p:spPr>
        <p:txBody>
          <a:bodyPr anchorCtr="0" anchor="t" bIns="828325" lIns="828325" spcFirstLastPara="1" rIns="828325" wrap="square" tIns="8283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21731745" y="7214000"/>
            <a:ext cx="14172300" cy="16135800"/>
          </a:xfrm>
          <a:prstGeom prst="rect">
            <a:avLst/>
          </a:prstGeom>
        </p:spPr>
        <p:txBody>
          <a:bodyPr anchorCtr="0" anchor="t" bIns="828325" lIns="828325" spcFirstLastPara="1" rIns="828325" wrap="square" tIns="828325"/>
          <a:lstStyle>
            <a:lvl1pPr indent="-984250" lvl="0" marL="457200" rtl="0">
              <a:spcBef>
                <a:spcPts val="0"/>
              </a:spcBef>
              <a:spcAft>
                <a:spcPts val="0"/>
              </a:spcAft>
              <a:buSzPts val="11900"/>
              <a:buChar char="●"/>
              <a:defRPr/>
            </a:lvl1pPr>
            <a:lvl2pPr indent="-863600" lvl="1" marL="914400" rtl="0">
              <a:spcBef>
                <a:spcPts val="14700"/>
              </a:spcBef>
              <a:spcAft>
                <a:spcPts val="0"/>
              </a:spcAft>
              <a:buSzPts val="10000"/>
              <a:buChar char="○"/>
              <a:defRPr/>
            </a:lvl2pPr>
            <a:lvl3pPr indent="-863600" lvl="2" marL="1371600" rtl="0">
              <a:spcBef>
                <a:spcPts val="14700"/>
              </a:spcBef>
              <a:spcAft>
                <a:spcPts val="0"/>
              </a:spcAft>
              <a:buSzPts val="10000"/>
              <a:buChar char="■"/>
              <a:defRPr/>
            </a:lvl3pPr>
            <a:lvl4pPr indent="-863600" lvl="3" marL="1828800" rtl="0">
              <a:spcBef>
                <a:spcPts val="14700"/>
              </a:spcBef>
              <a:spcAft>
                <a:spcPts val="0"/>
              </a:spcAft>
              <a:buSzPts val="10000"/>
              <a:buChar char="●"/>
              <a:defRPr/>
            </a:lvl4pPr>
            <a:lvl5pPr indent="-863600" lvl="4" marL="2286000" rtl="0">
              <a:spcBef>
                <a:spcPts val="14700"/>
              </a:spcBef>
              <a:spcAft>
                <a:spcPts val="0"/>
              </a:spcAft>
              <a:buSzPts val="10000"/>
              <a:buChar char="○"/>
              <a:defRPr/>
            </a:lvl5pPr>
            <a:lvl6pPr indent="-863600" lvl="5" marL="2743200" rtl="0">
              <a:spcBef>
                <a:spcPts val="14700"/>
              </a:spcBef>
              <a:spcAft>
                <a:spcPts val="0"/>
              </a:spcAft>
              <a:buSzPts val="10000"/>
              <a:buChar char="■"/>
              <a:defRPr/>
            </a:lvl6pPr>
            <a:lvl7pPr indent="-863600" lvl="6" marL="3200400" rtl="0">
              <a:spcBef>
                <a:spcPts val="14700"/>
              </a:spcBef>
              <a:spcAft>
                <a:spcPts val="0"/>
              </a:spcAft>
              <a:buSzPts val="10000"/>
              <a:buChar char="●"/>
              <a:defRPr/>
            </a:lvl7pPr>
            <a:lvl8pPr indent="-863600" lvl="7" marL="3657600" rtl="0">
              <a:spcBef>
                <a:spcPts val="14700"/>
              </a:spcBef>
              <a:spcAft>
                <a:spcPts val="0"/>
              </a:spcAft>
              <a:buSzPts val="10000"/>
              <a:buChar char="○"/>
              <a:defRPr/>
            </a:lvl8pPr>
            <a:lvl9pPr indent="-863600" lvl="8" marL="4114800" rtl="0">
              <a:spcBef>
                <a:spcPts val="14700"/>
              </a:spcBef>
              <a:spcAft>
                <a:spcPts val="14700"/>
              </a:spcAft>
              <a:buSzPts val="100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35852470" y="25332538"/>
            <a:ext cx="2304300" cy="2099100"/>
          </a:xfrm>
          <a:prstGeom prst="rect">
            <a:avLst/>
          </a:prstGeom>
        </p:spPr>
        <p:txBody>
          <a:bodyPr anchorCtr="0" anchor="ctr" bIns="828325" lIns="828325" spcFirstLastPara="1" rIns="828325" wrap="square" tIns="828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3044790" y="23320273"/>
            <a:ext cx="32329200" cy="2455800"/>
          </a:xfrm>
          <a:prstGeom prst="rect">
            <a:avLst/>
          </a:prstGeom>
        </p:spPr>
        <p:txBody>
          <a:bodyPr anchorCtr="0" anchor="ctr" bIns="828325" lIns="828325" spcFirstLastPara="1" rIns="828325" wrap="square" tIns="8283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1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35852470" y="25332538"/>
            <a:ext cx="2304300" cy="2099100"/>
          </a:xfrm>
          <a:prstGeom prst="rect">
            <a:avLst/>
          </a:prstGeom>
        </p:spPr>
        <p:txBody>
          <a:bodyPr anchorCtr="0" anchor="ctr" bIns="828325" lIns="828325" spcFirstLastPara="1" rIns="828325" wrap="square" tIns="828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09140" y="2373467"/>
            <a:ext cx="35786700" cy="3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325" lIns="828325" spcFirstLastPara="1" rIns="828325" wrap="square" tIns="828325"/>
          <a:lstStyle>
            <a:lvl1pPr lvl="0" rtl="0">
              <a:spcBef>
                <a:spcPts val="0"/>
              </a:spcBef>
              <a:spcAft>
                <a:spcPts val="0"/>
              </a:spcAft>
              <a:buSzPts val="25400"/>
              <a:buFont typeface="Raleway"/>
              <a:buNone/>
              <a:defRPr b="1" sz="25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400"/>
              <a:buFont typeface="Raleway"/>
              <a:buNone/>
              <a:defRPr b="1" sz="25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400"/>
              <a:buFont typeface="Raleway"/>
              <a:buNone/>
              <a:defRPr b="1" sz="25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400"/>
              <a:buFont typeface="Raleway"/>
              <a:buNone/>
              <a:defRPr b="1" sz="25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400"/>
              <a:buFont typeface="Raleway"/>
              <a:buNone/>
              <a:defRPr b="1" sz="25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400"/>
              <a:buFont typeface="Raleway"/>
              <a:buNone/>
              <a:defRPr b="1" sz="25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400"/>
              <a:buFont typeface="Raleway"/>
              <a:buNone/>
              <a:defRPr b="1" sz="25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400"/>
              <a:buFont typeface="Raleway"/>
              <a:buNone/>
              <a:defRPr b="1" sz="25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400"/>
              <a:buFont typeface="Raleway"/>
              <a:buNone/>
              <a:defRPr b="1" sz="25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09140" y="6146533"/>
            <a:ext cx="35786700" cy="18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325" lIns="828325" spcFirstLastPara="1" rIns="828325" wrap="square" tIns="828325"/>
          <a:lstStyle>
            <a:lvl1pPr indent="-984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0"/>
              <a:buFont typeface="Lato"/>
              <a:buChar char="●"/>
              <a:defRPr sz="1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863600" lvl="1" marL="914400" rtl="0">
              <a:lnSpc>
                <a:spcPct val="115000"/>
              </a:lnSpc>
              <a:spcBef>
                <a:spcPts val="1470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Lato"/>
              <a:buChar char="○"/>
              <a:defRPr sz="10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863600" lvl="2" marL="1371600" rtl="0">
              <a:lnSpc>
                <a:spcPct val="115000"/>
              </a:lnSpc>
              <a:spcBef>
                <a:spcPts val="1470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Lato"/>
              <a:buChar char="■"/>
              <a:defRPr sz="10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863600" lvl="3" marL="1828800" rtl="0">
              <a:lnSpc>
                <a:spcPct val="115000"/>
              </a:lnSpc>
              <a:spcBef>
                <a:spcPts val="1470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Lato"/>
              <a:buChar char="●"/>
              <a:defRPr sz="10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863600" lvl="4" marL="2286000" rtl="0">
              <a:lnSpc>
                <a:spcPct val="115000"/>
              </a:lnSpc>
              <a:spcBef>
                <a:spcPts val="1470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Lato"/>
              <a:buChar char="○"/>
              <a:defRPr sz="10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863600" lvl="5" marL="2743200" rtl="0">
              <a:lnSpc>
                <a:spcPct val="115000"/>
              </a:lnSpc>
              <a:spcBef>
                <a:spcPts val="1470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Lato"/>
              <a:buChar char="■"/>
              <a:defRPr sz="10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863600" lvl="6" marL="3200400" rtl="0">
              <a:lnSpc>
                <a:spcPct val="115000"/>
              </a:lnSpc>
              <a:spcBef>
                <a:spcPts val="1470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Lato"/>
              <a:buChar char="●"/>
              <a:defRPr sz="10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863600" lvl="7" marL="3657600" rtl="0">
              <a:lnSpc>
                <a:spcPct val="115000"/>
              </a:lnSpc>
              <a:spcBef>
                <a:spcPts val="1470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Lato"/>
              <a:buChar char="○"/>
              <a:defRPr sz="10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863600" lvl="8" marL="4114800" rtl="0">
              <a:lnSpc>
                <a:spcPct val="115000"/>
              </a:lnSpc>
              <a:spcBef>
                <a:spcPts val="14700"/>
              </a:spcBef>
              <a:spcAft>
                <a:spcPts val="14700"/>
              </a:spcAft>
              <a:buClr>
                <a:schemeClr val="accent1"/>
              </a:buClr>
              <a:buSzPts val="10000"/>
              <a:buFont typeface="Lato"/>
              <a:buChar char="■"/>
              <a:defRPr sz="10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5852470" y="25332538"/>
            <a:ext cx="23043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8325" lIns="828325" spcFirstLastPara="1" rIns="828325" wrap="square" tIns="828325">
            <a:noAutofit/>
          </a:bodyPr>
          <a:lstStyle>
            <a:lvl1pPr lvl="0" rtl="0" algn="r">
              <a:buNone/>
              <a:defRPr sz="9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9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9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9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9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9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9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9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9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7774150" y="4129725"/>
            <a:ext cx="10031100" cy="9567300"/>
          </a:xfrm>
          <a:prstGeom prst="rect">
            <a:avLst/>
          </a:prstGeom>
          <a:noFill/>
          <a:ln cap="flat" cmpd="sng" w="2286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7698025" y="14126475"/>
            <a:ext cx="10031100" cy="5133000"/>
          </a:xfrm>
          <a:prstGeom prst="rect">
            <a:avLst/>
          </a:prstGeom>
          <a:noFill/>
          <a:ln cap="flat" cmpd="sng" w="2286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13851850" y="14780997"/>
            <a:ext cx="13386900" cy="11985900"/>
          </a:xfrm>
          <a:prstGeom prst="rect">
            <a:avLst/>
          </a:prstGeom>
          <a:noFill/>
          <a:ln cap="flat" cmpd="sng" w="2286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idx="4294967295" type="title"/>
          </p:nvPr>
        </p:nvSpPr>
        <p:spPr>
          <a:xfrm>
            <a:off x="5154625" y="504575"/>
            <a:ext cx="28634700" cy="17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400">
                <a:latin typeface="Cambria"/>
                <a:ea typeface="Cambria"/>
                <a:cs typeface="Cambria"/>
                <a:sym typeface="Cambria"/>
              </a:rPr>
              <a:t>Analysis of Subgoal Generation for Hierarchical RL</a:t>
            </a:r>
            <a:endParaRPr sz="9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9859650" y="2110300"/>
            <a:ext cx="18685500" cy="1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50" lIns="162550" spcFirstLastPara="1" rIns="162550" wrap="square" tIns="162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Roboto"/>
                <a:ea typeface="Roboto"/>
                <a:cs typeface="Roboto"/>
                <a:sym typeface="Roboto"/>
              </a:rPr>
              <a:t>Raunaq Bhirangi (rbhirang), Nishant Gurunath (ngurunat), </a:t>
            </a:r>
            <a:endParaRPr sz="4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Roboto"/>
                <a:ea typeface="Roboto"/>
                <a:cs typeface="Roboto"/>
                <a:sym typeface="Roboto"/>
              </a:rPr>
              <a:t>Aniruddh Shetty (anirudds), </a:t>
            </a:r>
            <a:r>
              <a:rPr lang="en" sz="4200">
                <a:latin typeface="Roboto"/>
                <a:ea typeface="Roboto"/>
                <a:cs typeface="Roboto"/>
                <a:sym typeface="Roboto"/>
              </a:rPr>
              <a:t>Scott Sun (scottsun) (Group #2)</a:t>
            </a:r>
            <a:endParaRPr sz="4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675925" y="4129725"/>
            <a:ext cx="12716700" cy="6732000"/>
          </a:xfrm>
          <a:prstGeom prst="rect">
            <a:avLst/>
          </a:prstGeom>
          <a:noFill/>
          <a:ln cap="flat" cmpd="sng" w="2286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676047" y="4129732"/>
            <a:ext cx="12716700" cy="120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b="1" sz="7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3851850" y="4124500"/>
            <a:ext cx="13439100" cy="10227000"/>
          </a:xfrm>
          <a:prstGeom prst="rect">
            <a:avLst/>
          </a:prstGeom>
          <a:noFill/>
          <a:ln cap="flat" cmpd="sng" w="2286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13890000" y="4053525"/>
            <a:ext cx="13386900" cy="120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b="1" sz="7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7" name="Google Shape;97;p13"/>
          <p:cNvGrpSpPr/>
          <p:nvPr/>
        </p:nvGrpSpPr>
        <p:grpSpPr>
          <a:xfrm>
            <a:off x="27698000" y="19616025"/>
            <a:ext cx="10030913" cy="7111424"/>
            <a:chOff x="63520371" y="33726950"/>
            <a:chExt cx="22927800" cy="8039141"/>
          </a:xfrm>
        </p:grpSpPr>
        <p:sp>
          <p:nvSpPr>
            <p:cNvPr id="98" name="Google Shape;98;p13"/>
            <p:cNvSpPr/>
            <p:nvPr/>
          </p:nvSpPr>
          <p:spPr>
            <a:xfrm>
              <a:off x="63520371" y="33813091"/>
              <a:ext cx="22927800" cy="7953000"/>
            </a:xfrm>
            <a:prstGeom prst="rect">
              <a:avLst/>
            </a:prstGeom>
            <a:noFill/>
            <a:ln cap="flat" cmpd="sng" w="228600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 txBox="1"/>
            <p:nvPr/>
          </p:nvSpPr>
          <p:spPr>
            <a:xfrm>
              <a:off x="63520371" y="33726950"/>
              <a:ext cx="22927800" cy="10965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References</a:t>
              </a:r>
              <a:endParaRPr b="1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" name="Google Shape;100;p13"/>
          <p:cNvSpPr/>
          <p:nvPr/>
        </p:nvSpPr>
        <p:spPr>
          <a:xfrm>
            <a:off x="676050" y="11259350"/>
            <a:ext cx="12716700" cy="10756500"/>
          </a:xfrm>
          <a:prstGeom prst="rect">
            <a:avLst/>
          </a:prstGeom>
          <a:noFill/>
          <a:ln cap="flat" cmpd="sng" w="2286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101" name="Google Shape;101;p13"/>
          <p:cNvSpPr txBox="1"/>
          <p:nvPr/>
        </p:nvSpPr>
        <p:spPr>
          <a:xfrm>
            <a:off x="676050" y="11259357"/>
            <a:ext cx="12716700" cy="1250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Environments</a:t>
            </a:r>
            <a:endParaRPr b="1" sz="7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3851950" y="14704803"/>
            <a:ext cx="13386900" cy="120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7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7698025" y="14081049"/>
            <a:ext cx="10031100" cy="969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Observations</a:t>
            </a:r>
            <a:endParaRPr b="1" sz="7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856050" y="12524750"/>
            <a:ext cx="12375900" cy="9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Stochastic MDP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Toy environment to verify performance of </a:t>
            </a: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latin typeface="Roboto"/>
                <a:ea typeface="Roboto"/>
                <a:cs typeface="Roboto"/>
                <a:sym typeface="Roboto"/>
              </a:rPr>
              <a:t>hierarchical networks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Starting in state s</a:t>
            </a:r>
            <a:r>
              <a:rPr baseline="-25000" lang="en" sz="30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, get r=1 if we reach s</a:t>
            </a:r>
            <a:r>
              <a:rPr baseline="-25000" lang="en" sz="3000">
                <a:latin typeface="Roboto"/>
                <a:ea typeface="Roboto"/>
                <a:cs typeface="Roboto"/>
                <a:sym typeface="Roboto"/>
              </a:rPr>
              <a:t>last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before s</a:t>
            </a:r>
            <a:r>
              <a:rPr baseline="-25000" lang="en" sz="30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, otherwise r=0.01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OpenAI MuJoCo Reacher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Simple environment for 2-segment arm to reach a point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Good comparison between DQN and policy gradient 				methods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Continuous actions and states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OpenAI MuJoCo Fetch Robot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Control multi-joint Fetch robot to reach a target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Continuous actions and states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OpenAI ATARI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Roboto"/>
                <a:ea typeface="Roboto"/>
                <a:cs typeface="Roboto"/>
                <a:sym typeface="Roboto"/>
              </a:rPr>
              <a:t>(Montezuma’s Revenge and Ms. Pacman)</a:t>
            </a:r>
            <a:endParaRPr i="1"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Process video or RAM from ATARI games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Discrete actions, continuous states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25" y="847468"/>
            <a:ext cx="8101881" cy="198654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13983450" y="5337525"/>
            <a:ext cx="13189500" cy="8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Roboto"/>
                <a:ea typeface="Roboto"/>
                <a:cs typeface="Roboto"/>
                <a:sym typeface="Roboto"/>
              </a:rPr>
              <a:t>General Hierarchical Framework</a:t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Agent produces actions and receives sensory observations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Meta-controller produces policy over goals based on 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tates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Internal critic checks if subgoal is reached and provides</a:t>
            </a: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latin typeface="Roboto"/>
                <a:ea typeface="Roboto"/>
                <a:cs typeface="Roboto"/>
                <a:sym typeface="Roboto"/>
              </a:rPr>
              <a:t>appropriate intrinsic reward to the controller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Controller 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roduces a policy over actions based on the </a:t>
            </a: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ntrinsic reward from the internal critic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800">
                <a:latin typeface="Roboto"/>
                <a:ea typeface="Roboto"/>
                <a:cs typeface="Roboto"/>
                <a:sym typeface="Roboto"/>
              </a:rPr>
              <a:t>Proposed models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Hierarchical DQNs and Policy Gradient Methods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1" marL="9144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○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User-defined space of subgoals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2" marL="13716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■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Meta-controller trained to select from user-defined subgoal space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2" marL="13716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■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Controller trained until convergence on subgoal space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1" marL="9144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○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Fully-learned space of subgoals (Feudal Network)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2" marL="13716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■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Meta-controller trained to select from arbitrary subgoal space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2" marL="13716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■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Controller trained simultaneously to respond to each subgoal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821925" y="5300600"/>
            <a:ext cx="12431700" cy="51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Complex behaviors are comprised of multiple levels of decision making; replicating these behaviors requires an agent capture this ability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Flat policy learners 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are 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difficult to train for tasks with sparse rewards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Hierarchical RL operates at multiple temporal scales to supplement an overall goal with several subgoals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Manually constructing s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ubgoals for each environment is difficult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Learning subgoals would improve scalability (if it works)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27850450" y="14994788"/>
            <a:ext cx="9691800" cy="3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Hierarchical models are more performant than flat models; they learn better for complicated tasks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Training to convergence is more difficult than with conventional deep RL methods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While HRL is marginally better than conventional deep RL methods in dense reward environments, it is much more sample efficient with sparse rewards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27843050" y="20539050"/>
            <a:ext cx="9546600" cy="60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Al-Shedivat, M., Lee, L., Salakhutdinov, R., and Xing, E. </a:t>
            </a:r>
            <a:r>
              <a:rPr i="1" lang="en" sz="3000">
                <a:latin typeface="Roboto"/>
                <a:ea typeface="Roboto"/>
                <a:cs typeface="Roboto"/>
                <a:sym typeface="Roboto"/>
              </a:rPr>
              <a:t>On the Complexity of Exploration in Goal-Driven Navigation.</a:t>
            </a:r>
            <a:endParaRPr i="1"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D. Kulkarni, T., Rajagopal Narasimhan, K., Saeedi, A., and B. Tenenbaum, J. </a:t>
            </a:r>
            <a:r>
              <a:rPr i="1" lang="en" sz="3000">
                <a:latin typeface="Roboto"/>
                <a:ea typeface="Roboto"/>
                <a:cs typeface="Roboto"/>
                <a:sym typeface="Roboto"/>
              </a:rPr>
              <a:t>Hierarchical deep reinforcement learning: Integrating temporal abstraction and intrinsic motivation.</a:t>
            </a:r>
            <a:endParaRPr i="1"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Vezhnevets,  A.  S.,  Osindero,  S.,  Schaul,  T.,  Heess,  N.,Jaderberg, M., Silver, D., and Kavukcuoglu, K.  </a:t>
            </a:r>
            <a:r>
              <a:rPr i="1" lang="en" sz="3000">
                <a:latin typeface="Roboto"/>
                <a:ea typeface="Roboto"/>
                <a:cs typeface="Roboto"/>
                <a:sym typeface="Roboto"/>
              </a:rPr>
              <a:t>Feudal networks for hierarchical reinforcement learning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Mohammed Ghavamzadeh, Sridhar Mahadevan, </a:t>
            </a:r>
            <a:r>
              <a:rPr i="1" lang="en" sz="3000">
                <a:latin typeface="Roboto"/>
                <a:ea typeface="Roboto"/>
                <a:cs typeface="Roboto"/>
                <a:sym typeface="Roboto"/>
              </a:rPr>
              <a:t>Hierarchical policy gradient algorithms</a:t>
            </a:r>
            <a:endParaRPr i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4">
            <a:alphaModFix/>
          </a:blip>
          <a:srcRect b="0" l="0" r="0" t="8441"/>
          <a:stretch/>
        </p:blipFill>
        <p:spPr>
          <a:xfrm>
            <a:off x="9053502" y="13159582"/>
            <a:ext cx="3307386" cy="69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5">
            <a:alphaModFix/>
          </a:blip>
          <a:srcRect b="31439" l="13842" r="10227" t="19574"/>
          <a:stretch/>
        </p:blipFill>
        <p:spPr>
          <a:xfrm>
            <a:off x="10981432" y="17542220"/>
            <a:ext cx="2163492" cy="1842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19748" y="19642625"/>
            <a:ext cx="1725177" cy="216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7">
            <a:alphaModFix/>
          </a:blip>
          <a:srcRect b="0" l="3422" r="3319" t="0"/>
          <a:stretch/>
        </p:blipFill>
        <p:spPr>
          <a:xfrm>
            <a:off x="9365896" y="19638309"/>
            <a:ext cx="2053851" cy="2162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/>
        </p:nvSpPr>
        <p:spPr>
          <a:xfrm>
            <a:off x="14067805" y="15938418"/>
            <a:ext cx="39228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Stochastic MDP: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14067805" y="20192280"/>
            <a:ext cx="4914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Reacher: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093750" y="9659726"/>
            <a:ext cx="4112665" cy="293004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 txBox="1"/>
          <p:nvPr/>
        </p:nvSpPr>
        <p:spPr>
          <a:xfrm>
            <a:off x="27927300" y="4300600"/>
            <a:ext cx="39228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Fetch Robot: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27927300" y="8760025"/>
            <a:ext cx="39228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Ms. Pacman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81425" y="15448701"/>
            <a:ext cx="2163499" cy="156924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3"/>
          <p:cNvSpPr/>
          <p:nvPr/>
        </p:nvSpPr>
        <p:spPr>
          <a:xfrm>
            <a:off x="675925" y="22360675"/>
            <a:ext cx="12716700" cy="4406100"/>
          </a:xfrm>
          <a:prstGeom prst="rect">
            <a:avLst/>
          </a:prstGeom>
          <a:noFill/>
          <a:ln cap="flat" cmpd="sng" w="2286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676047" y="22265332"/>
            <a:ext cx="12716700" cy="120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Baseline Models</a:t>
            </a:r>
            <a:endParaRPr b="1" sz="7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821925" y="23330025"/>
            <a:ext cx="12431700" cy="30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Tabular Q Learning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Deep Q Network (DQN)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1" marL="9144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○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Deep network trained to approximate the Q function, off-policy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Policy Gradient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1" marL="9144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○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Deep network trained to output prob over action space, on-policy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1" marL="9144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○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Works better than DQN for continuous action spaces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3"/>
          <p:cNvPicPr preferRelativeResize="0"/>
          <p:nvPr/>
        </p:nvPicPr>
        <p:blipFill rotWithShape="1">
          <a:blip r:embed="rId10">
            <a:alphaModFix/>
          </a:blip>
          <a:srcRect b="0" l="1518" r="6477" t="5446"/>
          <a:stretch/>
        </p:blipFill>
        <p:spPr>
          <a:xfrm>
            <a:off x="21108575" y="16221400"/>
            <a:ext cx="5558150" cy="42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 txBox="1"/>
          <p:nvPr/>
        </p:nvSpPr>
        <p:spPr>
          <a:xfrm>
            <a:off x="14752850" y="17005300"/>
            <a:ext cx="63558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Subgoal space: All states in the MDP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Intrinsic reward: Same as the maximum extrinsic reward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14748238" y="20925475"/>
            <a:ext cx="114333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Subgoal space: Four d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irections for the arm to move in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Intrinsic reward: Distance from the subgoal target.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33185625" y="9826575"/>
            <a:ext cx="4349100" cy="3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Subgoal space: L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ocations of power pellets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Intrinsic reward: Distance from the subgoal target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33185625" y="5040650"/>
            <a:ext cx="4349100" cy="3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Subgoal space: Six directions for the arm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to move in 3D space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Intrinsic reward: Distance from the sub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goal target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Larger state space than 2-D Reacher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690400" y="5784425"/>
            <a:ext cx="1782860" cy="2403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953715" y="22306250"/>
            <a:ext cx="4489285" cy="3183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588075" y="22176175"/>
            <a:ext cx="5306119" cy="318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8093751" y="5204051"/>
            <a:ext cx="4638672" cy="347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