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06/05/2022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06/05/2022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5/6/2022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amedUnnisa?tab=repositories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github.com/AhamedUnnisa/Architecture-Diagram.git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27193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Sweet shop management system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Sweet shop management system(product and offer) along with JWT authentication, Swagger and payment testing.</a:t>
            </a:r>
            <a:r>
              <a:rPr lang="en-US" altLang="en-US" sz="1200" dirty="0"/>
              <a:t> Material-UI and  React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200" b="1" dirty="0"/>
              <a:t>Designed static webpage using HTML CSS JAVASCRIPT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Developed website with HTML and CSS along with </a:t>
            </a:r>
            <a:r>
              <a:rPr lang="en-IN" altLang="en-US" sz="1200" dirty="0" err="1"/>
              <a:t>javascript</a:t>
            </a:r>
            <a:r>
              <a:rPr lang="en-IN" altLang="en-US" sz="1200" dirty="0"/>
              <a:t> to make website more interactive and dynamic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PUNE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nishanth.ramchandra@CAPGEMINI.COM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+91 9535334535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endParaRPr lang="en-US" altLang="nl-NL" sz="1200" dirty="0"/>
          </a:p>
          <a:p>
            <a:pPr marL="171450" indent="-171450"/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735" y="576422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JDBC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MySQL database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Nishanth R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38273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3" y="6199962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27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38200" y="5695073"/>
            <a:ext cx="37790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https://github.com/nishanth-24/Nishanth.git</a:t>
            </a:r>
          </a:p>
        </p:txBody>
      </p:sp>
      <p:pic>
        <p:nvPicPr>
          <p:cNvPr id="6" name="Picture Placeholder 5" descr="A person wearing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74ADF03A-CEFB-4D03-AB54-752BE233531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16667"/>
          <a:stretch>
            <a:fillRect/>
          </a:stretch>
        </p:blipFill>
        <p:spPr>
          <a:xfrm>
            <a:off x="345616" y="234460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47da6acf-edf2-43bc-9595-f721a214a14e"/>
    <ds:schemaRef ds:uri="http://purl.org/dc/terms/"/>
    <ds:schemaRef ds:uri="http://schemas.openxmlformats.org/package/2006/metadata/core-properties"/>
    <ds:schemaRef ds:uri="http://purl.org/dc/dcmitype/"/>
    <ds:schemaRef ds:uri="fd33c62d-2c11-46e7-88a2-e90fa986d9d0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42545</TotalTime>
  <Words>195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Ramchandra, Nishanth</cp:lastModifiedBy>
  <cp:revision>164</cp:revision>
  <dcterms:created xsi:type="dcterms:W3CDTF">2017-12-08T05:27:40Z</dcterms:created>
  <dcterms:modified xsi:type="dcterms:W3CDTF">2022-05-06T04:24:41Z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