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0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5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4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5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3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1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BC44-8187-4168-AB74-399D61D1BFF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9022-83D9-4A2D-A279-13A49C44E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7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FBF-434D-1CA5-2527-B64090F01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with book recommendation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579D-B7FA-19FB-511E-E05797033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21BCE1207 ROJESH S</a:t>
            </a:r>
          </a:p>
          <a:p>
            <a:pPr algn="r"/>
            <a:r>
              <a:rPr lang="en-US" dirty="0"/>
              <a:t>21BCE1668 NISHANTH P</a:t>
            </a:r>
          </a:p>
          <a:p>
            <a:pPr algn="r"/>
            <a:r>
              <a:rPr lang="en-US" dirty="0"/>
              <a:t>21BCE1471 S A ANISH THISHYAA RAAGAV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6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5791-8F64-576B-D811-035B6DAA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879D-CB0F-521A-23ED-32483F2E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hypertext markup language. It is used for building basic webpages.</a:t>
            </a:r>
          </a:p>
          <a:p>
            <a:r>
              <a:rPr lang="en-US" dirty="0"/>
              <a:t>CSS - Cascading style sheets. It is used for applying animations and styles (</a:t>
            </a:r>
            <a:r>
              <a:rPr lang="en-US" dirty="0" err="1"/>
              <a:t>colors,fonts,etc</a:t>
            </a:r>
            <a:r>
              <a:rPr lang="en-US" dirty="0"/>
              <a:t>..) on the webpages made using html.</a:t>
            </a:r>
          </a:p>
          <a:p>
            <a:r>
              <a:rPr lang="en-US" dirty="0" err="1"/>
              <a:t>Javascript</a:t>
            </a:r>
            <a:r>
              <a:rPr lang="en-US" dirty="0"/>
              <a:t> – Used for making the webpages more attractive and interactive.</a:t>
            </a:r>
          </a:p>
          <a:p>
            <a:r>
              <a:rPr lang="en-US" dirty="0"/>
              <a:t>Flask and DJANGO- are used in backend of the application.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09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3B95-E8CA-A5E2-E909-71AA701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5038-8346-03A7-BDD8-7F7CD567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design: different tables to include names of the books, books borrowed, authors etc..</a:t>
            </a:r>
          </a:p>
          <a:p>
            <a:r>
              <a:rPr lang="en-US" dirty="0"/>
              <a:t>Authentication: authentication and authorization of the users and their login’s using validation process.</a:t>
            </a:r>
          </a:p>
          <a:p>
            <a:r>
              <a:rPr lang="en-US" dirty="0"/>
              <a:t>Implementation of the book recommendation system where we will recommend books based on the reviews and the user requirements.</a:t>
            </a:r>
          </a:p>
          <a:p>
            <a:r>
              <a:rPr lang="en-US" dirty="0"/>
              <a:t>Users can provide reviews for different available books.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0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0DA6-78CA-B0F7-9E43-D595B971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EACH PERSON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3838-C24C-520A-93A7-AF12D855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2447085"/>
            <a:ext cx="10515600" cy="4410915"/>
          </a:xfrm>
        </p:spPr>
        <p:txBody>
          <a:bodyPr>
            <a:normAutofit/>
          </a:bodyPr>
          <a:lstStyle/>
          <a:p>
            <a:r>
              <a:rPr lang="en-US" sz="2800" dirty="0"/>
              <a:t>Rojesh: Basic Backend implementation using Flask, Login and validations.</a:t>
            </a:r>
          </a:p>
          <a:p>
            <a:r>
              <a:rPr lang="en-US" sz="2800" dirty="0"/>
              <a:t>Nishanth: Frontend – books page, homepage, animations</a:t>
            </a:r>
          </a:p>
          <a:p>
            <a:r>
              <a:rPr lang="en-US" sz="2800" dirty="0"/>
              <a:t>Anish </a:t>
            </a:r>
            <a:r>
              <a:rPr lang="en-US" sz="2800" dirty="0" err="1"/>
              <a:t>Thishyaa</a:t>
            </a:r>
            <a:r>
              <a:rPr lang="en-US" sz="2800" dirty="0"/>
              <a:t> </a:t>
            </a:r>
            <a:r>
              <a:rPr lang="en-US" sz="2800" dirty="0" err="1"/>
              <a:t>Raagav</a:t>
            </a:r>
            <a:r>
              <a:rPr lang="en-US" sz="2800" dirty="0"/>
              <a:t>: Frontend -  homepage, animations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50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9DD4-DBEC-B90F-1C31-90407801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B77C-F26E-228E-F67B-C57A4B50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Improving book recommendation using external AI such as OpenAI or Gemini.</a:t>
            </a:r>
          </a:p>
          <a:p>
            <a:r>
              <a:rPr lang="en-US" sz="2800" dirty="0"/>
              <a:t>Enhancing webpage experience for personalized content.</a:t>
            </a:r>
          </a:p>
          <a:p>
            <a:r>
              <a:rPr lang="en-US" sz="2800" dirty="0"/>
              <a:t>Implement a community feature where people can chat and communicate with other online users.</a:t>
            </a:r>
          </a:p>
        </p:txBody>
      </p:sp>
    </p:spTree>
    <p:extLst>
      <p:ext uri="{BB962C8B-B14F-4D97-AF65-F5344CB8AC3E}">
        <p14:creationId xmlns:p14="http://schemas.microsoft.com/office/powerpoint/2010/main" val="196381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EF9-0935-DF9C-312B-8459DDB4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090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224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Library management with book recommendation</vt:lpstr>
      <vt:lpstr>SOFTWARE TECHNOLOGIES USED</vt:lpstr>
      <vt:lpstr>DESIGN OF THE PROBLEM</vt:lpstr>
      <vt:lpstr>CONTRIBUTION OF EACH PERSON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with book recommendation</dc:title>
  <dc:creator>S A Anish</dc:creator>
  <cp:lastModifiedBy>Rojesh S</cp:lastModifiedBy>
  <cp:revision>8</cp:revision>
  <dcterms:created xsi:type="dcterms:W3CDTF">2024-02-25T16:41:10Z</dcterms:created>
  <dcterms:modified xsi:type="dcterms:W3CDTF">2024-02-25T18:02:15Z</dcterms:modified>
</cp:coreProperties>
</file>