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0"/>
  </p:notesMasterIdLst>
  <p:sldIdLst>
    <p:sldId id="401" r:id="rId5"/>
    <p:sldId id="402" r:id="rId6"/>
    <p:sldId id="411" r:id="rId7"/>
    <p:sldId id="412" r:id="rId8"/>
    <p:sldId id="419" r:id="rId9"/>
    <p:sldId id="420" r:id="rId10"/>
    <p:sldId id="421" r:id="rId11"/>
    <p:sldId id="428" r:id="rId12"/>
    <p:sldId id="422" r:id="rId13"/>
    <p:sldId id="429" r:id="rId14"/>
    <p:sldId id="425" r:id="rId15"/>
    <p:sldId id="426" r:id="rId16"/>
    <p:sldId id="427" r:id="rId17"/>
    <p:sldId id="430" r:id="rId18"/>
    <p:sldId id="4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17606-7260-4678-B87B-D7B6AFA508FF}" v="9" dt="2022-08-09T14:26:00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h Premhar" userId="56d7d8d545596756" providerId="LiveId" clId="{E5C66907-1A19-4B30-B772-CEA0400530B5}"/>
    <pc:docChg chg="undo redo custSel addSld modSld sldOrd">
      <pc:chgData name="Nishanth Premhar" userId="56d7d8d545596756" providerId="LiveId" clId="{E5C66907-1A19-4B30-B772-CEA0400530B5}" dt="2022-07-21T03:11:13.773" v="2124"/>
      <pc:docMkLst>
        <pc:docMk/>
      </pc:docMkLst>
      <pc:sldChg chg="addSp delSp modSp mod setBg modClrScheme chgLayout">
        <pc:chgData name="Nishanth Premhar" userId="56d7d8d545596756" providerId="LiveId" clId="{E5C66907-1A19-4B30-B772-CEA0400530B5}" dt="2022-07-21T03:10:35.026" v="2123"/>
        <pc:sldMkLst>
          <pc:docMk/>
          <pc:sldMk cId="4093317005" sldId="396"/>
        </pc:sldMkLst>
        <pc:spChg chg="mod">
          <ac:chgData name="Nishanth Premhar" userId="56d7d8d545596756" providerId="LiveId" clId="{E5C66907-1A19-4B30-B772-CEA0400530B5}" dt="2022-07-20T18:12:17.798" v="417" actId="122"/>
          <ac:spMkLst>
            <pc:docMk/>
            <pc:sldMk cId="4093317005" sldId="396"/>
            <ac:spMk id="2" creationId="{6D602820-7F02-4F5F-8933-C0B61CFA2E08}"/>
          </ac:spMkLst>
        </pc:spChg>
        <pc:spChg chg="mod">
          <ac:chgData name="Nishanth Premhar" userId="56d7d8d545596756" providerId="LiveId" clId="{E5C66907-1A19-4B30-B772-CEA0400530B5}" dt="2022-07-20T18:12:13.375" v="416" actId="26606"/>
          <ac:spMkLst>
            <pc:docMk/>
            <pc:sldMk cId="4093317005" sldId="396"/>
            <ac:spMk id="4" creationId="{523A727A-BD22-42EE-9500-BBEF455DA5DE}"/>
          </ac:spMkLst>
        </pc:spChg>
        <pc:spChg chg="mod">
          <ac:chgData name="Nishanth Premhar" userId="56d7d8d545596756" providerId="LiveId" clId="{E5C66907-1A19-4B30-B772-CEA0400530B5}" dt="2022-07-20T18:46:43.504" v="891" actId="20577"/>
          <ac:spMkLst>
            <pc:docMk/>
            <pc:sldMk cId="4093317005" sldId="396"/>
            <ac:spMk id="5" creationId="{D00329E9-36A4-4FA9-9FBD-412BCEF20954}"/>
          </ac:spMkLst>
        </pc:spChg>
        <pc:spChg chg="add del mod">
          <ac:chgData name="Nishanth Premhar" userId="56d7d8d545596756" providerId="LiveId" clId="{E5C66907-1A19-4B30-B772-CEA0400530B5}" dt="2022-07-21T03:10:09.435" v="2113" actId="931"/>
          <ac:spMkLst>
            <pc:docMk/>
            <pc:sldMk cId="4093317005" sldId="396"/>
            <ac:spMk id="6" creationId="{4D8591A8-EDF5-4110-8B9C-F72F67690320}"/>
          </ac:spMkLst>
        </pc:spChg>
        <pc:spChg chg="add del mod">
          <ac:chgData name="Nishanth Premhar" userId="56d7d8d545596756" providerId="LiveId" clId="{E5C66907-1A19-4B30-B772-CEA0400530B5}" dt="2022-07-20T17:57:15.186" v="43" actId="931"/>
          <ac:spMkLst>
            <pc:docMk/>
            <pc:sldMk cId="4093317005" sldId="396"/>
            <ac:spMk id="6" creationId="{6FC2A695-1A36-84C8-7BC9-0E5359279B01}"/>
          </ac:spMkLst>
        </pc:spChg>
        <pc:spChg chg="mod">
          <ac:chgData name="Nishanth Premhar" userId="56d7d8d545596756" providerId="LiveId" clId="{E5C66907-1A19-4B30-B772-CEA0400530B5}" dt="2022-07-20T18:12:13.375" v="416" actId="26606"/>
          <ac:spMkLst>
            <pc:docMk/>
            <pc:sldMk cId="4093317005" sldId="396"/>
            <ac:spMk id="7" creationId="{F13D5288-11C4-425C-8C20-5E8A7E726773}"/>
          </ac:spMkLst>
        </pc:spChg>
        <pc:spChg chg="add del mod">
          <ac:chgData name="Nishanth Premhar" userId="56d7d8d545596756" providerId="LiveId" clId="{E5C66907-1A19-4B30-B772-CEA0400530B5}" dt="2022-07-20T18:12:13.375" v="416" actId="26606"/>
          <ac:spMkLst>
            <pc:docMk/>
            <pc:sldMk cId="4093317005" sldId="396"/>
            <ac:spMk id="11" creationId="{6CC5B7B0-39FC-780D-BEBD-C0860FE8E72F}"/>
          </ac:spMkLst>
        </pc:spChg>
        <pc:spChg chg="add del mod">
          <ac:chgData name="Nishanth Premhar" userId="56d7d8d545596756" providerId="LiveId" clId="{E5C66907-1A19-4B30-B772-CEA0400530B5}" dt="2022-07-20T18:12:07.586" v="415" actId="478"/>
          <ac:spMkLst>
            <pc:docMk/>
            <pc:sldMk cId="4093317005" sldId="396"/>
            <ac:spMk id="14" creationId="{9214E9ED-9A6B-52F9-9913-3B927D453CBC}"/>
          </ac:spMkLst>
        </pc:spChg>
        <pc:picChg chg="add del mod ord">
          <ac:chgData name="Nishanth Premhar" userId="56d7d8d545596756" providerId="LiveId" clId="{E5C66907-1A19-4B30-B772-CEA0400530B5}" dt="2022-07-21T03:10:04.671" v="2112" actId="478"/>
          <ac:picMkLst>
            <pc:docMk/>
            <pc:sldMk cId="4093317005" sldId="396"/>
            <ac:picMk id="9" creationId="{1839F3E6-953A-C2F6-5CAC-ECDEA81E2FEA}"/>
          </ac:picMkLst>
        </pc:picChg>
        <pc:picChg chg="add mod">
          <ac:chgData name="Nishanth Premhar" userId="56d7d8d545596756" providerId="LiveId" clId="{E5C66907-1A19-4B30-B772-CEA0400530B5}" dt="2022-07-21T03:10:24.320" v="2120" actId="14100"/>
          <ac:picMkLst>
            <pc:docMk/>
            <pc:sldMk cId="4093317005" sldId="396"/>
            <ac:picMk id="10" creationId="{94AD5C7D-F018-6ECB-CA9C-27A733969022}"/>
          </ac:picMkLst>
        </pc:picChg>
        <pc:picChg chg="del">
          <ac:chgData name="Nishanth Premhar" userId="56d7d8d545596756" providerId="LiveId" clId="{E5C66907-1A19-4B30-B772-CEA0400530B5}" dt="2022-07-20T17:56:16.823" v="18" actId="478"/>
          <ac:picMkLst>
            <pc:docMk/>
            <pc:sldMk cId="4093317005" sldId="396"/>
            <ac:picMk id="23" creationId="{D89A9B4A-7F81-B087-73F7-3959B723E11B}"/>
          </ac:picMkLst>
        </pc:picChg>
      </pc:sldChg>
      <pc:sldChg chg="modSp mod setBg">
        <pc:chgData name="Nishanth Premhar" userId="56d7d8d545596756" providerId="LiveId" clId="{E5C66907-1A19-4B30-B772-CEA0400530B5}" dt="2022-07-20T18:48:32.589" v="911"/>
        <pc:sldMkLst>
          <pc:docMk/>
          <pc:sldMk cId="2074766540" sldId="401"/>
        </pc:sldMkLst>
        <pc:spChg chg="mod">
          <ac:chgData name="Nishanth Premhar" userId="56d7d8d545596756" providerId="LiveId" clId="{E5C66907-1A19-4B30-B772-CEA0400530B5}" dt="2022-07-20T17:54:04.848" v="11" actId="20577"/>
          <ac:spMkLst>
            <pc:docMk/>
            <pc:sldMk cId="2074766540" sldId="401"/>
            <ac:spMk id="2" creationId="{B138CF5B-E8DE-48F3-9581-51BBEC47AE73}"/>
          </ac:spMkLst>
        </pc:spChg>
      </pc:sldChg>
      <pc:sldChg chg="modSp mod setBg">
        <pc:chgData name="Nishanth Premhar" userId="56d7d8d545596756" providerId="LiveId" clId="{E5C66907-1A19-4B30-B772-CEA0400530B5}" dt="2022-07-20T18:47:55.530" v="901"/>
        <pc:sldMkLst>
          <pc:docMk/>
          <pc:sldMk cId="2849151971" sldId="402"/>
        </pc:sldMkLst>
        <pc:spChg chg="mod">
          <ac:chgData name="Nishanth Premhar" userId="56d7d8d545596756" providerId="LiveId" clId="{E5C66907-1A19-4B30-B772-CEA0400530B5}" dt="2022-07-20T17:55:11.171" v="15" actId="20577"/>
          <ac:spMkLst>
            <pc:docMk/>
            <pc:sldMk cId="2849151971" sldId="402"/>
            <ac:spMk id="10" creationId="{F67F229A-48C3-4BE7-96EC-3C05DC7FB720}"/>
          </ac:spMkLst>
        </pc:spChg>
        <pc:spChg chg="mod">
          <ac:chgData name="Nishanth Premhar" userId="56d7d8d545596756" providerId="LiveId" clId="{E5C66907-1A19-4B30-B772-CEA0400530B5}" dt="2022-07-20T17:55:55.166" v="17" actId="20577"/>
          <ac:spMkLst>
            <pc:docMk/>
            <pc:sldMk cId="2849151971" sldId="402"/>
            <ac:spMk id="11" creationId="{7041F48D-F184-4F9F-B5AC-F127F0898F39}"/>
          </ac:spMkLst>
        </pc:spChg>
        <pc:spChg chg="mod">
          <ac:chgData name="Nishanth Premhar" userId="56d7d8d545596756" providerId="LiveId" clId="{E5C66907-1A19-4B30-B772-CEA0400530B5}" dt="2022-07-20T18:10:53.011" v="401" actId="20577"/>
          <ac:spMkLst>
            <pc:docMk/>
            <pc:sldMk cId="2849151971" sldId="402"/>
            <ac:spMk id="12" creationId="{9C693BAD-6B4E-48AD-88BF-D933B374A1F1}"/>
          </ac:spMkLst>
        </pc:spChg>
        <pc:spChg chg="mod">
          <ac:chgData name="Nishanth Premhar" userId="56d7d8d545596756" providerId="LiveId" clId="{E5C66907-1A19-4B30-B772-CEA0400530B5}" dt="2022-07-20T18:11:04.935" v="413" actId="20577"/>
          <ac:spMkLst>
            <pc:docMk/>
            <pc:sldMk cId="2849151971" sldId="402"/>
            <ac:spMk id="13" creationId="{1B9E4CF7-70FB-40DF-BE47-6E5AE3154753}"/>
          </ac:spMkLst>
        </pc:spChg>
      </pc:sldChg>
      <pc:sldChg chg="modSp mod setBg">
        <pc:chgData name="Nishanth Premhar" userId="56d7d8d545596756" providerId="LiveId" clId="{E5C66907-1A19-4B30-B772-CEA0400530B5}" dt="2022-07-20T18:48:37.453" v="912"/>
        <pc:sldMkLst>
          <pc:docMk/>
          <pc:sldMk cId="3079534048" sldId="405"/>
        </pc:sldMkLst>
        <pc:spChg chg="mod">
          <ac:chgData name="Nishanth Premhar" userId="56d7d8d545596756" providerId="LiveId" clId="{E5C66907-1A19-4B30-B772-CEA0400530B5}" dt="2022-07-20T18:46:45.800" v="894" actId="20577"/>
          <ac:spMkLst>
            <pc:docMk/>
            <pc:sldMk cId="3079534048" sldId="405"/>
            <ac:spMk id="5" creationId="{5D109D7B-C32A-4E78-8DDF-03685549555D}"/>
          </ac:spMkLst>
        </pc:spChg>
      </pc:sldChg>
      <pc:sldChg chg="modSp mod setBg">
        <pc:chgData name="Nishanth Premhar" userId="56d7d8d545596756" providerId="LiveId" clId="{E5C66907-1A19-4B30-B772-CEA0400530B5}" dt="2022-07-20T18:47:58.464" v="902"/>
        <pc:sldMkLst>
          <pc:docMk/>
          <pc:sldMk cId="2053590816" sldId="411"/>
        </pc:sldMkLst>
        <pc:spChg chg="mod">
          <ac:chgData name="Nishanth Premhar" userId="56d7d8d545596756" providerId="LiveId" clId="{E5C66907-1A19-4B30-B772-CEA0400530B5}" dt="2022-07-20T17:57:51.401" v="50"/>
          <ac:spMkLst>
            <pc:docMk/>
            <pc:sldMk cId="2053590816" sldId="411"/>
            <ac:spMk id="10" creationId="{F67F229A-48C3-4BE7-96EC-3C05DC7FB720}"/>
          </ac:spMkLst>
        </pc:spChg>
        <pc:spChg chg="mod">
          <ac:chgData name="Nishanth Premhar" userId="56d7d8d545596756" providerId="LiveId" clId="{E5C66907-1A19-4B30-B772-CEA0400530B5}" dt="2022-07-20T17:59:49.542" v="74" actId="27636"/>
          <ac:spMkLst>
            <pc:docMk/>
            <pc:sldMk cId="2053590816" sldId="411"/>
            <ac:spMk id="11" creationId="{7041F48D-F184-4F9F-B5AC-F127F0898F39}"/>
          </ac:spMkLst>
        </pc:spChg>
        <pc:spChg chg="mod">
          <ac:chgData name="Nishanth Premhar" userId="56d7d8d545596756" providerId="LiveId" clId="{E5C66907-1A19-4B30-B772-CEA0400530B5}" dt="2022-07-20T18:46:38.759" v="886" actId="20577"/>
          <ac:spMkLst>
            <pc:docMk/>
            <pc:sldMk cId="2053590816" sldId="411"/>
            <ac:spMk id="12" creationId="{9C693BAD-6B4E-48AD-88BF-D933B374A1F1}"/>
          </ac:spMkLst>
        </pc:spChg>
        <pc:spChg chg="mod">
          <ac:chgData name="Nishanth Premhar" userId="56d7d8d545596756" providerId="LiveId" clId="{E5C66907-1A19-4B30-B772-CEA0400530B5}" dt="2022-07-20T18:46:40.513" v="887" actId="20577"/>
          <ac:spMkLst>
            <pc:docMk/>
            <pc:sldMk cId="2053590816" sldId="411"/>
            <ac:spMk id="13" creationId="{1B9E4CF7-70FB-40DF-BE47-6E5AE3154753}"/>
          </ac:spMkLst>
        </pc:spChg>
      </pc:sldChg>
      <pc:sldChg chg="modSp mod ord setBg">
        <pc:chgData name="Nishanth Premhar" userId="56d7d8d545596756" providerId="LiveId" clId="{E5C66907-1A19-4B30-B772-CEA0400530B5}" dt="2022-07-20T18:48:00.582" v="903"/>
        <pc:sldMkLst>
          <pc:docMk/>
          <pc:sldMk cId="1531189705" sldId="412"/>
        </pc:sldMkLst>
        <pc:spChg chg="mod">
          <ac:chgData name="Nishanth Premhar" userId="56d7d8d545596756" providerId="LiveId" clId="{E5C66907-1A19-4B30-B772-CEA0400530B5}" dt="2022-07-20T18:01:09.317" v="83" actId="20577"/>
          <ac:spMkLst>
            <pc:docMk/>
            <pc:sldMk cId="1531189705" sldId="412"/>
            <ac:spMk id="10" creationId="{F67F229A-48C3-4BE7-96EC-3C05DC7FB720}"/>
          </ac:spMkLst>
        </pc:spChg>
        <pc:spChg chg="mod">
          <ac:chgData name="Nishanth Premhar" userId="56d7d8d545596756" providerId="LiveId" clId="{E5C66907-1A19-4B30-B772-CEA0400530B5}" dt="2022-07-20T18:02:08.606" v="99" actId="20577"/>
          <ac:spMkLst>
            <pc:docMk/>
            <pc:sldMk cId="1531189705" sldId="412"/>
            <ac:spMk id="11" creationId="{7041F48D-F184-4F9F-B5AC-F127F0898F39}"/>
          </ac:spMkLst>
        </pc:spChg>
        <pc:spChg chg="mod">
          <ac:chgData name="Nishanth Premhar" userId="56d7d8d545596756" providerId="LiveId" clId="{E5C66907-1A19-4B30-B772-CEA0400530B5}" dt="2022-07-20T18:46:41.239" v="888" actId="20577"/>
          <ac:spMkLst>
            <pc:docMk/>
            <pc:sldMk cId="1531189705" sldId="412"/>
            <ac:spMk id="13" creationId="{1B9E4CF7-70FB-40DF-BE47-6E5AE3154753}"/>
          </ac:spMkLst>
        </pc:spChg>
      </pc:sldChg>
      <pc:sldChg chg="modSp mod setBg">
        <pc:chgData name="Nishanth Premhar" userId="56d7d8d545596756" providerId="LiveId" clId="{E5C66907-1A19-4B30-B772-CEA0400530B5}" dt="2022-07-21T03:07:13.016" v="2096" actId="20577"/>
        <pc:sldMkLst>
          <pc:docMk/>
          <pc:sldMk cId="3877352682" sldId="413"/>
        </pc:sldMkLst>
        <pc:spChg chg="mod">
          <ac:chgData name="Nishanth Premhar" userId="56d7d8d545596756" providerId="LiveId" clId="{E5C66907-1A19-4B30-B772-CEA0400530B5}" dt="2022-07-20T18:12:41.266" v="425" actId="20577"/>
          <ac:spMkLst>
            <pc:docMk/>
            <pc:sldMk cId="3877352682" sldId="413"/>
            <ac:spMk id="10" creationId="{F67F229A-48C3-4BE7-96EC-3C05DC7FB720}"/>
          </ac:spMkLst>
        </pc:spChg>
        <pc:spChg chg="mod">
          <ac:chgData name="Nishanth Premhar" userId="56d7d8d545596756" providerId="LiveId" clId="{E5C66907-1A19-4B30-B772-CEA0400530B5}" dt="2022-07-21T03:07:13.016" v="2096" actId="20577"/>
          <ac:spMkLst>
            <pc:docMk/>
            <pc:sldMk cId="3877352682" sldId="413"/>
            <ac:spMk id="11" creationId="{7041F48D-F184-4F9F-B5AC-F127F0898F39}"/>
          </ac:spMkLst>
        </pc:spChg>
        <pc:spChg chg="mod">
          <ac:chgData name="Nishanth Premhar" userId="56d7d8d545596756" providerId="LiveId" clId="{E5C66907-1A19-4B30-B772-CEA0400530B5}" dt="2022-07-20T18:46:44.265" v="892" actId="20577"/>
          <ac:spMkLst>
            <pc:docMk/>
            <pc:sldMk cId="3877352682" sldId="413"/>
            <ac:spMk id="13" creationId="{1B9E4CF7-70FB-40DF-BE47-6E5AE3154753}"/>
          </ac:spMkLst>
        </pc:spChg>
      </pc:sldChg>
      <pc:sldChg chg="modSp mod setBg">
        <pc:chgData name="Nishanth Premhar" userId="56d7d8d545596756" providerId="LiveId" clId="{E5C66907-1A19-4B30-B772-CEA0400530B5}" dt="2022-07-20T18:48:23.771" v="909"/>
        <pc:sldMkLst>
          <pc:docMk/>
          <pc:sldMk cId="4098854734" sldId="414"/>
        </pc:sldMkLst>
        <pc:spChg chg="mod">
          <ac:chgData name="Nishanth Premhar" userId="56d7d8d545596756" providerId="LiveId" clId="{E5C66907-1A19-4B30-B772-CEA0400530B5}" dt="2022-07-20T18:40:36.787" v="692" actId="27636"/>
          <ac:spMkLst>
            <pc:docMk/>
            <pc:sldMk cId="4098854734" sldId="414"/>
            <ac:spMk id="11" creationId="{7041F48D-F184-4F9F-B5AC-F127F0898F39}"/>
          </ac:spMkLst>
        </pc:spChg>
        <pc:spChg chg="mod">
          <ac:chgData name="Nishanth Premhar" userId="56d7d8d545596756" providerId="LiveId" clId="{E5C66907-1A19-4B30-B772-CEA0400530B5}" dt="2022-07-20T18:46:45.037" v="893" actId="20577"/>
          <ac:spMkLst>
            <pc:docMk/>
            <pc:sldMk cId="4098854734" sldId="414"/>
            <ac:spMk id="13" creationId="{1B9E4CF7-70FB-40DF-BE47-6E5AE3154753}"/>
          </ac:spMkLst>
        </pc:spChg>
      </pc:sldChg>
      <pc:sldChg chg="addSp delSp modSp add mod setBg modClrScheme chgLayout">
        <pc:chgData name="Nishanth Premhar" userId="56d7d8d545596756" providerId="LiveId" clId="{E5C66907-1A19-4B30-B772-CEA0400530B5}" dt="2022-07-21T03:09:06.856" v="2109" actId="122"/>
        <pc:sldMkLst>
          <pc:docMk/>
          <pc:sldMk cId="1420335248" sldId="415"/>
        </pc:sldMkLst>
        <pc:spChg chg="mod">
          <ac:chgData name="Nishanth Premhar" userId="56d7d8d545596756" providerId="LiveId" clId="{E5C66907-1A19-4B30-B772-CEA0400530B5}" dt="2022-07-21T03:09:06.856" v="2109" actId="122"/>
          <ac:spMkLst>
            <pc:docMk/>
            <pc:sldMk cId="1420335248" sldId="415"/>
            <ac:spMk id="10" creationId="{F67F229A-48C3-4BE7-96EC-3C05DC7FB720}"/>
          </ac:spMkLst>
        </pc:spChg>
        <pc:spChg chg="mod">
          <ac:chgData name="Nishanth Premhar" userId="56d7d8d545596756" providerId="LiveId" clId="{E5C66907-1A19-4B30-B772-CEA0400530B5}" dt="2022-07-21T03:08:53.189" v="2104" actId="26606"/>
          <ac:spMkLst>
            <pc:docMk/>
            <pc:sldMk cId="1420335248" sldId="415"/>
            <ac:spMk id="11" creationId="{7041F48D-F184-4F9F-B5AC-F127F0898F39}"/>
          </ac:spMkLst>
        </pc:spChg>
        <pc:spChg chg="mod">
          <ac:chgData name="Nishanth Premhar" userId="56d7d8d545596756" providerId="LiveId" clId="{E5C66907-1A19-4B30-B772-CEA0400530B5}" dt="2022-07-21T03:08:53.189" v="2104" actId="26606"/>
          <ac:spMkLst>
            <pc:docMk/>
            <pc:sldMk cId="1420335248" sldId="415"/>
            <ac:spMk id="12" creationId="{9C693BAD-6B4E-48AD-88BF-D933B374A1F1}"/>
          </ac:spMkLst>
        </pc:spChg>
        <pc:spChg chg="mod">
          <ac:chgData name="Nishanth Premhar" userId="56d7d8d545596756" providerId="LiveId" clId="{E5C66907-1A19-4B30-B772-CEA0400530B5}" dt="2022-07-21T03:08:53.189" v="2104" actId="26606"/>
          <ac:spMkLst>
            <pc:docMk/>
            <pc:sldMk cId="1420335248" sldId="415"/>
            <ac:spMk id="13" creationId="{1B9E4CF7-70FB-40DF-BE47-6E5AE3154753}"/>
          </ac:spMkLst>
        </pc:spChg>
        <pc:spChg chg="mod">
          <ac:chgData name="Nishanth Premhar" userId="56d7d8d545596756" providerId="LiveId" clId="{E5C66907-1A19-4B30-B772-CEA0400530B5}" dt="2022-07-21T03:08:53.189" v="2104" actId="26606"/>
          <ac:spMkLst>
            <pc:docMk/>
            <pc:sldMk cId="1420335248" sldId="415"/>
            <ac:spMk id="14" creationId="{C1EA167B-7079-4284-997F-7309C510B763}"/>
          </ac:spMkLst>
        </pc:spChg>
        <pc:spChg chg="add del mod">
          <ac:chgData name="Nishanth Premhar" userId="56d7d8d545596756" providerId="LiveId" clId="{E5C66907-1A19-4B30-B772-CEA0400530B5}" dt="2022-07-21T03:09:00.173" v="2105" actId="931"/>
          <ac:spMkLst>
            <pc:docMk/>
            <pc:sldMk cId="1420335248" sldId="415"/>
            <ac:spMk id="19" creationId="{B1BE7492-B8B1-90BB-6DFE-32EBDC97F920}"/>
          </ac:spMkLst>
        </pc:spChg>
        <pc:picChg chg="add mod">
          <ac:chgData name="Nishanth Premhar" userId="56d7d8d545596756" providerId="LiveId" clId="{E5C66907-1A19-4B30-B772-CEA0400530B5}" dt="2022-07-21T03:09:03.129" v="2108" actId="14100"/>
          <ac:picMkLst>
            <pc:docMk/>
            <pc:sldMk cId="1420335248" sldId="415"/>
            <ac:picMk id="3" creationId="{D08E2435-AD85-4562-D1FC-9C1B634AF3D4}"/>
          </ac:picMkLst>
        </pc:picChg>
      </pc:sldChg>
      <pc:sldChg chg="addSp delSp modSp add mod setBg modClrScheme chgLayout">
        <pc:chgData name="Nishanth Premhar" userId="56d7d8d545596756" providerId="LiveId" clId="{E5C66907-1A19-4B30-B772-CEA0400530B5}" dt="2022-07-21T03:09:14.205" v="2111" actId="14100"/>
        <pc:sldMkLst>
          <pc:docMk/>
          <pc:sldMk cId="3121155199" sldId="416"/>
        </pc:sldMkLst>
        <pc:spChg chg="mod">
          <ac:chgData name="Nishanth Premhar" userId="56d7d8d545596756" providerId="LiveId" clId="{E5C66907-1A19-4B30-B772-CEA0400530B5}" dt="2022-07-21T03:08:35.704" v="2103" actId="122"/>
          <ac:spMkLst>
            <pc:docMk/>
            <pc:sldMk cId="3121155199" sldId="416"/>
            <ac:spMk id="10" creationId="{F67F229A-48C3-4BE7-96EC-3C05DC7FB720}"/>
          </ac:spMkLst>
        </pc:spChg>
        <pc:spChg chg="mod">
          <ac:chgData name="Nishanth Premhar" userId="56d7d8d545596756" providerId="LiveId" clId="{E5C66907-1A19-4B30-B772-CEA0400530B5}" dt="2022-07-21T03:07:50.411" v="2099" actId="26606"/>
          <ac:spMkLst>
            <pc:docMk/>
            <pc:sldMk cId="3121155199" sldId="416"/>
            <ac:spMk id="11" creationId="{7041F48D-F184-4F9F-B5AC-F127F0898F39}"/>
          </ac:spMkLst>
        </pc:spChg>
        <pc:spChg chg="mod">
          <ac:chgData name="Nishanth Premhar" userId="56d7d8d545596756" providerId="LiveId" clId="{E5C66907-1A19-4B30-B772-CEA0400530B5}" dt="2022-07-21T03:07:50.411" v="2099" actId="26606"/>
          <ac:spMkLst>
            <pc:docMk/>
            <pc:sldMk cId="3121155199" sldId="416"/>
            <ac:spMk id="12" creationId="{9C693BAD-6B4E-48AD-88BF-D933B374A1F1}"/>
          </ac:spMkLst>
        </pc:spChg>
        <pc:spChg chg="mod">
          <ac:chgData name="Nishanth Premhar" userId="56d7d8d545596756" providerId="LiveId" clId="{E5C66907-1A19-4B30-B772-CEA0400530B5}" dt="2022-07-21T03:07:50.411" v="2099" actId="26606"/>
          <ac:spMkLst>
            <pc:docMk/>
            <pc:sldMk cId="3121155199" sldId="416"/>
            <ac:spMk id="13" creationId="{1B9E4CF7-70FB-40DF-BE47-6E5AE3154753}"/>
          </ac:spMkLst>
        </pc:spChg>
        <pc:spChg chg="mod">
          <ac:chgData name="Nishanth Premhar" userId="56d7d8d545596756" providerId="LiveId" clId="{E5C66907-1A19-4B30-B772-CEA0400530B5}" dt="2022-07-21T03:07:50.411" v="2099" actId="26606"/>
          <ac:spMkLst>
            <pc:docMk/>
            <pc:sldMk cId="3121155199" sldId="416"/>
            <ac:spMk id="14" creationId="{C1EA167B-7079-4284-997F-7309C510B763}"/>
          </ac:spMkLst>
        </pc:spChg>
        <pc:spChg chg="add del mod">
          <ac:chgData name="Nishanth Premhar" userId="56d7d8d545596756" providerId="LiveId" clId="{E5C66907-1A19-4B30-B772-CEA0400530B5}" dt="2022-07-21T03:07:50.389" v="2098" actId="26606"/>
          <ac:spMkLst>
            <pc:docMk/>
            <pc:sldMk cId="3121155199" sldId="416"/>
            <ac:spMk id="19" creationId="{2D805EB3-A172-DC85-5EF1-647695644AF3}"/>
          </ac:spMkLst>
        </pc:spChg>
        <pc:spChg chg="add del mod">
          <ac:chgData name="Nishanth Premhar" userId="56d7d8d545596756" providerId="LiveId" clId="{E5C66907-1A19-4B30-B772-CEA0400530B5}" dt="2022-07-21T03:08:31.617" v="2100" actId="931"/>
          <ac:spMkLst>
            <pc:docMk/>
            <pc:sldMk cId="3121155199" sldId="416"/>
            <ac:spMk id="21" creationId="{E8252FC4-5EB8-EBE9-971D-D1840765FC44}"/>
          </ac:spMkLst>
        </pc:spChg>
        <pc:picChg chg="add mod">
          <ac:chgData name="Nishanth Premhar" userId="56d7d8d545596756" providerId="LiveId" clId="{E5C66907-1A19-4B30-B772-CEA0400530B5}" dt="2022-07-21T03:09:14.205" v="2111" actId="14100"/>
          <ac:picMkLst>
            <pc:docMk/>
            <pc:sldMk cId="3121155199" sldId="416"/>
            <ac:picMk id="3" creationId="{1D5577A7-9637-8F52-8F3C-B3F8DA1E7724}"/>
          </ac:picMkLst>
        </pc:picChg>
      </pc:sldChg>
      <pc:sldChg chg="addSp delSp modSp add mod">
        <pc:chgData name="Nishanth Premhar" userId="56d7d8d545596756" providerId="LiveId" clId="{E5C66907-1A19-4B30-B772-CEA0400530B5}" dt="2022-07-20T23:58:24.100" v="1407" actId="20577"/>
        <pc:sldMkLst>
          <pc:docMk/>
          <pc:sldMk cId="1126290996" sldId="417"/>
        </pc:sldMkLst>
        <pc:spChg chg="mod">
          <ac:chgData name="Nishanth Premhar" userId="56d7d8d545596756" providerId="LiveId" clId="{E5C66907-1A19-4B30-B772-CEA0400530B5}" dt="2022-07-20T23:58:24.100" v="1407" actId="20577"/>
          <ac:spMkLst>
            <pc:docMk/>
            <pc:sldMk cId="1126290996" sldId="417"/>
            <ac:spMk id="2" creationId="{6D602820-7F02-4F5F-8933-C0B61CFA2E08}"/>
          </ac:spMkLst>
        </pc:spChg>
        <pc:spChg chg="add del mod">
          <ac:chgData name="Nishanth Premhar" userId="56d7d8d545596756" providerId="LiveId" clId="{E5C66907-1A19-4B30-B772-CEA0400530B5}" dt="2022-07-20T21:20:12.441" v="915" actId="931"/>
          <ac:spMkLst>
            <pc:docMk/>
            <pc:sldMk cId="1126290996" sldId="417"/>
            <ac:spMk id="6" creationId="{6C790C75-26A9-B229-AE7F-073708FED71A}"/>
          </ac:spMkLst>
        </pc:spChg>
        <pc:picChg chg="del">
          <ac:chgData name="Nishanth Premhar" userId="56d7d8d545596756" providerId="LiveId" clId="{E5C66907-1A19-4B30-B772-CEA0400530B5}" dt="2022-07-20T21:17:42.214" v="914" actId="478"/>
          <ac:picMkLst>
            <pc:docMk/>
            <pc:sldMk cId="1126290996" sldId="417"/>
            <ac:picMk id="9" creationId="{1839F3E6-953A-C2F6-5CAC-ECDEA81E2FEA}"/>
          </ac:picMkLst>
        </pc:picChg>
        <pc:picChg chg="add mod">
          <ac:chgData name="Nishanth Premhar" userId="56d7d8d545596756" providerId="LiveId" clId="{E5C66907-1A19-4B30-B772-CEA0400530B5}" dt="2022-07-20T21:20:47.806" v="924" actId="14100"/>
          <ac:picMkLst>
            <pc:docMk/>
            <pc:sldMk cId="1126290996" sldId="417"/>
            <ac:picMk id="10" creationId="{433D5FDC-2A40-2834-9765-D89A0E9B9E0D}"/>
          </ac:picMkLst>
        </pc:picChg>
      </pc:sldChg>
      <pc:sldChg chg="modSp add mod setBg">
        <pc:chgData name="Nishanth Premhar" userId="56d7d8d545596756" providerId="LiveId" clId="{E5C66907-1A19-4B30-B772-CEA0400530B5}" dt="2022-07-21T03:11:13.773" v="2124"/>
        <pc:sldMkLst>
          <pc:docMk/>
          <pc:sldMk cId="3362987133" sldId="418"/>
        </pc:sldMkLst>
        <pc:spChg chg="mod">
          <ac:chgData name="Nishanth Premhar" userId="56d7d8d545596756" providerId="LiveId" clId="{E5C66907-1A19-4B30-B772-CEA0400530B5}" dt="2022-07-21T03:03:19.263" v="1832" actId="20577"/>
          <ac:spMkLst>
            <pc:docMk/>
            <pc:sldMk cId="3362987133" sldId="418"/>
            <ac:spMk id="10" creationId="{F67F229A-48C3-4BE7-96EC-3C05DC7FB720}"/>
          </ac:spMkLst>
        </pc:spChg>
        <pc:spChg chg="mod">
          <ac:chgData name="Nishanth Premhar" userId="56d7d8d545596756" providerId="LiveId" clId="{E5C66907-1A19-4B30-B772-CEA0400530B5}" dt="2022-07-21T03:06:57.528" v="2094" actId="20577"/>
          <ac:spMkLst>
            <pc:docMk/>
            <pc:sldMk cId="3362987133" sldId="418"/>
            <ac:spMk id="11" creationId="{7041F48D-F184-4F9F-B5AC-F127F0898F39}"/>
          </ac:spMkLst>
        </pc:spChg>
      </pc:sldChg>
    </pc:docChg>
  </pc:docChgLst>
  <pc:docChgLst>
    <pc:chgData name="Nishanth Premhar" userId="56d7d8d545596756" providerId="LiveId" clId="{DB117606-7260-4678-B87B-D7B6AFA508FF}"/>
    <pc:docChg chg="undo custSel addSld delSld modSld sldOrd">
      <pc:chgData name="Nishanth Premhar" userId="56d7d8d545596756" providerId="LiveId" clId="{DB117606-7260-4678-B87B-D7B6AFA508FF}" dt="2022-08-11T00:29:52.422" v="4449" actId="20577"/>
      <pc:docMkLst>
        <pc:docMk/>
      </pc:docMkLst>
      <pc:sldChg chg="del">
        <pc:chgData name="Nishanth Premhar" userId="56d7d8d545596756" providerId="LiveId" clId="{DB117606-7260-4678-B87B-D7B6AFA508FF}" dt="2022-08-09T12:41:07.157" v="286" actId="2696"/>
        <pc:sldMkLst>
          <pc:docMk/>
          <pc:sldMk cId="4093317005" sldId="396"/>
        </pc:sldMkLst>
      </pc:sldChg>
      <pc:sldChg chg="modSp mod">
        <pc:chgData name="Nishanth Premhar" userId="56d7d8d545596756" providerId="LiveId" clId="{DB117606-7260-4678-B87B-D7B6AFA508FF}" dt="2022-08-09T12:33:22.243" v="55" actId="255"/>
        <pc:sldMkLst>
          <pc:docMk/>
          <pc:sldMk cId="2074766540" sldId="401"/>
        </pc:sldMkLst>
        <pc:spChg chg="mod">
          <ac:chgData name="Nishanth Premhar" userId="56d7d8d545596756" providerId="LiveId" clId="{DB117606-7260-4678-B87B-D7B6AFA508FF}" dt="2022-08-09T12:32:23.423" v="40" actId="20577"/>
          <ac:spMkLst>
            <pc:docMk/>
            <pc:sldMk cId="2074766540" sldId="401"/>
            <ac:spMk id="2" creationId="{B138CF5B-E8DE-48F3-9581-51BBEC47AE73}"/>
          </ac:spMkLst>
        </pc:spChg>
        <pc:spChg chg="mod">
          <ac:chgData name="Nishanth Premhar" userId="56d7d8d545596756" providerId="LiveId" clId="{DB117606-7260-4678-B87B-D7B6AFA508FF}" dt="2022-08-09T12:33:22.243" v="55" actId="255"/>
          <ac:spMkLst>
            <pc:docMk/>
            <pc:sldMk cId="2074766540" sldId="401"/>
            <ac:spMk id="3" creationId="{EF5D29EF-CFED-41EF-9138-BE844655F339}"/>
          </ac:spMkLst>
        </pc:spChg>
      </pc:sldChg>
      <pc:sldChg chg="modSp mod">
        <pc:chgData name="Nishanth Premhar" userId="56d7d8d545596756" providerId="LiveId" clId="{DB117606-7260-4678-B87B-D7B6AFA508FF}" dt="2022-08-10T21:27:45.264" v="4286" actId="20577"/>
        <pc:sldMkLst>
          <pc:docMk/>
          <pc:sldMk cId="2849151971" sldId="402"/>
        </pc:sldMkLst>
        <pc:spChg chg="mod">
          <ac:chgData name="Nishanth Premhar" userId="56d7d8d545596756" providerId="LiveId" clId="{DB117606-7260-4678-B87B-D7B6AFA508FF}" dt="2022-08-09T12:34:39.327" v="86" actId="122"/>
          <ac:spMkLst>
            <pc:docMk/>
            <pc:sldMk cId="2849151971" sldId="402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21:27:45.264" v="4286" actId="20577"/>
          <ac:spMkLst>
            <pc:docMk/>
            <pc:sldMk cId="2849151971" sldId="402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4:17.733" v="3948" actId="20577"/>
          <ac:spMkLst>
            <pc:docMk/>
            <pc:sldMk cId="2849151971" sldId="402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4:37.434" v="3984" actId="20577"/>
          <ac:spMkLst>
            <pc:docMk/>
            <pc:sldMk cId="2849151971" sldId="402"/>
            <ac:spMk id="13" creationId="{1B9E4CF7-70FB-40DF-BE47-6E5AE3154753}"/>
          </ac:spMkLst>
        </pc:spChg>
      </pc:sldChg>
      <pc:sldChg chg="modSp mod">
        <pc:chgData name="Nishanth Premhar" userId="56d7d8d545596756" providerId="LiveId" clId="{DB117606-7260-4678-B87B-D7B6AFA508FF}" dt="2022-08-10T21:18:17.159" v="4028"/>
        <pc:sldMkLst>
          <pc:docMk/>
          <pc:sldMk cId="3079534048" sldId="405"/>
        </pc:sldMkLst>
        <pc:spChg chg="mod">
          <ac:chgData name="Nishanth Premhar" userId="56d7d8d545596756" providerId="LiveId" clId="{DB117606-7260-4678-B87B-D7B6AFA508FF}" dt="2022-08-10T21:18:17.159" v="4028"/>
          <ac:spMkLst>
            <pc:docMk/>
            <pc:sldMk cId="3079534048" sldId="405"/>
            <ac:spMk id="4" creationId="{43E96533-0ABC-43CF-A178-990FE4A0AE10}"/>
          </ac:spMkLst>
        </pc:spChg>
        <pc:spChg chg="mod">
          <ac:chgData name="Nishanth Premhar" userId="56d7d8d545596756" providerId="LiveId" clId="{DB117606-7260-4678-B87B-D7B6AFA508FF}" dt="2022-08-10T21:16:34.574" v="4009" actId="20577"/>
          <ac:spMkLst>
            <pc:docMk/>
            <pc:sldMk cId="3079534048" sldId="405"/>
            <ac:spMk id="5" creationId="{5D109D7B-C32A-4E78-8DDF-03685549555D}"/>
          </ac:spMkLst>
        </pc:spChg>
      </pc:sldChg>
      <pc:sldChg chg="modSp mod">
        <pc:chgData name="Nishanth Premhar" userId="56d7d8d545596756" providerId="LiveId" clId="{DB117606-7260-4678-B87B-D7B6AFA508FF}" dt="2022-08-10T21:26:07.304" v="4231" actId="20577"/>
        <pc:sldMkLst>
          <pc:docMk/>
          <pc:sldMk cId="2053590816" sldId="411"/>
        </pc:sldMkLst>
        <pc:spChg chg="mod">
          <ac:chgData name="Nishanth Premhar" userId="56d7d8d545596756" providerId="LiveId" clId="{DB117606-7260-4678-B87B-D7B6AFA508FF}" dt="2022-08-09T12:33:50.620" v="66" actId="20577"/>
          <ac:spMkLst>
            <pc:docMk/>
            <pc:sldMk cId="2053590816" sldId="411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21:26:07.304" v="4231" actId="20577"/>
          <ac:spMkLst>
            <pc:docMk/>
            <pc:sldMk cId="2053590816" sldId="411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7:20.414" v="4016"/>
          <ac:spMkLst>
            <pc:docMk/>
            <pc:sldMk cId="2053590816" sldId="411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5:01.166" v="3985"/>
          <ac:spMkLst>
            <pc:docMk/>
            <pc:sldMk cId="2053590816" sldId="411"/>
            <ac:spMk id="13" creationId="{1B9E4CF7-70FB-40DF-BE47-6E5AE3154753}"/>
          </ac:spMkLst>
        </pc:spChg>
      </pc:sldChg>
      <pc:sldChg chg="modSp mod">
        <pc:chgData name="Nishanth Premhar" userId="56d7d8d545596756" providerId="LiveId" clId="{DB117606-7260-4678-B87B-D7B6AFA508FF}" dt="2022-08-10T21:17:26.415" v="4017"/>
        <pc:sldMkLst>
          <pc:docMk/>
          <pc:sldMk cId="1531189705" sldId="412"/>
        </pc:sldMkLst>
        <pc:spChg chg="mod">
          <ac:chgData name="Nishanth Premhar" userId="56d7d8d545596756" providerId="LiveId" clId="{DB117606-7260-4678-B87B-D7B6AFA508FF}" dt="2022-08-09T12:34:31.884" v="85" actId="122"/>
          <ac:spMkLst>
            <pc:docMk/>
            <pc:sldMk cId="1531189705" sldId="412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09T13:57:15.028" v="941" actId="12"/>
          <ac:spMkLst>
            <pc:docMk/>
            <pc:sldMk cId="1531189705" sldId="412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7:26.415" v="4017"/>
          <ac:spMkLst>
            <pc:docMk/>
            <pc:sldMk cId="1531189705" sldId="412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5:13.686" v="3987" actId="20577"/>
          <ac:spMkLst>
            <pc:docMk/>
            <pc:sldMk cId="1531189705" sldId="412"/>
            <ac:spMk id="13" creationId="{1B9E4CF7-70FB-40DF-BE47-6E5AE3154753}"/>
          </ac:spMkLst>
        </pc:spChg>
      </pc:sldChg>
      <pc:sldChg chg="del">
        <pc:chgData name="Nishanth Premhar" userId="56d7d8d545596756" providerId="LiveId" clId="{DB117606-7260-4678-B87B-D7B6AFA508FF}" dt="2022-08-09T12:41:14.613" v="288" actId="2696"/>
        <pc:sldMkLst>
          <pc:docMk/>
          <pc:sldMk cId="3877352682" sldId="413"/>
        </pc:sldMkLst>
      </pc:sldChg>
      <pc:sldChg chg="del">
        <pc:chgData name="Nishanth Premhar" userId="56d7d8d545596756" providerId="LiveId" clId="{DB117606-7260-4678-B87B-D7B6AFA508FF}" dt="2022-08-09T12:41:17.050" v="289" actId="2696"/>
        <pc:sldMkLst>
          <pc:docMk/>
          <pc:sldMk cId="4098854734" sldId="414"/>
        </pc:sldMkLst>
      </pc:sldChg>
      <pc:sldChg chg="del">
        <pc:chgData name="Nishanth Premhar" userId="56d7d8d545596756" providerId="LiveId" clId="{DB117606-7260-4678-B87B-D7B6AFA508FF}" dt="2022-08-09T12:40:57.601" v="283" actId="2696"/>
        <pc:sldMkLst>
          <pc:docMk/>
          <pc:sldMk cId="1420335248" sldId="415"/>
        </pc:sldMkLst>
      </pc:sldChg>
      <pc:sldChg chg="del">
        <pc:chgData name="Nishanth Premhar" userId="56d7d8d545596756" providerId="LiveId" clId="{DB117606-7260-4678-B87B-D7B6AFA508FF}" dt="2022-08-09T12:40:59.769" v="284" actId="2696"/>
        <pc:sldMkLst>
          <pc:docMk/>
          <pc:sldMk cId="3121155199" sldId="416"/>
        </pc:sldMkLst>
      </pc:sldChg>
      <pc:sldChg chg="del">
        <pc:chgData name="Nishanth Premhar" userId="56d7d8d545596756" providerId="LiveId" clId="{DB117606-7260-4678-B87B-D7B6AFA508FF}" dt="2022-08-09T12:41:10.009" v="287" actId="2696"/>
        <pc:sldMkLst>
          <pc:docMk/>
          <pc:sldMk cId="1126290996" sldId="417"/>
        </pc:sldMkLst>
      </pc:sldChg>
      <pc:sldChg chg="del">
        <pc:chgData name="Nishanth Premhar" userId="56d7d8d545596756" providerId="LiveId" clId="{DB117606-7260-4678-B87B-D7B6AFA508FF}" dt="2022-08-09T12:41:03.515" v="285" actId="2696"/>
        <pc:sldMkLst>
          <pc:docMk/>
          <pc:sldMk cId="3362987133" sldId="418"/>
        </pc:sldMkLst>
      </pc:sldChg>
      <pc:sldChg chg="modSp add mod">
        <pc:chgData name="Nishanth Premhar" userId="56d7d8d545596756" providerId="LiveId" clId="{DB117606-7260-4678-B87B-D7B6AFA508FF}" dt="2022-08-10T21:17:31.520" v="4018"/>
        <pc:sldMkLst>
          <pc:docMk/>
          <pc:sldMk cId="1393098309" sldId="419"/>
        </pc:sldMkLst>
        <pc:spChg chg="mod">
          <ac:chgData name="Nishanth Premhar" userId="56d7d8d545596756" providerId="LiveId" clId="{DB117606-7260-4678-B87B-D7B6AFA508FF}" dt="2022-08-09T14:08:50.813" v="1121" actId="12"/>
          <ac:spMkLst>
            <pc:docMk/>
            <pc:sldMk cId="1393098309" sldId="419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7:31.520" v="4018"/>
          <ac:spMkLst>
            <pc:docMk/>
            <pc:sldMk cId="1393098309" sldId="419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5:22.548" v="3989" actId="20577"/>
          <ac:spMkLst>
            <pc:docMk/>
            <pc:sldMk cId="1393098309" sldId="419"/>
            <ac:spMk id="13" creationId="{1B9E4CF7-70FB-40DF-BE47-6E5AE3154753}"/>
          </ac:spMkLst>
        </pc:spChg>
      </pc:sldChg>
      <pc:sldChg chg="addSp delSp modSp add mod setBg modClrScheme chgLayout">
        <pc:chgData name="Nishanth Premhar" userId="56d7d8d545596756" providerId="LiveId" clId="{DB117606-7260-4678-B87B-D7B6AFA508FF}" dt="2022-08-10T21:17:37.987" v="4019"/>
        <pc:sldMkLst>
          <pc:docMk/>
          <pc:sldMk cId="4185735569" sldId="420"/>
        </pc:sldMkLst>
        <pc:spChg chg="mod">
          <ac:chgData name="Nishanth Premhar" userId="56d7d8d545596756" providerId="LiveId" clId="{DB117606-7260-4678-B87B-D7B6AFA508FF}" dt="2022-08-09T14:18:29.750" v="1197" actId="14100"/>
          <ac:spMkLst>
            <pc:docMk/>
            <pc:sldMk cId="4185735569" sldId="420"/>
            <ac:spMk id="10" creationId="{F67F229A-48C3-4BE7-96EC-3C05DC7FB720}"/>
          </ac:spMkLst>
        </pc:spChg>
        <pc:spChg chg="del">
          <ac:chgData name="Nishanth Premhar" userId="56d7d8d545596756" providerId="LiveId" clId="{DB117606-7260-4678-B87B-D7B6AFA508FF}" dt="2022-08-09T14:12:42.064" v="1122" actId="3680"/>
          <ac:spMkLst>
            <pc:docMk/>
            <pc:sldMk cId="4185735569" sldId="420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7:37.987" v="4019"/>
          <ac:spMkLst>
            <pc:docMk/>
            <pc:sldMk cId="4185735569" sldId="420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5:36.435" v="3997" actId="27636"/>
          <ac:spMkLst>
            <pc:docMk/>
            <pc:sldMk cId="4185735569" sldId="420"/>
            <ac:spMk id="13" creationId="{1B9E4CF7-70FB-40DF-BE47-6E5AE3154753}"/>
          </ac:spMkLst>
        </pc:spChg>
        <pc:spChg chg="mod">
          <ac:chgData name="Nishanth Premhar" userId="56d7d8d545596756" providerId="LiveId" clId="{DB117606-7260-4678-B87B-D7B6AFA508FF}" dt="2022-08-09T14:17:53.956" v="1190" actId="26606"/>
          <ac:spMkLst>
            <pc:docMk/>
            <pc:sldMk cId="4185735569" sldId="420"/>
            <ac:spMk id="14" creationId="{C1EA167B-7079-4284-997F-7309C510B763}"/>
          </ac:spMkLst>
        </pc:spChg>
        <pc:spChg chg="add mod">
          <ac:chgData name="Nishanth Premhar" userId="56d7d8d545596756" providerId="LiveId" clId="{DB117606-7260-4678-B87B-D7B6AFA508FF}" dt="2022-08-09T14:17:53.956" v="1190" actId="26606"/>
          <ac:spMkLst>
            <pc:docMk/>
            <pc:sldMk cId="4185735569" sldId="420"/>
            <ac:spMk id="19" creationId="{07B2DD42-5CBF-25A5-EEFB-E39028582C15}"/>
          </ac:spMkLst>
        </pc:spChg>
        <pc:graphicFrameChg chg="add mod ord modGraphic">
          <ac:chgData name="Nishanth Premhar" userId="56d7d8d545596756" providerId="LiveId" clId="{DB117606-7260-4678-B87B-D7B6AFA508FF}" dt="2022-08-09T14:26:16.514" v="1255" actId="14100"/>
          <ac:graphicFrameMkLst>
            <pc:docMk/>
            <pc:sldMk cId="4185735569" sldId="420"/>
            <ac:graphicFrameMk id="2" creationId="{7C9514EB-3633-7306-306A-D200445B30BE}"/>
          </ac:graphicFrameMkLst>
        </pc:graphicFrameChg>
        <pc:picChg chg="add del mod">
          <ac:chgData name="Nishanth Premhar" userId="56d7d8d545596756" providerId="LiveId" clId="{DB117606-7260-4678-B87B-D7B6AFA508FF}" dt="2022-08-09T14:17:46.788" v="1189" actId="21"/>
          <ac:picMkLst>
            <pc:docMk/>
            <pc:sldMk cId="4185735569" sldId="420"/>
            <ac:picMk id="4" creationId="{0799B1FB-098A-A336-0C9A-037F72ECA038}"/>
          </ac:picMkLst>
        </pc:picChg>
        <pc:picChg chg="add mod">
          <ac:chgData name="Nishanth Premhar" userId="56d7d8d545596756" providerId="LiveId" clId="{DB117606-7260-4678-B87B-D7B6AFA508FF}" dt="2022-08-09T14:20:38.623" v="1200" actId="1076"/>
          <ac:picMkLst>
            <pc:docMk/>
            <pc:sldMk cId="4185735569" sldId="420"/>
            <ac:picMk id="6" creationId="{389ACD51-A166-4853-5A71-006CAF596BA1}"/>
          </ac:picMkLst>
        </pc:picChg>
      </pc:sldChg>
      <pc:sldChg chg="modSp add mod">
        <pc:chgData name="Nishanth Premhar" userId="56d7d8d545596756" providerId="LiveId" clId="{DB117606-7260-4678-B87B-D7B6AFA508FF}" dt="2022-08-10T21:17:41.934" v="4020"/>
        <pc:sldMkLst>
          <pc:docMk/>
          <pc:sldMk cId="1551401720" sldId="421"/>
        </pc:sldMkLst>
        <pc:spChg chg="mod">
          <ac:chgData name="Nishanth Premhar" userId="56d7d8d545596756" providerId="LiveId" clId="{DB117606-7260-4678-B87B-D7B6AFA508FF}" dt="2022-08-09T12:37:16.640" v="157" actId="20577"/>
          <ac:spMkLst>
            <pc:docMk/>
            <pc:sldMk cId="1551401720" sldId="421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12:15:48.758" v="2212" actId="20577"/>
          <ac:spMkLst>
            <pc:docMk/>
            <pc:sldMk cId="1551401720" sldId="421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7:41.934" v="4020"/>
          <ac:spMkLst>
            <pc:docMk/>
            <pc:sldMk cId="1551401720" sldId="421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5:45.133" v="3999" actId="20577"/>
          <ac:spMkLst>
            <pc:docMk/>
            <pc:sldMk cId="1551401720" sldId="421"/>
            <ac:spMk id="13" creationId="{1B9E4CF7-70FB-40DF-BE47-6E5AE3154753}"/>
          </ac:spMkLst>
        </pc:spChg>
      </pc:sldChg>
      <pc:sldChg chg="modSp add mod">
        <pc:chgData name="Nishanth Premhar" userId="56d7d8d545596756" providerId="LiveId" clId="{DB117606-7260-4678-B87B-D7B6AFA508FF}" dt="2022-08-10T21:17:51.223" v="4022"/>
        <pc:sldMkLst>
          <pc:docMk/>
          <pc:sldMk cId="880381176" sldId="422"/>
        </pc:sldMkLst>
        <pc:spChg chg="mod">
          <ac:chgData name="Nishanth Premhar" userId="56d7d8d545596756" providerId="LiveId" clId="{DB117606-7260-4678-B87B-D7B6AFA508FF}" dt="2022-08-09T12:38:28.685" v="211" actId="20577"/>
          <ac:spMkLst>
            <pc:docMk/>
            <pc:sldMk cId="880381176" sldId="422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12:17:25.542" v="2225" actId="113"/>
          <ac:spMkLst>
            <pc:docMk/>
            <pc:sldMk cId="880381176" sldId="422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7:51.223" v="4022"/>
          <ac:spMkLst>
            <pc:docMk/>
            <pc:sldMk cId="880381176" sldId="422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6:04.862" v="4003" actId="20577"/>
          <ac:spMkLst>
            <pc:docMk/>
            <pc:sldMk cId="880381176" sldId="422"/>
            <ac:spMk id="13" creationId="{1B9E4CF7-70FB-40DF-BE47-6E5AE3154753}"/>
          </ac:spMkLst>
        </pc:spChg>
      </pc:sldChg>
      <pc:sldChg chg="add del ord">
        <pc:chgData name="Nishanth Premhar" userId="56d7d8d545596756" providerId="LiveId" clId="{DB117606-7260-4678-B87B-D7B6AFA508FF}" dt="2022-08-09T12:37:49.484" v="161" actId="2696"/>
        <pc:sldMkLst>
          <pc:docMk/>
          <pc:sldMk cId="4277355028" sldId="422"/>
        </pc:sldMkLst>
      </pc:sldChg>
      <pc:sldChg chg="modSp add del mod ord">
        <pc:chgData name="Nishanth Premhar" userId="56d7d8d545596756" providerId="LiveId" clId="{DB117606-7260-4678-B87B-D7B6AFA508FF}" dt="2022-08-09T14:21:34.836" v="1209" actId="2696"/>
        <pc:sldMkLst>
          <pc:docMk/>
          <pc:sldMk cId="3543091829" sldId="423"/>
        </pc:sldMkLst>
        <pc:spChg chg="mod">
          <ac:chgData name="Nishanth Premhar" userId="56d7d8d545596756" providerId="LiveId" clId="{DB117606-7260-4678-B87B-D7B6AFA508FF}" dt="2022-08-09T12:38:12.768" v="187" actId="20577"/>
          <ac:spMkLst>
            <pc:docMk/>
            <pc:sldMk cId="3543091829" sldId="423"/>
            <ac:spMk id="10" creationId="{F67F229A-48C3-4BE7-96EC-3C05DC7FB720}"/>
          </ac:spMkLst>
        </pc:spChg>
      </pc:sldChg>
      <pc:sldChg chg="modSp add del mod ord">
        <pc:chgData name="Nishanth Premhar" userId="56d7d8d545596756" providerId="LiveId" clId="{DB117606-7260-4678-B87B-D7B6AFA508FF}" dt="2022-08-09T14:26:38.660" v="1256" actId="2696"/>
        <pc:sldMkLst>
          <pc:docMk/>
          <pc:sldMk cId="2006270920" sldId="424"/>
        </pc:sldMkLst>
        <pc:spChg chg="mod">
          <ac:chgData name="Nishanth Premhar" userId="56d7d8d545596756" providerId="LiveId" clId="{DB117606-7260-4678-B87B-D7B6AFA508FF}" dt="2022-08-09T12:38:52.772" v="232" actId="20577"/>
          <ac:spMkLst>
            <pc:docMk/>
            <pc:sldMk cId="2006270920" sldId="424"/>
            <ac:spMk id="10" creationId="{F67F229A-48C3-4BE7-96EC-3C05DC7FB720}"/>
          </ac:spMkLst>
        </pc:spChg>
      </pc:sldChg>
      <pc:sldChg chg="modSp add mod ord">
        <pc:chgData name="Nishanth Premhar" userId="56d7d8d545596756" providerId="LiveId" clId="{DB117606-7260-4678-B87B-D7B6AFA508FF}" dt="2022-08-10T21:17:59.624" v="4024"/>
        <pc:sldMkLst>
          <pc:docMk/>
          <pc:sldMk cId="3083298697" sldId="425"/>
        </pc:sldMkLst>
        <pc:spChg chg="mod">
          <ac:chgData name="Nishanth Premhar" userId="56d7d8d545596756" providerId="LiveId" clId="{DB117606-7260-4678-B87B-D7B6AFA508FF}" dt="2022-08-09T12:39:04.966" v="245" actId="20577"/>
          <ac:spMkLst>
            <pc:docMk/>
            <pc:sldMk cId="3083298697" sldId="425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19:49:22.803" v="3163" actId="113"/>
          <ac:spMkLst>
            <pc:docMk/>
            <pc:sldMk cId="3083298697" sldId="425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7:59.624" v="4024"/>
          <ac:spMkLst>
            <pc:docMk/>
            <pc:sldMk cId="3083298697" sldId="425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6:24.571" v="4007" actId="20577"/>
          <ac:spMkLst>
            <pc:docMk/>
            <pc:sldMk cId="3083298697" sldId="425"/>
            <ac:spMk id="13" creationId="{1B9E4CF7-70FB-40DF-BE47-6E5AE3154753}"/>
          </ac:spMkLst>
        </pc:spChg>
      </pc:sldChg>
      <pc:sldChg chg="modSp add mod setBg modClrScheme chgLayout">
        <pc:chgData name="Nishanth Premhar" userId="56d7d8d545596756" providerId="LiveId" clId="{DB117606-7260-4678-B87B-D7B6AFA508FF}" dt="2022-08-10T21:18:04.253" v="4025"/>
        <pc:sldMkLst>
          <pc:docMk/>
          <pc:sldMk cId="2258993102" sldId="426"/>
        </pc:sldMkLst>
        <pc:spChg chg="mod">
          <ac:chgData name="Nishanth Premhar" userId="56d7d8d545596756" providerId="LiveId" clId="{DB117606-7260-4678-B87B-D7B6AFA508FF}" dt="2022-08-10T19:59:36.983" v="3456" actId="14100"/>
          <ac:spMkLst>
            <pc:docMk/>
            <pc:sldMk cId="2258993102" sldId="426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21:12:43.584" v="3920" actId="27636"/>
          <ac:spMkLst>
            <pc:docMk/>
            <pc:sldMk cId="2258993102" sldId="426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8:04.253" v="4025"/>
          <ac:spMkLst>
            <pc:docMk/>
            <pc:sldMk cId="2258993102" sldId="426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7:03.540" v="4015" actId="20577"/>
          <ac:spMkLst>
            <pc:docMk/>
            <pc:sldMk cId="2258993102" sldId="426"/>
            <ac:spMk id="13" creationId="{1B9E4CF7-70FB-40DF-BE47-6E5AE3154753}"/>
          </ac:spMkLst>
        </pc:spChg>
        <pc:spChg chg="mod">
          <ac:chgData name="Nishanth Premhar" userId="56d7d8d545596756" providerId="LiveId" clId="{DB117606-7260-4678-B87B-D7B6AFA508FF}" dt="2022-08-10T19:56:24.255" v="3350" actId="26606"/>
          <ac:spMkLst>
            <pc:docMk/>
            <pc:sldMk cId="2258993102" sldId="426"/>
            <ac:spMk id="14" creationId="{C1EA167B-7079-4284-997F-7309C510B763}"/>
          </ac:spMkLst>
        </pc:spChg>
      </pc:sldChg>
      <pc:sldChg chg="modSp add mod ord">
        <pc:chgData name="Nishanth Premhar" userId="56d7d8d545596756" providerId="LiveId" clId="{DB117606-7260-4678-B87B-D7B6AFA508FF}" dt="2022-08-11T00:29:52.422" v="4449" actId="20577"/>
        <pc:sldMkLst>
          <pc:docMk/>
          <pc:sldMk cId="2124655996" sldId="427"/>
        </pc:sldMkLst>
        <pc:spChg chg="mod">
          <ac:chgData name="Nishanth Premhar" userId="56d7d8d545596756" providerId="LiveId" clId="{DB117606-7260-4678-B87B-D7B6AFA508FF}" dt="2022-08-09T12:40:46.276" v="282" actId="14100"/>
          <ac:spMkLst>
            <pc:docMk/>
            <pc:sldMk cId="2124655996" sldId="427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1T00:29:52.422" v="4449" actId="20577"/>
          <ac:spMkLst>
            <pc:docMk/>
            <pc:sldMk cId="2124655996" sldId="427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8:08.635" v="4026"/>
          <ac:spMkLst>
            <pc:docMk/>
            <pc:sldMk cId="2124655996" sldId="427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6:56.478" v="4013" actId="20577"/>
          <ac:spMkLst>
            <pc:docMk/>
            <pc:sldMk cId="2124655996" sldId="427"/>
            <ac:spMk id="13" creationId="{1B9E4CF7-70FB-40DF-BE47-6E5AE3154753}"/>
          </ac:spMkLst>
        </pc:spChg>
      </pc:sldChg>
      <pc:sldChg chg="addSp delSp modSp add mod ord">
        <pc:chgData name="Nishanth Premhar" userId="56d7d8d545596756" providerId="LiveId" clId="{DB117606-7260-4678-B87B-D7B6AFA508FF}" dt="2022-08-10T21:17:46.706" v="4021"/>
        <pc:sldMkLst>
          <pc:docMk/>
          <pc:sldMk cId="3089065910" sldId="428"/>
        </pc:sldMkLst>
        <pc:spChg chg="mod">
          <ac:chgData name="Nishanth Premhar" userId="56d7d8d545596756" providerId="LiveId" clId="{DB117606-7260-4678-B87B-D7B6AFA508FF}" dt="2022-08-09T14:21:27.019" v="1208"/>
          <ac:spMkLst>
            <pc:docMk/>
            <pc:sldMk cId="3089065910" sldId="428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21:17:46.706" v="4021"/>
          <ac:spMkLst>
            <pc:docMk/>
            <pc:sldMk cId="3089065910" sldId="428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5:55.896" v="4001" actId="20577"/>
          <ac:spMkLst>
            <pc:docMk/>
            <pc:sldMk cId="3089065910" sldId="428"/>
            <ac:spMk id="13" creationId="{1B9E4CF7-70FB-40DF-BE47-6E5AE3154753}"/>
          </ac:spMkLst>
        </pc:spChg>
        <pc:graphicFrameChg chg="modGraphic">
          <ac:chgData name="Nishanth Premhar" userId="56d7d8d545596756" providerId="LiveId" clId="{DB117606-7260-4678-B87B-D7B6AFA508FF}" dt="2022-08-09T14:25:08.762" v="1248" actId="122"/>
          <ac:graphicFrameMkLst>
            <pc:docMk/>
            <pc:sldMk cId="3089065910" sldId="428"/>
            <ac:graphicFrameMk id="2" creationId="{7C9514EB-3633-7306-306A-D200445B30BE}"/>
          </ac:graphicFrameMkLst>
        </pc:graphicFrameChg>
        <pc:picChg chg="add mod">
          <ac:chgData name="Nishanth Premhar" userId="56d7d8d545596756" providerId="LiveId" clId="{DB117606-7260-4678-B87B-D7B6AFA508FF}" dt="2022-08-09T14:23:18.687" v="1229" actId="14100"/>
          <ac:picMkLst>
            <pc:docMk/>
            <pc:sldMk cId="3089065910" sldId="428"/>
            <ac:picMk id="4" creationId="{08FCDCE1-932B-2DD3-D8E7-982DEC3AB41B}"/>
          </ac:picMkLst>
        </pc:picChg>
        <pc:picChg chg="del">
          <ac:chgData name="Nishanth Premhar" userId="56d7d8d545596756" providerId="LiveId" clId="{DB117606-7260-4678-B87B-D7B6AFA508FF}" dt="2022-08-09T14:22:12.176" v="1222" actId="478"/>
          <ac:picMkLst>
            <pc:docMk/>
            <pc:sldMk cId="3089065910" sldId="428"/>
            <ac:picMk id="6" creationId="{389ACD51-A166-4853-5A71-006CAF596BA1}"/>
          </ac:picMkLst>
        </pc:picChg>
      </pc:sldChg>
      <pc:sldChg chg="addSp delSp modSp add mod ord">
        <pc:chgData name="Nishanth Premhar" userId="56d7d8d545596756" providerId="LiveId" clId="{DB117606-7260-4678-B87B-D7B6AFA508FF}" dt="2022-08-10T21:17:55.586" v="4023"/>
        <pc:sldMkLst>
          <pc:docMk/>
          <pc:sldMk cId="1038113514" sldId="429"/>
        </pc:sldMkLst>
        <pc:spChg chg="mod">
          <ac:chgData name="Nishanth Premhar" userId="56d7d8d545596756" providerId="LiveId" clId="{DB117606-7260-4678-B87B-D7B6AFA508FF}" dt="2022-08-09T14:24:21.581" v="1233"/>
          <ac:spMkLst>
            <pc:docMk/>
            <pc:sldMk cId="1038113514" sldId="429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21:17:55.586" v="4023"/>
          <ac:spMkLst>
            <pc:docMk/>
            <pc:sldMk cId="1038113514" sldId="429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6:13.697" v="4005" actId="20577"/>
          <ac:spMkLst>
            <pc:docMk/>
            <pc:sldMk cId="1038113514" sldId="429"/>
            <ac:spMk id="13" creationId="{1B9E4CF7-70FB-40DF-BE47-6E5AE3154753}"/>
          </ac:spMkLst>
        </pc:spChg>
        <pc:graphicFrameChg chg="modGraphic">
          <ac:chgData name="Nishanth Premhar" userId="56d7d8d545596756" providerId="LiveId" clId="{DB117606-7260-4678-B87B-D7B6AFA508FF}" dt="2022-08-09T14:25:00.270" v="1246" actId="122"/>
          <ac:graphicFrameMkLst>
            <pc:docMk/>
            <pc:sldMk cId="1038113514" sldId="429"/>
            <ac:graphicFrameMk id="2" creationId="{7C9514EB-3633-7306-306A-D200445B30BE}"/>
          </ac:graphicFrameMkLst>
        </pc:graphicFrameChg>
        <pc:picChg chg="del">
          <ac:chgData name="Nishanth Premhar" userId="56d7d8d545596756" providerId="LiveId" clId="{DB117606-7260-4678-B87B-D7B6AFA508FF}" dt="2022-08-09T14:25:03.793" v="1247" actId="478"/>
          <ac:picMkLst>
            <pc:docMk/>
            <pc:sldMk cId="1038113514" sldId="429"/>
            <ac:picMk id="4" creationId="{08FCDCE1-932B-2DD3-D8E7-982DEC3AB41B}"/>
          </ac:picMkLst>
        </pc:picChg>
        <pc:picChg chg="add mod">
          <ac:chgData name="Nishanth Premhar" userId="56d7d8d545596756" providerId="LiveId" clId="{DB117606-7260-4678-B87B-D7B6AFA508FF}" dt="2022-08-10T20:00:09.966" v="3459" actId="14100"/>
          <ac:picMkLst>
            <pc:docMk/>
            <pc:sldMk cId="1038113514" sldId="429"/>
            <ac:picMk id="5" creationId="{79693811-3F34-962A-A4D4-741A0343984E}"/>
          </ac:picMkLst>
        </pc:picChg>
      </pc:sldChg>
      <pc:sldChg chg="modSp add mod">
        <pc:chgData name="Nishanth Premhar" userId="56d7d8d545596756" providerId="LiveId" clId="{DB117606-7260-4678-B87B-D7B6AFA508FF}" dt="2022-08-10T21:18:13.139" v="4027"/>
        <pc:sldMkLst>
          <pc:docMk/>
          <pc:sldMk cId="4183475182" sldId="430"/>
        </pc:sldMkLst>
        <pc:spChg chg="mod">
          <ac:chgData name="Nishanth Premhar" userId="56d7d8d545596756" providerId="LiveId" clId="{DB117606-7260-4678-B87B-D7B6AFA508FF}" dt="2022-08-10T21:13:00.020" v="3930" actId="20577"/>
          <ac:spMkLst>
            <pc:docMk/>
            <pc:sldMk cId="4183475182" sldId="430"/>
            <ac:spMk id="10" creationId="{F67F229A-48C3-4BE7-96EC-3C05DC7FB720}"/>
          </ac:spMkLst>
        </pc:spChg>
        <pc:spChg chg="mod">
          <ac:chgData name="Nishanth Premhar" userId="56d7d8d545596756" providerId="LiveId" clId="{DB117606-7260-4678-B87B-D7B6AFA508FF}" dt="2022-08-10T21:13:40.660" v="3938" actId="20577"/>
          <ac:spMkLst>
            <pc:docMk/>
            <pc:sldMk cId="4183475182" sldId="430"/>
            <ac:spMk id="11" creationId="{7041F48D-F184-4F9F-B5AC-F127F0898F39}"/>
          </ac:spMkLst>
        </pc:spChg>
        <pc:spChg chg="mod">
          <ac:chgData name="Nishanth Premhar" userId="56d7d8d545596756" providerId="LiveId" clId="{DB117606-7260-4678-B87B-D7B6AFA508FF}" dt="2022-08-10T21:18:13.139" v="4027"/>
          <ac:spMkLst>
            <pc:docMk/>
            <pc:sldMk cId="4183475182" sldId="430"/>
            <ac:spMk id="12" creationId="{9C693BAD-6B4E-48AD-88BF-D933B374A1F1}"/>
          </ac:spMkLst>
        </pc:spChg>
        <pc:spChg chg="mod">
          <ac:chgData name="Nishanth Premhar" userId="56d7d8d545596756" providerId="LiveId" clId="{DB117606-7260-4678-B87B-D7B6AFA508FF}" dt="2022-08-10T21:16:44.234" v="4011" actId="20577"/>
          <ac:spMkLst>
            <pc:docMk/>
            <pc:sldMk cId="4183475182" sldId="430"/>
            <ac:spMk id="13" creationId="{1B9E4CF7-70FB-40DF-BE47-6E5AE3154753}"/>
          </ac:spMkLst>
        </pc:spChg>
      </pc:sldChg>
      <pc:sldChg chg="modSp add del mod">
        <pc:chgData name="Nishanth Premhar" userId="56d7d8d545596756" providerId="LiveId" clId="{DB117606-7260-4678-B87B-D7B6AFA508FF}" dt="2022-08-10T21:26:14.055" v="4232" actId="2696"/>
        <pc:sldMkLst>
          <pc:docMk/>
          <pc:sldMk cId="3288501372" sldId="431"/>
        </pc:sldMkLst>
        <pc:spChg chg="mod">
          <ac:chgData name="Nishanth Premhar" userId="56d7d8d545596756" providerId="LiveId" clId="{DB117606-7260-4678-B87B-D7B6AFA508FF}" dt="2022-08-10T21:18:40.214" v="4031" actId="20577"/>
          <ac:spMkLst>
            <pc:docMk/>
            <pc:sldMk cId="3288501372" sldId="431"/>
            <ac:spMk id="11" creationId="{7041F48D-F184-4F9F-B5AC-F127F0898F39}"/>
          </ac:spMkLst>
        </pc:spChg>
      </pc:sldChg>
    </pc:docChg>
  </pc:docChgLst>
  <pc:docChgLst>
    <pc:chgData name="Nishanth Premhar" userId="56d7d8d545596756" providerId="LiveId" clId="{C3E3418B-7C18-4602-8AB0-1B7E2BA4FFC1}"/>
    <pc:docChg chg="custSel addSld delSld modSld">
      <pc:chgData name="Nishanth Premhar" userId="56d7d8d545596756" providerId="LiveId" clId="{C3E3418B-7C18-4602-8AB0-1B7E2BA4FFC1}" dt="2022-07-20T14:35:15.970" v="593" actId="27636"/>
      <pc:docMkLst>
        <pc:docMk/>
      </pc:docMkLst>
      <pc:sldChg chg="del">
        <pc:chgData name="Nishanth Premhar" userId="56d7d8d545596756" providerId="LiveId" clId="{C3E3418B-7C18-4602-8AB0-1B7E2BA4FFC1}" dt="2022-07-20T14:25:52.779" v="516" actId="2696"/>
        <pc:sldMkLst>
          <pc:docMk/>
          <pc:sldMk cId="1974942735" sldId="394"/>
        </pc:sldMkLst>
      </pc:sldChg>
      <pc:sldChg chg="modSp mod">
        <pc:chgData name="Nishanth Premhar" userId="56d7d8d545596756" providerId="LiveId" clId="{C3E3418B-7C18-4602-8AB0-1B7E2BA4FFC1}" dt="2022-07-20T14:26:17.441" v="535" actId="20577"/>
        <pc:sldMkLst>
          <pc:docMk/>
          <pc:sldMk cId="4093317005" sldId="396"/>
        </pc:sldMkLst>
        <pc:spChg chg="mod">
          <ac:chgData name="Nishanth Premhar" userId="56d7d8d545596756" providerId="LiveId" clId="{C3E3418B-7C18-4602-8AB0-1B7E2BA4FFC1}" dt="2022-07-20T14:26:11.773" v="526" actId="20577"/>
          <ac:spMkLst>
            <pc:docMk/>
            <pc:sldMk cId="4093317005" sldId="396"/>
            <ac:spMk id="4" creationId="{523A727A-BD22-42EE-9500-BBEF455DA5DE}"/>
          </ac:spMkLst>
        </pc:spChg>
        <pc:spChg chg="mod">
          <ac:chgData name="Nishanth Premhar" userId="56d7d8d545596756" providerId="LiveId" clId="{C3E3418B-7C18-4602-8AB0-1B7E2BA4FFC1}" dt="2022-07-20T14:26:17.441" v="535" actId="20577"/>
          <ac:spMkLst>
            <pc:docMk/>
            <pc:sldMk cId="4093317005" sldId="396"/>
            <ac:spMk id="5" creationId="{D00329E9-36A4-4FA9-9FBD-412BCEF20954}"/>
          </ac:spMkLst>
        </pc:spChg>
        <pc:picChg chg="mod">
          <ac:chgData name="Nishanth Premhar" userId="56d7d8d545596756" providerId="LiveId" clId="{C3E3418B-7C18-4602-8AB0-1B7E2BA4FFC1}" dt="2022-07-20T14:17:00.875" v="2" actId="14100"/>
          <ac:picMkLst>
            <pc:docMk/>
            <pc:sldMk cId="4093317005" sldId="396"/>
            <ac:picMk id="23" creationId="{D89A9B4A-7F81-B087-73F7-3959B723E11B}"/>
          </ac:picMkLst>
        </pc:picChg>
      </pc:sldChg>
      <pc:sldChg chg="del">
        <pc:chgData name="Nishanth Premhar" userId="56d7d8d545596756" providerId="LiveId" clId="{C3E3418B-7C18-4602-8AB0-1B7E2BA4FFC1}" dt="2022-07-20T14:20:50.457" v="158" actId="2696"/>
        <pc:sldMkLst>
          <pc:docMk/>
          <pc:sldMk cId="1497105360" sldId="397"/>
        </pc:sldMkLst>
      </pc:sldChg>
      <pc:sldChg chg="modSp mod">
        <pc:chgData name="Nishanth Premhar" userId="56d7d8d545596756" providerId="LiveId" clId="{C3E3418B-7C18-4602-8AB0-1B7E2BA4FFC1}" dt="2022-07-20T14:27:32.897" v="568" actId="255"/>
        <pc:sldMkLst>
          <pc:docMk/>
          <pc:sldMk cId="2074766540" sldId="401"/>
        </pc:sldMkLst>
        <pc:spChg chg="mod">
          <ac:chgData name="Nishanth Premhar" userId="56d7d8d545596756" providerId="LiveId" clId="{C3E3418B-7C18-4602-8AB0-1B7E2BA4FFC1}" dt="2022-07-20T14:27:32.897" v="568" actId="255"/>
          <ac:spMkLst>
            <pc:docMk/>
            <pc:sldMk cId="2074766540" sldId="401"/>
            <ac:spMk id="3" creationId="{EF5D29EF-CFED-41EF-9138-BE844655F339}"/>
          </ac:spMkLst>
        </pc:spChg>
      </pc:sldChg>
      <pc:sldChg chg="del">
        <pc:chgData name="Nishanth Premhar" userId="56d7d8d545596756" providerId="LiveId" clId="{C3E3418B-7C18-4602-8AB0-1B7E2BA4FFC1}" dt="2022-07-20T14:20:50.457" v="158" actId="2696"/>
        <pc:sldMkLst>
          <pc:docMk/>
          <pc:sldMk cId="1633727740" sldId="404"/>
        </pc:sldMkLst>
      </pc:sldChg>
      <pc:sldChg chg="delSp modSp mod">
        <pc:chgData name="Nishanth Premhar" userId="56d7d8d545596756" providerId="LiveId" clId="{C3E3418B-7C18-4602-8AB0-1B7E2BA4FFC1}" dt="2022-07-20T14:26:38.384" v="556" actId="20577"/>
        <pc:sldMkLst>
          <pc:docMk/>
          <pc:sldMk cId="3079534048" sldId="405"/>
        </pc:sldMkLst>
        <pc:spChg chg="mod">
          <ac:chgData name="Nishanth Premhar" userId="56d7d8d545596756" providerId="LiveId" clId="{C3E3418B-7C18-4602-8AB0-1B7E2BA4FFC1}" dt="2022-07-20T14:20:37.334" v="157" actId="255"/>
          <ac:spMkLst>
            <pc:docMk/>
            <pc:sldMk cId="3079534048" sldId="405"/>
            <ac:spMk id="2" creationId="{3E0E08A1-FEAA-4F21-96E4-5A57CFAABBE2}"/>
          </ac:spMkLst>
        </pc:spChg>
        <pc:spChg chg="del mod">
          <ac:chgData name="Nishanth Premhar" userId="56d7d8d545596756" providerId="LiveId" clId="{C3E3418B-7C18-4602-8AB0-1B7E2BA4FFC1}" dt="2022-07-20T14:20:14.805" v="154" actId="478"/>
          <ac:spMkLst>
            <pc:docMk/>
            <pc:sldMk cId="3079534048" sldId="405"/>
            <ac:spMk id="3" creationId="{9643DD3A-BCEA-4181-8BC4-61E1A84D5AC7}"/>
          </ac:spMkLst>
        </pc:spChg>
        <pc:spChg chg="mod">
          <ac:chgData name="Nishanth Premhar" userId="56d7d8d545596756" providerId="LiveId" clId="{C3E3418B-7C18-4602-8AB0-1B7E2BA4FFC1}" dt="2022-07-20T14:26:33.152" v="547" actId="20577"/>
          <ac:spMkLst>
            <pc:docMk/>
            <pc:sldMk cId="3079534048" sldId="405"/>
            <ac:spMk id="4" creationId="{43E96533-0ABC-43CF-A178-990FE4A0AE10}"/>
          </ac:spMkLst>
        </pc:spChg>
        <pc:spChg chg="mod">
          <ac:chgData name="Nishanth Premhar" userId="56d7d8d545596756" providerId="LiveId" clId="{C3E3418B-7C18-4602-8AB0-1B7E2BA4FFC1}" dt="2022-07-20T14:26:38.384" v="556" actId="20577"/>
          <ac:spMkLst>
            <pc:docMk/>
            <pc:sldMk cId="3079534048" sldId="405"/>
            <ac:spMk id="5" creationId="{5D109D7B-C32A-4E78-8DDF-03685549555D}"/>
          </ac:spMkLst>
        </pc:spChg>
      </pc:sldChg>
      <pc:sldChg chg="del">
        <pc:chgData name="Nishanth Premhar" userId="56d7d8d545596756" providerId="LiveId" clId="{C3E3418B-7C18-4602-8AB0-1B7E2BA4FFC1}" dt="2022-07-20T14:25:52.779" v="516" actId="2696"/>
        <pc:sldMkLst>
          <pc:docMk/>
          <pc:sldMk cId="3937857121" sldId="406"/>
        </pc:sldMkLst>
      </pc:sldChg>
      <pc:sldChg chg="del">
        <pc:chgData name="Nishanth Premhar" userId="56d7d8d545596756" providerId="LiveId" clId="{C3E3418B-7C18-4602-8AB0-1B7E2BA4FFC1}" dt="2022-07-20T14:25:52.779" v="516" actId="2696"/>
        <pc:sldMkLst>
          <pc:docMk/>
          <pc:sldMk cId="1241505514" sldId="407"/>
        </pc:sldMkLst>
      </pc:sldChg>
      <pc:sldChg chg="del">
        <pc:chgData name="Nishanth Premhar" userId="56d7d8d545596756" providerId="LiveId" clId="{C3E3418B-7C18-4602-8AB0-1B7E2BA4FFC1}" dt="2022-07-20T14:25:52.779" v="516" actId="2696"/>
        <pc:sldMkLst>
          <pc:docMk/>
          <pc:sldMk cId="3958427157" sldId="408"/>
        </pc:sldMkLst>
      </pc:sldChg>
      <pc:sldChg chg="del">
        <pc:chgData name="Nishanth Premhar" userId="56d7d8d545596756" providerId="LiveId" clId="{C3E3418B-7C18-4602-8AB0-1B7E2BA4FFC1}" dt="2022-07-20T14:25:52.779" v="516" actId="2696"/>
        <pc:sldMkLst>
          <pc:docMk/>
          <pc:sldMk cId="2420767862" sldId="409"/>
        </pc:sldMkLst>
      </pc:sldChg>
      <pc:sldChg chg="del">
        <pc:chgData name="Nishanth Premhar" userId="56d7d8d545596756" providerId="LiveId" clId="{C3E3418B-7C18-4602-8AB0-1B7E2BA4FFC1}" dt="2022-07-20T14:25:52.779" v="516" actId="2696"/>
        <pc:sldMkLst>
          <pc:docMk/>
          <pc:sldMk cId="970158950" sldId="410"/>
        </pc:sldMkLst>
      </pc:sldChg>
      <pc:sldChg chg="modSp mod">
        <pc:chgData name="Nishanth Premhar" userId="56d7d8d545596756" providerId="LiveId" clId="{C3E3418B-7C18-4602-8AB0-1B7E2BA4FFC1}" dt="2022-07-20T14:18:47.779" v="108" actId="20577"/>
        <pc:sldMkLst>
          <pc:docMk/>
          <pc:sldMk cId="1531189705" sldId="412"/>
        </pc:sldMkLst>
        <pc:spChg chg="mod">
          <ac:chgData name="Nishanth Premhar" userId="56d7d8d545596756" providerId="LiveId" clId="{C3E3418B-7C18-4602-8AB0-1B7E2BA4FFC1}" dt="2022-07-20T14:18:47.779" v="108" actId="20577"/>
          <ac:spMkLst>
            <pc:docMk/>
            <pc:sldMk cId="1531189705" sldId="412"/>
            <ac:spMk id="11" creationId="{7041F48D-F184-4F9F-B5AC-F127F0898F39}"/>
          </ac:spMkLst>
        </pc:spChg>
      </pc:sldChg>
      <pc:sldChg chg="modSp add mod">
        <pc:chgData name="Nishanth Premhar" userId="56d7d8d545596756" providerId="LiveId" clId="{C3E3418B-7C18-4602-8AB0-1B7E2BA4FFC1}" dt="2022-07-20T14:24:55.292" v="515" actId="20577"/>
        <pc:sldMkLst>
          <pc:docMk/>
          <pc:sldMk cId="3877352682" sldId="413"/>
        </pc:sldMkLst>
        <pc:spChg chg="mod">
          <ac:chgData name="Nishanth Premhar" userId="56d7d8d545596756" providerId="LiveId" clId="{C3E3418B-7C18-4602-8AB0-1B7E2BA4FFC1}" dt="2022-07-20T14:19:21.023" v="134" actId="20577"/>
          <ac:spMkLst>
            <pc:docMk/>
            <pc:sldMk cId="3877352682" sldId="413"/>
            <ac:spMk id="10" creationId="{F67F229A-48C3-4BE7-96EC-3C05DC7FB720}"/>
          </ac:spMkLst>
        </pc:spChg>
        <pc:spChg chg="mod">
          <ac:chgData name="Nishanth Premhar" userId="56d7d8d545596756" providerId="LiveId" clId="{C3E3418B-7C18-4602-8AB0-1B7E2BA4FFC1}" dt="2022-07-20T14:24:55.292" v="515" actId="20577"/>
          <ac:spMkLst>
            <pc:docMk/>
            <pc:sldMk cId="3877352682" sldId="413"/>
            <ac:spMk id="11" creationId="{7041F48D-F184-4F9F-B5AC-F127F0898F39}"/>
          </ac:spMkLst>
        </pc:spChg>
      </pc:sldChg>
      <pc:sldChg chg="modSp add mod">
        <pc:chgData name="Nishanth Premhar" userId="56d7d8d545596756" providerId="LiveId" clId="{C3E3418B-7C18-4602-8AB0-1B7E2BA4FFC1}" dt="2022-07-20T14:35:15.970" v="593" actId="27636"/>
        <pc:sldMkLst>
          <pc:docMk/>
          <pc:sldMk cId="4098854734" sldId="414"/>
        </pc:sldMkLst>
        <pc:spChg chg="mod">
          <ac:chgData name="Nishanth Premhar" userId="56d7d8d545596756" providerId="LiveId" clId="{C3E3418B-7C18-4602-8AB0-1B7E2BA4FFC1}" dt="2022-07-20T14:28:03.331" v="578" actId="20577"/>
          <ac:spMkLst>
            <pc:docMk/>
            <pc:sldMk cId="4098854734" sldId="414"/>
            <ac:spMk id="10" creationId="{F67F229A-48C3-4BE7-96EC-3C05DC7FB720}"/>
          </ac:spMkLst>
        </pc:spChg>
        <pc:spChg chg="mod">
          <ac:chgData name="Nishanth Premhar" userId="56d7d8d545596756" providerId="LiveId" clId="{C3E3418B-7C18-4602-8AB0-1B7E2BA4FFC1}" dt="2022-07-20T14:35:15.970" v="593" actId="27636"/>
          <ac:spMkLst>
            <pc:docMk/>
            <pc:sldMk cId="4098854734" sldId="414"/>
            <ac:spMk id="11" creationId="{7041F48D-F184-4F9F-B5AC-F127F0898F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- 5</a:t>
            </a:r>
            <a:br>
              <a:rPr lang="en-US" dirty="0"/>
            </a:br>
            <a:r>
              <a:rPr lang="en-US" dirty="0"/>
              <a:t>Final Project – DATA 1200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975" y="1674546"/>
            <a:ext cx="4391025" cy="35089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  <a:cs typeface="Times New Roman" panose="02020603050405020304" pitchFamily="18" charset="0"/>
              </a:rPr>
              <a:t>Nishanth Maria </a:t>
            </a:r>
            <a:r>
              <a:rPr lang="en-US" sz="3200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arul</a:t>
            </a:r>
            <a:r>
              <a:rPr lang="en-US" sz="32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Dhasan</a:t>
            </a:r>
            <a:endParaRPr lang="en-US" sz="3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Agency FB" panose="020B0503020202020204" pitchFamily="34" charset="0"/>
                <a:cs typeface="Times New Roman" panose="02020603050405020304" pitchFamily="18" charset="0"/>
              </a:rPr>
              <a:t>100813350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198040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Matrix and Classification Report – Decision Tree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7B2DD42-5CBF-25A5-EEFB-E3902858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C9514EB-3633-7306-306A-D200445B3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31143"/>
              </p:ext>
            </p:extLst>
          </p:nvPr>
        </p:nvGraphicFramePr>
        <p:xfrm>
          <a:off x="311805" y="3776472"/>
          <a:ext cx="4715934" cy="25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41">
                  <a:extLst>
                    <a:ext uri="{9D8B030D-6E8A-4147-A177-3AD203B41FA5}">
                      <a16:colId xmlns:a16="http://schemas.microsoft.com/office/drawing/2014/main" val="710228672"/>
                    </a:ext>
                  </a:extLst>
                </a:gridCol>
                <a:gridCol w="1670437">
                  <a:extLst>
                    <a:ext uri="{9D8B030D-6E8A-4147-A177-3AD203B41FA5}">
                      <a16:colId xmlns:a16="http://schemas.microsoft.com/office/drawing/2014/main" val="3265890798"/>
                    </a:ext>
                  </a:extLst>
                </a:gridCol>
                <a:gridCol w="1817756">
                  <a:extLst>
                    <a:ext uri="{9D8B030D-6E8A-4147-A177-3AD203B41FA5}">
                      <a16:colId xmlns:a16="http://schemas.microsoft.com/office/drawing/2014/main" val="393132254"/>
                    </a:ext>
                  </a:extLst>
                </a:gridCol>
              </a:tblGrid>
              <a:tr h="591222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r>
                        <a:rPr lang="en-CA" sz="2000"/>
                        <a:t>Predicted B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r>
                        <a:rPr lang="en-CA" sz="2000"/>
                        <a:t>Predicted M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4037360775"/>
                  </a:ext>
                </a:extLst>
              </a:tr>
              <a:tr h="994328">
                <a:tc>
                  <a:txBody>
                    <a:bodyPr/>
                    <a:lstStyle/>
                    <a:p>
                      <a:r>
                        <a:rPr lang="en-CA" sz="2000" dirty="0"/>
                        <a:t>Actual B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67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2708149058"/>
                  </a:ext>
                </a:extLst>
              </a:tr>
              <a:tr h="994328">
                <a:tc>
                  <a:txBody>
                    <a:bodyPr/>
                    <a:lstStyle/>
                    <a:p>
                      <a:r>
                        <a:rPr lang="en-CA" sz="2000"/>
                        <a:t>Actual M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38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3042228642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9693811-3F34-962A-A4D4-741A0343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776472"/>
            <a:ext cx="4957547" cy="25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Insights – Decision Tree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285750"/>
            <a:ext cx="4618037" cy="6070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Precision: </a:t>
            </a:r>
            <a:r>
              <a:rPr lang="en-US" sz="1800" dirty="0"/>
              <a:t>Out of all the times the model has predicted the outcome as true, how many of it was actually true or what percentage of the predicted outcome was true. </a:t>
            </a:r>
            <a:r>
              <a:rPr lang="en-US" sz="1800" b="1" dirty="0"/>
              <a:t>92% </a:t>
            </a:r>
            <a:r>
              <a:rPr lang="en-US" sz="1800" dirty="0"/>
              <a:t>of the time our model has predicted correctly.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Recall: </a:t>
            </a:r>
            <a:r>
              <a:rPr lang="en-US" sz="1800" dirty="0"/>
              <a:t>It is the ratio of true positive to the sum of true positive and false negative. It helps identify the percentage of true values that were identified correctly. Our model has a recall value of </a:t>
            </a:r>
            <a:r>
              <a:rPr lang="en-US" sz="1800" b="1" dirty="0"/>
              <a:t>92%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F1-Score: </a:t>
            </a:r>
            <a:r>
              <a:rPr lang="en-US" sz="1800" dirty="0"/>
              <a:t>It is the overall performance of the model. It is obtained by taking precision and recall and obtaining their weighted average. Our f1-score is </a:t>
            </a:r>
            <a:r>
              <a:rPr lang="en-US" sz="1800" b="1" dirty="0"/>
              <a:t>0.92.</a:t>
            </a: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8207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176"/>
            <a:ext cx="10515600" cy="515302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Of all the models we have, in my opinion </a:t>
            </a:r>
            <a:r>
              <a:rPr lang="en-US" b="1" dirty="0"/>
              <a:t>SVM performs the best</a:t>
            </a:r>
            <a:r>
              <a:rPr lang="en-US" dirty="0"/>
              <a:t>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Out of 42 malignant cases, the SVM model has predicted 39 correctly and 3 wrongly.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Also, SVM has predicted 70  out of 72 cases correctly. It has an f1 score of 0.96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Decision Tree Model and the Logistic Regression Model has an f1 score of 0.92 and 0.97 respectively.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When we look at the models, Decision Trees perform the worst and Logistic Regression performs the best.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But we have a lot of variables and not much data. We have 31 variables and 570 data.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This shows that the Logistic regression may be overfitting(Bassey, 2019) 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Among the three models we have the model that is not vulnerable to overfitting is SVM </a:t>
            </a:r>
            <a:r>
              <a:rPr lang="en-CA" dirty="0"/>
              <a:t>(Liberman, 2020)</a:t>
            </a:r>
            <a:r>
              <a:rPr lang="en-US" dirty="0"/>
              <a:t>.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So, it is better to consider the results of the </a:t>
            </a:r>
            <a:r>
              <a:rPr lang="en-US" b="1" dirty="0"/>
              <a:t>Support Vector Machine</a:t>
            </a:r>
            <a:r>
              <a:rPr lang="en-US" dirty="0"/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9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6" y="2242457"/>
            <a:ext cx="4005352" cy="23730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Improvements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The number of data here is insufficient as we have a lot of independent variables. So, collecting more data would definitely improve the performance of model and prevent it from overfitting.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Unwanted independent variables should be removed and only the important variables should be put in </a:t>
            </a:r>
            <a:r>
              <a:rPr lang="en-US"/>
              <a:t>the dataset. </a:t>
            </a:r>
            <a:endParaRPr lang="en-US" sz="180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6" y="2242457"/>
            <a:ext cx="4005352" cy="23730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Bassey, P. (2019, September 19). </a:t>
            </a:r>
            <a:r>
              <a:rPr lang="en-US" i="1" dirty="0">
                <a:effectLst/>
              </a:rPr>
              <a:t>Logistic regression vs support vector machines (SVM)</a:t>
            </a:r>
            <a:r>
              <a:rPr lang="en-US" dirty="0">
                <a:effectLst/>
              </a:rPr>
              <a:t>. Medium. Retrieved August 10, 2022, from https://medium.com/axum-labs/logistic-regression-vs-support-vector-machines-svm-c335610a3d16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Liberman, N. (2020, May 21). </a:t>
            </a:r>
            <a:r>
              <a:rPr lang="en-US" i="1" dirty="0">
                <a:effectLst/>
              </a:rPr>
              <a:t>Decision trees and random forests</a:t>
            </a:r>
            <a:r>
              <a:rPr lang="en-US" dirty="0">
                <a:effectLst/>
              </a:rPr>
              <a:t>. Medium. Retrieved August 10, 2022, from https://towardsdatascience.com/decision-trees-and-random-forests-df0c3123f991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180746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Rational Statement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136525"/>
            <a:ext cx="4875212" cy="6350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aim is to analyze the dataset illness_study.csv and create models using algorithms and identify which model is the best.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</a:t>
            </a:r>
            <a:r>
              <a:rPr lang="en-US" sz="1800" dirty="0"/>
              <a:t>e are expected to predict if the tumor is malignant or benign in patients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Also, recommendations are to be made for further improving the chosen model.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order to achieve the objective, a Python program is run for the algorithms.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a result of the Python program, the key parameters like Precision, Recall and F1- Score are obtained.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Based on these metrics, a comparison is made and the best method that practically suits the dataset is chosen.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1104900"/>
            <a:ext cx="4618037" cy="52514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In this project we are provided with the ‘</a:t>
            </a:r>
            <a:r>
              <a:rPr lang="en-US" sz="1800" dirty="0" err="1"/>
              <a:t>illness_dataset</a:t>
            </a:r>
            <a:r>
              <a:rPr lang="en-US" sz="1800" dirty="0"/>
              <a:t>’ and we are expected to predict if the tumor is malignant or benign in patients.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Three methodologies are being implemented for this. They are,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Support Vector Machines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Decision Trees </a:t>
            </a:r>
          </a:p>
          <a:p>
            <a:r>
              <a:rPr lang="en-US" dirty="0"/>
              <a:t>	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9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Statistics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Perimeter_m</a:t>
            </a:r>
            <a:r>
              <a:rPr lang="en-US" sz="1800" b="1" dirty="0" err="1"/>
              <a:t>ean</a:t>
            </a:r>
            <a:r>
              <a:rPr lang="en-US" sz="18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latin typeface="Abadi" panose="020B0604020202020204" pitchFamily="34" charset="0"/>
              </a:rPr>
              <a:t>Mean</a:t>
            </a:r>
            <a:endParaRPr lang="en-US" sz="1800" b="1" i="1" dirty="0">
              <a:latin typeface="Abadi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Mean is the average of all the mean perimeter values given in the dataset.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It is obtained by adding all the values and dividing it by the number of values.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The mean value is 91.969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err="1"/>
              <a:t>Texture_mean</a:t>
            </a:r>
            <a:r>
              <a:rPr lang="en-US" sz="18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latin typeface="Abadi" panose="020B0604020104020204" pitchFamily="34" charset="0"/>
              </a:rPr>
              <a:t>Standard Deviation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From the dataset, the standard deviation is found out to be 4.301.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means the average deviation of values from the mean value is found out to be 4.301</a:t>
            </a:r>
            <a:r>
              <a:rPr lang="en-US" sz="18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Final Project – DATA 1200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8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Statistics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0"/>
            <a:ext cx="4618037" cy="635635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err="1"/>
              <a:t>area_mean</a:t>
            </a:r>
            <a:r>
              <a:rPr lang="en-US" sz="18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1" dirty="0">
                <a:latin typeface="Abadi" panose="020B0604020104020204" pitchFamily="34" charset="0"/>
              </a:rPr>
              <a:t>Median: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Median can be defined as the middle number in a set and in this case, the median value is found out to be 551.1.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err="1"/>
              <a:t>smoothness_mean</a:t>
            </a:r>
            <a:r>
              <a:rPr lang="en-US" sz="18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1" dirty="0">
                <a:latin typeface="Abadi" panose="020B0604020104020204" pitchFamily="34" charset="0"/>
              </a:rPr>
              <a:t>25th Percentile: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25th Percentile or the lower quartile can be defined as the point where 25% of the observations lie below and 75% of the observations lie above and, in this dataset, it is found out to be 0.08637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err="1"/>
              <a:t>concavity_mean</a:t>
            </a:r>
            <a:r>
              <a:rPr lang="en-US" sz="18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1" dirty="0">
                <a:latin typeface="Abadi" panose="020B0604020104020204" pitchFamily="34" charset="0"/>
              </a:rPr>
              <a:t>75th Percentile: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The 75th Percentile or the upper quartile can be defined as the point where 25% of the observation lie above the value and 25% of the observations lie below and, in this dataset, it is found out to be 0.1307.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198040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Matrix and Classification Report - SVM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7B2DD42-5CBF-25A5-EEFB-E3902858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C9514EB-3633-7306-306A-D200445B3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2404"/>
              </p:ext>
            </p:extLst>
          </p:nvPr>
        </p:nvGraphicFramePr>
        <p:xfrm>
          <a:off x="311805" y="3776472"/>
          <a:ext cx="4715934" cy="25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41">
                  <a:extLst>
                    <a:ext uri="{9D8B030D-6E8A-4147-A177-3AD203B41FA5}">
                      <a16:colId xmlns:a16="http://schemas.microsoft.com/office/drawing/2014/main" val="710228672"/>
                    </a:ext>
                  </a:extLst>
                </a:gridCol>
                <a:gridCol w="1670437">
                  <a:extLst>
                    <a:ext uri="{9D8B030D-6E8A-4147-A177-3AD203B41FA5}">
                      <a16:colId xmlns:a16="http://schemas.microsoft.com/office/drawing/2014/main" val="3265890798"/>
                    </a:ext>
                  </a:extLst>
                </a:gridCol>
                <a:gridCol w="1817756">
                  <a:extLst>
                    <a:ext uri="{9D8B030D-6E8A-4147-A177-3AD203B41FA5}">
                      <a16:colId xmlns:a16="http://schemas.microsoft.com/office/drawing/2014/main" val="393132254"/>
                    </a:ext>
                  </a:extLst>
                </a:gridCol>
              </a:tblGrid>
              <a:tr h="591222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r>
                        <a:rPr lang="en-CA" sz="2000"/>
                        <a:t>Predicted B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r>
                        <a:rPr lang="en-CA" sz="2000"/>
                        <a:t>Predicted M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4037360775"/>
                  </a:ext>
                </a:extLst>
              </a:tr>
              <a:tr h="994328">
                <a:tc>
                  <a:txBody>
                    <a:bodyPr/>
                    <a:lstStyle/>
                    <a:p>
                      <a:r>
                        <a:rPr lang="en-CA" sz="2000"/>
                        <a:t>Actual B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/>
                        <a:t>70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/>
                        <a:t>2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2708149058"/>
                  </a:ext>
                </a:extLst>
              </a:tr>
              <a:tr h="994328">
                <a:tc>
                  <a:txBody>
                    <a:bodyPr/>
                    <a:lstStyle/>
                    <a:p>
                      <a:r>
                        <a:rPr lang="en-CA" sz="2000"/>
                        <a:t>Actual M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39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3042228642"/>
                  </a:ext>
                </a:extLst>
              </a:tr>
            </a:tbl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89ACD51-A166-4853-5A71-006CAF5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52" y="3386945"/>
            <a:ext cx="4715936" cy="31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3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Insights - SVM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390525"/>
            <a:ext cx="4618037" cy="59658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Precision</a:t>
            </a:r>
            <a:r>
              <a:rPr lang="en-US" sz="1800" dirty="0"/>
              <a:t>: Out of all the times the model has predicted the outcome as true, how many of it was actually true or what percentage of the predicted outcome was true.</a:t>
            </a:r>
            <a:r>
              <a:rPr lang="en-US" dirty="0"/>
              <a:t> </a:t>
            </a:r>
            <a:r>
              <a:rPr lang="en-US" b="1" dirty="0"/>
              <a:t>96%</a:t>
            </a:r>
            <a:r>
              <a:rPr lang="en-US" dirty="0"/>
              <a:t> of the time our model has predicted correctly.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Recall: </a:t>
            </a:r>
            <a:r>
              <a:rPr lang="en-US" sz="1800" dirty="0"/>
              <a:t>It is the ratio of true positive to the sum of true positive and false negative. It helps identify the percentage of true values that were identified correctly. Our model has a recall value of </a:t>
            </a:r>
            <a:r>
              <a:rPr lang="en-US" sz="1800" b="1" dirty="0"/>
              <a:t>96%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F1-Score: </a:t>
            </a:r>
            <a:r>
              <a:rPr lang="en-US" sz="1800" dirty="0"/>
              <a:t>It is the overall performance of the model. It is obtained by taking precision and recall and obtaining their weighted average. Our f1-score is </a:t>
            </a:r>
            <a:r>
              <a:rPr lang="en-US" sz="1800" b="1" dirty="0"/>
              <a:t>0.96</a:t>
            </a:r>
            <a:r>
              <a:rPr lang="en-US" sz="1800" dirty="0"/>
              <a:t>, which means we have a good model in our hands.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0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198040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Matrix and Classification Report – Logistic Regression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7B2DD42-5CBF-25A5-EEFB-E3902858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C9514EB-3633-7306-306A-D200445B3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645454"/>
              </p:ext>
            </p:extLst>
          </p:nvPr>
        </p:nvGraphicFramePr>
        <p:xfrm>
          <a:off x="311805" y="3776472"/>
          <a:ext cx="4715934" cy="25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41">
                  <a:extLst>
                    <a:ext uri="{9D8B030D-6E8A-4147-A177-3AD203B41FA5}">
                      <a16:colId xmlns:a16="http://schemas.microsoft.com/office/drawing/2014/main" val="710228672"/>
                    </a:ext>
                  </a:extLst>
                </a:gridCol>
                <a:gridCol w="1670437">
                  <a:extLst>
                    <a:ext uri="{9D8B030D-6E8A-4147-A177-3AD203B41FA5}">
                      <a16:colId xmlns:a16="http://schemas.microsoft.com/office/drawing/2014/main" val="3265890798"/>
                    </a:ext>
                  </a:extLst>
                </a:gridCol>
                <a:gridCol w="1817756">
                  <a:extLst>
                    <a:ext uri="{9D8B030D-6E8A-4147-A177-3AD203B41FA5}">
                      <a16:colId xmlns:a16="http://schemas.microsoft.com/office/drawing/2014/main" val="393132254"/>
                    </a:ext>
                  </a:extLst>
                </a:gridCol>
              </a:tblGrid>
              <a:tr h="591222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r>
                        <a:rPr lang="en-CA" sz="2000"/>
                        <a:t>Predicted B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r>
                        <a:rPr lang="en-CA" sz="2000"/>
                        <a:t>Predicted M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4037360775"/>
                  </a:ext>
                </a:extLst>
              </a:tr>
              <a:tr h="994328">
                <a:tc>
                  <a:txBody>
                    <a:bodyPr/>
                    <a:lstStyle/>
                    <a:p>
                      <a:r>
                        <a:rPr lang="en-CA" sz="2000"/>
                        <a:t>Actual B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70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2708149058"/>
                  </a:ext>
                </a:extLst>
              </a:tr>
              <a:tr h="994328">
                <a:tc>
                  <a:txBody>
                    <a:bodyPr/>
                    <a:lstStyle/>
                    <a:p>
                      <a:r>
                        <a:rPr lang="en-CA" sz="2000"/>
                        <a:t>Actual M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</a:t>
                      </a:r>
                    </a:p>
                  </a:txBody>
                  <a:tcPr marL="103146" marR="103146" marT="51573" marB="51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41</a:t>
                      </a:r>
                    </a:p>
                  </a:txBody>
                  <a:tcPr marL="103146" marR="103146" marT="51573" marB="51573"/>
                </a:tc>
                <a:extLst>
                  <a:ext uri="{0D108BD9-81ED-4DB2-BD59-A6C34878D82A}">
                    <a16:rowId xmlns:a16="http://schemas.microsoft.com/office/drawing/2014/main" val="3042228642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08FCDCE1-932B-2DD3-D8E7-982DEC3A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16" y="3776472"/>
            <a:ext cx="4248368" cy="25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6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Insights – Logistic Regression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304800"/>
            <a:ext cx="4618037" cy="58404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Precision: Out of all the times the model has predicted the outcome as true, how many of it was actually true or what percentage of the predicted outcome was true. </a:t>
            </a:r>
            <a:r>
              <a:rPr lang="en-US" sz="1800" b="1" dirty="0"/>
              <a:t>97%</a:t>
            </a:r>
            <a:r>
              <a:rPr lang="en-US" sz="1800" dirty="0"/>
              <a:t> of the time our model has predicted correctly.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Recall: It is the ratio of true positive to the sum of true positive and false negative. It helps identify the percentage of true values that were identified correctly. Our model has a recall value of </a:t>
            </a:r>
            <a:r>
              <a:rPr lang="en-US" sz="1800" b="1" dirty="0"/>
              <a:t>97%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F1-Score: It is the overall performance of the model. It is obtained by taking precision and recall and obtaining their weighted average. Our f1-score is </a:t>
            </a:r>
            <a:r>
              <a:rPr lang="en-US" sz="1800" b="1" dirty="0"/>
              <a:t>0.97</a:t>
            </a:r>
            <a:r>
              <a:rPr lang="en-US" sz="1800" dirty="0"/>
              <a:t>, which means we have a good model in our hands.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 – DATA 1200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8117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{78F54F37-4342-41A5-A3E3-98B6CAD86560}tf89080264_win32</Template>
  <TotalTime>921</TotalTime>
  <Words>1217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Agency FB</vt:lpstr>
      <vt:lpstr>Arial</vt:lpstr>
      <vt:lpstr>Calibri</vt:lpstr>
      <vt:lpstr>Century Gothic</vt:lpstr>
      <vt:lpstr>Elephant</vt:lpstr>
      <vt:lpstr>Wingdings</vt:lpstr>
      <vt:lpstr>Brush</vt:lpstr>
      <vt:lpstr>Assignment - 5 Final Project – DATA 1200</vt:lpstr>
      <vt:lpstr>Rational Statement  </vt:lpstr>
      <vt:lpstr>Methodology</vt:lpstr>
      <vt:lpstr>Basic Statistics</vt:lpstr>
      <vt:lpstr>Basic Statistics</vt:lpstr>
      <vt:lpstr>Confusion Matrix and Classification Report - SVM</vt:lpstr>
      <vt:lpstr>Key Insights - SVM</vt:lpstr>
      <vt:lpstr>Confusion Matrix and Classification Report – Logistic Regression</vt:lpstr>
      <vt:lpstr>Key Insights – Logistic Regression</vt:lpstr>
      <vt:lpstr>Confusion Matrix and Classification Report – Decision Tree</vt:lpstr>
      <vt:lpstr>Key Insights – Decision Tree</vt:lpstr>
      <vt:lpstr>Recommendations</vt:lpstr>
      <vt:lpstr>Improvements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-3 Open Data</dc:title>
  <dc:creator>Nishanth Premhar</dc:creator>
  <cp:lastModifiedBy>Nishanth Premhar</cp:lastModifiedBy>
  <cp:revision>1</cp:revision>
  <dcterms:created xsi:type="dcterms:W3CDTF">2022-07-20T13:27:00Z</dcterms:created>
  <dcterms:modified xsi:type="dcterms:W3CDTF">2022-08-11T00:29:54Z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