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77" r:id="rId6"/>
    <p:sldId id="262" r:id="rId7"/>
    <p:sldId id="278" r:id="rId8"/>
    <p:sldId id="265" r:id="rId9"/>
    <p:sldId id="268" r:id="rId10"/>
    <p:sldId id="279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4A4"/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E4617-AB65-4198-AD78-0E399EFC0319}" v="4" dt="2022-08-09T11:21:22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nth Premhar" userId="56d7d8d545596756" providerId="LiveId" clId="{2D7E4617-AB65-4198-AD78-0E399EFC0319}"/>
    <pc:docChg chg="undo custSel addSld delSld modSld sldOrd">
      <pc:chgData name="Nishanth Premhar" userId="56d7d8d545596756" providerId="LiveId" clId="{2D7E4617-AB65-4198-AD78-0E399EFC0319}" dt="2022-08-09T15:28:48.210" v="109" actId="2696"/>
      <pc:docMkLst>
        <pc:docMk/>
      </pc:docMkLst>
      <pc:sldChg chg="addSp delSp modSp mod">
        <pc:chgData name="Nishanth Premhar" userId="56d7d8d545596756" providerId="LiveId" clId="{2D7E4617-AB65-4198-AD78-0E399EFC0319}" dt="2022-08-09T11:13:14.025" v="33" actId="255"/>
        <pc:sldMkLst>
          <pc:docMk/>
          <pc:sldMk cId="409588261" sldId="262"/>
        </pc:sldMkLst>
        <pc:spChg chg="mod">
          <ac:chgData name="Nishanth Premhar" userId="56d7d8d545596756" providerId="LiveId" clId="{2D7E4617-AB65-4198-AD78-0E399EFC0319}" dt="2022-08-09T11:13:14.025" v="33" actId="255"/>
          <ac:spMkLst>
            <pc:docMk/>
            <pc:sldMk cId="409588261" sldId="262"/>
            <ac:spMk id="2" creationId="{A01CB7DB-E78A-7FBC-6964-2DF26FF09DF1}"/>
          </ac:spMkLst>
        </pc:spChg>
        <pc:spChg chg="add del mod">
          <ac:chgData name="Nishanth Premhar" userId="56d7d8d545596756" providerId="LiveId" clId="{2D7E4617-AB65-4198-AD78-0E399EFC0319}" dt="2022-08-09T11:11:15.924" v="14" actId="931"/>
          <ac:spMkLst>
            <pc:docMk/>
            <pc:sldMk cId="409588261" sldId="262"/>
            <ac:spMk id="17" creationId="{D168B7A9-2180-94E4-DE01-48458F38E759}"/>
          </ac:spMkLst>
        </pc:spChg>
        <pc:spChg chg="add del mod">
          <ac:chgData name="Nishanth Premhar" userId="56d7d8d545596756" providerId="LiveId" clId="{2D7E4617-AB65-4198-AD78-0E399EFC0319}" dt="2022-08-09T11:12:12.993" v="23" actId="931"/>
          <ac:spMkLst>
            <pc:docMk/>
            <pc:sldMk cId="409588261" sldId="262"/>
            <ac:spMk id="21" creationId="{C47BE619-D0D4-940C-DA63-3E760D932281}"/>
          </ac:spMkLst>
        </pc:spChg>
        <pc:spChg chg="del">
          <ac:chgData name="Nishanth Premhar" userId="56d7d8d545596756" providerId="LiveId" clId="{2D7E4617-AB65-4198-AD78-0E399EFC0319}" dt="2022-08-09T11:12:28.909" v="29" actId="26606"/>
          <ac:spMkLst>
            <pc:docMk/>
            <pc:sldMk cId="409588261" sldId="262"/>
            <ac:spMk id="56" creationId="{4E4490D0-3672-446A-AC12-B4830333BDDD}"/>
          </ac:spMkLst>
        </pc:spChg>
        <pc:spChg chg="del">
          <ac:chgData name="Nishanth Premhar" userId="56d7d8d545596756" providerId="LiveId" clId="{2D7E4617-AB65-4198-AD78-0E399EFC0319}" dt="2022-08-09T11:12:28.909" v="29" actId="26606"/>
          <ac:spMkLst>
            <pc:docMk/>
            <pc:sldMk cId="409588261" sldId="262"/>
            <ac:spMk id="58" creationId="{39CB82C2-DF65-4EC1-8280-F201D50F570B}"/>
          </ac:spMkLst>
        </pc:spChg>
        <pc:spChg chg="del">
          <ac:chgData name="Nishanth Premhar" userId="56d7d8d545596756" providerId="LiveId" clId="{2D7E4617-AB65-4198-AD78-0E399EFC0319}" dt="2022-08-09T11:12:28.909" v="29" actId="26606"/>
          <ac:spMkLst>
            <pc:docMk/>
            <pc:sldMk cId="409588261" sldId="262"/>
            <ac:spMk id="62" creationId="{C4AAA502-5435-489E-9538-3A40E6C71461}"/>
          </ac:spMkLst>
        </pc:spChg>
        <pc:spChg chg="del">
          <ac:chgData name="Nishanth Premhar" userId="56d7d8d545596756" providerId="LiveId" clId="{2D7E4617-AB65-4198-AD78-0E399EFC0319}" dt="2022-08-09T11:12:28.909" v="29" actId="26606"/>
          <ac:spMkLst>
            <pc:docMk/>
            <pc:sldMk cId="409588261" sldId="262"/>
            <ac:spMk id="66" creationId="{DE42378B-2E28-4810-8421-7A473A40E376}"/>
          </ac:spMkLst>
        </pc:spChg>
        <pc:spChg chg="del">
          <ac:chgData name="Nishanth Premhar" userId="56d7d8d545596756" providerId="LiveId" clId="{2D7E4617-AB65-4198-AD78-0E399EFC0319}" dt="2022-08-09T11:12:28.909" v="29" actId="26606"/>
          <ac:spMkLst>
            <pc:docMk/>
            <pc:sldMk cId="409588261" sldId="262"/>
            <ac:spMk id="68" creationId="{0D91DD17-237F-4811-BC0E-128EB1BD7CFE}"/>
          </ac:spMkLst>
        </pc:spChg>
        <pc:spChg chg="add">
          <ac:chgData name="Nishanth Premhar" userId="56d7d8d545596756" providerId="LiveId" clId="{2D7E4617-AB65-4198-AD78-0E399EFC0319}" dt="2022-08-09T11:12:28.909" v="29" actId="26606"/>
          <ac:spMkLst>
            <pc:docMk/>
            <pc:sldMk cId="409588261" sldId="262"/>
            <ac:spMk id="73" creationId="{4E4490D0-3672-446A-AC12-B4830333BDDD}"/>
          </ac:spMkLst>
        </pc:spChg>
        <pc:spChg chg="add">
          <ac:chgData name="Nishanth Premhar" userId="56d7d8d545596756" providerId="LiveId" clId="{2D7E4617-AB65-4198-AD78-0E399EFC0319}" dt="2022-08-09T11:12:28.909" v="29" actId="26606"/>
          <ac:spMkLst>
            <pc:docMk/>
            <pc:sldMk cId="409588261" sldId="262"/>
            <ac:spMk id="75" creationId="{39CB82C2-DF65-4EC1-8280-F201D50F570B}"/>
          </ac:spMkLst>
        </pc:spChg>
        <pc:spChg chg="add">
          <ac:chgData name="Nishanth Premhar" userId="56d7d8d545596756" providerId="LiveId" clId="{2D7E4617-AB65-4198-AD78-0E399EFC0319}" dt="2022-08-09T11:12:28.909" v="29" actId="26606"/>
          <ac:spMkLst>
            <pc:docMk/>
            <pc:sldMk cId="409588261" sldId="262"/>
            <ac:spMk id="79" creationId="{FA4CD5CB-D209-4D70-8CA4-629731C59219}"/>
          </ac:spMkLst>
        </pc:spChg>
        <pc:spChg chg="add">
          <ac:chgData name="Nishanth Premhar" userId="56d7d8d545596756" providerId="LiveId" clId="{2D7E4617-AB65-4198-AD78-0E399EFC0319}" dt="2022-08-09T11:12:28.909" v="29" actId="26606"/>
          <ac:spMkLst>
            <pc:docMk/>
            <pc:sldMk cId="409588261" sldId="262"/>
            <ac:spMk id="83" creationId="{B4C27B90-DF2B-4D00-BA07-18ED774CD2F1}"/>
          </ac:spMkLst>
        </pc:spChg>
        <pc:spChg chg="add">
          <ac:chgData name="Nishanth Premhar" userId="56d7d8d545596756" providerId="LiveId" clId="{2D7E4617-AB65-4198-AD78-0E399EFC0319}" dt="2022-08-09T11:12:28.909" v="29" actId="26606"/>
          <ac:spMkLst>
            <pc:docMk/>
            <pc:sldMk cId="409588261" sldId="262"/>
            <ac:spMk id="85" creationId="{593ACC25-C262-417A-8AA9-0641C772BDB6}"/>
          </ac:spMkLst>
        </pc:spChg>
        <pc:picChg chg="del">
          <ac:chgData name="Nishanth Premhar" userId="56d7d8d545596756" providerId="LiveId" clId="{2D7E4617-AB65-4198-AD78-0E399EFC0319}" dt="2022-08-09T11:11:05.286" v="13" actId="478"/>
          <ac:picMkLst>
            <pc:docMk/>
            <pc:sldMk cId="409588261" sldId="262"/>
            <ac:picMk id="15" creationId="{BAA7DE22-9C26-EC40-CED9-5C7505153915}"/>
          </ac:picMkLst>
        </pc:picChg>
        <pc:picChg chg="add del mod">
          <ac:chgData name="Nishanth Premhar" userId="56d7d8d545596756" providerId="LiveId" clId="{2D7E4617-AB65-4198-AD78-0E399EFC0319}" dt="2022-08-09T11:12:07.967" v="22" actId="478"/>
          <ac:picMkLst>
            <pc:docMk/>
            <pc:sldMk cId="409588261" sldId="262"/>
            <ac:picMk id="19" creationId="{A2A98611-416C-0F80-3DFB-D453C903FEBA}"/>
          </ac:picMkLst>
        </pc:picChg>
        <pc:picChg chg="add mod">
          <ac:chgData name="Nishanth Premhar" userId="56d7d8d545596756" providerId="LiveId" clId="{2D7E4617-AB65-4198-AD78-0E399EFC0319}" dt="2022-08-09T11:12:28.909" v="29" actId="26606"/>
          <ac:picMkLst>
            <pc:docMk/>
            <pc:sldMk cId="409588261" sldId="262"/>
            <ac:picMk id="23" creationId="{F5B77085-6403-8C60-834E-850D9110044F}"/>
          </ac:picMkLst>
        </pc:picChg>
        <pc:cxnChg chg="del">
          <ac:chgData name="Nishanth Premhar" userId="56d7d8d545596756" providerId="LiveId" clId="{2D7E4617-AB65-4198-AD78-0E399EFC0319}" dt="2022-08-09T11:12:28.909" v="29" actId="26606"/>
          <ac:cxnSpMkLst>
            <pc:docMk/>
            <pc:sldMk cId="409588261" sldId="262"/>
            <ac:cxnSpMk id="60" creationId="{7E1D4427-852B-4B37-8E76-0E9F1810BA2A}"/>
          </ac:cxnSpMkLst>
        </pc:cxnChg>
        <pc:cxnChg chg="del">
          <ac:chgData name="Nishanth Premhar" userId="56d7d8d545596756" providerId="LiveId" clId="{2D7E4617-AB65-4198-AD78-0E399EFC0319}" dt="2022-08-09T11:12:28.909" v="29" actId="26606"/>
          <ac:cxnSpMkLst>
            <pc:docMk/>
            <pc:sldMk cId="409588261" sldId="262"/>
            <ac:cxnSpMk id="64" creationId="{C9AC0290-4702-4519-B0F4-C2A46880997B}"/>
          </ac:cxnSpMkLst>
        </pc:cxnChg>
        <pc:cxnChg chg="add">
          <ac:chgData name="Nishanth Premhar" userId="56d7d8d545596756" providerId="LiveId" clId="{2D7E4617-AB65-4198-AD78-0E399EFC0319}" dt="2022-08-09T11:12:28.909" v="29" actId="26606"/>
          <ac:cxnSpMkLst>
            <pc:docMk/>
            <pc:sldMk cId="409588261" sldId="262"/>
            <ac:cxnSpMk id="77" creationId="{7E1D4427-852B-4B37-8E76-0E9F1810BA2A}"/>
          </ac:cxnSpMkLst>
        </pc:cxnChg>
        <pc:cxnChg chg="add">
          <ac:chgData name="Nishanth Premhar" userId="56d7d8d545596756" providerId="LiveId" clId="{2D7E4617-AB65-4198-AD78-0E399EFC0319}" dt="2022-08-09T11:12:28.909" v="29" actId="26606"/>
          <ac:cxnSpMkLst>
            <pc:docMk/>
            <pc:sldMk cId="409588261" sldId="262"/>
            <ac:cxnSpMk id="81" creationId="{5C6A2BAE-B461-4B55-8E1F-0722ABDD1393}"/>
          </ac:cxnSpMkLst>
        </pc:cxnChg>
      </pc:sldChg>
      <pc:sldChg chg="modSp del mod">
        <pc:chgData name="Nishanth Premhar" userId="56d7d8d545596756" providerId="LiveId" clId="{2D7E4617-AB65-4198-AD78-0E399EFC0319}" dt="2022-08-09T15:26:02.784" v="94" actId="2696"/>
        <pc:sldMkLst>
          <pc:docMk/>
          <pc:sldMk cId="1396036121" sldId="263"/>
        </pc:sldMkLst>
        <pc:spChg chg="mod">
          <ac:chgData name="Nishanth Premhar" userId="56d7d8d545596756" providerId="LiveId" clId="{2D7E4617-AB65-4198-AD78-0E399EFC0319}" dt="2022-08-09T15:23:17.214" v="69" actId="21"/>
          <ac:spMkLst>
            <pc:docMk/>
            <pc:sldMk cId="1396036121" sldId="263"/>
            <ac:spMk id="24" creationId="{05AB9A34-D37B-0BEB-D17A-A5F9CBC9C05B}"/>
          </ac:spMkLst>
        </pc:spChg>
      </pc:sldChg>
      <pc:sldChg chg="addSp delSp modSp mod">
        <pc:chgData name="Nishanth Premhar" userId="56d7d8d545596756" providerId="LiveId" clId="{2D7E4617-AB65-4198-AD78-0E399EFC0319}" dt="2022-08-09T15:27:02.232" v="101" actId="27636"/>
        <pc:sldMkLst>
          <pc:docMk/>
          <pc:sldMk cId="2302559770" sldId="265"/>
        </pc:sldMkLst>
        <pc:spChg chg="mod">
          <ac:chgData name="Nishanth Premhar" userId="56d7d8d545596756" providerId="LiveId" clId="{2D7E4617-AB65-4198-AD78-0E399EFC0319}" dt="2022-08-09T15:27:02.232" v="101" actId="27636"/>
          <ac:spMkLst>
            <pc:docMk/>
            <pc:sldMk cId="2302559770" sldId="265"/>
            <ac:spMk id="2" creationId="{A01CB7DB-E78A-7FBC-6964-2DF26FF09DF1}"/>
          </ac:spMkLst>
        </pc:spChg>
        <pc:spChg chg="del">
          <ac:chgData name="Nishanth Premhar" userId="56d7d8d545596756" providerId="LiveId" clId="{2D7E4617-AB65-4198-AD78-0E399EFC0319}" dt="2022-08-09T15:26:10.539" v="95" actId="26606"/>
          <ac:spMkLst>
            <pc:docMk/>
            <pc:sldMk cId="2302559770" sldId="265"/>
            <ac:spMk id="63" creationId="{4E4490D0-3672-446A-AC12-B4830333BDDD}"/>
          </ac:spMkLst>
        </pc:spChg>
        <pc:spChg chg="del">
          <ac:chgData name="Nishanth Premhar" userId="56d7d8d545596756" providerId="LiveId" clId="{2D7E4617-AB65-4198-AD78-0E399EFC0319}" dt="2022-08-09T15:26:10.539" v="95" actId="26606"/>
          <ac:spMkLst>
            <pc:docMk/>
            <pc:sldMk cId="2302559770" sldId="265"/>
            <ac:spMk id="65" creationId="{39CB82C2-DF65-4EC1-8280-F201D50F570B}"/>
          </ac:spMkLst>
        </pc:spChg>
        <pc:spChg chg="del">
          <ac:chgData name="Nishanth Premhar" userId="56d7d8d545596756" providerId="LiveId" clId="{2D7E4617-AB65-4198-AD78-0E399EFC0319}" dt="2022-08-09T15:26:10.539" v="95" actId="26606"/>
          <ac:spMkLst>
            <pc:docMk/>
            <pc:sldMk cId="2302559770" sldId="265"/>
            <ac:spMk id="69" creationId="{C4AAA502-5435-489E-9538-3A40E6C71461}"/>
          </ac:spMkLst>
        </pc:spChg>
        <pc:spChg chg="del">
          <ac:chgData name="Nishanth Premhar" userId="56d7d8d545596756" providerId="LiveId" clId="{2D7E4617-AB65-4198-AD78-0E399EFC0319}" dt="2022-08-09T15:26:10.539" v="95" actId="26606"/>
          <ac:spMkLst>
            <pc:docMk/>
            <pc:sldMk cId="2302559770" sldId="265"/>
            <ac:spMk id="73" creationId="{DE42378B-2E28-4810-8421-7A473A40E376}"/>
          </ac:spMkLst>
        </pc:spChg>
        <pc:spChg chg="del">
          <ac:chgData name="Nishanth Premhar" userId="56d7d8d545596756" providerId="LiveId" clId="{2D7E4617-AB65-4198-AD78-0E399EFC0319}" dt="2022-08-09T15:26:10.539" v="95" actId="26606"/>
          <ac:spMkLst>
            <pc:docMk/>
            <pc:sldMk cId="2302559770" sldId="265"/>
            <ac:spMk id="75" creationId="{0D91DD17-237F-4811-BC0E-128EB1BD7CFE}"/>
          </ac:spMkLst>
        </pc:spChg>
        <pc:spChg chg="add mod">
          <ac:chgData name="Nishanth Premhar" userId="56d7d8d545596756" providerId="LiveId" clId="{2D7E4617-AB65-4198-AD78-0E399EFC0319}" dt="2022-08-09T15:26:39.464" v="99" actId="27636"/>
          <ac:spMkLst>
            <pc:docMk/>
            <pc:sldMk cId="2302559770" sldId="265"/>
            <ac:spMk id="79" creationId="{5DAEE6B4-1A5B-51FF-F2F7-28C7997A9EC7}"/>
          </ac:spMkLst>
        </pc:spChg>
        <pc:spChg chg="add">
          <ac:chgData name="Nishanth Premhar" userId="56d7d8d545596756" providerId="LiveId" clId="{2D7E4617-AB65-4198-AD78-0E399EFC0319}" dt="2022-08-09T15:26:10.539" v="95" actId="26606"/>
          <ac:spMkLst>
            <pc:docMk/>
            <pc:sldMk cId="2302559770" sldId="265"/>
            <ac:spMk id="82" creationId="{284B70D5-875B-433D-BDBD-1522A85D6C1D}"/>
          </ac:spMkLst>
        </pc:spChg>
        <pc:spChg chg="add">
          <ac:chgData name="Nishanth Premhar" userId="56d7d8d545596756" providerId="LiveId" clId="{2D7E4617-AB65-4198-AD78-0E399EFC0319}" dt="2022-08-09T15:26:10.539" v="95" actId="26606"/>
          <ac:spMkLst>
            <pc:docMk/>
            <pc:sldMk cId="2302559770" sldId="265"/>
            <ac:spMk id="86" creationId="{1E299956-A9E7-4FC1-A0B1-D590CA9730E8}"/>
          </ac:spMkLst>
        </pc:spChg>
        <pc:spChg chg="add">
          <ac:chgData name="Nishanth Premhar" userId="56d7d8d545596756" providerId="LiveId" clId="{2D7E4617-AB65-4198-AD78-0E399EFC0319}" dt="2022-08-09T15:26:10.539" v="95" actId="26606"/>
          <ac:spMkLst>
            <pc:docMk/>
            <pc:sldMk cId="2302559770" sldId="265"/>
            <ac:spMk id="88" creationId="{17FC539C-B783-4B03-9F9E-D13430F3F64F}"/>
          </ac:spMkLst>
        </pc:spChg>
        <pc:picChg chg="mod">
          <ac:chgData name="Nishanth Premhar" userId="56d7d8d545596756" providerId="LiveId" clId="{2D7E4617-AB65-4198-AD78-0E399EFC0319}" dt="2022-08-09T15:26:10.539" v="95" actId="26606"/>
          <ac:picMkLst>
            <pc:docMk/>
            <pc:sldMk cId="2302559770" sldId="265"/>
            <ac:picMk id="7" creationId="{020638DD-5314-01A5-2B70-75E95BA856AD}"/>
          </ac:picMkLst>
        </pc:picChg>
        <pc:cxnChg chg="del">
          <ac:chgData name="Nishanth Premhar" userId="56d7d8d545596756" providerId="LiveId" clId="{2D7E4617-AB65-4198-AD78-0E399EFC0319}" dt="2022-08-09T15:26:10.539" v="95" actId="26606"/>
          <ac:cxnSpMkLst>
            <pc:docMk/>
            <pc:sldMk cId="2302559770" sldId="265"/>
            <ac:cxnSpMk id="67" creationId="{7E1D4427-852B-4B37-8E76-0E9F1810BA2A}"/>
          </ac:cxnSpMkLst>
        </pc:cxnChg>
        <pc:cxnChg chg="del">
          <ac:chgData name="Nishanth Premhar" userId="56d7d8d545596756" providerId="LiveId" clId="{2D7E4617-AB65-4198-AD78-0E399EFC0319}" dt="2022-08-09T15:26:10.539" v="95" actId="26606"/>
          <ac:cxnSpMkLst>
            <pc:docMk/>
            <pc:sldMk cId="2302559770" sldId="265"/>
            <ac:cxnSpMk id="71" creationId="{C9AC0290-4702-4519-B0F4-C2A46880997B}"/>
          </ac:cxnSpMkLst>
        </pc:cxnChg>
        <pc:cxnChg chg="add">
          <ac:chgData name="Nishanth Premhar" userId="56d7d8d545596756" providerId="LiveId" clId="{2D7E4617-AB65-4198-AD78-0E399EFC0319}" dt="2022-08-09T15:26:10.539" v="95" actId="26606"/>
          <ac:cxnSpMkLst>
            <pc:docMk/>
            <pc:sldMk cId="2302559770" sldId="265"/>
            <ac:cxnSpMk id="84" creationId="{C947DF4A-614C-4B4C-8B80-E5B9D8E8CFED}"/>
          </ac:cxnSpMkLst>
        </pc:cxnChg>
      </pc:sldChg>
      <pc:sldChg chg="del">
        <pc:chgData name="Nishanth Premhar" userId="56d7d8d545596756" providerId="LiveId" clId="{2D7E4617-AB65-4198-AD78-0E399EFC0319}" dt="2022-08-09T15:27:47.568" v="102" actId="2696"/>
        <pc:sldMkLst>
          <pc:docMk/>
          <pc:sldMk cId="2646580581" sldId="266"/>
        </pc:sldMkLst>
      </pc:sldChg>
      <pc:sldChg chg="addSp delSp modSp mod">
        <pc:chgData name="Nishanth Premhar" userId="56d7d8d545596756" providerId="LiveId" clId="{2D7E4617-AB65-4198-AD78-0E399EFC0319}" dt="2022-08-09T15:28:28.835" v="108" actId="14100"/>
        <pc:sldMkLst>
          <pc:docMk/>
          <pc:sldMk cId="16609306" sldId="268"/>
        </pc:sldMkLst>
        <pc:spChg chg="mod">
          <ac:chgData name="Nishanth Premhar" userId="56d7d8d545596756" providerId="LiveId" clId="{2D7E4617-AB65-4198-AD78-0E399EFC0319}" dt="2022-08-09T15:28:28.835" v="108" actId="14100"/>
          <ac:spMkLst>
            <pc:docMk/>
            <pc:sldMk cId="16609306" sldId="268"/>
            <ac:spMk id="2" creationId="{A01CB7DB-E78A-7FBC-6964-2DF26FF09DF1}"/>
          </ac:spMkLst>
        </pc:spChg>
        <pc:spChg chg="del">
          <ac:chgData name="Nishanth Premhar" userId="56d7d8d545596756" providerId="LiveId" clId="{2D7E4617-AB65-4198-AD78-0E399EFC0319}" dt="2022-08-09T15:27:59.575" v="103" actId="26606"/>
          <ac:spMkLst>
            <pc:docMk/>
            <pc:sldMk cId="16609306" sldId="268"/>
            <ac:spMk id="51" creationId="{4E4490D0-3672-446A-AC12-B4830333BDDD}"/>
          </ac:spMkLst>
        </pc:spChg>
        <pc:spChg chg="del">
          <ac:chgData name="Nishanth Premhar" userId="56d7d8d545596756" providerId="LiveId" clId="{2D7E4617-AB65-4198-AD78-0E399EFC0319}" dt="2022-08-09T15:27:59.575" v="103" actId="26606"/>
          <ac:spMkLst>
            <pc:docMk/>
            <pc:sldMk cId="16609306" sldId="268"/>
            <ac:spMk id="53" creationId="{39CB82C2-DF65-4EC1-8280-F201D50F570B}"/>
          </ac:spMkLst>
        </pc:spChg>
        <pc:spChg chg="del">
          <ac:chgData name="Nishanth Premhar" userId="56d7d8d545596756" providerId="LiveId" clId="{2D7E4617-AB65-4198-AD78-0E399EFC0319}" dt="2022-08-09T15:27:59.575" v="103" actId="26606"/>
          <ac:spMkLst>
            <pc:docMk/>
            <pc:sldMk cId="16609306" sldId="268"/>
            <ac:spMk id="57" creationId="{C4AAA502-5435-489E-9538-3A40E6C71461}"/>
          </ac:spMkLst>
        </pc:spChg>
        <pc:spChg chg="del">
          <ac:chgData name="Nishanth Premhar" userId="56d7d8d545596756" providerId="LiveId" clId="{2D7E4617-AB65-4198-AD78-0E399EFC0319}" dt="2022-08-09T15:27:59.575" v="103" actId="26606"/>
          <ac:spMkLst>
            <pc:docMk/>
            <pc:sldMk cId="16609306" sldId="268"/>
            <ac:spMk id="61" creationId="{DE42378B-2E28-4810-8421-7A473A40E376}"/>
          </ac:spMkLst>
        </pc:spChg>
        <pc:spChg chg="del">
          <ac:chgData name="Nishanth Premhar" userId="56d7d8d545596756" providerId="LiveId" clId="{2D7E4617-AB65-4198-AD78-0E399EFC0319}" dt="2022-08-09T15:27:59.575" v="103" actId="26606"/>
          <ac:spMkLst>
            <pc:docMk/>
            <pc:sldMk cId="16609306" sldId="268"/>
            <ac:spMk id="63" creationId="{0D91DD17-237F-4811-BC0E-128EB1BD7CFE}"/>
          </ac:spMkLst>
        </pc:spChg>
        <pc:spChg chg="add mod">
          <ac:chgData name="Nishanth Premhar" userId="56d7d8d545596756" providerId="LiveId" clId="{2D7E4617-AB65-4198-AD78-0E399EFC0319}" dt="2022-08-09T15:28:10.751" v="105" actId="27636"/>
          <ac:spMkLst>
            <pc:docMk/>
            <pc:sldMk cId="16609306" sldId="268"/>
            <ac:spMk id="67" creationId="{A4A70A22-CE24-E1DF-A6FF-9DF160AE7BD7}"/>
          </ac:spMkLst>
        </pc:spChg>
        <pc:spChg chg="add">
          <ac:chgData name="Nishanth Premhar" userId="56d7d8d545596756" providerId="LiveId" clId="{2D7E4617-AB65-4198-AD78-0E399EFC0319}" dt="2022-08-09T15:27:59.575" v="103" actId="26606"/>
          <ac:spMkLst>
            <pc:docMk/>
            <pc:sldMk cId="16609306" sldId="268"/>
            <ac:spMk id="70" creationId="{284B70D5-875B-433D-BDBD-1522A85D6C1D}"/>
          </ac:spMkLst>
        </pc:spChg>
        <pc:spChg chg="add">
          <ac:chgData name="Nishanth Premhar" userId="56d7d8d545596756" providerId="LiveId" clId="{2D7E4617-AB65-4198-AD78-0E399EFC0319}" dt="2022-08-09T15:27:59.575" v="103" actId="26606"/>
          <ac:spMkLst>
            <pc:docMk/>
            <pc:sldMk cId="16609306" sldId="268"/>
            <ac:spMk id="74" creationId="{1E299956-A9E7-4FC1-A0B1-D590CA9730E8}"/>
          </ac:spMkLst>
        </pc:spChg>
        <pc:spChg chg="add">
          <ac:chgData name="Nishanth Premhar" userId="56d7d8d545596756" providerId="LiveId" clId="{2D7E4617-AB65-4198-AD78-0E399EFC0319}" dt="2022-08-09T15:27:59.575" v="103" actId="26606"/>
          <ac:spMkLst>
            <pc:docMk/>
            <pc:sldMk cId="16609306" sldId="268"/>
            <ac:spMk id="76" creationId="{17FC539C-B783-4B03-9F9E-D13430F3F64F}"/>
          </ac:spMkLst>
        </pc:spChg>
        <pc:picChg chg="mod">
          <ac:chgData name="Nishanth Premhar" userId="56d7d8d545596756" providerId="LiveId" clId="{2D7E4617-AB65-4198-AD78-0E399EFC0319}" dt="2022-08-09T15:27:59.575" v="103" actId="26606"/>
          <ac:picMkLst>
            <pc:docMk/>
            <pc:sldMk cId="16609306" sldId="268"/>
            <ac:picMk id="6" creationId="{D2011B3C-C27A-BF80-CE65-F88E400653BA}"/>
          </ac:picMkLst>
        </pc:picChg>
        <pc:cxnChg chg="del">
          <ac:chgData name="Nishanth Premhar" userId="56d7d8d545596756" providerId="LiveId" clId="{2D7E4617-AB65-4198-AD78-0E399EFC0319}" dt="2022-08-09T15:27:59.575" v="103" actId="26606"/>
          <ac:cxnSpMkLst>
            <pc:docMk/>
            <pc:sldMk cId="16609306" sldId="268"/>
            <ac:cxnSpMk id="55" creationId="{7E1D4427-852B-4B37-8E76-0E9F1810BA2A}"/>
          </ac:cxnSpMkLst>
        </pc:cxnChg>
        <pc:cxnChg chg="del">
          <ac:chgData name="Nishanth Premhar" userId="56d7d8d545596756" providerId="LiveId" clId="{2D7E4617-AB65-4198-AD78-0E399EFC0319}" dt="2022-08-09T15:27:59.575" v="103" actId="26606"/>
          <ac:cxnSpMkLst>
            <pc:docMk/>
            <pc:sldMk cId="16609306" sldId="268"/>
            <ac:cxnSpMk id="59" creationId="{C9AC0290-4702-4519-B0F4-C2A46880997B}"/>
          </ac:cxnSpMkLst>
        </pc:cxnChg>
        <pc:cxnChg chg="add">
          <ac:chgData name="Nishanth Premhar" userId="56d7d8d545596756" providerId="LiveId" clId="{2D7E4617-AB65-4198-AD78-0E399EFC0319}" dt="2022-08-09T15:27:59.575" v="103" actId="26606"/>
          <ac:cxnSpMkLst>
            <pc:docMk/>
            <pc:sldMk cId="16609306" sldId="268"/>
            <ac:cxnSpMk id="72" creationId="{C947DF4A-614C-4B4C-8B80-E5B9D8E8CFED}"/>
          </ac:cxnSpMkLst>
        </pc:cxnChg>
      </pc:sldChg>
      <pc:sldChg chg="modSp del mod">
        <pc:chgData name="Nishanth Premhar" userId="56d7d8d545596756" providerId="LiveId" clId="{2D7E4617-AB65-4198-AD78-0E399EFC0319}" dt="2022-08-09T15:28:48.210" v="109" actId="2696"/>
        <pc:sldMkLst>
          <pc:docMk/>
          <pc:sldMk cId="3515562386" sldId="269"/>
        </pc:sldMkLst>
        <pc:spChg chg="mod">
          <ac:chgData name="Nishanth Premhar" userId="56d7d8d545596756" providerId="LiveId" clId="{2D7E4617-AB65-4198-AD78-0E399EFC0319}" dt="2022-08-09T11:00:16.953" v="0" actId="33524"/>
          <ac:spMkLst>
            <pc:docMk/>
            <pc:sldMk cId="3515562386" sldId="269"/>
            <ac:spMk id="24" creationId="{05AB9A34-D37B-0BEB-D17A-A5F9CBC9C05B}"/>
          </ac:spMkLst>
        </pc:spChg>
      </pc:sldChg>
      <pc:sldChg chg="addSp delSp modSp add mod">
        <pc:chgData name="Nishanth Premhar" userId="56d7d8d545596756" providerId="LiveId" clId="{2D7E4617-AB65-4198-AD78-0E399EFC0319}" dt="2022-08-09T15:25:37.800" v="93" actId="20577"/>
        <pc:sldMkLst>
          <pc:docMk/>
          <pc:sldMk cId="2625155850" sldId="278"/>
        </pc:sldMkLst>
        <pc:spChg chg="mod">
          <ac:chgData name="Nishanth Premhar" userId="56d7d8d545596756" providerId="LiveId" clId="{2D7E4617-AB65-4198-AD78-0E399EFC0319}" dt="2022-08-09T15:24:45.056" v="86" actId="1076"/>
          <ac:spMkLst>
            <pc:docMk/>
            <pc:sldMk cId="2625155850" sldId="278"/>
            <ac:spMk id="2" creationId="{A01CB7DB-E78A-7FBC-6964-2DF26FF09DF1}"/>
          </ac:spMkLst>
        </pc:spChg>
        <pc:spChg chg="del">
          <ac:chgData name="Nishanth Premhar" userId="56d7d8d545596756" providerId="LiveId" clId="{2D7E4617-AB65-4198-AD78-0E399EFC0319}" dt="2022-08-09T15:23:08.109" v="68" actId="26606"/>
          <ac:spMkLst>
            <pc:docMk/>
            <pc:sldMk cId="2625155850" sldId="278"/>
            <ac:spMk id="56" creationId="{4E4490D0-3672-446A-AC12-B4830333BDDD}"/>
          </ac:spMkLst>
        </pc:spChg>
        <pc:spChg chg="del">
          <ac:chgData name="Nishanth Premhar" userId="56d7d8d545596756" providerId="LiveId" clId="{2D7E4617-AB65-4198-AD78-0E399EFC0319}" dt="2022-08-09T15:23:08.109" v="68" actId="26606"/>
          <ac:spMkLst>
            <pc:docMk/>
            <pc:sldMk cId="2625155850" sldId="278"/>
            <ac:spMk id="58" creationId="{39CB82C2-DF65-4EC1-8280-F201D50F570B}"/>
          </ac:spMkLst>
        </pc:spChg>
        <pc:spChg chg="del">
          <ac:chgData name="Nishanth Premhar" userId="56d7d8d545596756" providerId="LiveId" clId="{2D7E4617-AB65-4198-AD78-0E399EFC0319}" dt="2022-08-09T15:23:08.109" v="68" actId="26606"/>
          <ac:spMkLst>
            <pc:docMk/>
            <pc:sldMk cId="2625155850" sldId="278"/>
            <ac:spMk id="62" creationId="{C4AAA502-5435-489E-9538-3A40E6C71461}"/>
          </ac:spMkLst>
        </pc:spChg>
        <pc:spChg chg="del">
          <ac:chgData name="Nishanth Premhar" userId="56d7d8d545596756" providerId="LiveId" clId="{2D7E4617-AB65-4198-AD78-0E399EFC0319}" dt="2022-08-09T15:23:08.109" v="68" actId="26606"/>
          <ac:spMkLst>
            <pc:docMk/>
            <pc:sldMk cId="2625155850" sldId="278"/>
            <ac:spMk id="66" creationId="{DE42378B-2E28-4810-8421-7A473A40E376}"/>
          </ac:spMkLst>
        </pc:spChg>
        <pc:spChg chg="del">
          <ac:chgData name="Nishanth Premhar" userId="56d7d8d545596756" providerId="LiveId" clId="{2D7E4617-AB65-4198-AD78-0E399EFC0319}" dt="2022-08-09T15:23:08.109" v="68" actId="26606"/>
          <ac:spMkLst>
            <pc:docMk/>
            <pc:sldMk cId="2625155850" sldId="278"/>
            <ac:spMk id="68" creationId="{0D91DD17-237F-4811-BC0E-128EB1BD7CFE}"/>
          </ac:spMkLst>
        </pc:spChg>
        <pc:spChg chg="add mod">
          <ac:chgData name="Nishanth Premhar" userId="56d7d8d545596756" providerId="LiveId" clId="{2D7E4617-AB65-4198-AD78-0E399EFC0319}" dt="2022-08-09T15:25:37.800" v="93" actId="20577"/>
          <ac:spMkLst>
            <pc:docMk/>
            <pc:sldMk cId="2625155850" sldId="278"/>
            <ac:spMk id="72" creationId="{444F4C0E-431A-6B45-33FF-F1AE37B8AEB7}"/>
          </ac:spMkLst>
        </pc:spChg>
        <pc:spChg chg="add">
          <ac:chgData name="Nishanth Premhar" userId="56d7d8d545596756" providerId="LiveId" clId="{2D7E4617-AB65-4198-AD78-0E399EFC0319}" dt="2022-08-09T15:23:08.109" v="68" actId="26606"/>
          <ac:spMkLst>
            <pc:docMk/>
            <pc:sldMk cId="2625155850" sldId="278"/>
            <ac:spMk id="75" creationId="{284B70D5-875B-433D-BDBD-1522A85D6C1D}"/>
          </ac:spMkLst>
        </pc:spChg>
        <pc:spChg chg="add">
          <ac:chgData name="Nishanth Premhar" userId="56d7d8d545596756" providerId="LiveId" clId="{2D7E4617-AB65-4198-AD78-0E399EFC0319}" dt="2022-08-09T15:23:08.109" v="68" actId="26606"/>
          <ac:spMkLst>
            <pc:docMk/>
            <pc:sldMk cId="2625155850" sldId="278"/>
            <ac:spMk id="79" creationId="{1E299956-A9E7-4FC1-A0B1-D590CA9730E8}"/>
          </ac:spMkLst>
        </pc:spChg>
        <pc:spChg chg="add">
          <ac:chgData name="Nishanth Premhar" userId="56d7d8d545596756" providerId="LiveId" clId="{2D7E4617-AB65-4198-AD78-0E399EFC0319}" dt="2022-08-09T15:23:08.109" v="68" actId="26606"/>
          <ac:spMkLst>
            <pc:docMk/>
            <pc:sldMk cId="2625155850" sldId="278"/>
            <ac:spMk id="81" creationId="{17FC539C-B783-4B03-9F9E-D13430F3F64F}"/>
          </ac:spMkLst>
        </pc:spChg>
        <pc:picChg chg="mod">
          <ac:chgData name="Nishanth Premhar" userId="56d7d8d545596756" providerId="LiveId" clId="{2D7E4617-AB65-4198-AD78-0E399EFC0319}" dt="2022-08-09T15:23:08.109" v="68" actId="26606"/>
          <ac:picMkLst>
            <pc:docMk/>
            <pc:sldMk cId="2625155850" sldId="278"/>
            <ac:picMk id="15" creationId="{BAA7DE22-9C26-EC40-CED9-5C7505153915}"/>
          </ac:picMkLst>
        </pc:picChg>
        <pc:cxnChg chg="del">
          <ac:chgData name="Nishanth Premhar" userId="56d7d8d545596756" providerId="LiveId" clId="{2D7E4617-AB65-4198-AD78-0E399EFC0319}" dt="2022-08-09T15:23:08.109" v="68" actId="26606"/>
          <ac:cxnSpMkLst>
            <pc:docMk/>
            <pc:sldMk cId="2625155850" sldId="278"/>
            <ac:cxnSpMk id="60" creationId="{7E1D4427-852B-4B37-8E76-0E9F1810BA2A}"/>
          </ac:cxnSpMkLst>
        </pc:cxnChg>
        <pc:cxnChg chg="del">
          <ac:chgData name="Nishanth Premhar" userId="56d7d8d545596756" providerId="LiveId" clId="{2D7E4617-AB65-4198-AD78-0E399EFC0319}" dt="2022-08-09T15:23:08.109" v="68" actId="26606"/>
          <ac:cxnSpMkLst>
            <pc:docMk/>
            <pc:sldMk cId="2625155850" sldId="278"/>
            <ac:cxnSpMk id="64" creationId="{C9AC0290-4702-4519-B0F4-C2A46880997B}"/>
          </ac:cxnSpMkLst>
        </pc:cxnChg>
        <pc:cxnChg chg="add">
          <ac:chgData name="Nishanth Premhar" userId="56d7d8d545596756" providerId="LiveId" clId="{2D7E4617-AB65-4198-AD78-0E399EFC0319}" dt="2022-08-09T15:23:08.109" v="68" actId="26606"/>
          <ac:cxnSpMkLst>
            <pc:docMk/>
            <pc:sldMk cId="2625155850" sldId="278"/>
            <ac:cxnSpMk id="77" creationId="{C947DF4A-614C-4B4C-8B80-E5B9D8E8CFED}"/>
          </ac:cxnSpMkLst>
        </pc:cxnChg>
      </pc:sldChg>
      <pc:sldChg chg="addSp delSp modSp add mod ord">
        <pc:chgData name="Nishanth Premhar" userId="56d7d8d545596756" providerId="LiveId" clId="{2D7E4617-AB65-4198-AD78-0E399EFC0319}" dt="2022-08-09T11:21:45.287" v="67" actId="14100"/>
        <pc:sldMkLst>
          <pc:docMk/>
          <pc:sldMk cId="2990206139" sldId="279"/>
        </pc:sldMkLst>
        <pc:spChg chg="mod">
          <ac:chgData name="Nishanth Premhar" userId="56d7d8d545596756" providerId="LiveId" clId="{2D7E4617-AB65-4198-AD78-0E399EFC0319}" dt="2022-08-09T11:14:20.567" v="48" actId="20577"/>
          <ac:spMkLst>
            <pc:docMk/>
            <pc:sldMk cId="2990206139" sldId="279"/>
            <ac:spMk id="2" creationId="{A01CB7DB-E78A-7FBC-6964-2DF26FF09DF1}"/>
          </ac:spMkLst>
        </pc:spChg>
        <pc:spChg chg="add del mod">
          <ac:chgData name="Nishanth Premhar" userId="56d7d8d545596756" providerId="LiveId" clId="{2D7E4617-AB65-4198-AD78-0E399EFC0319}" dt="2022-08-09T11:15:15.330" v="50" actId="931"/>
          <ac:spMkLst>
            <pc:docMk/>
            <pc:sldMk cId="2990206139" sldId="279"/>
            <ac:spMk id="4" creationId="{749ED1CD-CB80-D7D9-19B1-7156B2BEA6B7}"/>
          </ac:spMkLst>
        </pc:spChg>
        <pc:spChg chg="add del mod">
          <ac:chgData name="Nishanth Premhar" userId="56d7d8d545596756" providerId="LiveId" clId="{2D7E4617-AB65-4198-AD78-0E399EFC0319}" dt="2022-08-09T11:21:22.298" v="58" actId="931"/>
          <ac:spMkLst>
            <pc:docMk/>
            <pc:sldMk cId="2990206139" sldId="279"/>
            <ac:spMk id="9" creationId="{E431BA89-3143-0DC9-3A10-26ED4B01E10C}"/>
          </ac:spMkLst>
        </pc:spChg>
        <pc:picChg chg="del">
          <ac:chgData name="Nishanth Premhar" userId="56d7d8d545596756" providerId="LiveId" clId="{2D7E4617-AB65-4198-AD78-0E399EFC0319}" dt="2022-08-09T11:15:10.047" v="49" actId="478"/>
          <ac:picMkLst>
            <pc:docMk/>
            <pc:sldMk cId="2990206139" sldId="279"/>
            <ac:picMk id="6" creationId="{D2011B3C-C27A-BF80-CE65-F88E400653BA}"/>
          </ac:picMkLst>
        </pc:picChg>
        <pc:picChg chg="add del mod">
          <ac:chgData name="Nishanth Premhar" userId="56d7d8d545596756" providerId="LiveId" clId="{2D7E4617-AB65-4198-AD78-0E399EFC0319}" dt="2022-08-09T11:21:16.833" v="57" actId="478"/>
          <ac:picMkLst>
            <pc:docMk/>
            <pc:sldMk cId="2990206139" sldId="279"/>
            <ac:picMk id="7" creationId="{A90F66A1-F1D4-9428-7B0F-67FC0DEB7505}"/>
          </ac:picMkLst>
        </pc:picChg>
        <pc:picChg chg="add mod">
          <ac:chgData name="Nishanth Premhar" userId="56d7d8d545596756" providerId="LiveId" clId="{2D7E4617-AB65-4198-AD78-0E399EFC0319}" dt="2022-08-09T11:21:45.287" v="67" actId="14100"/>
          <ac:picMkLst>
            <pc:docMk/>
            <pc:sldMk cId="2990206139" sldId="279"/>
            <ac:picMk id="11" creationId="{7C2A4A71-A690-F855-E43D-5336603BB485}"/>
          </ac:picMkLst>
        </pc:picChg>
      </pc:sldChg>
      <pc:sldChg chg="add del">
        <pc:chgData name="Nishanth Premhar" userId="56d7d8d545596756" providerId="LiveId" clId="{2D7E4617-AB65-4198-AD78-0E399EFC0319}" dt="2022-08-09T11:14:09.126" v="35" actId="2890"/>
        <pc:sldMkLst>
          <pc:docMk/>
          <pc:sldMk cId="3864095888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DDAA-48EA-4D57-886F-5011ACB4FB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E334-FAD6-4CE7-B0FA-8BD66FCFD5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DDAA-48EA-4D57-886F-5011ACB4FB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E334-FAD6-4CE7-B0FA-8BD66FCF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0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DDAA-48EA-4D57-886F-5011ACB4FB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E334-FAD6-4CE7-B0FA-8BD66FCF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DDAA-48EA-4D57-886F-5011ACB4FB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E334-FAD6-4CE7-B0FA-8BD66FCF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DDAA-48EA-4D57-886F-5011ACB4FB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E334-FAD6-4CE7-B0FA-8BD66FCFD5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6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DDAA-48EA-4D57-886F-5011ACB4FB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E334-FAD6-4CE7-B0FA-8BD66FCF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DDAA-48EA-4D57-886F-5011ACB4FB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E334-FAD6-4CE7-B0FA-8BD66FCF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DDAA-48EA-4D57-886F-5011ACB4FB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E334-FAD6-4CE7-B0FA-8BD66FCF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8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DDAA-48EA-4D57-886F-5011ACB4FB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E334-FAD6-4CE7-B0FA-8BD66FCF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13DDAA-48EA-4D57-886F-5011ACB4FB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0E334-FAD6-4CE7-B0FA-8BD66FCF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DDAA-48EA-4D57-886F-5011ACB4FB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E334-FAD6-4CE7-B0FA-8BD66FCF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3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13DDAA-48EA-4D57-886F-5011ACB4FBE9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0E334-FAD6-4CE7-B0FA-8BD66FCFD5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9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urhamcollege.desire2lear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B80731-4162-8939-EEA5-069D12A8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1304A4"/>
                </a:solidFill>
                <a:latin typeface="Agency FB" panose="020B0503020202020204" pitchFamily="34" charset="0"/>
              </a:rPr>
              <a:t>DATA 1205 – Visualizations, Leadership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367F85-0AD7-1F4B-79FC-A1316485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1304A4"/>
                </a:solidFill>
                <a:latin typeface="Agency FB" panose="020B0503020202020204" pitchFamily="34" charset="0"/>
              </a:rPr>
              <a:t>Assignment No. 6</a:t>
            </a:r>
          </a:p>
          <a:p>
            <a:endParaRPr lang="en-US" sz="4000" dirty="0">
              <a:latin typeface="+mj-lt"/>
            </a:endParaRPr>
          </a:p>
          <a:p>
            <a:endParaRPr lang="en-US" sz="4000" dirty="0">
              <a:latin typeface="+mj-lt"/>
            </a:endParaRPr>
          </a:p>
          <a:p>
            <a:r>
              <a:rPr lang="en-US" sz="3200" dirty="0">
                <a:solidFill>
                  <a:srgbClr val="1304A4"/>
                </a:solidFill>
                <a:latin typeface="Agency FB" panose="020B0503020202020204" pitchFamily="34" charset="0"/>
              </a:rPr>
              <a:t>Submitted by,</a:t>
            </a:r>
          </a:p>
          <a:p>
            <a:r>
              <a:rPr lang="en-US" sz="3200" dirty="0">
                <a:solidFill>
                  <a:srgbClr val="1304A4"/>
                </a:solidFill>
                <a:latin typeface="Agency FB" panose="020B0503020202020204" pitchFamily="34" charset="0"/>
              </a:rPr>
              <a:t>Nishanth Maria Arul</a:t>
            </a:r>
          </a:p>
          <a:p>
            <a:r>
              <a:rPr lang="en-US" sz="3200" dirty="0">
                <a:solidFill>
                  <a:srgbClr val="1304A4"/>
                </a:solidFill>
                <a:latin typeface="Agency FB" panose="020B0503020202020204" pitchFamily="34" charset="0"/>
              </a:rPr>
              <a:t>100813350</a:t>
            </a:r>
          </a:p>
        </p:txBody>
      </p:sp>
    </p:spTree>
    <p:extLst>
      <p:ext uri="{BB962C8B-B14F-4D97-AF65-F5344CB8AC3E}">
        <p14:creationId xmlns:p14="http://schemas.microsoft.com/office/powerpoint/2010/main" val="231055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CB7DB-E78A-7FBC-6964-2DF26FF0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1304A4"/>
                </a:solidFill>
                <a:latin typeface="Amasis MT Pro Medium" panose="02040604050005020304" pitchFamily="18" charset="0"/>
              </a:rPr>
              <a:t>Dashboard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2A4A71-A690-F855-E43D-5336603BB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0" y="243840"/>
            <a:ext cx="8575039" cy="4659384"/>
          </a:xfrm>
        </p:spPr>
      </p:pic>
    </p:spTree>
    <p:extLst>
      <p:ext uri="{BB962C8B-B14F-4D97-AF65-F5344CB8AC3E}">
        <p14:creationId xmlns:p14="http://schemas.microsoft.com/office/powerpoint/2010/main" val="299020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CB7DB-E78A-7FBC-6964-2DF26FF0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Conclusion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5AB9A34-D37B-0BEB-D17A-A5F9CBC9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1064526"/>
            <a:ext cx="6413663" cy="518757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Thus, the datasets are cleaned, and suitable visualizations are created based on the elements of interest from the dataset.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The visualization best suited for the dataset is chosen.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The description of the visualization and the inference from the visualization has also been clearly stated and explained.</a:t>
            </a:r>
          </a:p>
        </p:txBody>
      </p:sp>
    </p:spTree>
    <p:extLst>
      <p:ext uri="{BB962C8B-B14F-4D97-AF65-F5344CB8AC3E}">
        <p14:creationId xmlns:p14="http://schemas.microsoft.com/office/powerpoint/2010/main" val="108495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CB7DB-E78A-7FBC-6964-2DF26FF0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References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5AB9A34-D37B-0BEB-D17A-A5F9CBC9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5"/>
            <a:ext cx="6413663" cy="597232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1304A4"/>
              </a:solidFill>
              <a:latin typeface="Amasis MT Pro Medium" panose="020406040500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Robert, B. (2022). DATA1205: Week 07 [PowerPoint slides]. </a:t>
            </a:r>
            <a:r>
              <a:rPr lang="en-US" dirty="0" err="1">
                <a:solidFill>
                  <a:srgbClr val="1304A4"/>
                </a:solidFill>
                <a:latin typeface="Amasis MT Pro Medium" panose="02040604050005020304" pitchFamily="18" charset="0"/>
              </a:rPr>
              <a:t>DCConnect</a:t>
            </a: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. </a:t>
            </a: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https://durhamcollege.desire2learn.com/</a:t>
            </a:r>
            <a:endParaRPr lang="en-US" dirty="0">
              <a:solidFill>
                <a:srgbClr val="1304A4"/>
              </a:solidFill>
              <a:latin typeface="Amasis MT Pro Medium" panose="020406040500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Robert, B. (2022). DATA1205: Week 05 [PowerPoint slides]. </a:t>
            </a:r>
            <a:r>
              <a:rPr lang="en-US" dirty="0" err="1">
                <a:solidFill>
                  <a:srgbClr val="1304A4"/>
                </a:solidFill>
                <a:latin typeface="Amasis MT Pro Medium" panose="02040604050005020304" pitchFamily="18" charset="0"/>
              </a:rPr>
              <a:t>DCConnect</a:t>
            </a: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. </a:t>
            </a: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https://durhamcollege.desire2learn.com/</a:t>
            </a:r>
            <a:endParaRPr lang="en-US" dirty="0">
              <a:solidFill>
                <a:srgbClr val="1304A4"/>
              </a:solidFill>
              <a:latin typeface="Amasis MT Pro Medium" panose="020406040500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304A4"/>
                </a:solidFill>
                <a:latin typeface="Amasis MT Pro Medium" panose="02040604050005020304" pitchFamily="18" charset="0"/>
              </a:rPr>
              <a:t>Knaflic</a:t>
            </a: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, C. N. (2015). Storytelling with data: A Data Visualization Guide for Business Professionals. John Wiley &amp;amp; Sons, Inc.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6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CB7DB-E78A-7FBC-6964-2DF26FF0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Introduction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5AB9A34-D37B-0BEB-D17A-A5F9CBC9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Three documents were provided as datasets.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The ‘</a:t>
            </a:r>
            <a:r>
              <a:rPr lang="en-US" dirty="0" err="1">
                <a:solidFill>
                  <a:srgbClr val="1304A4"/>
                </a:solidFill>
                <a:latin typeface="Amasis MT Pro Medium" panose="02040604050005020304" pitchFamily="18" charset="0"/>
              </a:rPr>
              <a:t>indexprocessed</a:t>
            </a: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’ dataset is chosen.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The dataset had information about the opening and closing price of stocks, highest and lowest price of stocks and the adjusted closing price of the stocks.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With these data in hand, visualizations will be created.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8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CB7DB-E78A-7FBC-6964-2DF26FF0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Introduction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5AB9A34-D37B-0BEB-D17A-A5F9CBC9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B0604020202020204" pitchFamily="18" charset="0"/>
              </a:rPr>
              <a:t>The objective is to use the ‘</a:t>
            </a:r>
            <a:r>
              <a:rPr lang="en-US" dirty="0" err="1">
                <a:solidFill>
                  <a:srgbClr val="1304A4"/>
                </a:solidFill>
                <a:latin typeface="Amasis MT Pro Medium" panose="020B0604020202020204" pitchFamily="18" charset="0"/>
              </a:rPr>
              <a:t>indexprocessed</a:t>
            </a:r>
            <a:r>
              <a:rPr lang="en-US" dirty="0">
                <a:solidFill>
                  <a:srgbClr val="1304A4"/>
                </a:solidFill>
                <a:latin typeface="Amasis MT Pro Medium" panose="020B0604020202020204" pitchFamily="18" charset="0"/>
              </a:rPr>
              <a:t>’ dataset and create visualizations.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B0604020202020204" pitchFamily="18" charset="0"/>
              </a:rPr>
              <a:t>The first step before creating any visualization is to clean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B0604020202020204" pitchFamily="18" charset="0"/>
              </a:rPr>
              <a:t> Data cleansing has been achieved in this case by various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B0604020202020204" pitchFamily="18" charset="0"/>
              </a:rPr>
              <a:t>To start with, there were a lot of discrepancies in the data and MS Excel functions were used to clean the datasets.</a:t>
            </a:r>
          </a:p>
        </p:txBody>
      </p:sp>
    </p:spTree>
    <p:extLst>
      <p:ext uri="{BB962C8B-B14F-4D97-AF65-F5344CB8AC3E}">
        <p14:creationId xmlns:p14="http://schemas.microsoft.com/office/powerpoint/2010/main" val="10256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CB7DB-E78A-7FBC-6964-2DF26FF0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Introduction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5AB9A34-D37B-0BEB-D17A-A5F9CBC9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There were zero values in the volume column which were deleted. (Robert, B. (2022). DATA1205: Week 07 ).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The cells with null values were removed and were deleted, provided it did not affect the dataset (Robert, B. (2022). DATA1205: Week 07).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The values after decimal are rounded off to two digits in order to make it convenient for the analysis and to ease the process of plotting (Robert, B. (2022). DATA1205: Week 07).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7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CB7DB-E78A-7FBC-6964-2DF26FF0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Objective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5AB9A34-D37B-0BEB-D17A-A5F9CBC9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The dataset is analyzed.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 The most stable market in China based on the volume of trade in the last 20 years is found 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The markets in contention are Shenzhen Stock Exchange, Shanghai Stock Exchange and Hong Kong Stock Exchange.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CB7DB-E78A-7FBC-6964-2DF26FF0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1304A4"/>
                </a:solidFill>
                <a:latin typeface="Amasis MT Pro Medium" panose="02040604050005020304" pitchFamily="18" charset="0"/>
              </a:rPr>
              <a:t>Story Board</a:t>
            </a:r>
          </a:p>
        </p:txBody>
      </p:sp>
      <p:pic>
        <p:nvPicPr>
          <p:cNvPr id="23" name="Content Placeholder 22" descr="Diagram&#10;&#10;Description automatically generated">
            <a:extLst>
              <a:ext uri="{FF2B5EF4-FFF2-40B4-BE49-F238E27FC236}">
                <a16:creationId xmlns:a16="http://schemas.microsoft.com/office/drawing/2014/main" id="{F5B77085-6403-8C60-834E-850D91100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55249"/>
            <a:ext cx="6912217" cy="4423819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58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CB7DB-E78A-7FBC-6964-2DF26FF0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094" y="1283988"/>
            <a:ext cx="3690257" cy="6890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1304A4"/>
                </a:solidFill>
                <a:latin typeface="Amasis MT Pro Medium" panose="02040604050005020304" pitchFamily="18" charset="0"/>
              </a:rPr>
              <a:t>Visualization -1 </a:t>
            </a:r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BAA7DE22-9C26-EC40-CED9-5C7505153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66187"/>
            <a:ext cx="6909801" cy="366219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id="{444F4C0E-431A-6B45-33FF-F1AE37B8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085702"/>
            <a:ext cx="3690257" cy="378339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The type of visualization used to represent this data is line chart.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This is the best suited visualization because, it is a continuous data which shows a trend over time (</a:t>
            </a:r>
            <a:r>
              <a:rPr lang="en-US" dirty="0" err="1">
                <a:solidFill>
                  <a:srgbClr val="1304A4"/>
                </a:solidFill>
                <a:latin typeface="Amasis MT Pro Medium" panose="02040604050005020304" pitchFamily="18" charset="0"/>
              </a:rPr>
              <a:t>Knaflic</a:t>
            </a: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, 2015)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From this chart, it is clear that though there is a rise and fall, in 2013, the volume of trade is more or less stable throughout the period. The chart indicates a stable rise from 2001 to 2020.</a:t>
            </a:r>
          </a:p>
          <a:p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515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CB7DB-E78A-7FBC-6964-2DF26FF0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dirty="0">
                <a:solidFill>
                  <a:srgbClr val="1304A4"/>
                </a:solidFill>
                <a:latin typeface="Amasis MT Pro Medium" panose="02040604050005020304" pitchFamily="18" charset="0"/>
              </a:rPr>
              <a:t>Visualization – 2</a:t>
            </a:r>
            <a:br>
              <a:rPr lang="en-US" sz="3700" dirty="0"/>
            </a:br>
            <a:endParaRPr lang="en-US" sz="3700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020638DD-5314-01A5-2B70-75E95BA85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48912"/>
            <a:ext cx="6909801" cy="3696743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78">
            <a:extLst>
              <a:ext uri="{FF2B5EF4-FFF2-40B4-BE49-F238E27FC236}">
                <a16:creationId xmlns:a16="http://schemas.microsoft.com/office/drawing/2014/main" id="{5DAEE6B4-1A5B-51FF-F2F7-28C7997A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The Shanghai Stock Exchange has a slow start in the early 2000s with frequent rise and fall.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In 2015, there is a steep raise in trading, which falls by 50% in the next year.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Then it further decreases in 2018 and from then on, the trend is increasing indicating a good number of sales at the end of 2020.</a:t>
            </a:r>
          </a:p>
          <a:p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255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CB7DB-E78A-7FBC-6964-2DF26FF0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725" y="634946"/>
            <a:ext cx="41910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1304A4"/>
                </a:solidFill>
                <a:latin typeface="Amasis MT Pro Medium" panose="02040604050005020304" pitchFamily="18" charset="0"/>
              </a:rPr>
              <a:t>Visualization – 3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D2011B3C-C27A-BF80-CE65-F88E40065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57549"/>
            <a:ext cx="6909801" cy="367946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A4A70A22-CE24-E1DF-A6FF-9DF160AE7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With numbers less than 50 billion during the initial years, this market sees a steep increase in the volume of trading after 2006.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Then after 2010 there is a fall, and the trend keeps on increasing and decreasing.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304A4"/>
                </a:solidFill>
                <a:latin typeface="Amasis MT Pro Medium" panose="02040604050005020304" pitchFamily="18" charset="0"/>
              </a:rPr>
              <a:t>In comparison with other graphs, this will be the one with the most stable trading volume.</a:t>
            </a:r>
          </a:p>
          <a:p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093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1935</TotalTime>
  <Words>631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Agency FB</vt:lpstr>
      <vt:lpstr>Amasis MT Pro Medium</vt:lpstr>
      <vt:lpstr>Arial</vt:lpstr>
      <vt:lpstr>Calibri</vt:lpstr>
      <vt:lpstr>Calibri Light</vt:lpstr>
      <vt:lpstr>Wingdings</vt:lpstr>
      <vt:lpstr>Retrospect</vt:lpstr>
      <vt:lpstr>DATA 1205 – Visualizations, Leadership</vt:lpstr>
      <vt:lpstr>Introduction</vt:lpstr>
      <vt:lpstr>Introduction</vt:lpstr>
      <vt:lpstr>Introduction</vt:lpstr>
      <vt:lpstr>Objective</vt:lpstr>
      <vt:lpstr>Story Board</vt:lpstr>
      <vt:lpstr>Visualization -1 </vt:lpstr>
      <vt:lpstr>Visualization – 2 </vt:lpstr>
      <vt:lpstr>Visualization – 3</vt:lpstr>
      <vt:lpstr>Dashboard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Nishanth Premhar</dc:creator>
  <cp:lastModifiedBy>Nishanth Premhar</cp:lastModifiedBy>
  <cp:revision>6</cp:revision>
  <dcterms:created xsi:type="dcterms:W3CDTF">2022-06-17T11:21:31Z</dcterms:created>
  <dcterms:modified xsi:type="dcterms:W3CDTF">2022-08-09T15:28:57Z</dcterms:modified>
</cp:coreProperties>
</file>