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62" r:id="rId6"/>
    <p:sldId id="260" r:id="rId7"/>
    <p:sldId id="259" r:id="rId8"/>
    <p:sldId id="257" r:id="rId9"/>
    <p:sldId id="25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7DA2-0745-7349-C7C3-804FA2CA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4AC56-3060-D953-98C5-EAC802453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D695-8C99-C541-4AAE-3D28807E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9F1F5-011B-2E07-D6C0-669C9524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271E2-9D92-B892-F1DA-A527EC54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7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F4D7-631B-EBAF-520D-8BDAAC15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2DDE3-93E4-96ED-AA8A-DD6BAC9E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653A-29AE-99E4-A1E6-581720C7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1DEB-CD98-92DC-FCDD-0109D4F8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6988-0AAF-FEAC-6272-5EE83C81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69387-AC3D-A3A5-E812-6AF7947D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56F6-2768-C969-05E1-B96754794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E767-070D-8B49-D253-A74D89E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F7FF-241D-BDE2-60B7-DA9E9DAC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E7DC-515F-F583-B115-B8A314CC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D510-08FB-DDE1-FCEE-D03F1FB8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2D2A-C5C7-D494-7224-77744574A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767-B7D8-A0E4-C151-2C927955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4BD0-5414-71FF-B748-B3D54142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3712-D8BE-1B6E-66BA-3BFEF69A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2C14-CD58-CA68-4CBD-48A0BCE4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EFD2F-9AEC-2D88-7F35-CC7BDB89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E171-547B-338D-448A-FD7CC6A6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6E7D-D408-264F-74D5-A66E3326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DCC9-E8B6-6F7E-B125-612A8267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8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9BFD-17FE-1438-61ED-8940068A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E12F-6D86-46B0-A2FB-87EE7B7B6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5FC30-B146-4FE6-65E7-905EC88B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C9B8-4631-DF9B-57EA-9A62A4B6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F75E-1DB0-8B7C-0148-2E67269E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6153D-E91F-D396-7444-1F390466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FF49-5B31-6BBD-352A-67D43BF0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C448B-B817-680C-1C14-68502FAA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70F85-EC3A-9625-F3E0-6970CD35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8DBF4-5D43-FAA4-A109-0C995FD3A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13F3D-4EAA-CE39-3118-1A762D772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5242F-FCD0-BA82-C8D2-342E774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DCBCC-14EB-D646-B5EA-AF1A4B70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4FB83-BDF2-EB46-0D06-118C7F23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71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32EF-5CAC-3CCA-F9AA-84063ABF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C24E4-1AAB-1E95-437B-7717F9A6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C187C-26DF-39F0-A947-4EBBED57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C2D98-4C82-7B7E-C493-521052D3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4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3A5AB-1454-38A9-9915-C9F85562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31B72-47A2-FE76-602F-E2AEFE1C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7169B-CE38-60E1-AED2-02DD1323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1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549C-41E5-AB35-A01E-C76CC894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5F9F-FB1B-EA9F-7768-B8E21E92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5487-FDFC-B034-F643-32F9A429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00F4D-246F-DEC6-4E11-DC820AFD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91B8-BB10-A3DF-B603-00A49A64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D217B-860D-F0CC-674D-92D1613E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A99A-19C2-AAB3-A69A-4BECA894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2CED-D30C-91C0-F70A-70B5D2CFA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58AE9-67A5-2EF9-0A83-2BDC92AE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EDF4-0811-B9CE-44A2-2352A7D5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D3724-D7C4-F6DB-4AA6-3C05BE0C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500FB-FDF5-5D4A-54E2-5410B288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9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B628A-29C2-753F-EADA-3B8A31B3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46D3-25DC-9138-A74D-3ACBFC37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B5FB9-E377-C20E-1E99-7B0C3C7F8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B96C-C956-4540-9AA4-1F14E58E886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BDC6-2F23-2ABC-3747-F27D325C3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8136D-5D82-FF22-C7AD-DD4BCB5C6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10604-A3D5-4134-9542-E92F986FA3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2FAB0-035D-42EB-3003-FC127040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" y="514414"/>
            <a:ext cx="11236751" cy="58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A041-186B-D1BD-5458-B8E0B7913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467D3-7853-E785-C0A6-E05853FE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9684"/>
            <a:ext cx="12192000" cy="53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FB974-1AD9-560A-0101-664C46C1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39FE1-9C62-EFEF-FD9A-0CEEF3ED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761"/>
            <a:ext cx="12192000" cy="54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1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29E9F-02D3-2D81-4746-A74DB19BC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F9262-5483-8E13-3A0E-05076914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007"/>
            <a:ext cx="12094590" cy="646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F956-8EBA-CDA7-ED32-37FA17952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4DD3B-FA10-E616-8370-5FB1179F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8" y="714325"/>
            <a:ext cx="11736372" cy="54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9F79B-0891-3C5F-D12B-16D2CC399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D62811-83D6-E326-1EF7-B079E063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257"/>
            <a:ext cx="12192000" cy="54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2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538F0-D879-C469-207D-4D7E711C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C138A-671A-5B8D-AD59-B8520632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276"/>
            <a:ext cx="12192000" cy="537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CD46A-30DD-D6CD-8EDA-D4E53F137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416A3-E203-6D8E-487D-773E4567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257"/>
            <a:ext cx="12192000" cy="54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8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3A8F0-A94B-C506-08B0-6B840FB8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E85F9-2C9A-87FB-F4BE-41860772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436"/>
            <a:ext cx="12192000" cy="540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7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FCD44-AE07-EE53-FAB5-350D1C56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B15A0-0B1B-0F3F-F061-EBAE1DD0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185"/>
            <a:ext cx="12192000" cy="50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16409-E16C-2CB2-A5FD-F5DCF4936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AB0D2-2552-AA0B-3B20-8CD85B3CD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041"/>
            <a:ext cx="12192000" cy="53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1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Nishanth Poojary</dc:creator>
  <cp:lastModifiedBy>Nishanth Poojary</cp:lastModifiedBy>
  <cp:revision>1</cp:revision>
  <dcterms:created xsi:type="dcterms:W3CDTF">2025-09-25T17:37:17Z</dcterms:created>
  <dcterms:modified xsi:type="dcterms:W3CDTF">2025-09-25T17:44:30Z</dcterms:modified>
</cp:coreProperties>
</file>