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05200" y="1905000"/>
            <a:ext cx="7010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spc="-25" dirty="0" err="1" smtClean="0"/>
              <a:t>Nishanth</a:t>
            </a:r>
            <a:r>
              <a:rPr lang="en-US" spc="-20" dirty="0" smtClean="0"/>
              <a:t> </a:t>
            </a:r>
            <a:r>
              <a:rPr lang="en-US" spc="-20" dirty="0" smtClean="0"/>
              <a:t>P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705600" y="27432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1733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Nishanth P</vt:lpstr>
      <vt:lpstr>PROJECT TITLE Project Title: "Handwritten Digit Recognition using Deep Learning“</vt:lpstr>
      <vt:lpstr>AGENDA 1.) INTRODUCTION</vt:lpstr>
      <vt:lpstr>PROBLEM STATEMENT</vt:lpstr>
      <vt:lpstr>PROJECT OVERVIEW</vt:lpstr>
      <vt:lpstr>Slide 6</vt:lpstr>
      <vt:lpstr>WHO ARE THE END USERS?</vt:lpstr>
      <vt:lpstr>Slide 8</vt:lpstr>
      <vt:lpstr>YOUR SOLUTION AND ITS VALUE PROPOSITION</vt:lpstr>
      <vt:lpstr>Slide 10</vt:lpstr>
      <vt:lpstr>Slide 11</vt:lpstr>
      <vt:lpstr>THE WOW IN YOUR SOLUTION</vt:lpstr>
      <vt:lpstr>Slide 13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2024-04-04T18:11:05Z</dcterms:created>
  <dcterms:modified xsi:type="dcterms:W3CDTF">2024-04-05T04:55:54Z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