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zh-CN" sz="2400" lang="en-US"/>
              <a:t>T</a:t>
            </a:r>
            <a:r>
              <a:rPr altLang="zh-CN" sz="2400" lang="en-US"/>
              <a:t>. </a:t>
            </a:r>
            <a:r>
              <a:rPr altLang="zh-CN" sz="2400" lang="en-US"/>
              <a:t>N</a:t>
            </a:r>
            <a:r>
              <a:rPr altLang="zh-CN" sz="2400" lang="en-US"/>
              <a:t>i</a:t>
            </a:r>
            <a:r>
              <a:rPr altLang="zh-CN" sz="2400" lang="en-US"/>
              <a:t>s</a:t>
            </a:r>
            <a:r>
              <a:rPr altLang="zh-CN" sz="2400" lang="en-US"/>
              <a:t>h</a:t>
            </a:r>
            <a:r>
              <a:rPr altLang="zh-CN" sz="2400" lang="en-US"/>
              <a:t>a</a:t>
            </a:r>
            <a:r>
              <a:rPr altLang="zh-CN" sz="2400" lang="en-US"/>
              <a:t>n</a:t>
            </a:r>
            <a:r>
              <a:rPr altLang="zh-CN" sz="2400" lang="en-US"/>
              <a:t>t</a:t>
            </a:r>
            <a:r>
              <a:rPr altLang="zh-CN" sz="2400" lang="en-US"/>
              <a:t>h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zh-CN" dirty="0" sz="2400" lang="en-US"/>
              <a:t>6</a:t>
            </a:r>
            <a:r>
              <a:rPr altLang="zh-CN" dirty="0" sz="2400" lang="en-US"/>
              <a:t>3</a:t>
            </a:r>
            <a:r>
              <a:rPr dirty="0" sz="2400" lang="en-US"/>
              <a:t> and asunm1455312213663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2152550"/>
            <a:ext cx="3232514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/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2024-03-26T21:07:00Z</dcterms:created>
  <dcterms:modified xsi:type="dcterms:W3CDTF">2024-09-03T10:00:59Z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d193d0f7d82c42d29388b12a47e6a0f3</vt:lpwstr>
  </property>
  <property fmtid="{D5CDD505-2E9C-101B-9397-08002B2CF9AE}" pid="5" name="KSOProductBuildVer">
    <vt:lpwstr>1033-12.2.0.17562</vt:lpwstr>
  </property>
</Properties>
</file>