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presProps" Target="presProps.xml" /><Relationship Id="rId5" Type="http://schemas.openxmlformats.org/officeDocument/2006/relationships/slide" Target="slides/slide4.xml" /><Relationship Id="rId4" Type="http://schemas.openxmlformats.org/officeDocument/2006/relationships/slide" Target="slides/slide3.xml" /><Relationship Id="rId9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pPr/>
              <a:t>12/8/2020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pPr/>
              <a:t>12/8/2020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pPr/>
              <a:t>12/8/2020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pPr/>
              <a:t>12/8/2020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pPr/>
              <a:t>12/8/2020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pPr/>
              <a:t>12/8/2020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pPr/>
              <a:t>12/8/2020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pPr/>
              <a:t>12/8/2020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pPr/>
              <a:t>12/8/2020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pPr/>
              <a:t>12/8/2020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pPr/>
              <a:t>12/8/2020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0890D-01E6-49DF-A341-A670F1E2DAD4}" type="datetimeFigureOut">
              <a:rPr lang="en-US" smtClean="0"/>
              <a:pPr/>
              <a:t>12/8/2020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47EBE-58BF-4AF9-A807-E2BB9297F3D6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241425"/>
          </a:xfrm>
        </p:spPr>
        <p:txBody>
          <a:bodyPr>
            <a:normAutofit/>
          </a:bodyPr>
          <a:lstStyle/>
          <a:p>
            <a:r>
              <a:rPr lang="en-US" sz="3200" dirty="0"/>
              <a:t>UE19CS204 – Web Technologies</a:t>
            </a:r>
            <a:br>
              <a:rPr lang="en-US" sz="3200" dirty="0"/>
            </a:br>
            <a:r>
              <a:rPr lang="en-US" sz="3200" dirty="0"/>
              <a:t>Mini Project</a:t>
            </a:r>
            <a:endParaRPr lang="en-GB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4038600"/>
            <a:ext cx="7086600" cy="17526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Section - D</a:t>
            </a:r>
          </a:p>
          <a:p>
            <a:r>
              <a:rPr lang="en-US" sz="2800" dirty="0"/>
              <a:t>NISHANTH M– PES2UG19CS264</a:t>
            </a:r>
          </a:p>
          <a:p>
            <a:r>
              <a:rPr lang="en-US" sz="2800" dirty="0"/>
              <a:t>NISHANTH J C– PES2UG19CS263</a:t>
            </a:r>
          </a:p>
          <a:p>
            <a:r>
              <a:rPr lang="en-US" sz="2800" dirty="0"/>
              <a:t>MANJUNATH Y – PES2UG19CS219 </a:t>
            </a:r>
            <a:endParaRPr lang="en-GB" sz="2800" dirty="0"/>
          </a:p>
        </p:txBody>
      </p:sp>
      <p:sp>
        <p:nvSpPr>
          <p:cNvPr id="1030" name="AutoShape 6" descr="PES University - Home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" name="Picture 6" descr="inde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038" y="0"/>
            <a:ext cx="1685925" cy="1685925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1143000" y="6172200"/>
            <a:ext cx="7086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GITHUB Link </a:t>
            </a:r>
            <a:r>
              <a:rPr lang="en-US" sz="2800" dirty="0">
                <a:solidFill>
                  <a:schemeClr val="tx1">
                    <a:tint val="75000"/>
                  </a:schemeClr>
                </a:solidFill>
              </a:rPr>
              <a:t>- https://</a:t>
            </a:r>
            <a:r>
              <a:rPr lang="en-US" sz="2800">
                <a:solidFill>
                  <a:schemeClr val="tx1">
                    <a:tint val="75000"/>
                  </a:schemeClr>
                </a:solidFill>
              </a:rPr>
              <a:t>github.com/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85800" y="2895600"/>
            <a:ext cx="77724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Project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Title – TRAVEL WEBSITE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en-US" dirty="0"/>
              <a:t>The objective of the project is to develop and design a webpage where tourists can enter a location and gather information and book tickets online based on their interests. The purpose is to design a system using which one can perform all operations related to travelling </a:t>
            </a:r>
            <a:r>
              <a:rPr lang="en-US" dirty="0" err="1"/>
              <a:t>i.e</a:t>
            </a:r>
            <a:r>
              <a:rPr lang="en-US" dirty="0"/>
              <a:t> making bookings simple and easy for our users.</a:t>
            </a:r>
          </a:p>
          <a:p>
            <a:pPr fontAlgn="base"/>
            <a:r>
              <a:rPr lang="en-US" dirty="0"/>
              <a:t>The Tourism webpage is a complete and fully integrated and completely responsive.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HTML</a:t>
            </a:r>
          </a:p>
          <a:p>
            <a:r>
              <a:rPr lang="en-GB" dirty="0"/>
              <a:t>CSS (</a:t>
            </a:r>
            <a:r>
              <a:rPr lang="en-US" dirty="0"/>
              <a:t>Cascading Style Sheets)</a:t>
            </a:r>
          </a:p>
          <a:p>
            <a:r>
              <a:rPr lang="en-US" dirty="0" err="1"/>
              <a:t>jquery</a:t>
            </a:r>
            <a:endParaRPr lang="en-US" dirty="0"/>
          </a:p>
          <a:p>
            <a:r>
              <a:rPr lang="en-US" dirty="0"/>
              <a:t>React.js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Contributions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NISHANTH M – HTML, CSS, </a:t>
            </a:r>
            <a:r>
              <a:rPr lang="en-US" dirty="0" err="1"/>
              <a:t>js</a:t>
            </a:r>
            <a:endParaRPr lang="en-US" dirty="0"/>
          </a:p>
          <a:p>
            <a:pPr>
              <a:buNone/>
            </a:pPr>
            <a:r>
              <a:rPr lang="en-US" dirty="0"/>
              <a:t>NISHANTH J C – HTML, CSS, </a:t>
            </a:r>
            <a:r>
              <a:rPr lang="en-US" dirty="0" err="1"/>
              <a:t>js</a:t>
            </a:r>
            <a:endParaRPr lang="en-US" dirty="0"/>
          </a:p>
          <a:p>
            <a:pPr>
              <a:buNone/>
            </a:pPr>
            <a:r>
              <a:rPr lang="en-US" dirty="0"/>
              <a:t>MANJUNATH Y –HTML, CSS, </a:t>
            </a:r>
            <a:r>
              <a:rPr lang="en-US" dirty="0" err="1"/>
              <a:t>js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114</Words>
  <Application>Microsoft Office PowerPoint</Application>
  <PresentationFormat>On-screen Show (4:3)</PresentationFormat>
  <Paragraphs>19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UE19CS204 – Web Technologies Mini Project</vt:lpstr>
      <vt:lpstr>Abstract</vt:lpstr>
      <vt:lpstr>Technologies Used</vt:lpstr>
      <vt:lpstr>Member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UE19CS204 – Web Technologies Mini Project</dc:title>
  <dc:creator>VJ</dc:creator>
  <cp:lastModifiedBy>EC CSE 3D NISHANTH M</cp:lastModifiedBy>
  <cp:revision>7</cp:revision>
  <dcterms:created xsi:type="dcterms:W3CDTF">2020-11-18T05:59:33Z</dcterms:created>
  <dcterms:modified xsi:type="dcterms:W3CDTF">2020-12-08T02:00:49Z</dcterms:modified>
</cp:coreProperties>
</file>