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AE2D9-7205-4FFF-961B-68DBA547110F}" v="176" dt="2023-11-01T05:37:10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FEE-4466-5C4E-F4B5-09A95101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4002-3053-1609-A365-4097C281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0C3F-1141-350D-9F7F-9F392839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E896-A317-8ADA-D258-F3A769A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2A35-2FEE-947F-941D-D24AD371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39E3-B553-736F-2FC1-F728333F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69CD-126E-C05B-CF74-76E5EAF9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5918-40DE-05D9-E0D7-5206EC81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04BE-659E-F879-F6A6-1BE5A122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DACD-9B77-A58A-7159-ED5360E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6E598-164B-8610-5586-57B8E1EE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4B956-F9F7-E970-C6C6-E7979604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B119-17AC-2C18-6CF5-8EC70A26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B3DF-B62F-AE38-B26F-A7E52D72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8523-7F8C-EF4C-89BE-0FC8A95E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5D0-A616-C012-4480-54701E94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D45A-2202-5F4B-1DF8-03D55F89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F8BF-7D4E-A5C1-4881-ED830DCB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C3FC-EBAD-6DF4-F914-7E78704A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2624-906C-FDD2-FD1A-97A0D55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214-136B-8C39-B3EA-DC280891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9915-1B67-B4E8-16C5-4CF86B77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E655-2562-4B9F-B668-C9936882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171F-B922-7CED-FF36-E860B5DB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B2CE-E186-CD9E-F120-45AB5BF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267-6115-171B-8EB0-BD00940C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9B00-90D0-7A97-325F-CF07A082F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43CC-8C2B-F698-3627-8F1B3C90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47DE-13C1-D027-2149-BD9647DF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36BE-DEA3-6E55-DF13-1156E4E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96C7-6117-F327-B9DB-A1EBFC1B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8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8980-F177-7CE5-5517-34D38082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CA35-18CF-14CA-76E5-E4FC8359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8B9FC-A00C-B734-9BC8-D34A3E20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30EC6-4318-34ED-218F-12A89433A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5EBE4-F927-290D-373B-76066D4A3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D2064-6DF8-270E-30DD-61EC0E3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554E0-DD75-30BB-DF73-7B234103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56D4-30AB-ACF8-3F9D-881E19C5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6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3061-5241-760D-1FF4-9807D2FB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6477-70A5-BF9A-E13A-DBB1FCC2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5C10D-2B31-0C97-B296-1926EB6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BC84C-4168-A3B8-A858-5E1C5B8A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53809-76D6-3E30-BDBA-D28D0548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87EAC-870A-9E5D-3407-B946ACC8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25F03-0859-102C-6BAB-C024F593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1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F943-461B-CEC2-C8A7-C2AFDBDF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C157-E431-D5D0-C3EA-DDEB2FCD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73E3-2CA0-A8A6-224C-12F40E62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06F2-0A36-4168-3E9F-347A1FF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F8615-44B7-DF64-7E30-31EB5C6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4CC2-BDBF-F0AD-DDA6-A29A949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0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401-AC96-5D21-D0B6-67102F91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2F62A-EC1E-8A14-FAC4-DC34434A3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FD77-576C-8C4A-C2F9-64F07A1E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244E9-969E-7026-25B2-1346DDF0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DB69E-44BE-F7D9-CC4E-2E01A81F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6CFCD-F7B6-98AC-DD09-2C9A883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694E-C461-369D-C56B-428770EB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1FE64-B00A-C5A0-1993-B7B0D4A4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6ED0-5795-84E3-4834-CAC7F3910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E59-0630-4146-92AD-09D7A9C6B1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ED6B-D955-130D-995B-5E9B91094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8959-E221-DCF8-9ADA-2E154F6B2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3048-3D88-4C75-97ED-ED0F7CC63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1BB-1FF7-2E07-7681-C48E16A6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131"/>
            <a:ext cx="12015019" cy="23876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AIR QUALITY </a:t>
            </a:r>
            <a:br>
              <a:rPr lang="en-IN" sz="4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</a:br>
            <a:r>
              <a:rPr lang="en-IN" sz="4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MONITORING SYTEM</a:t>
            </a:r>
            <a:br>
              <a:rPr lang="en-IN" dirty="0"/>
            </a:b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5D183-E3AD-32C9-EBC1-80388912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381" y="4272270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erlin Sans FB Demi" panose="020E0802020502020306" pitchFamily="34" charset="0"/>
              </a:rPr>
              <a:t>TEAM MENTOR</a:t>
            </a:r>
            <a:r>
              <a:rPr lang="en-IN" sz="1600" dirty="0">
                <a:highlight>
                  <a:srgbClr val="000000"/>
                </a:highlight>
                <a:latin typeface="Berlin Sans FB Demi" panose="020E0802020502020306" pitchFamily="34" charset="0"/>
              </a:rPr>
              <a:t> </a:t>
            </a:r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erlin Sans FB Demi" panose="020E0802020502020306" pitchFamily="34" charset="0"/>
              </a:rPr>
              <a:t> </a:t>
            </a:r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: PRABHU.T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erlin Sans FB Demi" panose="020E0802020502020306" pitchFamily="34" charset="0"/>
              </a:rPr>
              <a:t>TEAM LEADER </a:t>
            </a:r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: VISA.P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erlin Sans FB Demi" panose="020E0802020502020306" pitchFamily="34" charset="0"/>
              </a:rPr>
              <a:t>TEAM MEMBERS </a:t>
            </a:r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: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MAHALAKSHMI.M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POOJA PRAKASH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NAVEENASRI.S</a:t>
            </a:r>
          </a:p>
          <a:p>
            <a:pPr algn="r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NISHANTH.S</a:t>
            </a:r>
          </a:p>
        </p:txBody>
      </p:sp>
    </p:spTree>
    <p:extLst>
      <p:ext uri="{BB962C8B-B14F-4D97-AF65-F5344CB8AC3E}">
        <p14:creationId xmlns:p14="http://schemas.microsoft.com/office/powerpoint/2010/main" val="1935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3846B8-F053-F53B-D3E9-2CDAF0521C91}"/>
              </a:ext>
            </a:extLst>
          </p:cNvPr>
          <p:cNvSpPr txBox="1"/>
          <p:nvPr/>
        </p:nvSpPr>
        <p:spPr>
          <a:xfrm>
            <a:off x="3234813" y="2413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773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5A671-32E1-8BFC-7ECB-342A335A6D24}"/>
              </a:ext>
            </a:extLst>
          </p:cNvPr>
          <p:cNvSpPr txBox="1"/>
          <p:nvPr/>
        </p:nvSpPr>
        <p:spPr>
          <a:xfrm>
            <a:off x="4080387" y="29005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E9197-B7CB-FF8F-853B-2332BB4B6FCF}"/>
              </a:ext>
            </a:extLst>
          </p:cNvPr>
          <p:cNvSpPr txBox="1"/>
          <p:nvPr/>
        </p:nvSpPr>
        <p:spPr>
          <a:xfrm>
            <a:off x="167149" y="1130710"/>
            <a:ext cx="117397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is a problem with serious consequences for human health.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advancements can help decrease the risk of this issue. One of them is by developing a tool that can monitor air quality using the LoRa IoT communication protocol. This tool will utilize several air sensors, including the PMS5003 and MQ-131, which can detect the concentration of dangerous gases and particulates.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addition, the DHT-22 and KY-021 sensors can read temperature, humidity, and detect fire. The data of this reading will be saved in a database on the cloud server. This data will then be </a:t>
            </a:r>
            <a:r>
              <a:rPr lang="en-IN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ISPU standardization to provide an air quality index value, or AQI, which will be displayed on a web dashboard. 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public can use this dashboard to learn about the surrounding air and what health recommendations can be done.</a:t>
            </a:r>
          </a:p>
        </p:txBody>
      </p:sp>
    </p:spTree>
    <p:extLst>
      <p:ext uri="{BB962C8B-B14F-4D97-AF65-F5344CB8AC3E}">
        <p14:creationId xmlns:p14="http://schemas.microsoft.com/office/powerpoint/2010/main" val="31035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EC93A6-27F4-DA85-6406-C2627CD40F44}"/>
              </a:ext>
            </a:extLst>
          </p:cNvPr>
          <p:cNvSpPr txBox="1"/>
          <p:nvPr/>
        </p:nvSpPr>
        <p:spPr>
          <a:xfrm>
            <a:off x="3598607" y="206478"/>
            <a:ext cx="50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INITIAL CODE</a:t>
            </a:r>
            <a:endParaRPr lang="en-IN" sz="36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3C40-5BD2-88A0-B91B-68CF6E83E6AD}"/>
              </a:ext>
            </a:extLst>
          </p:cNvPr>
          <p:cNvSpPr txBox="1"/>
          <p:nvPr/>
        </p:nvSpPr>
        <p:spPr>
          <a:xfrm>
            <a:off x="334297" y="109138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Html(index.html):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7D14D-2E0B-4E94-010C-713058A849A3}"/>
              </a:ext>
            </a:extLst>
          </p:cNvPr>
          <p:cNvSpPr txBox="1"/>
          <p:nvPr/>
        </p:nvSpPr>
        <p:spPr>
          <a:xfrm>
            <a:off x="422787" y="1779639"/>
            <a:ext cx="6646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&lt;title&gt;Air Quality Monitoring&lt;/title&gt;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&lt;script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="https://cdn.jsdelivr.net/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/chart.js"&gt;&lt;/script&gt;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&lt;h1&gt;Air Quality Monitoring&lt;/h1&gt;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&lt;canvas id="chart"&gt;&lt;/canvas&gt;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&lt;script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="app.js"&gt;&lt;/script&gt;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52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39B895-2584-A69F-7D01-9A9FCD52E797}"/>
              </a:ext>
            </a:extLst>
          </p:cNvPr>
          <p:cNvSpPr txBox="1"/>
          <p:nvPr/>
        </p:nvSpPr>
        <p:spPr>
          <a:xfrm>
            <a:off x="334297" y="155912"/>
            <a:ext cx="855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Javascript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(app.js):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0A9E0-F2DA-20FD-3874-58D473D82990}"/>
              </a:ext>
            </a:extLst>
          </p:cNvPr>
          <p:cNvSpPr txBox="1"/>
          <p:nvPr/>
        </p:nvSpPr>
        <p:spPr>
          <a:xfrm>
            <a:off x="334297" y="762000"/>
            <a:ext cx="1168072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('chart').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getContext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('2d’);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{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labels: [],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datasets: [{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label: 'Air Quality',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data: [], 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borderColor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(75, 192, 192, 1)',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borderWidth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 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fill: false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}]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 = {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type: 'line’,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data: data,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options: {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scales: {  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x: {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display: true,      </a:t>
            </a:r>
          </a:p>
        </p:txBody>
      </p:sp>
    </p:spTree>
    <p:extLst>
      <p:ext uri="{BB962C8B-B14F-4D97-AF65-F5344CB8AC3E}">
        <p14:creationId xmlns:p14="http://schemas.microsoft.com/office/powerpoint/2010/main" val="12516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BA441-B450-E6A5-1A60-2A96C2F0DEEA}"/>
              </a:ext>
            </a:extLst>
          </p:cNvPr>
          <p:cNvSpPr txBox="1"/>
          <p:nvPr/>
        </p:nvSpPr>
        <p:spPr>
          <a:xfrm>
            <a:off x="265471" y="245806"/>
            <a:ext cx="117593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title: {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display: true,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text: 'Time'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},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y: {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display: true, 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title: {        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display: true,      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text: 'Air Quality'    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= new Chart(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config);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update the chart with new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datafunction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updateChart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data.labels.push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(time);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data.datasets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data.push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Limit the number of data points displayed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maxDataPoints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6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094BC-973A-8D0F-655B-2D0DF3FEB15E}"/>
              </a:ext>
            </a:extLst>
          </p:cNvPr>
          <p:cNvSpPr txBox="1"/>
          <p:nvPr/>
        </p:nvSpPr>
        <p:spPr>
          <a:xfrm>
            <a:off x="206477" y="255639"/>
            <a:ext cx="118773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data.labels.length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maxDataPoints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data.labels.shift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data.datasets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data.shift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 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chart.update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();}// Simulate data updates (Replace with actual data from your IoT device)</a:t>
            </a:r>
          </a:p>
          <a:p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= new Date().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100; // Replace with actual sensor data 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updateChart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5000); // Update data every 5 seconds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webpage with a line chart that displays randomly generated air quality data at intervals of 5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seconds.This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provides a basic structure for real time data visualization. Continuing from the initial code for a basic web application to display real-time air quality data, the next steps would involve setting up the server, API endpoints, and data integration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8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C08A7-8683-6EBF-6B7D-6AF50318EC67}"/>
              </a:ext>
            </a:extLst>
          </p:cNvPr>
          <p:cNvSpPr txBox="1"/>
          <p:nvPr/>
        </p:nvSpPr>
        <p:spPr>
          <a:xfrm>
            <a:off x="265471" y="137652"/>
            <a:ext cx="1147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Server Setup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34D21-F097-6BFA-65A1-52E87CF89BDD}"/>
              </a:ext>
            </a:extLst>
          </p:cNvPr>
          <p:cNvSpPr txBox="1"/>
          <p:nvPr/>
        </p:nvSpPr>
        <p:spPr>
          <a:xfrm>
            <a:off x="358877" y="815627"/>
            <a:ext cx="11474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 = require('express’);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= express();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= 3000;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Choose a port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numberapp.use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express.static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('public’));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Serve static files from the 'public'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directoryapp.use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Parse JSON requests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(port, () =&gt; {  console.log(`Server is running on port ${port}`);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BDBE3-B797-6D4E-DF41-A7F86AA18893}"/>
              </a:ext>
            </a:extLst>
          </p:cNvPr>
          <p:cNvSpPr txBox="1"/>
          <p:nvPr/>
        </p:nvSpPr>
        <p:spPr>
          <a:xfrm>
            <a:off x="172064" y="3144316"/>
            <a:ext cx="918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API Endpoints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96442-22B2-92F3-D9B4-446082901FFA}"/>
              </a:ext>
            </a:extLst>
          </p:cNvPr>
          <p:cNvSpPr txBox="1"/>
          <p:nvPr/>
        </p:nvSpPr>
        <p:spPr>
          <a:xfrm>
            <a:off x="265471" y="3687901"/>
            <a:ext cx="116758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{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labels: [],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datasets: [{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label: 'Air Quality’,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data: [], 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borderColor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(75, 192, 192, 1)’,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borderWidth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fill: false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}]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690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32376-CCD4-4F7E-8643-48E144966174}"/>
              </a:ext>
            </a:extLst>
          </p:cNvPr>
          <p:cNvSpPr txBox="1"/>
          <p:nvPr/>
        </p:nvSpPr>
        <p:spPr>
          <a:xfrm>
            <a:off x="265471" y="167148"/>
            <a:ext cx="10569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app.post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('/update-chart',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time,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=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data.labels.push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(time);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data.datasets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data.push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Limit the number of data points displayed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maxDataPoints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data.labels.length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maxDataPoints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data.labels.shift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data.datasets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data.shift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res.sendStatus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62549-7FC2-C138-8696-5AC5A893A9ED}"/>
              </a:ext>
            </a:extLst>
          </p:cNvPr>
          <p:cNvSpPr txBox="1"/>
          <p:nvPr/>
        </p:nvSpPr>
        <p:spPr>
          <a:xfrm>
            <a:off x="363794" y="255639"/>
            <a:ext cx="1146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Data Integration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2E1BB-2B22-1714-A829-07FC89196E4B}"/>
              </a:ext>
            </a:extLst>
          </p:cNvPr>
          <p:cNvSpPr txBox="1"/>
          <p:nvPr/>
        </p:nvSpPr>
        <p:spPr>
          <a:xfrm>
            <a:off x="427703" y="933613"/>
            <a:ext cx="113365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require('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Install '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using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Simulate data updates (Replace with actual data from your IoT device)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(async () =&gt; {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= new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Date().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100;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Replace with actual sensor data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= await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axios.post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('http://localhost:3000/update-chart', { time,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airQuality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console.log('Data sent to server’);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5000); // Update data every 5 second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Install the required packages (e.g., Express.js, </a:t>
            </a:r>
            <a:r>
              <a:rPr lang="en-US" sz="2400" dirty="0" err="1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axios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) using </a:t>
            </a:r>
            <a:r>
              <a:rPr lang="en-US" sz="2400" dirty="0" err="1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 if you haven't already:</a:t>
            </a:r>
          </a:p>
          <a:p>
            <a:endParaRPr lang="en-IN" sz="2000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express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1040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Aptos Narrow</vt:lpstr>
      <vt:lpstr>Arial</vt:lpstr>
      <vt:lpstr>Arial Black</vt:lpstr>
      <vt:lpstr>Berlin Sans FB Demi</vt:lpstr>
      <vt:lpstr>Calibri</vt:lpstr>
      <vt:lpstr>Calibri Light</vt:lpstr>
      <vt:lpstr>Cooper Black</vt:lpstr>
      <vt:lpstr>Times New Roman</vt:lpstr>
      <vt:lpstr>Office Theme</vt:lpstr>
      <vt:lpstr>AIR QUALITY  MONITORING SYTEM USING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SYTEM USING IOT</dc:title>
  <dc:creator>POOJA PRAKASH</dc:creator>
  <cp:lastModifiedBy>POOJA PRAKASH</cp:lastModifiedBy>
  <cp:revision>3</cp:revision>
  <dcterms:created xsi:type="dcterms:W3CDTF">2023-11-01T04:12:44Z</dcterms:created>
  <dcterms:modified xsi:type="dcterms:W3CDTF">2023-11-01T06:26:09Z</dcterms:modified>
</cp:coreProperties>
</file>