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6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5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00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856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492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996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191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44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2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55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8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08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7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33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25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3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FEB760-E981-4830-8F18-558D7F3BDD9B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ADA0D0-42A9-4BC8-BEDB-D39A09A9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58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ir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F842-8FC8-A737-0C33-23C5D57B8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Iris Flower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34F3A-20EE-339D-1C9E-4DA03A595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26339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8FDF-49BA-32AE-193B-E29DE321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Objectives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a machine learning model that can accurately classify different types of iris flowers based on their characteristics.</a:t>
            </a:r>
          </a:p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Kaggle API/Dataset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Libraries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Pandas: for data manipulation and analysis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NumPy: for numerical computing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Scikit-learn: for machine learning models and evaluation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Pickle: for saving the model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Streamlit: for building the web app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9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AA98-4F7E-08AF-0703-0312CBF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Collect and explore the data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Iris dataset can be downloaded from Kaggle (</a:t>
            </a: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https://www.kaggle.com/uciml/iris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Once the data is downloaded, you can use libraries like Pandas to load the data into a Data Frame and perform some initial exploration. This may include: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Checking the shape of the dataset (number of rows and columns)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Viewing the first few rows of the data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Checking the data types and missing values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Plotting histograms or scatter plots to visualize the relationships between different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0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27EF-0EAE-3EF1-5EE7-920C8A8D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Preprocess the data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missing values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Encoding categorical variables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 the data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Splitting the data into training and testing sets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Standardize the features using scikit-learn's StandardScaler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51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2424-B9DF-A00E-65CB-EADA276B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601" y="979415"/>
            <a:ext cx="8534400" cy="3743587"/>
          </a:xfrm>
        </p:spPr>
        <p:txBody>
          <a:bodyPr>
            <a:normAutofit fontScale="85000" lnSpcReduction="20000"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 the model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 a machine learning model using the training set.Algorithms used for classification: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K-Nearest Neighbor (KNN)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Machines (SVM)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Algorithm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 Classifier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 the model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the model using pickle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 the model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streamlit to deploy the model as a web app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 allows users to input new data and get predictions from the saved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81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266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Century Gothic</vt:lpstr>
      <vt:lpstr>Symbol</vt:lpstr>
      <vt:lpstr>Times New Roman</vt:lpstr>
      <vt:lpstr>Wingdings 3</vt:lpstr>
      <vt:lpstr>Slice</vt:lpstr>
      <vt:lpstr>Iris Flower Prediction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Flower Prediction</dc:title>
  <dc:creator>Nishanth Bs</dc:creator>
  <cp:lastModifiedBy>Nishanth Bs</cp:lastModifiedBy>
  <cp:revision>2</cp:revision>
  <dcterms:created xsi:type="dcterms:W3CDTF">2023-01-06T01:12:31Z</dcterms:created>
  <dcterms:modified xsi:type="dcterms:W3CDTF">2023-01-06T15:58:26Z</dcterms:modified>
</cp:coreProperties>
</file>