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2FCE-4E19-4655-8371-022EC628E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5678E-36B2-4055-8A48-39B23FF2E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F3B9D-DA49-431A-97E6-0F1F038A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2195-A2AC-46AB-82D2-786933A70DC6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222D2-8BD6-4F06-9F58-C9B634E9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B0CD-27CF-4A03-A69A-88C79400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A42-7836-4505-AB51-D94EEDB85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18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B970-2504-46C0-9457-E4CA84AE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33BE8-355A-4CF2-BA12-0B7C66093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10F86-2DDB-4F70-94BF-1A3B0319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2195-A2AC-46AB-82D2-786933A70DC6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20FC1-D4AF-44B6-BD14-B2329CB4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5A6EA-90D1-445A-9402-89B54193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A42-7836-4505-AB51-D94EEDB85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FAD2A-35BB-42AF-ABD2-A7A39911D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3AD7D-D928-478C-B5BB-ED24BDBB3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CE1C-5F13-4B8A-AF70-9666831A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2195-A2AC-46AB-82D2-786933A70DC6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246E-9C27-4664-A6C8-EE523A06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3077F-69DE-43A6-A646-59B94974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A42-7836-4505-AB51-D94EEDB85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77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E967-5ED5-4672-8EB6-AA1EE606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686E-4138-4ED6-B22D-06F163FF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572D-0B2B-474C-B638-FC591AD2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2195-A2AC-46AB-82D2-786933A70DC6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BA9A-09BD-43DF-A4BB-C9C43126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E0D0E-EAF7-4645-B011-9122E169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A42-7836-4505-AB51-D94EEDB85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05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35EE-14F0-48FA-A537-5EB472A2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4C569-0CDF-41B0-B876-5AFEF788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7CB32-3E01-495C-8813-AFD896BB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2195-A2AC-46AB-82D2-786933A70DC6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34693-BF62-45B1-9320-447F5006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DF3B-059C-4758-8135-D74922AA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A42-7836-4505-AB51-D94EEDB85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2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0767-2AB8-4204-A849-6323F201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EF14-25A3-47A2-85DC-22D822154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FA354-311C-4B12-BDF5-0939270C0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1CAB0-E74F-4DB9-90DF-0143FA21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2195-A2AC-46AB-82D2-786933A70DC6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E00C2-FD83-4184-BB26-87DCBE4A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9F04-1BB7-4A68-994E-4AD87C50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A42-7836-4505-AB51-D94EEDB85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38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C1A9-7E45-40EB-8509-3AC8C0C4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2B132-4CCD-4F42-8C2A-30E4FAB08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E40C9-0983-43B0-B97E-A5E66507D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0F8C3-2749-49BC-9FC1-F6D637308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838E8-8F4D-41DD-8025-5785A2BD2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3B899-4087-4FE5-ADF8-756E7F01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2195-A2AC-46AB-82D2-786933A70DC6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82A5A-E3F6-40FE-845B-338CE5A7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2179E-F0A7-43FA-A835-61A3DF28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A42-7836-4505-AB51-D94EEDB85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20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5523-613C-459A-AD43-817A867F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45B0E-868C-4A7E-9223-BE618F13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2195-A2AC-46AB-82D2-786933A70DC6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E63D9-8977-40EA-8E9B-273120CF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34D1E-06C0-47D0-97B6-68AB81E6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A42-7836-4505-AB51-D94EEDB85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1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92FAE-ABA7-4FB3-B648-0F0E1486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2195-A2AC-46AB-82D2-786933A70DC6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A5495-605A-447A-9602-1D46F087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8809F-C55D-4905-9C4F-E09CEB31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A42-7836-4505-AB51-D94EEDB85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07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326C-72A9-45C3-A05B-512B5A68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C989C-9124-4E2C-BE73-302CA5524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DBC80-2F80-42B0-B10A-41526C052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D14D-A6A2-4A59-B19A-63D7AFDB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2195-A2AC-46AB-82D2-786933A70DC6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11D64-C046-4299-9891-83B2067A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F607C-2E22-48D8-8152-2C50F434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A42-7836-4505-AB51-D94EEDB85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11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DB3D-D348-4C14-9432-D945D611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EE693-5F56-4D5B-BE52-DA61ED184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16A4B-1FBD-41F4-9F1D-9DB6D3C3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C2369-6C02-48D8-8DF7-2A12BDA9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2195-A2AC-46AB-82D2-786933A70DC6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7A579-C92A-4CDE-8E05-B0523ACD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6BFE3-600F-45A3-A1D0-DE297FC2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A42-7836-4505-AB51-D94EEDB85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87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54BF6-4A0F-47D4-9029-5B46A0B3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AAB2A-BA1D-4AA4-9C40-0087BC577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1F939-0A84-426C-B403-E9ED86256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2195-A2AC-46AB-82D2-786933A70DC6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7A1F-3160-460C-83F4-AF4F62D32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4FF10-1C3A-4FF9-8725-2D5D42A13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7A42-7836-4505-AB51-D94EEDB85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0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B5FB-5D19-4D19-AECA-56F182A02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9389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PYTHON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0DE5B-519A-46E7-8880-CD3685630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19310"/>
            <a:ext cx="9144000" cy="481267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Used Python Flask framework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Imported flask module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Created an route (‘/’) and returned “42”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Imported utilities and created test function to know whether the page is working or not.</a:t>
            </a:r>
          </a:p>
        </p:txBody>
      </p:sp>
    </p:spTree>
    <p:extLst>
      <p:ext uri="{BB962C8B-B14F-4D97-AF65-F5344CB8AC3E}">
        <p14:creationId xmlns:p14="http://schemas.microsoft.com/office/powerpoint/2010/main" val="153659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27D8-382D-4940-B4D1-02031BA1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&amp; </a:t>
            </a:r>
            <a:r>
              <a:rPr lang="en-US" dirty="0" err="1"/>
              <a:t>uWSGI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428A-1FB0-41F1-99F7-923785F54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NGINX acts as a web server</a:t>
            </a:r>
          </a:p>
          <a:p>
            <a:pPr marL="0" indent="0">
              <a:buNone/>
            </a:pPr>
            <a:r>
              <a:rPr lang="en-US" dirty="0"/>
              <a:t>         Nginx routes requests to </a:t>
            </a:r>
            <a:r>
              <a:rPr lang="en-US" dirty="0" err="1"/>
              <a:t>uWSGI</a:t>
            </a:r>
            <a:r>
              <a:rPr lang="en-US" dirty="0"/>
              <a:t> socket</a:t>
            </a:r>
          </a:p>
          <a:p>
            <a:r>
              <a:rPr lang="en-US" dirty="0" err="1"/>
              <a:t>uWSGI</a:t>
            </a:r>
            <a:r>
              <a:rPr lang="en-US" dirty="0"/>
              <a:t> (Web Server Gateway Interface)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uWSGI</a:t>
            </a:r>
            <a:r>
              <a:rPr lang="en-US" dirty="0"/>
              <a:t> will act as gateway to run python web application by    </a:t>
            </a:r>
          </a:p>
          <a:p>
            <a:pPr marL="0" indent="0">
              <a:buNone/>
            </a:pPr>
            <a:r>
              <a:rPr lang="en-US" dirty="0"/>
              <a:t>         creating socket to default flask 5000 port.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67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9518-72EF-4A58-98C0-3335AEC9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66A4-B18D-4AEB-A3A0-AD69182A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weight container which have the only required packages to run the application</a:t>
            </a:r>
          </a:p>
          <a:p>
            <a:r>
              <a:rPr lang="en-IN" dirty="0"/>
              <a:t>I have used </a:t>
            </a:r>
            <a:r>
              <a:rPr lang="en-IN" dirty="0" err="1"/>
              <a:t>python:latest</a:t>
            </a:r>
            <a:r>
              <a:rPr lang="en-IN" dirty="0"/>
              <a:t> to this demo</a:t>
            </a:r>
          </a:p>
          <a:p>
            <a:r>
              <a:rPr lang="en-IN" dirty="0"/>
              <a:t>Prepared the image to run my python flask app</a:t>
            </a:r>
          </a:p>
        </p:txBody>
      </p:sp>
    </p:spTree>
    <p:extLst>
      <p:ext uri="{BB962C8B-B14F-4D97-AF65-F5344CB8AC3E}">
        <p14:creationId xmlns:p14="http://schemas.microsoft.com/office/powerpoint/2010/main" val="366485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258F-AB33-4D48-8203-C7CFA10D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ECR &amp; EKS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C72C-4A81-41DA-ADB9-18A0924F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docker images into elastic container registry.</a:t>
            </a:r>
            <a:endParaRPr lang="en-IN" dirty="0"/>
          </a:p>
          <a:p>
            <a:r>
              <a:rPr lang="en-IN" dirty="0"/>
              <a:t>Creating EKS cluster and node group to run your </a:t>
            </a:r>
            <a:r>
              <a:rPr lang="en-IN" dirty="0" err="1"/>
              <a:t>dockerized</a:t>
            </a:r>
            <a:r>
              <a:rPr lang="en-IN" dirty="0"/>
              <a:t>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7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BD54-AE9C-4776-B2D3-5F057299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1E5D-6A7C-4C5C-9C0C-0220B8144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automation tool</a:t>
            </a:r>
          </a:p>
          <a:p>
            <a:r>
              <a:rPr lang="en-US" dirty="0"/>
              <a:t>S3 as my backend to store state file</a:t>
            </a:r>
          </a:p>
          <a:p>
            <a:r>
              <a:rPr lang="en-US" dirty="0"/>
              <a:t>Created main.tf, versions.tf and iam_roles.tf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49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B334-2875-480D-B3B8-52167A86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KUBECTL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5266-E8DA-4333-ACD5-FA234953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is a cluster manager for maintaining Kubernetes cluster</a:t>
            </a:r>
          </a:p>
          <a:p>
            <a:r>
              <a:rPr lang="en-US" dirty="0"/>
              <a:t>Deployment is a Kubernetes  feature to deploy your application image by configuring its desired pods and services</a:t>
            </a:r>
          </a:p>
          <a:p>
            <a:r>
              <a:rPr lang="en-US" dirty="0"/>
              <a:t>Services is a Kubernetes feature to route your networking traffic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07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8241-6975-4C62-B4CF-87E347F9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013B2-A680-4C7E-9CB3-6DB09734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to end automation</a:t>
            </a:r>
          </a:p>
          <a:p>
            <a:r>
              <a:rPr lang="en-US" dirty="0"/>
              <a:t>On push to my master branch</a:t>
            </a:r>
          </a:p>
          <a:p>
            <a:pPr marL="0" indent="0">
              <a:buNone/>
            </a:pPr>
            <a:r>
              <a:rPr lang="en-US" dirty="0"/>
              <a:t>                                         1. Terraform resource creation</a:t>
            </a:r>
          </a:p>
          <a:p>
            <a:pPr marL="0" indent="0">
              <a:buNone/>
            </a:pPr>
            <a:r>
              <a:rPr lang="en-US" dirty="0"/>
              <a:t>                                         2. ECR login</a:t>
            </a:r>
          </a:p>
          <a:p>
            <a:pPr marL="0" indent="0">
              <a:buNone/>
            </a:pPr>
            <a:r>
              <a:rPr lang="en-US" dirty="0"/>
              <a:t>                                         3. Docker build and push</a:t>
            </a:r>
          </a:p>
          <a:p>
            <a:pPr marL="0" indent="0">
              <a:buNone/>
            </a:pPr>
            <a:r>
              <a:rPr lang="en-US" dirty="0"/>
              <a:t>                                         4. </a:t>
            </a:r>
            <a:r>
              <a:rPr lang="en-US" dirty="0" err="1"/>
              <a:t>Kubectl</a:t>
            </a:r>
            <a:r>
              <a:rPr lang="en-US" dirty="0"/>
              <a:t> deploy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01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233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</vt:lpstr>
      <vt:lpstr>NGINX &amp; uWSGI</vt:lpstr>
      <vt:lpstr>Docker</vt:lpstr>
      <vt:lpstr>AWS ECR &amp; EKS</vt:lpstr>
      <vt:lpstr>TERRAFORM</vt:lpstr>
      <vt:lpstr>KUBECTL</vt:lpstr>
      <vt:lpstr>GITHUB ACTIONS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NISHANTHI BASKAR</dc:creator>
  <cp:lastModifiedBy>NISHANTHI BASKAR</cp:lastModifiedBy>
  <cp:revision>3</cp:revision>
  <dcterms:created xsi:type="dcterms:W3CDTF">2022-03-31T13:25:24Z</dcterms:created>
  <dcterms:modified xsi:type="dcterms:W3CDTF">2022-03-31T18:12:31Z</dcterms:modified>
</cp:coreProperties>
</file>