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321D-C558-476E-9494-415ED6C73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6DA9E-F346-43AF-91F5-B7BDF52BF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CFF7-0CFF-46BA-8C80-2088E25D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DDD7-6484-41DC-B08A-FACEF608C59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F147-36FE-406B-B3F8-B26E98D1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726BF-AC5B-4D5E-A04B-E8BC03C0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443C-67CB-4F0C-8B1A-DB4C75CE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2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082E-464D-41D8-A8DA-C530276F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319CD-4FE2-44D5-A7A2-11279DE0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F693-5F76-462A-A916-EB5B0BCB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DDD7-6484-41DC-B08A-FACEF608C59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1DF0-097F-4023-889B-3D619EA2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BAC7A-C5F4-4592-BA9E-CF8B6E31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443C-67CB-4F0C-8B1A-DB4C75CE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6C5E7-1E0F-4679-AD36-6B4902E94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3BD45-FF60-42B9-93E6-F3C5D7F6C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BA8C-20A3-4683-91AE-2E6E5BE6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DDD7-6484-41DC-B08A-FACEF608C59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C5ED7-E4E6-4979-B103-1055120C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92F2B-1972-4342-8471-6FD83B38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443C-67CB-4F0C-8B1A-DB4C75CE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3EBB-5EDB-4BFB-9BB7-FEA93A97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F981-4244-4E69-B496-A80B57360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C7A27-DBB4-4BDB-AA02-B72492F2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DDD7-6484-41DC-B08A-FACEF608C59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D2383-7EBB-4462-A69B-B7660C7A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BDFDF-43D5-4990-AA1C-F94F339F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443C-67CB-4F0C-8B1A-DB4C75CE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9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6375-04A8-4F75-980C-5F7408A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D1B8-C15F-4149-B04A-7570EB68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5917-4391-494D-B4CD-43E6BB12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DDD7-6484-41DC-B08A-FACEF608C59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5DF3C-44B6-4B87-94B7-9300C345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946F3-A756-4ABD-A4F2-B267ADB3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443C-67CB-4F0C-8B1A-DB4C75CE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31C0-9E95-49EE-90F7-451C8F8F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2685-F2D7-463C-B912-7EB77B6AD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CD4D7-7585-4F90-A0FB-C91033E8C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E4EFD-9FEB-4F72-A14F-47E8FE31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DDD7-6484-41DC-B08A-FACEF608C59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77CE3-8257-419A-9A9C-17B01EA7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52711-8B24-41E9-BA14-BA02528C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443C-67CB-4F0C-8B1A-DB4C75CE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399E-33F7-439C-AD89-CD89BD79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FF97-B830-49A1-BBCC-52594AD84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161DA-1A7F-48EB-95FE-6BE7AA980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0D3B2-6A4B-4799-941B-457E78B56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5C18C-1C76-4B10-AF37-93EA17E72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03DFB-F66A-4CB6-8342-C23BCE0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DDD7-6484-41DC-B08A-FACEF608C59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3F93C-63AA-4245-8851-3B40AF09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6C2DD-D978-4594-B403-EBFEECBE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443C-67CB-4F0C-8B1A-DB4C75CE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8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F8EF-7AC6-4297-B4ED-DB9AE620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6398A-1DDA-4A75-8379-D0930E7B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DDD7-6484-41DC-B08A-FACEF608C59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BDE2E-C24C-428F-A3F9-6F2F707F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43561-CA96-4A4E-BCD8-FD72FA0D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443C-67CB-4F0C-8B1A-DB4C75CE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5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BE19C-A4C9-4074-B02C-5A859173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DDD7-6484-41DC-B08A-FACEF608C59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88000-6F1A-413D-AF86-F25CE04C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9EB03-12EB-4841-952F-EFE1D68D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443C-67CB-4F0C-8B1A-DB4C75CE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9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0321-5D8C-431D-8B7D-D55DFE1C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937F-C01D-4B28-A7D1-D9704B428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A343B-15B8-44DD-A8E4-6F9724942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E3459-0006-4683-B25A-A283E40F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DDD7-6484-41DC-B08A-FACEF608C59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FC0CE-BC0F-4095-96D4-8FBE6615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42B31-811B-43C7-A641-E5A53783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443C-67CB-4F0C-8B1A-DB4C75CE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4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3828-600D-4FC4-B002-F331C028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0AAA6-4D38-4FEB-BC82-A0E056E5E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82FA5-591C-4921-B916-C97109123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6D0A-546F-4C2E-80D9-E8C7DA58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DDD7-6484-41DC-B08A-FACEF608C59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CEDE-6CAB-462E-9FD1-3F401338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1BC1C-CAC9-40B1-99D2-CA834C36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443C-67CB-4F0C-8B1A-DB4C75CE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C2AFB-3B48-4E6C-93DB-7E9EAA74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9A3CE-11B5-4AA1-A960-33410447F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01DC-9354-457A-994B-614A767B7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DDD7-6484-41DC-B08A-FACEF608C59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48DE9-7C21-4E13-8BE1-37679E839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A24B3-401C-4D49-A8D2-0A2DA854E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5443C-67CB-4F0C-8B1A-DB4C75CE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2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46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2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1" t="44340" r="568" b="-2"/>
          <a:stretch/>
        </p:blipFill>
        <p:spPr>
          <a:xfrm>
            <a:off x="0" y="12736"/>
            <a:ext cx="12192000" cy="68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3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54590">
            <a:off x="484325" y="4508106"/>
            <a:ext cx="7542075" cy="1492132"/>
          </a:xfrm>
        </p:spPr>
        <p:txBody>
          <a:bodyPr/>
          <a:lstStyle/>
          <a:p>
            <a:r>
              <a:rPr lang="en-IN" dirty="0" err="1"/>
              <a:t>Startup</a:t>
            </a:r>
            <a:r>
              <a:rPr lang="en-IN" dirty="0"/>
              <a:t> environment</a:t>
            </a:r>
          </a:p>
        </p:txBody>
      </p:sp>
    </p:spTree>
    <p:extLst>
      <p:ext uri="{BB962C8B-B14F-4D97-AF65-F5344CB8AC3E}">
        <p14:creationId xmlns:p14="http://schemas.microsoft.com/office/powerpoint/2010/main" val="248038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Startup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Nishanth Kadapakonda</dc:creator>
  <cp:lastModifiedBy>Nishanth Kadapakonda</cp:lastModifiedBy>
  <cp:revision>2</cp:revision>
  <dcterms:created xsi:type="dcterms:W3CDTF">2017-10-24T00:35:35Z</dcterms:created>
  <dcterms:modified xsi:type="dcterms:W3CDTF">2017-10-24T00:38:43Z</dcterms:modified>
</cp:coreProperties>
</file>