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0ABA-3684-43E2-8D64-232C8099C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1FBD3-4520-4EF8-8E6E-1E82E8476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49AC0-5BBD-4A29-98DB-9277E379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D1AB-7107-43B9-8D7D-A14EFCF7D7D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D02B6-CB68-4CB9-BE15-3EB33C13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B9F01-A603-439E-9F66-87CB46DF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2A72-902E-4768-AF68-4CF8216F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8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ED00-E976-4805-A4D3-ABE7BA3F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C6DAC-8A5D-49F1-9D23-B790B99AA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945B0-0B7D-4AA6-8BB4-4C1D89BD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D1AB-7107-43B9-8D7D-A14EFCF7D7D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55C75-6F23-47BE-9703-4394498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3B5D0-5671-4B35-ADE9-73B0FA98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2A72-902E-4768-AF68-4CF8216F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4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1A7FB-3CCB-4ADD-BB85-20511A5DA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BA41A-E3DF-44BB-8324-722146E44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C1A02-E542-4A42-B0C2-E3C6852C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D1AB-7107-43B9-8D7D-A14EFCF7D7D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A2600-5021-4119-9DF1-7E8F3D6B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60712-9BF7-4D1A-9B27-3BF04719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2A72-902E-4768-AF68-4CF8216F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2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8CA5-9A78-417C-80E0-73496679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1A57-97C4-482E-A87C-D3155725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CF2E-170B-4E01-8A5D-EA4FC47C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D1AB-7107-43B9-8D7D-A14EFCF7D7D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F04B-01AA-45E2-A771-F7D99060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E50CF-AF1E-40BF-BEBD-52C4BADC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2A72-902E-4768-AF68-4CF8216F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77C7-3158-429C-AB4B-B439F75E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E312B-05C0-4DD0-BA4E-85C78B1D4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2586B-74FC-443F-9507-7AB1D35B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D1AB-7107-43B9-8D7D-A14EFCF7D7D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D5C54-4B8D-4AEB-AB1F-828C4470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F7BD0-904C-4E1A-8DB8-C413E64A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2A72-902E-4768-AF68-4CF8216F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56FB-9CED-4E4E-9460-D645652F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2D33-3731-414D-A838-92C53289B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20D4B-B183-46AC-8AD5-B3B79420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D3042-CAF9-4002-84B1-EE703CE1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D1AB-7107-43B9-8D7D-A14EFCF7D7D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3A7B8-3AD8-4645-A8DE-6C477EC4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6D224-48DF-4216-820C-FFFB5310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2A72-902E-4768-AF68-4CF8216F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3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5FA3-C894-459D-AC33-F73CD40B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BDD1C-7E90-42E4-8A4D-8252E5F01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1DEE3-E357-4954-A0DE-75A36B705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1B643-CC33-48E4-9680-999B09685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E003E-420B-4437-B507-F018FDA48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2F624-3053-4AA3-AC08-C154F4DC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D1AB-7107-43B9-8D7D-A14EFCF7D7D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39C50-5206-49AE-BAEF-EF918594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A294C-BAF2-4506-B113-14074659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2A72-902E-4768-AF68-4CF8216F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E1AF-7594-4173-AC88-A6EE5A56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2202A-A207-4297-8631-FEFAA1BC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D1AB-7107-43B9-8D7D-A14EFCF7D7D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A9804-6751-43BD-A82A-BE430441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866F8-21E9-4DC0-9834-A4DE83B5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2A72-902E-4768-AF68-4CF8216F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9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1ECDA-104A-460E-8937-D4A8A87E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D1AB-7107-43B9-8D7D-A14EFCF7D7D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458C2-D734-44FD-81FD-862885D7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5341F-DC4A-42C5-BA13-1872C7FD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2A72-902E-4768-AF68-4CF8216F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5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02F7-212C-4472-9830-6AB11A3D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79DB-82A7-4799-971E-0502E1667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D04D1-C2C4-4360-B01E-3A9737F5D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E813D-0360-4038-A740-80C2B497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D1AB-7107-43B9-8D7D-A14EFCF7D7D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B31AF-B298-4892-8BFF-EC69ED89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3CEA3-DFF3-4CEE-A71D-5CD0DAE7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2A72-902E-4768-AF68-4CF8216F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1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9F83-6F41-4CEB-975B-D115831C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AFE35-DCCB-43B8-AC30-686A79BA1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3BBAA-BC77-49EF-BE19-3832ADD23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A1AA4-72DD-4F6C-A0D6-FB03ECBC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D1AB-7107-43B9-8D7D-A14EFCF7D7D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83CE3-FF32-4BC4-9C6B-7148F7DF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18274-2F7A-496D-B920-CF35F9F9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2A72-902E-4768-AF68-4CF8216F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D63BF-5388-4213-89B1-EF5724B1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B6776-CE1D-4A4C-AB44-00E33D692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38D85-E632-4FF4-852C-73AC5E606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FD1AB-7107-43B9-8D7D-A14EFCF7D7D6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B75C9-BD2C-4C3E-B6C0-E879187D5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A0B0-17E0-45AC-9F22-D5AD2BFDE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B2A72-902E-4768-AF68-4CF8216FC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0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 Sense Of Ownership And Responsibility</a:t>
            </a:r>
          </a:p>
          <a:p>
            <a:r>
              <a:rPr lang="en-IN" sz="2400" dirty="0"/>
              <a:t>Opportunities And Recognition</a:t>
            </a:r>
          </a:p>
          <a:p>
            <a:r>
              <a:rPr lang="en-IN" sz="2400" dirty="0"/>
              <a:t>Learn From Innovators</a:t>
            </a:r>
          </a:p>
          <a:p>
            <a:r>
              <a:rPr lang="en-IN" sz="2400" dirty="0"/>
              <a:t>Impact and Involvement</a:t>
            </a:r>
          </a:p>
          <a:p>
            <a:r>
              <a:rPr lang="en-IN" sz="2400" dirty="0"/>
              <a:t>Lack of hierarchy</a:t>
            </a:r>
          </a:p>
          <a:p>
            <a:pPr algn="just"/>
            <a:r>
              <a:rPr lang="en-IN" sz="2400" dirty="0"/>
              <a:t>A fun work environment</a:t>
            </a:r>
          </a:p>
        </p:txBody>
      </p:sp>
    </p:spTree>
    <p:extLst>
      <p:ext uri="{BB962C8B-B14F-4D97-AF65-F5344CB8AC3E}">
        <p14:creationId xmlns:p14="http://schemas.microsoft.com/office/powerpoint/2010/main" val="257189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5845808" cy="1492132"/>
          </a:xfrm>
        </p:spPr>
        <p:txBody>
          <a:bodyPr/>
          <a:lstStyle/>
          <a:p>
            <a:r>
              <a:rPr lang="en-IN" dirty="0"/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478" y="1874517"/>
            <a:ext cx="5765978" cy="4521199"/>
          </a:xfrm>
        </p:spPr>
        <p:txBody>
          <a:bodyPr>
            <a:noAutofit/>
          </a:bodyPr>
          <a:lstStyle/>
          <a:p>
            <a:r>
              <a:rPr lang="en-IN" sz="2700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Talent Is Inclined To Work With </a:t>
            </a:r>
            <a:r>
              <a:rPr lang="en-IN" sz="2700" b="1" i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Startups</a:t>
            </a:r>
            <a:endParaRPr lang="en-IN" sz="2700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IN" sz="2700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Indian and Foreign Investors Making Huge Investments in </a:t>
            </a:r>
            <a:r>
              <a:rPr lang="en-IN" sz="2700" b="1" i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Startups</a:t>
            </a:r>
            <a:endParaRPr lang="en-IN" sz="2700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IN" sz="2700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Government Funds for </a:t>
            </a:r>
            <a:r>
              <a:rPr lang="en-IN" sz="2700" b="1" i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Startup</a:t>
            </a:r>
            <a:r>
              <a:rPr lang="en-IN" sz="2700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firms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56" y="1821041"/>
            <a:ext cx="5087257" cy="30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0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5845808" cy="1492132"/>
          </a:xfrm>
        </p:spPr>
        <p:txBody>
          <a:bodyPr/>
          <a:lstStyle/>
          <a:p>
            <a:r>
              <a:rPr lang="en-IN" dirty="0"/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793" y="1640115"/>
            <a:ext cx="6861808" cy="3962400"/>
          </a:xfrm>
        </p:spPr>
        <p:txBody>
          <a:bodyPr>
            <a:noAutofit/>
          </a:bodyPr>
          <a:lstStyle/>
          <a:p>
            <a:r>
              <a:rPr lang="en-IN" sz="2700" b="1" i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Startup</a:t>
            </a:r>
            <a:r>
              <a:rPr lang="en-IN" sz="2700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India Initiative</a:t>
            </a:r>
          </a:p>
          <a:p>
            <a:r>
              <a:rPr lang="en-IN" sz="2700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Make in India Initiative</a:t>
            </a:r>
          </a:p>
          <a:p>
            <a:r>
              <a:rPr lang="en-IN" sz="2700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MUDRA </a:t>
            </a:r>
            <a:r>
              <a:rPr lang="en-IN" sz="2700" b="1" i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Yojna</a:t>
            </a:r>
            <a:endParaRPr lang="en-IN" sz="2700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IN" sz="27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SETU Fund</a:t>
            </a:r>
          </a:p>
          <a:p>
            <a:r>
              <a:rPr lang="en-IN" sz="2700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E-biz portal</a:t>
            </a:r>
          </a:p>
          <a:p>
            <a:r>
              <a:rPr lang="en-IN" sz="2700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Royalty Tax</a:t>
            </a:r>
            <a:r>
              <a:rPr lang="en-IN" sz="27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 </a:t>
            </a:r>
          </a:p>
          <a:p>
            <a:endParaRPr lang="en-IN" sz="2700" b="1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1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721376">
            <a:off x="870076" y="1107193"/>
            <a:ext cx="5120477" cy="1492132"/>
          </a:xfrm>
        </p:spPr>
        <p:txBody>
          <a:bodyPr>
            <a:normAutofit/>
          </a:bodyPr>
          <a:lstStyle/>
          <a:p>
            <a:r>
              <a:rPr lang="en-IN" sz="66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74091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opportunities</vt:lpstr>
      <vt:lpstr>opportunities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Nishanth Kadapakonda</dc:creator>
  <cp:lastModifiedBy>Nishanth Kadapakonda</cp:lastModifiedBy>
  <cp:revision>3</cp:revision>
  <dcterms:created xsi:type="dcterms:W3CDTF">2017-10-24T00:38:30Z</dcterms:created>
  <dcterms:modified xsi:type="dcterms:W3CDTF">2017-10-24T00:40:49Z</dcterms:modified>
</cp:coreProperties>
</file>