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D899-1112-4F5D-8F35-9DD5A9E9F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1E73C-27B9-4B0D-B274-01EE1427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3F8E1-D683-44AA-8713-E63D6D7A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F21D-EE98-42D6-B033-E2528213050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C7C8C-BD48-4756-BDAC-49114CB1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B3A8-A00A-44FA-B6D6-9A2E909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D2FD-B21A-4522-AD3E-92A6533F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1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BB7F-B566-4375-817A-AB3630AF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56C32-0DB9-4F3F-97BC-3BFE93EA9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F4BC-AAE3-4F91-8208-E7352805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F21D-EE98-42D6-B033-E2528213050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43E91-7ED9-4163-95ED-76604F06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8A83-1A5A-41BB-B732-32040B15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D2FD-B21A-4522-AD3E-92A6533F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B0CE3-34C2-4F32-BCFB-ED334F605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9451E-7488-4376-A519-D3A0DD762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4CCE1-446C-4E9D-8079-51E4E807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F21D-EE98-42D6-B033-E2528213050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D73C3-6098-4CA4-B6A0-253F85A8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7473A-2E2C-454D-A2FF-BBA6B4C8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D2FD-B21A-4522-AD3E-92A6533F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1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FF74-4053-46C4-A9DF-40CA2660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43E1-AB90-4698-9415-781CC74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6812D-BC47-42E8-84A3-D12CC163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F21D-EE98-42D6-B033-E2528213050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E9F4E-0162-4490-8631-D5A51621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2F411-14AA-49B3-9B3D-4E2DCCD6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D2FD-B21A-4522-AD3E-92A6533F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4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887C-312A-4C89-ACBC-A0FA2085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F29E8-A944-4D35-A4DB-E42E0326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66A88-B398-42B4-B61E-901EB761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F21D-EE98-42D6-B033-E2528213050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38182-55FE-4D80-98CC-0136E8DE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654B-440B-47F1-B9ED-DC0000CC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D2FD-B21A-4522-AD3E-92A6533F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1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C2A9-1CC9-4F23-BF83-112BF0C2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5464-4E94-42D4-9181-7AF926F19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07431-DF07-45AD-8C79-0FF9623F4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29073-2758-4AC3-9B4F-3EE6BF0D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F21D-EE98-42D6-B033-E2528213050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C4D36-37E0-4E8F-B210-707E11C6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D5779-1F76-44E6-B1F7-0E33A9BD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D2FD-B21A-4522-AD3E-92A6533F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D3F1-D1E6-4543-AC42-C274670E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CA9D4-CC53-4D04-9E1A-63AF15B57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75338-7D4F-4B75-B95B-3D6D94376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6E0D9-79D3-4771-840D-E92CAF6AE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CF181-1755-43A2-B85D-103C98C49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80391-40E4-4DA0-89EA-FA5645CE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F21D-EE98-42D6-B033-E2528213050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A019B-385E-4D98-AD14-0F68BB92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C5440-CD7E-4332-864A-9ED11BAA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D2FD-B21A-4522-AD3E-92A6533F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D362-39F0-4790-B7CA-42F43699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90003-C8C0-4EAA-91EC-6740E275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F21D-EE98-42D6-B033-E2528213050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E5C38-237F-4359-9C74-D5033BC7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ABF8C-8AE7-4CC9-9C3F-74B85D8E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D2FD-B21A-4522-AD3E-92A6533F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4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0396E-F4B2-47D8-A229-57283D56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F21D-EE98-42D6-B033-E2528213050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DA3F3-7B87-4380-BB1F-2F5688B6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05CE6-1D7F-4483-B267-933375DD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D2FD-B21A-4522-AD3E-92A6533F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1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E012-DDAB-416B-A797-9E656485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131A-73C0-4BF0-A5CB-A2397EE98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BD8BA-1905-4C90-89BD-A636D8B36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E45F7-B480-42E1-B6E9-4BCBA082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F21D-EE98-42D6-B033-E2528213050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FBDAD-1FE2-43FF-BBA0-4E7A97FC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D7B46-C69D-4FDB-B973-2D409498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D2FD-B21A-4522-AD3E-92A6533F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6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BCEF-E1E3-4146-9018-DE236EA3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79360-E8E3-4736-84A2-40DE00E6D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A3388-8682-4E80-B464-041FAEB68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55FEC-F074-4E55-B03A-1359E2F9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F21D-EE98-42D6-B033-E2528213050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5DF84-5199-4E92-9F0F-CB7716A4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A4097-07FB-48B3-9C69-1D71AF40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D2FD-B21A-4522-AD3E-92A6533F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8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45206-4E09-4D54-A210-9DC39CBF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0DF-893F-40FD-8F1D-3DDE34D3C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26C48-3277-4B30-B679-E852BC3A4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F21D-EE98-42D6-B033-E2528213050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393E7-A58B-421D-904B-AEDF6798A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00D83-1DAE-4245-8A4D-BECF4EBDF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D2FD-B21A-4522-AD3E-92A6533F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65795"/>
            <a:ext cx="12192000" cy="32016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9552"/>
            <a:ext cx="12192000" cy="384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0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44139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5">
                    <a:lumMod val="75000"/>
                  </a:schemeClr>
                </a:solidFill>
              </a:rPr>
              <a:t>Start-ups which have become our favourite!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26148"/>
            <a:ext cx="3384716" cy="483601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Google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Uber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OLA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Dropbox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Snapchat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Facebook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Spotify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132" y="1117243"/>
            <a:ext cx="6881612" cy="52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8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56628"/>
            <a:ext cx="10178322" cy="944139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5">
                    <a:lumMod val="75000"/>
                  </a:schemeClr>
                </a:solidFill>
              </a:rPr>
              <a:t>Our own </a:t>
            </a:r>
            <a:r>
              <a:rPr lang="en-IN" sz="3600" dirty="0" err="1">
                <a:solidFill>
                  <a:schemeClr val="accent5">
                    <a:lumMod val="75000"/>
                  </a:schemeClr>
                </a:solidFill>
              </a:rPr>
              <a:t>indian</a:t>
            </a:r>
            <a:r>
              <a:rPr lang="en-IN" sz="3600" dirty="0">
                <a:solidFill>
                  <a:schemeClr val="accent5">
                    <a:lumMod val="75000"/>
                  </a:schemeClr>
                </a:solidFill>
              </a:rPr>
              <a:t> start-ups!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26148"/>
            <a:ext cx="3990023" cy="483601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Flipkart</a:t>
            </a:r>
          </a:p>
          <a:p>
            <a:r>
              <a:rPr lang="en-IN" sz="28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Swiggy</a:t>
            </a:r>
            <a:endParaRPr lang="en-IN" sz="2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IN" sz="28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Snapdeal</a:t>
            </a:r>
            <a:endParaRPr lang="en-IN" sz="2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IN" sz="28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Redbus</a:t>
            </a:r>
            <a:endParaRPr lang="en-IN" sz="2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IN" sz="28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Paytm</a:t>
            </a:r>
            <a:endParaRPr lang="en-IN" sz="2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IN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Oyo Rooms</a:t>
            </a:r>
          </a:p>
          <a:p>
            <a:r>
              <a:rPr lang="en-IN" sz="28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Zomato</a:t>
            </a:r>
            <a:endParaRPr lang="en-IN" sz="2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IN" sz="28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MakeMyTrip</a:t>
            </a:r>
            <a:endParaRPr lang="en-IN" sz="2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IN" sz="28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BharathMatrimony</a:t>
            </a:r>
            <a:endParaRPr lang="en-IN" sz="2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endParaRPr lang="en-IN" sz="2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549" y="1326524"/>
            <a:ext cx="6720376" cy="559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4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939" y="3258106"/>
            <a:ext cx="10178322" cy="1492132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+mn-lt"/>
              </a:rPr>
              <a:t>How to start a start-up??</a:t>
            </a:r>
          </a:p>
        </p:txBody>
      </p:sp>
    </p:spTree>
    <p:extLst>
      <p:ext uri="{BB962C8B-B14F-4D97-AF65-F5344CB8AC3E}">
        <p14:creationId xmlns:p14="http://schemas.microsoft.com/office/powerpoint/2010/main" val="151565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7"/>
            <a:ext cx="1219199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7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298120">
            <a:off x="1150077" y="1311300"/>
            <a:ext cx="10178322" cy="1492132"/>
          </a:xfrm>
        </p:spPr>
        <p:txBody>
          <a:bodyPr/>
          <a:lstStyle/>
          <a:p>
            <a:r>
              <a:rPr lang="en-IN" dirty="0"/>
              <a:t>Funding in </a:t>
            </a:r>
            <a:r>
              <a:rPr lang="en-IN" dirty="0" err="1"/>
              <a:t>startups</a:t>
            </a:r>
            <a:r>
              <a:rPr lang="en-IN" dirty="0"/>
              <a:t>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86743"/>
            <a:ext cx="5583084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1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Start-ups which have become our favourite!</vt:lpstr>
      <vt:lpstr>Our own indian start-ups!</vt:lpstr>
      <vt:lpstr>How to start a start-up??</vt:lpstr>
      <vt:lpstr>PowerPoint Presentation</vt:lpstr>
      <vt:lpstr>Funding in startups!!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Nishanth Kadapakonda</dc:creator>
  <cp:lastModifiedBy>Nishanth Kadapakonda</cp:lastModifiedBy>
  <cp:revision>2</cp:revision>
  <dcterms:created xsi:type="dcterms:W3CDTF">2017-10-24T00:30:35Z</dcterms:created>
  <dcterms:modified xsi:type="dcterms:W3CDTF">2017-10-24T00:35:55Z</dcterms:modified>
</cp:coreProperties>
</file>