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35E6-A22F-4C6C-BC16-AED917377827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0248-B563-49ED-B683-923D422C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5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C0248-B563-49ED-B683-923D422C4D3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0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Proprietary</a:t>
            </a:r>
            <a:r>
              <a:rPr spc="-15" dirty="0"/>
              <a:t> </a:t>
            </a:r>
            <a:r>
              <a:rPr spc="-5" dirty="0"/>
              <a:t>content.</a:t>
            </a:r>
            <a:r>
              <a:rPr spc="-25" dirty="0"/>
              <a:t> </a:t>
            </a:r>
            <a:r>
              <a:rPr spc="-5" dirty="0"/>
              <a:t>©Great</a:t>
            </a:r>
            <a:r>
              <a:rPr dirty="0"/>
              <a:t> </a:t>
            </a:r>
            <a:r>
              <a:rPr spc="-5" dirty="0"/>
              <a:t>Learning.</a:t>
            </a:r>
            <a:r>
              <a:rPr spc="5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Rights </a:t>
            </a:r>
            <a:r>
              <a:rPr dirty="0"/>
              <a:t>Reserved.</a:t>
            </a:r>
            <a:r>
              <a:rPr spc="5" dirty="0"/>
              <a:t> </a:t>
            </a:r>
            <a:r>
              <a:rPr spc="-5" dirty="0"/>
              <a:t>Unauthorized</a:t>
            </a:r>
            <a:r>
              <a:rPr spc="-2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5" dirty="0"/>
              <a:t>distribution</a:t>
            </a:r>
            <a:r>
              <a:rPr spc="-25" dirty="0"/>
              <a:t> </a:t>
            </a:r>
            <a:r>
              <a:rPr spc="-5" dirty="0"/>
              <a:t>prohibited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2554" y="1143761"/>
            <a:ext cx="10947400" cy="0"/>
          </a:xfrm>
          <a:custGeom>
            <a:avLst/>
            <a:gdLst/>
            <a:ahLst/>
            <a:cxnLst/>
            <a:rect l="l" t="t" r="r" b="b"/>
            <a:pathLst>
              <a:path w="10947400">
                <a:moveTo>
                  <a:pt x="0" y="0"/>
                </a:moveTo>
                <a:lnTo>
                  <a:pt x="10947400" y="0"/>
                </a:lnTo>
              </a:path>
            </a:pathLst>
          </a:custGeom>
          <a:ln w="28956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Proprietary</a:t>
            </a:r>
            <a:r>
              <a:rPr spc="-15" dirty="0"/>
              <a:t> </a:t>
            </a:r>
            <a:r>
              <a:rPr spc="-5" dirty="0"/>
              <a:t>content.</a:t>
            </a:r>
            <a:r>
              <a:rPr spc="-25" dirty="0"/>
              <a:t> </a:t>
            </a:r>
            <a:r>
              <a:rPr spc="-5" dirty="0"/>
              <a:t>©Great</a:t>
            </a:r>
            <a:r>
              <a:rPr dirty="0"/>
              <a:t> </a:t>
            </a:r>
            <a:r>
              <a:rPr spc="-5" dirty="0"/>
              <a:t>Learning.</a:t>
            </a:r>
            <a:r>
              <a:rPr spc="5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Rights </a:t>
            </a:r>
            <a:r>
              <a:rPr dirty="0"/>
              <a:t>Reserved.</a:t>
            </a:r>
            <a:r>
              <a:rPr spc="5" dirty="0"/>
              <a:t> </a:t>
            </a:r>
            <a:r>
              <a:rPr spc="-5" dirty="0"/>
              <a:t>Unauthorized</a:t>
            </a:r>
            <a:r>
              <a:rPr spc="-2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5" dirty="0"/>
              <a:t>distribution</a:t>
            </a:r>
            <a:r>
              <a:rPr spc="-25" dirty="0"/>
              <a:t> </a:t>
            </a:r>
            <a:r>
              <a:rPr spc="-5" dirty="0"/>
              <a:t>prohibited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Proprietary</a:t>
            </a:r>
            <a:r>
              <a:rPr spc="-15" dirty="0"/>
              <a:t> </a:t>
            </a:r>
            <a:r>
              <a:rPr spc="-5" dirty="0"/>
              <a:t>content.</a:t>
            </a:r>
            <a:r>
              <a:rPr spc="-25" dirty="0"/>
              <a:t> </a:t>
            </a:r>
            <a:r>
              <a:rPr spc="-5" dirty="0"/>
              <a:t>©Great</a:t>
            </a:r>
            <a:r>
              <a:rPr dirty="0"/>
              <a:t> </a:t>
            </a:r>
            <a:r>
              <a:rPr spc="-5" dirty="0"/>
              <a:t>Learning.</a:t>
            </a:r>
            <a:r>
              <a:rPr spc="5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Rights </a:t>
            </a:r>
            <a:r>
              <a:rPr dirty="0"/>
              <a:t>Reserved.</a:t>
            </a:r>
            <a:r>
              <a:rPr spc="5" dirty="0"/>
              <a:t> </a:t>
            </a:r>
            <a:r>
              <a:rPr spc="-5" dirty="0"/>
              <a:t>Unauthorized</a:t>
            </a:r>
            <a:r>
              <a:rPr spc="-2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5" dirty="0"/>
              <a:t>distribution</a:t>
            </a:r>
            <a:r>
              <a:rPr spc="-25" dirty="0"/>
              <a:t> </a:t>
            </a:r>
            <a:r>
              <a:rPr spc="-5" dirty="0"/>
              <a:t>prohibited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Proprietary</a:t>
            </a:r>
            <a:r>
              <a:rPr spc="-15" dirty="0"/>
              <a:t> </a:t>
            </a:r>
            <a:r>
              <a:rPr spc="-5" dirty="0"/>
              <a:t>content.</a:t>
            </a:r>
            <a:r>
              <a:rPr spc="-25" dirty="0"/>
              <a:t> </a:t>
            </a:r>
            <a:r>
              <a:rPr spc="-5" dirty="0"/>
              <a:t>©Great</a:t>
            </a:r>
            <a:r>
              <a:rPr dirty="0"/>
              <a:t> </a:t>
            </a:r>
            <a:r>
              <a:rPr spc="-5" dirty="0"/>
              <a:t>Learning.</a:t>
            </a:r>
            <a:r>
              <a:rPr spc="5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Rights </a:t>
            </a:r>
            <a:r>
              <a:rPr dirty="0"/>
              <a:t>Reserved.</a:t>
            </a:r>
            <a:r>
              <a:rPr spc="5" dirty="0"/>
              <a:t> </a:t>
            </a:r>
            <a:r>
              <a:rPr spc="-5" dirty="0"/>
              <a:t>Unauthorized</a:t>
            </a:r>
            <a:r>
              <a:rPr spc="-2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5" dirty="0"/>
              <a:t>distribution</a:t>
            </a:r>
            <a:r>
              <a:rPr spc="-25" dirty="0"/>
              <a:t> </a:t>
            </a:r>
            <a:r>
              <a:rPr spc="-5" dirty="0"/>
              <a:t>prohibited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Proprietary</a:t>
            </a:r>
            <a:r>
              <a:rPr spc="-15" dirty="0"/>
              <a:t> </a:t>
            </a:r>
            <a:r>
              <a:rPr spc="-5" dirty="0"/>
              <a:t>content.</a:t>
            </a:r>
            <a:r>
              <a:rPr spc="-25" dirty="0"/>
              <a:t> </a:t>
            </a:r>
            <a:r>
              <a:rPr spc="-5" dirty="0"/>
              <a:t>©Great</a:t>
            </a:r>
            <a:r>
              <a:rPr dirty="0"/>
              <a:t> </a:t>
            </a:r>
            <a:r>
              <a:rPr spc="-5" dirty="0"/>
              <a:t>Learning.</a:t>
            </a:r>
            <a:r>
              <a:rPr spc="5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Rights </a:t>
            </a:r>
            <a:r>
              <a:rPr dirty="0"/>
              <a:t>Reserved.</a:t>
            </a:r>
            <a:r>
              <a:rPr spc="5" dirty="0"/>
              <a:t> </a:t>
            </a:r>
            <a:r>
              <a:rPr spc="-5" dirty="0"/>
              <a:t>Unauthorized</a:t>
            </a:r>
            <a:r>
              <a:rPr spc="-2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5" dirty="0"/>
              <a:t>distribution</a:t>
            </a:r>
            <a:r>
              <a:rPr spc="-25" dirty="0"/>
              <a:t> </a:t>
            </a:r>
            <a:r>
              <a:rPr spc="-5" dirty="0"/>
              <a:t>prohibited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302" y="2453132"/>
            <a:ext cx="1141139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9798" y="1442388"/>
            <a:ext cx="9832403" cy="156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13882" y="6535842"/>
            <a:ext cx="584771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Proprietary</a:t>
            </a:r>
            <a:r>
              <a:rPr spc="-15" dirty="0"/>
              <a:t> </a:t>
            </a:r>
            <a:r>
              <a:rPr spc="-5" dirty="0"/>
              <a:t>content.</a:t>
            </a:r>
            <a:r>
              <a:rPr spc="-25" dirty="0"/>
              <a:t> </a:t>
            </a:r>
            <a:r>
              <a:rPr spc="-5" dirty="0"/>
              <a:t>©Great</a:t>
            </a:r>
            <a:r>
              <a:rPr dirty="0"/>
              <a:t> </a:t>
            </a:r>
            <a:r>
              <a:rPr spc="-5" dirty="0"/>
              <a:t>Learning.</a:t>
            </a:r>
            <a:r>
              <a:rPr spc="5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Rights </a:t>
            </a:r>
            <a:r>
              <a:rPr dirty="0"/>
              <a:t>Reserved.</a:t>
            </a:r>
            <a:r>
              <a:rPr spc="5" dirty="0"/>
              <a:t> </a:t>
            </a:r>
            <a:r>
              <a:rPr spc="-5" dirty="0"/>
              <a:t>Unauthorized</a:t>
            </a:r>
            <a:r>
              <a:rPr spc="-2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5" dirty="0"/>
              <a:t>distribution</a:t>
            </a:r>
            <a:r>
              <a:rPr spc="-25" dirty="0"/>
              <a:t> </a:t>
            </a:r>
            <a:r>
              <a:rPr spc="-5" dirty="0"/>
              <a:t>prohibited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847" y="4191000"/>
            <a:ext cx="6132262" cy="85087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45" dirty="0">
                <a:solidFill>
                  <a:srgbClr val="585858"/>
                </a:solidFill>
                <a:latin typeface="Bahnschrift"/>
                <a:cs typeface="Bahnschrift"/>
              </a:rPr>
              <a:t>C</a:t>
            </a:r>
            <a:r>
              <a:rPr sz="5400" spc="-315" dirty="0">
                <a:solidFill>
                  <a:srgbClr val="585858"/>
                </a:solidFill>
                <a:latin typeface="Bahnschrift"/>
                <a:cs typeface="Bahnschrift"/>
              </a:rPr>
              <a:t>r</a:t>
            </a:r>
            <a:r>
              <a:rPr sz="5400" spc="-390" dirty="0">
                <a:solidFill>
                  <a:srgbClr val="585858"/>
                </a:solidFill>
                <a:latin typeface="Bahnschrift"/>
                <a:cs typeface="Bahnschrift"/>
              </a:rPr>
              <a:t>e</a:t>
            </a:r>
            <a:r>
              <a:rPr sz="5400" spc="-330" dirty="0">
                <a:solidFill>
                  <a:srgbClr val="585858"/>
                </a:solidFill>
                <a:latin typeface="Bahnschrift"/>
                <a:cs typeface="Bahnschrift"/>
              </a:rPr>
              <a:t>a</a:t>
            </a:r>
            <a:r>
              <a:rPr sz="5400" spc="-180" dirty="0">
                <a:solidFill>
                  <a:srgbClr val="585858"/>
                </a:solidFill>
                <a:latin typeface="Bahnschrift"/>
                <a:cs typeface="Bahnschrift"/>
              </a:rPr>
              <a:t>t</a:t>
            </a:r>
            <a:r>
              <a:rPr sz="5400" dirty="0">
                <a:solidFill>
                  <a:srgbClr val="585858"/>
                </a:solidFill>
                <a:latin typeface="Bahnschrift"/>
                <a:cs typeface="Bahnschrift"/>
              </a:rPr>
              <a:t>e</a:t>
            </a:r>
            <a:r>
              <a:rPr lang="en-US" sz="5400" spc="-55" dirty="0">
                <a:solidFill>
                  <a:srgbClr val="585858"/>
                </a:solidFill>
                <a:latin typeface="Bahnschrift"/>
                <a:cs typeface="Bahnschrift"/>
              </a:rPr>
              <a:t> </a:t>
            </a:r>
            <a:r>
              <a:rPr sz="5400" spc="-560" dirty="0">
                <a:solidFill>
                  <a:srgbClr val="585858"/>
                </a:solidFill>
                <a:latin typeface="Bahnschrift"/>
                <a:cs typeface="Bahnschrift"/>
              </a:rPr>
              <a:t>A</a:t>
            </a:r>
            <a:r>
              <a:rPr sz="5400" spc="-380" dirty="0">
                <a:solidFill>
                  <a:srgbClr val="585858"/>
                </a:solidFill>
                <a:latin typeface="Bahnschrift"/>
                <a:cs typeface="Bahnschrift"/>
              </a:rPr>
              <a:t>z</a:t>
            </a:r>
            <a:r>
              <a:rPr sz="5400" spc="-400" dirty="0">
                <a:solidFill>
                  <a:srgbClr val="585858"/>
                </a:solidFill>
                <a:latin typeface="Bahnschrift"/>
                <a:cs typeface="Bahnschrift"/>
              </a:rPr>
              <a:t>u</a:t>
            </a:r>
            <a:r>
              <a:rPr sz="5400" spc="-315" dirty="0">
                <a:solidFill>
                  <a:srgbClr val="585858"/>
                </a:solidFill>
                <a:latin typeface="Bahnschrift"/>
                <a:cs typeface="Bahnschrift"/>
              </a:rPr>
              <a:t>r</a:t>
            </a:r>
            <a:r>
              <a:rPr sz="5400" dirty="0">
                <a:solidFill>
                  <a:srgbClr val="585858"/>
                </a:solidFill>
                <a:latin typeface="Bahnschrift"/>
                <a:cs typeface="Bahnschrift"/>
              </a:rPr>
              <a:t>e</a:t>
            </a:r>
            <a:r>
              <a:rPr lang="en-US" sz="5400" dirty="0">
                <a:solidFill>
                  <a:srgbClr val="585858"/>
                </a:solidFill>
                <a:latin typeface="Bahnschrift"/>
                <a:cs typeface="Bahnschrift"/>
              </a:rPr>
              <a:t> </a:t>
            </a:r>
            <a:r>
              <a:rPr sz="5400" spc="-545" dirty="0" err="1">
                <a:solidFill>
                  <a:srgbClr val="585858"/>
                </a:solidFill>
                <a:latin typeface="Bahnschrift"/>
                <a:cs typeface="Bahnschrift"/>
              </a:rPr>
              <a:t>C</a:t>
            </a:r>
            <a:r>
              <a:rPr sz="5400" spc="-380" dirty="0" err="1">
                <a:solidFill>
                  <a:srgbClr val="585858"/>
                </a:solidFill>
                <a:latin typeface="Bahnschrift"/>
                <a:cs typeface="Bahnschrift"/>
              </a:rPr>
              <a:t>h</a:t>
            </a:r>
            <a:r>
              <a:rPr sz="5400" spc="-335" dirty="0" err="1">
                <a:solidFill>
                  <a:srgbClr val="585858"/>
                </a:solidFill>
                <a:latin typeface="Bahnschrift"/>
                <a:cs typeface="Bahnschrift"/>
              </a:rPr>
              <a:t>a</a:t>
            </a:r>
            <a:r>
              <a:rPr sz="5400" spc="-180" dirty="0" err="1">
                <a:solidFill>
                  <a:srgbClr val="585858"/>
                </a:solidFill>
                <a:latin typeface="Bahnschrift"/>
                <a:cs typeface="Bahnschrift"/>
              </a:rPr>
              <a:t>t</a:t>
            </a:r>
            <a:r>
              <a:rPr sz="5400" spc="-610" dirty="0" err="1">
                <a:solidFill>
                  <a:srgbClr val="585858"/>
                </a:solidFill>
                <a:latin typeface="Bahnschrift"/>
                <a:cs typeface="Bahnschrift"/>
              </a:rPr>
              <a:t>B</a:t>
            </a:r>
            <a:r>
              <a:rPr sz="5400" spc="-450" dirty="0" err="1">
                <a:solidFill>
                  <a:srgbClr val="585858"/>
                </a:solidFill>
                <a:latin typeface="Bahnschrift"/>
                <a:cs typeface="Bahnschrift"/>
              </a:rPr>
              <a:t>o</a:t>
            </a:r>
            <a:r>
              <a:rPr sz="5400" dirty="0" err="1">
                <a:solidFill>
                  <a:srgbClr val="585858"/>
                </a:solidFill>
                <a:latin typeface="Bahnschrift"/>
                <a:cs typeface="Bahnschrift"/>
              </a:rPr>
              <a:t>t</a:t>
            </a:r>
            <a:r>
              <a:rPr sz="5400" dirty="0">
                <a:solidFill>
                  <a:srgbClr val="585858"/>
                </a:solidFill>
                <a:latin typeface="Bahnschrift"/>
                <a:cs typeface="Bahnschrift"/>
              </a:rPr>
              <a:t> </a:t>
            </a:r>
            <a:endParaRPr sz="54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0107" y="5979935"/>
            <a:ext cx="310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Nishanth D Kini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095" y="0"/>
            <a:ext cx="5392420" cy="6870700"/>
            <a:chOff x="-6095" y="0"/>
            <a:chExt cx="5392420" cy="68707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5379720" cy="6858000"/>
            </a:xfrm>
            <a:custGeom>
              <a:avLst/>
              <a:gdLst/>
              <a:ahLst/>
              <a:cxnLst/>
              <a:rect l="l" t="t" r="r" b="b"/>
              <a:pathLst>
                <a:path w="5379720" h="6858000">
                  <a:moveTo>
                    <a:pt x="5379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379720" y="6858000"/>
                  </a:lnTo>
                  <a:lnTo>
                    <a:pt x="5379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5379720" cy="6858000"/>
            </a:xfrm>
            <a:custGeom>
              <a:avLst/>
              <a:gdLst/>
              <a:ahLst/>
              <a:cxnLst/>
              <a:rect l="l" t="t" r="r" b="b"/>
              <a:pathLst>
                <a:path w="5379720" h="6858000">
                  <a:moveTo>
                    <a:pt x="0" y="0"/>
                  </a:moveTo>
                  <a:lnTo>
                    <a:pt x="5379720" y="0"/>
                  </a:lnTo>
                  <a:lnTo>
                    <a:pt x="537972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5" y="1906524"/>
              <a:ext cx="5260847" cy="34305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6596" y="1932801"/>
              <a:ext cx="5153660" cy="3323590"/>
            </a:xfrm>
            <a:custGeom>
              <a:avLst/>
              <a:gdLst/>
              <a:ahLst/>
              <a:cxnLst/>
              <a:rect l="l" t="t" r="r" b="b"/>
              <a:pathLst>
                <a:path w="5153660" h="3323590">
                  <a:moveTo>
                    <a:pt x="3189084" y="0"/>
                  </a:moveTo>
                  <a:lnTo>
                    <a:pt x="3142099" y="3175"/>
                  </a:lnTo>
                  <a:lnTo>
                    <a:pt x="3095794" y="10078"/>
                  </a:lnTo>
                  <a:lnTo>
                    <a:pt x="3050469" y="20639"/>
                  </a:lnTo>
                  <a:lnTo>
                    <a:pt x="3006420" y="34788"/>
                  </a:lnTo>
                  <a:lnTo>
                    <a:pt x="2963944" y="52457"/>
                  </a:lnTo>
                  <a:lnTo>
                    <a:pt x="2923339" y="73576"/>
                  </a:lnTo>
                  <a:lnTo>
                    <a:pt x="2884903" y="98076"/>
                  </a:lnTo>
                  <a:lnTo>
                    <a:pt x="2848933" y="125887"/>
                  </a:lnTo>
                  <a:lnTo>
                    <a:pt x="2815726" y="156940"/>
                  </a:lnTo>
                  <a:lnTo>
                    <a:pt x="2785580" y="191165"/>
                  </a:lnTo>
                  <a:lnTo>
                    <a:pt x="2758793" y="228494"/>
                  </a:lnTo>
                  <a:lnTo>
                    <a:pt x="2726519" y="198969"/>
                  </a:lnTo>
                  <a:lnTo>
                    <a:pt x="2692005" y="171595"/>
                  </a:lnTo>
                  <a:lnTo>
                    <a:pt x="2655389" y="146473"/>
                  </a:lnTo>
                  <a:lnTo>
                    <a:pt x="2616807" y="123706"/>
                  </a:lnTo>
                  <a:lnTo>
                    <a:pt x="2573187" y="101898"/>
                  </a:lnTo>
                  <a:lnTo>
                    <a:pt x="2528543" y="83396"/>
                  </a:lnTo>
                  <a:lnTo>
                    <a:pt x="2483067" y="68159"/>
                  </a:lnTo>
                  <a:lnTo>
                    <a:pt x="2436954" y="56148"/>
                  </a:lnTo>
                  <a:lnTo>
                    <a:pt x="2390398" y="47321"/>
                  </a:lnTo>
                  <a:lnTo>
                    <a:pt x="2343594" y="41638"/>
                  </a:lnTo>
                  <a:lnTo>
                    <a:pt x="2296735" y="39058"/>
                  </a:lnTo>
                  <a:lnTo>
                    <a:pt x="2250015" y="39541"/>
                  </a:lnTo>
                  <a:lnTo>
                    <a:pt x="2203629" y="43047"/>
                  </a:lnTo>
                  <a:lnTo>
                    <a:pt x="2157771" y="49534"/>
                  </a:lnTo>
                  <a:lnTo>
                    <a:pt x="2112635" y="58963"/>
                  </a:lnTo>
                  <a:lnTo>
                    <a:pt x="2068414" y="71292"/>
                  </a:lnTo>
                  <a:lnTo>
                    <a:pt x="2025304" y="86481"/>
                  </a:lnTo>
                  <a:lnTo>
                    <a:pt x="1983498" y="104490"/>
                  </a:lnTo>
                  <a:lnTo>
                    <a:pt x="1943191" y="125278"/>
                  </a:lnTo>
                  <a:lnTo>
                    <a:pt x="1904575" y="148804"/>
                  </a:lnTo>
                  <a:lnTo>
                    <a:pt x="1867847" y="175028"/>
                  </a:lnTo>
                  <a:lnTo>
                    <a:pt x="1833199" y="203909"/>
                  </a:lnTo>
                  <a:lnTo>
                    <a:pt x="1800826" y="235407"/>
                  </a:lnTo>
                  <a:lnTo>
                    <a:pt x="1770922" y="269481"/>
                  </a:lnTo>
                  <a:lnTo>
                    <a:pt x="1743682" y="306091"/>
                  </a:lnTo>
                  <a:lnTo>
                    <a:pt x="1701914" y="282768"/>
                  </a:lnTo>
                  <a:lnTo>
                    <a:pt x="1658842" y="261804"/>
                  </a:lnTo>
                  <a:lnTo>
                    <a:pt x="1614594" y="243228"/>
                  </a:lnTo>
                  <a:lnTo>
                    <a:pt x="1569300" y="227071"/>
                  </a:lnTo>
                  <a:lnTo>
                    <a:pt x="1523091" y="213366"/>
                  </a:lnTo>
                  <a:lnTo>
                    <a:pt x="1476095" y="202143"/>
                  </a:lnTo>
                  <a:lnTo>
                    <a:pt x="1428442" y="193432"/>
                  </a:lnTo>
                  <a:lnTo>
                    <a:pt x="1380261" y="187265"/>
                  </a:lnTo>
                  <a:lnTo>
                    <a:pt x="1331683" y="183673"/>
                  </a:lnTo>
                  <a:lnTo>
                    <a:pt x="1282837" y="182686"/>
                  </a:lnTo>
                  <a:lnTo>
                    <a:pt x="1233853" y="184336"/>
                  </a:lnTo>
                  <a:lnTo>
                    <a:pt x="1183200" y="188825"/>
                  </a:lnTo>
                  <a:lnTo>
                    <a:pt x="1133643" y="196011"/>
                  </a:lnTo>
                  <a:lnTo>
                    <a:pt x="1085269" y="205804"/>
                  </a:lnTo>
                  <a:lnTo>
                    <a:pt x="1038164" y="218116"/>
                  </a:lnTo>
                  <a:lnTo>
                    <a:pt x="992414" y="232856"/>
                  </a:lnTo>
                  <a:lnTo>
                    <a:pt x="948106" y="249937"/>
                  </a:lnTo>
                  <a:lnTo>
                    <a:pt x="905325" y="269268"/>
                  </a:lnTo>
                  <a:lnTo>
                    <a:pt x="864158" y="290761"/>
                  </a:lnTo>
                  <a:lnTo>
                    <a:pt x="824692" y="314326"/>
                  </a:lnTo>
                  <a:lnTo>
                    <a:pt x="787012" y="339874"/>
                  </a:lnTo>
                  <a:lnTo>
                    <a:pt x="751205" y="367317"/>
                  </a:lnTo>
                  <a:lnTo>
                    <a:pt x="717357" y="396564"/>
                  </a:lnTo>
                  <a:lnTo>
                    <a:pt x="685554" y="427527"/>
                  </a:lnTo>
                  <a:lnTo>
                    <a:pt x="655883" y="460116"/>
                  </a:lnTo>
                  <a:lnTo>
                    <a:pt x="628429" y="494243"/>
                  </a:lnTo>
                  <a:lnTo>
                    <a:pt x="603280" y="529818"/>
                  </a:lnTo>
                  <a:lnTo>
                    <a:pt x="580520" y="566753"/>
                  </a:lnTo>
                  <a:lnTo>
                    <a:pt x="560238" y="604956"/>
                  </a:lnTo>
                  <a:lnTo>
                    <a:pt x="542518" y="644341"/>
                  </a:lnTo>
                  <a:lnTo>
                    <a:pt x="527447" y="684817"/>
                  </a:lnTo>
                  <a:lnTo>
                    <a:pt x="515111" y="726295"/>
                  </a:lnTo>
                  <a:lnTo>
                    <a:pt x="505597" y="768687"/>
                  </a:lnTo>
                  <a:lnTo>
                    <a:pt x="498991" y="811902"/>
                  </a:lnTo>
                  <a:lnTo>
                    <a:pt x="495379" y="855852"/>
                  </a:lnTo>
                  <a:lnTo>
                    <a:pt x="494847" y="900448"/>
                  </a:lnTo>
                  <a:lnTo>
                    <a:pt x="497481" y="945600"/>
                  </a:lnTo>
                  <a:lnTo>
                    <a:pt x="492528" y="955772"/>
                  </a:lnTo>
                  <a:lnTo>
                    <a:pt x="443494" y="959446"/>
                  </a:lnTo>
                  <a:lnTo>
                    <a:pt x="395567" y="967168"/>
                  </a:lnTo>
                  <a:lnTo>
                    <a:pt x="349027" y="978800"/>
                  </a:lnTo>
                  <a:lnTo>
                    <a:pt x="304153" y="994201"/>
                  </a:lnTo>
                  <a:lnTo>
                    <a:pt x="261223" y="1013235"/>
                  </a:lnTo>
                  <a:lnTo>
                    <a:pt x="220517" y="1035762"/>
                  </a:lnTo>
                  <a:lnTo>
                    <a:pt x="182314" y="1061644"/>
                  </a:lnTo>
                  <a:lnTo>
                    <a:pt x="146891" y="1090742"/>
                  </a:lnTo>
                  <a:lnTo>
                    <a:pt x="114529" y="1122918"/>
                  </a:lnTo>
                  <a:lnTo>
                    <a:pt x="85506" y="1158033"/>
                  </a:lnTo>
                  <a:lnTo>
                    <a:pt x="58583" y="1198455"/>
                  </a:lnTo>
                  <a:lnTo>
                    <a:pt x="36827" y="1240339"/>
                  </a:lnTo>
                  <a:lnTo>
                    <a:pt x="20165" y="1283363"/>
                  </a:lnTo>
                  <a:lnTo>
                    <a:pt x="8523" y="1327205"/>
                  </a:lnTo>
                  <a:lnTo>
                    <a:pt x="1826" y="1371541"/>
                  </a:lnTo>
                  <a:lnTo>
                    <a:pt x="0" y="1416049"/>
                  </a:lnTo>
                  <a:lnTo>
                    <a:pt x="2970" y="1460408"/>
                  </a:lnTo>
                  <a:lnTo>
                    <a:pt x="10662" y="1504293"/>
                  </a:lnTo>
                  <a:lnTo>
                    <a:pt x="23002" y="1547384"/>
                  </a:lnTo>
                  <a:lnTo>
                    <a:pt x="39916" y="1589356"/>
                  </a:lnTo>
                  <a:lnTo>
                    <a:pt x="61329" y="1629889"/>
                  </a:lnTo>
                  <a:lnTo>
                    <a:pt x="87167" y="1668659"/>
                  </a:lnTo>
                  <a:lnTo>
                    <a:pt x="117356" y="1705344"/>
                  </a:lnTo>
                  <a:lnTo>
                    <a:pt x="151821" y="1739621"/>
                  </a:lnTo>
                  <a:lnTo>
                    <a:pt x="190488" y="1771168"/>
                  </a:lnTo>
                  <a:lnTo>
                    <a:pt x="233283" y="1799662"/>
                  </a:lnTo>
                  <a:lnTo>
                    <a:pt x="194388" y="1836077"/>
                  </a:lnTo>
                  <a:lnTo>
                    <a:pt x="160587" y="1875727"/>
                  </a:lnTo>
                  <a:lnTo>
                    <a:pt x="132059" y="1918202"/>
                  </a:lnTo>
                  <a:lnTo>
                    <a:pt x="108987" y="1963092"/>
                  </a:lnTo>
                  <a:lnTo>
                    <a:pt x="91550" y="2009987"/>
                  </a:lnTo>
                  <a:lnTo>
                    <a:pt x="79930" y="2058476"/>
                  </a:lnTo>
                  <a:lnTo>
                    <a:pt x="74308" y="2108152"/>
                  </a:lnTo>
                  <a:lnTo>
                    <a:pt x="74864" y="2158602"/>
                  </a:lnTo>
                  <a:lnTo>
                    <a:pt x="80474" y="2202730"/>
                  </a:lnTo>
                  <a:lnTo>
                    <a:pt x="90605" y="2245464"/>
                  </a:lnTo>
                  <a:lnTo>
                    <a:pt x="105025" y="2286623"/>
                  </a:lnTo>
                  <a:lnTo>
                    <a:pt x="123504" y="2326023"/>
                  </a:lnTo>
                  <a:lnTo>
                    <a:pt x="145809" y="2363482"/>
                  </a:lnTo>
                  <a:lnTo>
                    <a:pt x="171708" y="2398816"/>
                  </a:lnTo>
                  <a:lnTo>
                    <a:pt x="200971" y="2431843"/>
                  </a:lnTo>
                  <a:lnTo>
                    <a:pt x="233365" y="2462379"/>
                  </a:lnTo>
                  <a:lnTo>
                    <a:pt x="268658" y="2490242"/>
                  </a:lnTo>
                  <a:lnTo>
                    <a:pt x="306619" y="2515249"/>
                  </a:lnTo>
                  <a:lnTo>
                    <a:pt x="347017" y="2537217"/>
                  </a:lnTo>
                  <a:lnTo>
                    <a:pt x="389619" y="2555963"/>
                  </a:lnTo>
                  <a:lnTo>
                    <a:pt x="434195" y="2571304"/>
                  </a:lnTo>
                  <a:lnTo>
                    <a:pt x="480511" y="2583057"/>
                  </a:lnTo>
                  <a:lnTo>
                    <a:pt x="528338" y="2591040"/>
                  </a:lnTo>
                  <a:lnTo>
                    <a:pt x="577442" y="2595069"/>
                  </a:lnTo>
                  <a:lnTo>
                    <a:pt x="627593" y="2594961"/>
                  </a:lnTo>
                  <a:lnTo>
                    <a:pt x="636445" y="2610265"/>
                  </a:lnTo>
                  <a:lnTo>
                    <a:pt x="661376" y="2649690"/>
                  </a:lnTo>
                  <a:lnTo>
                    <a:pt x="688338" y="2687462"/>
                  </a:lnTo>
                  <a:lnTo>
                    <a:pt x="717236" y="2723555"/>
                  </a:lnTo>
                  <a:lnTo>
                    <a:pt x="747975" y="2757941"/>
                  </a:lnTo>
                  <a:lnTo>
                    <a:pt x="780461" y="2790594"/>
                  </a:lnTo>
                  <a:lnTo>
                    <a:pt x="814598" y="2821485"/>
                  </a:lnTo>
                  <a:lnTo>
                    <a:pt x="850290" y="2850589"/>
                  </a:lnTo>
                  <a:lnTo>
                    <a:pt x="887445" y="2877879"/>
                  </a:lnTo>
                  <a:lnTo>
                    <a:pt x="925965" y="2903326"/>
                  </a:lnTo>
                  <a:lnTo>
                    <a:pt x="965756" y="2926905"/>
                  </a:lnTo>
                  <a:lnTo>
                    <a:pt x="1006724" y="2948588"/>
                  </a:lnTo>
                  <a:lnTo>
                    <a:pt x="1048773" y="2968349"/>
                  </a:lnTo>
                  <a:lnTo>
                    <a:pt x="1091808" y="2986159"/>
                  </a:lnTo>
                  <a:lnTo>
                    <a:pt x="1135735" y="3001993"/>
                  </a:lnTo>
                  <a:lnTo>
                    <a:pt x="1180457" y="3015823"/>
                  </a:lnTo>
                  <a:lnTo>
                    <a:pt x="1225881" y="3027623"/>
                  </a:lnTo>
                  <a:lnTo>
                    <a:pt x="1271911" y="3037365"/>
                  </a:lnTo>
                  <a:lnTo>
                    <a:pt x="1318453" y="3045022"/>
                  </a:lnTo>
                  <a:lnTo>
                    <a:pt x="1365411" y="3050567"/>
                  </a:lnTo>
                  <a:lnTo>
                    <a:pt x="1412690" y="3053974"/>
                  </a:lnTo>
                  <a:lnTo>
                    <a:pt x="1460195" y="3055214"/>
                  </a:lnTo>
                  <a:lnTo>
                    <a:pt x="1507831" y="3054263"/>
                  </a:lnTo>
                  <a:lnTo>
                    <a:pt x="1555504" y="3051091"/>
                  </a:lnTo>
                  <a:lnTo>
                    <a:pt x="1603118" y="3045672"/>
                  </a:lnTo>
                  <a:lnTo>
                    <a:pt x="1650579" y="3037980"/>
                  </a:lnTo>
                  <a:lnTo>
                    <a:pt x="1697791" y="3027987"/>
                  </a:lnTo>
                  <a:lnTo>
                    <a:pt x="1744659" y="3015667"/>
                  </a:lnTo>
                  <a:lnTo>
                    <a:pt x="1791088" y="3000991"/>
                  </a:lnTo>
                  <a:lnTo>
                    <a:pt x="1836984" y="2983934"/>
                  </a:lnTo>
                  <a:lnTo>
                    <a:pt x="1882251" y="2964468"/>
                  </a:lnTo>
                  <a:lnTo>
                    <a:pt x="1909543" y="3002795"/>
                  </a:lnTo>
                  <a:lnTo>
                    <a:pt x="1939330" y="3039395"/>
                  </a:lnTo>
                  <a:lnTo>
                    <a:pt x="1971501" y="3074182"/>
                  </a:lnTo>
                  <a:lnTo>
                    <a:pt x="2005940" y="3107070"/>
                  </a:lnTo>
                  <a:lnTo>
                    <a:pt x="2042534" y="3137976"/>
                  </a:lnTo>
                  <a:lnTo>
                    <a:pt x="2081170" y="3166813"/>
                  </a:lnTo>
                  <a:lnTo>
                    <a:pt x="2121733" y="3193497"/>
                  </a:lnTo>
                  <a:lnTo>
                    <a:pt x="2164109" y="3217943"/>
                  </a:lnTo>
                  <a:lnTo>
                    <a:pt x="2208186" y="3240066"/>
                  </a:lnTo>
                  <a:lnTo>
                    <a:pt x="2253848" y="3259781"/>
                  </a:lnTo>
                  <a:lnTo>
                    <a:pt x="2300983" y="3277002"/>
                  </a:lnTo>
                  <a:lnTo>
                    <a:pt x="2349444" y="3291662"/>
                  </a:lnTo>
                  <a:lnTo>
                    <a:pt x="2398168" y="3303474"/>
                  </a:lnTo>
                  <a:lnTo>
                    <a:pt x="2447035" y="3312486"/>
                  </a:lnTo>
                  <a:lnTo>
                    <a:pt x="2495923" y="3318749"/>
                  </a:lnTo>
                  <a:lnTo>
                    <a:pt x="2544712" y="3322310"/>
                  </a:lnTo>
                  <a:lnTo>
                    <a:pt x="2593281" y="3323218"/>
                  </a:lnTo>
                  <a:lnTo>
                    <a:pt x="2641509" y="3321523"/>
                  </a:lnTo>
                  <a:lnTo>
                    <a:pt x="2689276" y="3317273"/>
                  </a:lnTo>
                  <a:lnTo>
                    <a:pt x="2736461" y="3310517"/>
                  </a:lnTo>
                  <a:lnTo>
                    <a:pt x="2782942" y="3301305"/>
                  </a:lnTo>
                  <a:lnTo>
                    <a:pt x="2828599" y="3289684"/>
                  </a:lnTo>
                  <a:lnTo>
                    <a:pt x="2873311" y="3275704"/>
                  </a:lnTo>
                  <a:lnTo>
                    <a:pt x="2916957" y="3259414"/>
                  </a:lnTo>
                  <a:lnTo>
                    <a:pt x="2959417" y="3240863"/>
                  </a:lnTo>
                  <a:lnTo>
                    <a:pt x="3000569" y="3220099"/>
                  </a:lnTo>
                  <a:lnTo>
                    <a:pt x="3040293" y="3197171"/>
                  </a:lnTo>
                  <a:lnTo>
                    <a:pt x="3078468" y="3172129"/>
                  </a:lnTo>
                  <a:lnTo>
                    <a:pt x="3114973" y="3145021"/>
                  </a:lnTo>
                  <a:lnTo>
                    <a:pt x="3149688" y="3115896"/>
                  </a:lnTo>
                  <a:lnTo>
                    <a:pt x="3182491" y="3084803"/>
                  </a:lnTo>
                  <a:lnTo>
                    <a:pt x="3213262" y="3051791"/>
                  </a:lnTo>
                  <a:lnTo>
                    <a:pt x="3241879" y="3016909"/>
                  </a:lnTo>
                  <a:lnTo>
                    <a:pt x="3268223" y="2980205"/>
                  </a:lnTo>
                  <a:lnTo>
                    <a:pt x="3292171" y="2941729"/>
                  </a:lnTo>
                  <a:lnTo>
                    <a:pt x="3313604" y="2901529"/>
                  </a:lnTo>
                  <a:lnTo>
                    <a:pt x="3332401" y="2859655"/>
                  </a:lnTo>
                  <a:lnTo>
                    <a:pt x="3378199" y="2886295"/>
                  </a:lnTo>
                  <a:lnTo>
                    <a:pt x="3425985" y="2909602"/>
                  </a:lnTo>
                  <a:lnTo>
                    <a:pt x="3475523" y="2929500"/>
                  </a:lnTo>
                  <a:lnTo>
                    <a:pt x="3526574" y="2945913"/>
                  </a:lnTo>
                  <a:lnTo>
                    <a:pt x="3578900" y="2958763"/>
                  </a:lnTo>
                  <a:lnTo>
                    <a:pt x="3632263" y="2967975"/>
                  </a:lnTo>
                  <a:lnTo>
                    <a:pt x="3686426" y="2973472"/>
                  </a:lnTo>
                  <a:lnTo>
                    <a:pt x="3737964" y="2975212"/>
                  </a:lnTo>
                  <a:lnTo>
                    <a:pt x="3788698" y="2973618"/>
                  </a:lnTo>
                  <a:lnTo>
                    <a:pt x="3838487" y="2968799"/>
                  </a:lnTo>
                  <a:lnTo>
                    <a:pt x="3887190" y="2960865"/>
                  </a:lnTo>
                  <a:lnTo>
                    <a:pt x="3934667" y="2949924"/>
                  </a:lnTo>
                  <a:lnTo>
                    <a:pt x="3980774" y="2936086"/>
                  </a:lnTo>
                  <a:lnTo>
                    <a:pt x="4025372" y="2919459"/>
                  </a:lnTo>
                  <a:lnTo>
                    <a:pt x="4068319" y="2900153"/>
                  </a:lnTo>
                  <a:lnTo>
                    <a:pt x="4109473" y="2878276"/>
                  </a:lnTo>
                  <a:lnTo>
                    <a:pt x="4148694" y="2853938"/>
                  </a:lnTo>
                  <a:lnTo>
                    <a:pt x="4185839" y="2827248"/>
                  </a:lnTo>
                  <a:lnTo>
                    <a:pt x="4220769" y="2798314"/>
                  </a:lnTo>
                  <a:lnTo>
                    <a:pt x="4253341" y="2767246"/>
                  </a:lnTo>
                  <a:lnTo>
                    <a:pt x="4283414" y="2734152"/>
                  </a:lnTo>
                  <a:lnTo>
                    <a:pt x="4310848" y="2699143"/>
                  </a:lnTo>
                  <a:lnTo>
                    <a:pt x="4335500" y="2662326"/>
                  </a:lnTo>
                  <a:lnTo>
                    <a:pt x="4357230" y="2623811"/>
                  </a:lnTo>
                  <a:lnTo>
                    <a:pt x="4375895" y="2583707"/>
                  </a:lnTo>
                  <a:lnTo>
                    <a:pt x="4391356" y="2542122"/>
                  </a:lnTo>
                  <a:lnTo>
                    <a:pt x="4403471" y="2499167"/>
                  </a:lnTo>
                  <a:lnTo>
                    <a:pt x="4412097" y="2454950"/>
                  </a:lnTo>
                  <a:lnTo>
                    <a:pt x="4417095" y="2409579"/>
                  </a:lnTo>
                  <a:lnTo>
                    <a:pt x="4468717" y="2404638"/>
                  </a:lnTo>
                  <a:lnTo>
                    <a:pt x="4519669" y="2396789"/>
                  </a:lnTo>
                  <a:lnTo>
                    <a:pt x="4569802" y="2386079"/>
                  </a:lnTo>
                  <a:lnTo>
                    <a:pt x="4618963" y="2372553"/>
                  </a:lnTo>
                  <a:lnTo>
                    <a:pt x="4667004" y="2356257"/>
                  </a:lnTo>
                  <a:lnTo>
                    <a:pt x="4713773" y="2337238"/>
                  </a:lnTo>
                  <a:lnTo>
                    <a:pt x="4759121" y="2315542"/>
                  </a:lnTo>
                  <a:lnTo>
                    <a:pt x="4802896" y="2291215"/>
                  </a:lnTo>
                  <a:lnTo>
                    <a:pt x="4844116" y="2264903"/>
                  </a:lnTo>
                  <a:lnTo>
                    <a:pt x="4882872" y="2236707"/>
                  </a:lnTo>
                  <a:lnTo>
                    <a:pt x="4919141" y="2206745"/>
                  </a:lnTo>
                  <a:lnTo>
                    <a:pt x="4952898" y="2175132"/>
                  </a:lnTo>
                  <a:lnTo>
                    <a:pt x="4984119" y="2141985"/>
                  </a:lnTo>
                  <a:lnTo>
                    <a:pt x="5012779" y="2107420"/>
                  </a:lnTo>
                  <a:lnTo>
                    <a:pt x="5038854" y="2071555"/>
                  </a:lnTo>
                  <a:lnTo>
                    <a:pt x="5062319" y="2034504"/>
                  </a:lnTo>
                  <a:lnTo>
                    <a:pt x="5083151" y="1996385"/>
                  </a:lnTo>
                  <a:lnTo>
                    <a:pt x="5101325" y="1957313"/>
                  </a:lnTo>
                  <a:lnTo>
                    <a:pt x="5116817" y="1917406"/>
                  </a:lnTo>
                  <a:lnTo>
                    <a:pt x="5129601" y="1876780"/>
                  </a:lnTo>
                  <a:lnTo>
                    <a:pt x="5139655" y="1835551"/>
                  </a:lnTo>
                  <a:lnTo>
                    <a:pt x="5146954" y="1793835"/>
                  </a:lnTo>
                  <a:lnTo>
                    <a:pt x="5151473" y="1751749"/>
                  </a:lnTo>
                  <a:lnTo>
                    <a:pt x="5153187" y="1709409"/>
                  </a:lnTo>
                  <a:lnTo>
                    <a:pt x="5152074" y="1666931"/>
                  </a:lnTo>
                  <a:lnTo>
                    <a:pt x="5148107" y="1624433"/>
                  </a:lnTo>
                  <a:lnTo>
                    <a:pt x="5141264" y="1582030"/>
                  </a:lnTo>
                  <a:lnTo>
                    <a:pt x="5131519" y="1539839"/>
                  </a:lnTo>
                  <a:lnTo>
                    <a:pt x="5118848" y="1497976"/>
                  </a:lnTo>
                  <a:lnTo>
                    <a:pt x="5103227" y="1456558"/>
                  </a:lnTo>
                  <a:lnTo>
                    <a:pt x="5084632" y="1415700"/>
                  </a:lnTo>
                  <a:lnTo>
                    <a:pt x="5063038" y="1375520"/>
                  </a:lnTo>
                  <a:lnTo>
                    <a:pt x="5038421" y="1336133"/>
                  </a:lnTo>
                  <a:lnTo>
                    <a:pt x="5010757" y="1297656"/>
                  </a:lnTo>
                  <a:lnTo>
                    <a:pt x="5020197" y="1279976"/>
                  </a:lnTo>
                  <a:lnTo>
                    <a:pt x="5036949" y="1243785"/>
                  </a:lnTo>
                  <a:lnTo>
                    <a:pt x="5058578" y="1180880"/>
                  </a:lnTo>
                  <a:lnTo>
                    <a:pt x="5068642" y="1136240"/>
                  </a:lnTo>
                  <a:lnTo>
                    <a:pt x="5074544" y="1091569"/>
                  </a:lnTo>
                  <a:lnTo>
                    <a:pt x="5076387" y="1047052"/>
                  </a:lnTo>
                  <a:lnTo>
                    <a:pt x="5074277" y="1002874"/>
                  </a:lnTo>
                  <a:lnTo>
                    <a:pt x="5068317" y="959220"/>
                  </a:lnTo>
                  <a:lnTo>
                    <a:pt x="5058611" y="916276"/>
                  </a:lnTo>
                  <a:lnTo>
                    <a:pt x="5045264" y="874225"/>
                  </a:lnTo>
                  <a:lnTo>
                    <a:pt x="5028381" y="833253"/>
                  </a:lnTo>
                  <a:lnTo>
                    <a:pt x="5008064" y="793544"/>
                  </a:lnTo>
                  <a:lnTo>
                    <a:pt x="4984419" y="755284"/>
                  </a:lnTo>
                  <a:lnTo>
                    <a:pt x="4957550" y="718658"/>
                  </a:lnTo>
                  <a:lnTo>
                    <a:pt x="4927562" y="683851"/>
                  </a:lnTo>
                  <a:lnTo>
                    <a:pt x="4894557" y="651046"/>
                  </a:lnTo>
                  <a:lnTo>
                    <a:pt x="4858641" y="620431"/>
                  </a:lnTo>
                  <a:lnTo>
                    <a:pt x="4819918" y="592188"/>
                  </a:lnTo>
                  <a:lnTo>
                    <a:pt x="4778492" y="566504"/>
                  </a:lnTo>
                  <a:lnTo>
                    <a:pt x="4734468" y="543563"/>
                  </a:lnTo>
                  <a:lnTo>
                    <a:pt x="4687949" y="523550"/>
                  </a:lnTo>
                  <a:lnTo>
                    <a:pt x="4639040" y="506650"/>
                  </a:lnTo>
                  <a:lnTo>
                    <a:pt x="4629022" y="456545"/>
                  </a:lnTo>
                  <a:lnTo>
                    <a:pt x="4613570" y="407784"/>
                  </a:lnTo>
                  <a:lnTo>
                    <a:pt x="4592873" y="360698"/>
                  </a:lnTo>
                  <a:lnTo>
                    <a:pt x="4567120" y="315615"/>
                  </a:lnTo>
                  <a:lnTo>
                    <a:pt x="4536499" y="272864"/>
                  </a:lnTo>
                  <a:lnTo>
                    <a:pt x="4501198" y="232775"/>
                  </a:lnTo>
                  <a:lnTo>
                    <a:pt x="4461405" y="195677"/>
                  </a:lnTo>
                  <a:lnTo>
                    <a:pt x="4423544" y="166244"/>
                  </a:lnTo>
                  <a:lnTo>
                    <a:pt x="4383705" y="140165"/>
                  </a:lnTo>
                  <a:lnTo>
                    <a:pt x="4342135" y="117438"/>
                  </a:lnTo>
                  <a:lnTo>
                    <a:pt x="4299078" y="98058"/>
                  </a:lnTo>
                  <a:lnTo>
                    <a:pt x="4254782" y="82022"/>
                  </a:lnTo>
                  <a:lnTo>
                    <a:pt x="4209492" y="69328"/>
                  </a:lnTo>
                  <a:lnTo>
                    <a:pt x="4163454" y="59971"/>
                  </a:lnTo>
                  <a:lnTo>
                    <a:pt x="4116914" y="53949"/>
                  </a:lnTo>
                  <a:lnTo>
                    <a:pt x="4070118" y="51257"/>
                  </a:lnTo>
                  <a:lnTo>
                    <a:pt x="4023312" y="51893"/>
                  </a:lnTo>
                  <a:lnTo>
                    <a:pt x="3976742" y="55853"/>
                  </a:lnTo>
                  <a:lnTo>
                    <a:pt x="3930653" y="63134"/>
                  </a:lnTo>
                  <a:lnTo>
                    <a:pt x="3885292" y="73733"/>
                  </a:lnTo>
                  <a:lnTo>
                    <a:pt x="3840905" y="87646"/>
                  </a:lnTo>
                  <a:lnTo>
                    <a:pt x="3797737" y="104869"/>
                  </a:lnTo>
                  <a:lnTo>
                    <a:pt x="3756035" y="125400"/>
                  </a:lnTo>
                  <a:lnTo>
                    <a:pt x="3716044" y="149234"/>
                  </a:lnTo>
                  <a:lnTo>
                    <a:pt x="3678010" y="176370"/>
                  </a:lnTo>
                  <a:lnTo>
                    <a:pt x="3642179" y="206803"/>
                  </a:lnTo>
                  <a:lnTo>
                    <a:pt x="3613548" y="172672"/>
                  </a:lnTo>
                  <a:lnTo>
                    <a:pt x="3581659" y="141056"/>
                  </a:lnTo>
                  <a:lnTo>
                    <a:pt x="3546732" y="112134"/>
                  </a:lnTo>
                  <a:lnTo>
                    <a:pt x="3508988" y="86089"/>
                  </a:lnTo>
                  <a:lnTo>
                    <a:pt x="3468646" y="63102"/>
                  </a:lnTo>
                  <a:lnTo>
                    <a:pt x="3423820" y="42458"/>
                  </a:lnTo>
                  <a:lnTo>
                    <a:pt x="3377890" y="25957"/>
                  </a:lnTo>
                  <a:lnTo>
                    <a:pt x="3331154" y="13530"/>
                  </a:lnTo>
                  <a:lnTo>
                    <a:pt x="3283909" y="5108"/>
                  </a:lnTo>
                  <a:lnTo>
                    <a:pt x="3236453" y="621"/>
                  </a:lnTo>
                  <a:lnTo>
                    <a:pt x="3189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95" y="2389632"/>
              <a:ext cx="4154411" cy="2078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88" y="368468"/>
            <a:ext cx="3524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solidFill>
                  <a:srgbClr val="4471C4"/>
                </a:solidFill>
                <a:latin typeface="Calibri Light"/>
                <a:cs typeface="Calibri Light"/>
              </a:rPr>
              <a:t>Azure</a:t>
            </a:r>
            <a:r>
              <a:rPr sz="4000" b="0" spc="-13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20" dirty="0">
                <a:solidFill>
                  <a:srgbClr val="4471C4"/>
                </a:solidFill>
                <a:latin typeface="Calibri Light"/>
                <a:cs typeface="Calibri Light"/>
              </a:rPr>
              <a:t>Bot</a:t>
            </a:r>
            <a:r>
              <a:rPr sz="4000" b="0" spc="-12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25" dirty="0">
                <a:solidFill>
                  <a:srgbClr val="4471C4"/>
                </a:solidFill>
                <a:latin typeface="Calibri Light"/>
                <a:cs typeface="Calibri Light"/>
              </a:rPr>
              <a:t>Service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419" y="1449324"/>
            <a:ext cx="5511165" cy="1140460"/>
            <a:chOff x="693419" y="1449324"/>
            <a:chExt cx="5511165" cy="1140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" y="1449324"/>
              <a:ext cx="5483351" cy="1082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328" y="1453896"/>
              <a:ext cx="5484875" cy="1135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9327" y="1475237"/>
              <a:ext cx="5377180" cy="975360"/>
            </a:xfrm>
            <a:custGeom>
              <a:avLst/>
              <a:gdLst/>
              <a:ahLst/>
              <a:cxnLst/>
              <a:rect l="l" t="t" r="r" b="b"/>
              <a:pathLst>
                <a:path w="5377180" h="975360">
                  <a:moveTo>
                    <a:pt x="5214112" y="0"/>
                  </a:moveTo>
                  <a:lnTo>
                    <a:pt x="162560" y="0"/>
                  </a:lnTo>
                  <a:lnTo>
                    <a:pt x="119346" y="5807"/>
                  </a:lnTo>
                  <a:lnTo>
                    <a:pt x="80514" y="22194"/>
                  </a:lnTo>
                  <a:lnTo>
                    <a:pt x="47613" y="47613"/>
                  </a:lnTo>
                  <a:lnTo>
                    <a:pt x="22194" y="80514"/>
                  </a:lnTo>
                  <a:lnTo>
                    <a:pt x="5807" y="119346"/>
                  </a:lnTo>
                  <a:lnTo>
                    <a:pt x="0" y="162560"/>
                  </a:lnTo>
                  <a:lnTo>
                    <a:pt x="0" y="812787"/>
                  </a:lnTo>
                  <a:lnTo>
                    <a:pt x="5807" y="856006"/>
                  </a:lnTo>
                  <a:lnTo>
                    <a:pt x="22194" y="894842"/>
                  </a:lnTo>
                  <a:lnTo>
                    <a:pt x="47613" y="927744"/>
                  </a:lnTo>
                  <a:lnTo>
                    <a:pt x="80514" y="953164"/>
                  </a:lnTo>
                  <a:lnTo>
                    <a:pt x="119346" y="969552"/>
                  </a:lnTo>
                  <a:lnTo>
                    <a:pt x="162560" y="975360"/>
                  </a:lnTo>
                  <a:lnTo>
                    <a:pt x="5214112" y="975360"/>
                  </a:lnTo>
                  <a:lnTo>
                    <a:pt x="5257325" y="969552"/>
                  </a:lnTo>
                  <a:lnTo>
                    <a:pt x="5296157" y="953164"/>
                  </a:lnTo>
                  <a:lnTo>
                    <a:pt x="5329058" y="927744"/>
                  </a:lnTo>
                  <a:lnTo>
                    <a:pt x="5354477" y="894842"/>
                  </a:lnTo>
                  <a:lnTo>
                    <a:pt x="5370864" y="856006"/>
                  </a:lnTo>
                  <a:lnTo>
                    <a:pt x="5376672" y="812787"/>
                  </a:lnTo>
                  <a:lnTo>
                    <a:pt x="5376672" y="162560"/>
                  </a:lnTo>
                  <a:lnTo>
                    <a:pt x="5370864" y="119346"/>
                  </a:lnTo>
                  <a:lnTo>
                    <a:pt x="5354477" y="80514"/>
                  </a:lnTo>
                  <a:lnTo>
                    <a:pt x="5329058" y="47613"/>
                  </a:lnTo>
                  <a:lnTo>
                    <a:pt x="5296157" y="22194"/>
                  </a:lnTo>
                  <a:lnTo>
                    <a:pt x="5257325" y="5807"/>
                  </a:lnTo>
                  <a:lnTo>
                    <a:pt x="521411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9576" y="1523008"/>
            <a:ext cx="5075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intelligent,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enterprise-grade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bots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enrich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maintaining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0172" y="2677680"/>
            <a:ext cx="4989575" cy="24947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03747" y="5599176"/>
            <a:ext cx="5919470" cy="1141730"/>
            <a:chOff x="5603747" y="5599176"/>
            <a:chExt cx="5919470" cy="114173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3747" y="5599176"/>
              <a:ext cx="5910071" cy="1082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6419" y="5605271"/>
              <a:ext cx="5876543" cy="11353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29655" y="5625087"/>
              <a:ext cx="5803900" cy="975360"/>
            </a:xfrm>
            <a:custGeom>
              <a:avLst/>
              <a:gdLst/>
              <a:ahLst/>
              <a:cxnLst/>
              <a:rect l="l" t="t" r="r" b="b"/>
              <a:pathLst>
                <a:path w="5803900" h="975359">
                  <a:moveTo>
                    <a:pt x="5640832" y="0"/>
                  </a:moveTo>
                  <a:lnTo>
                    <a:pt x="162560" y="0"/>
                  </a:lnTo>
                  <a:lnTo>
                    <a:pt x="119346" y="5807"/>
                  </a:lnTo>
                  <a:lnTo>
                    <a:pt x="80514" y="22194"/>
                  </a:lnTo>
                  <a:lnTo>
                    <a:pt x="47613" y="47613"/>
                  </a:lnTo>
                  <a:lnTo>
                    <a:pt x="22194" y="80514"/>
                  </a:lnTo>
                  <a:lnTo>
                    <a:pt x="5807" y="119346"/>
                  </a:lnTo>
                  <a:lnTo>
                    <a:pt x="0" y="162559"/>
                  </a:lnTo>
                  <a:lnTo>
                    <a:pt x="0" y="812787"/>
                  </a:lnTo>
                  <a:lnTo>
                    <a:pt x="5807" y="856006"/>
                  </a:lnTo>
                  <a:lnTo>
                    <a:pt x="22194" y="894841"/>
                  </a:lnTo>
                  <a:lnTo>
                    <a:pt x="47613" y="927744"/>
                  </a:lnTo>
                  <a:lnTo>
                    <a:pt x="80514" y="953164"/>
                  </a:lnTo>
                  <a:lnTo>
                    <a:pt x="119346" y="969552"/>
                  </a:lnTo>
                  <a:lnTo>
                    <a:pt x="162560" y="975360"/>
                  </a:lnTo>
                  <a:lnTo>
                    <a:pt x="5640832" y="975360"/>
                  </a:lnTo>
                  <a:lnTo>
                    <a:pt x="5684045" y="969552"/>
                  </a:lnTo>
                  <a:lnTo>
                    <a:pt x="5722877" y="953164"/>
                  </a:lnTo>
                  <a:lnTo>
                    <a:pt x="5755778" y="927744"/>
                  </a:lnTo>
                  <a:lnTo>
                    <a:pt x="5781197" y="894841"/>
                  </a:lnTo>
                  <a:lnTo>
                    <a:pt x="5797584" y="856006"/>
                  </a:lnTo>
                  <a:lnTo>
                    <a:pt x="5803392" y="812787"/>
                  </a:lnTo>
                  <a:lnTo>
                    <a:pt x="5803392" y="162559"/>
                  </a:lnTo>
                  <a:lnTo>
                    <a:pt x="5797584" y="119346"/>
                  </a:lnTo>
                  <a:lnTo>
                    <a:pt x="5781197" y="80514"/>
                  </a:lnTo>
                  <a:lnTo>
                    <a:pt x="5755778" y="47613"/>
                  </a:lnTo>
                  <a:lnTo>
                    <a:pt x="5722877" y="22194"/>
                  </a:lnTo>
                  <a:lnTo>
                    <a:pt x="5684045" y="5807"/>
                  </a:lnTo>
                  <a:lnTo>
                    <a:pt x="564083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78697" y="5673829"/>
            <a:ext cx="8287384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019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bot—from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bot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own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assistant—to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quickly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connect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 to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answers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E1703-E26B-539A-02A7-A9F3E57C7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"/>
            <a:ext cx="5410199" cy="670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F870B-71C1-7344-5D08-E8898C3D9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"/>
            <a:ext cx="5486399" cy="662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6D7D6-3FA2-4BBC-5E34-044446B6CAB2}"/>
              </a:ext>
            </a:extLst>
          </p:cNvPr>
          <p:cNvSpPr txBox="1"/>
          <p:nvPr/>
        </p:nvSpPr>
        <p:spPr>
          <a:xfrm>
            <a:off x="5756804" y="3429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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4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227832" y="2005596"/>
            <a:ext cx="5791200" cy="2901950"/>
            <a:chOff x="3227832" y="2005596"/>
            <a:chExt cx="5791200" cy="290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832" y="2005596"/>
              <a:ext cx="5791199" cy="29016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8228" y="2488692"/>
              <a:ext cx="5547359" cy="2240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53740" y="2031489"/>
              <a:ext cx="5684520" cy="2795270"/>
            </a:xfrm>
            <a:custGeom>
              <a:avLst/>
              <a:gdLst/>
              <a:ahLst/>
              <a:cxnLst/>
              <a:rect l="l" t="t" r="r" b="b"/>
              <a:pathLst>
                <a:path w="5684520" h="2795270">
                  <a:moveTo>
                    <a:pt x="5218671" y="0"/>
                  </a:moveTo>
                  <a:lnTo>
                    <a:pt x="465848" y="0"/>
                  </a:lnTo>
                  <a:lnTo>
                    <a:pt x="418219" y="2405"/>
                  </a:lnTo>
                  <a:lnTo>
                    <a:pt x="371965" y="9464"/>
                  </a:lnTo>
                  <a:lnTo>
                    <a:pt x="327321" y="20944"/>
                  </a:lnTo>
                  <a:lnTo>
                    <a:pt x="284521" y="36609"/>
                  </a:lnTo>
                  <a:lnTo>
                    <a:pt x="243799" y="56226"/>
                  </a:lnTo>
                  <a:lnTo>
                    <a:pt x="205390" y="79560"/>
                  </a:lnTo>
                  <a:lnTo>
                    <a:pt x="169527" y="106378"/>
                  </a:lnTo>
                  <a:lnTo>
                    <a:pt x="136445" y="136445"/>
                  </a:lnTo>
                  <a:lnTo>
                    <a:pt x="106378" y="169527"/>
                  </a:lnTo>
                  <a:lnTo>
                    <a:pt x="79560" y="205390"/>
                  </a:lnTo>
                  <a:lnTo>
                    <a:pt x="56226" y="243799"/>
                  </a:lnTo>
                  <a:lnTo>
                    <a:pt x="36609" y="284521"/>
                  </a:lnTo>
                  <a:lnTo>
                    <a:pt x="20944" y="327321"/>
                  </a:lnTo>
                  <a:lnTo>
                    <a:pt x="9464" y="371965"/>
                  </a:lnTo>
                  <a:lnTo>
                    <a:pt x="2405" y="418219"/>
                  </a:lnTo>
                  <a:lnTo>
                    <a:pt x="0" y="465848"/>
                  </a:lnTo>
                  <a:lnTo>
                    <a:pt x="0" y="2329167"/>
                  </a:lnTo>
                  <a:lnTo>
                    <a:pt x="2405" y="2376798"/>
                  </a:lnTo>
                  <a:lnTo>
                    <a:pt x="9464" y="2423054"/>
                  </a:lnTo>
                  <a:lnTo>
                    <a:pt x="20944" y="2467699"/>
                  </a:lnTo>
                  <a:lnTo>
                    <a:pt x="36609" y="2510500"/>
                  </a:lnTo>
                  <a:lnTo>
                    <a:pt x="56226" y="2551222"/>
                  </a:lnTo>
                  <a:lnTo>
                    <a:pt x="79560" y="2589631"/>
                  </a:lnTo>
                  <a:lnTo>
                    <a:pt x="106378" y="2625493"/>
                  </a:lnTo>
                  <a:lnTo>
                    <a:pt x="136445" y="2658575"/>
                  </a:lnTo>
                  <a:lnTo>
                    <a:pt x="169527" y="2688641"/>
                  </a:lnTo>
                  <a:lnTo>
                    <a:pt x="205390" y="2715458"/>
                  </a:lnTo>
                  <a:lnTo>
                    <a:pt x="243799" y="2738792"/>
                  </a:lnTo>
                  <a:lnTo>
                    <a:pt x="284521" y="2758408"/>
                  </a:lnTo>
                  <a:lnTo>
                    <a:pt x="327321" y="2774073"/>
                  </a:lnTo>
                  <a:lnTo>
                    <a:pt x="371965" y="2785551"/>
                  </a:lnTo>
                  <a:lnTo>
                    <a:pt x="418219" y="2792610"/>
                  </a:lnTo>
                  <a:lnTo>
                    <a:pt x="465848" y="2795016"/>
                  </a:lnTo>
                  <a:lnTo>
                    <a:pt x="5218671" y="2795016"/>
                  </a:lnTo>
                  <a:lnTo>
                    <a:pt x="5266300" y="2792610"/>
                  </a:lnTo>
                  <a:lnTo>
                    <a:pt x="5312554" y="2785551"/>
                  </a:lnTo>
                  <a:lnTo>
                    <a:pt x="5357198" y="2774073"/>
                  </a:lnTo>
                  <a:lnTo>
                    <a:pt x="5399998" y="2758408"/>
                  </a:lnTo>
                  <a:lnTo>
                    <a:pt x="5440720" y="2738792"/>
                  </a:lnTo>
                  <a:lnTo>
                    <a:pt x="5479129" y="2715458"/>
                  </a:lnTo>
                  <a:lnTo>
                    <a:pt x="5514992" y="2688641"/>
                  </a:lnTo>
                  <a:lnTo>
                    <a:pt x="5548074" y="2658575"/>
                  </a:lnTo>
                  <a:lnTo>
                    <a:pt x="5578141" y="2625493"/>
                  </a:lnTo>
                  <a:lnTo>
                    <a:pt x="5604959" y="2589631"/>
                  </a:lnTo>
                  <a:lnTo>
                    <a:pt x="5628293" y="2551222"/>
                  </a:lnTo>
                  <a:lnTo>
                    <a:pt x="5647910" y="2510500"/>
                  </a:lnTo>
                  <a:lnTo>
                    <a:pt x="5663575" y="2467699"/>
                  </a:lnTo>
                  <a:lnTo>
                    <a:pt x="5675055" y="2423054"/>
                  </a:lnTo>
                  <a:lnTo>
                    <a:pt x="5682114" y="2376798"/>
                  </a:lnTo>
                  <a:lnTo>
                    <a:pt x="5684520" y="2329167"/>
                  </a:lnTo>
                  <a:lnTo>
                    <a:pt x="5684520" y="465848"/>
                  </a:lnTo>
                  <a:lnTo>
                    <a:pt x="5682114" y="418219"/>
                  </a:lnTo>
                  <a:lnTo>
                    <a:pt x="5675055" y="371965"/>
                  </a:lnTo>
                  <a:lnTo>
                    <a:pt x="5663575" y="327321"/>
                  </a:lnTo>
                  <a:lnTo>
                    <a:pt x="5647910" y="284521"/>
                  </a:lnTo>
                  <a:lnTo>
                    <a:pt x="5628293" y="243799"/>
                  </a:lnTo>
                  <a:lnTo>
                    <a:pt x="5604959" y="205390"/>
                  </a:lnTo>
                  <a:lnTo>
                    <a:pt x="5578141" y="169527"/>
                  </a:lnTo>
                  <a:lnTo>
                    <a:pt x="5548074" y="136445"/>
                  </a:lnTo>
                  <a:lnTo>
                    <a:pt x="5514992" y="106378"/>
                  </a:lnTo>
                  <a:lnTo>
                    <a:pt x="5479129" y="79560"/>
                  </a:lnTo>
                  <a:lnTo>
                    <a:pt x="5440720" y="56226"/>
                  </a:lnTo>
                  <a:lnTo>
                    <a:pt x="5399998" y="36609"/>
                  </a:lnTo>
                  <a:lnTo>
                    <a:pt x="5357198" y="20944"/>
                  </a:lnTo>
                  <a:lnTo>
                    <a:pt x="5312554" y="9464"/>
                  </a:lnTo>
                  <a:lnTo>
                    <a:pt x="5266300" y="2405"/>
                  </a:lnTo>
                  <a:lnTo>
                    <a:pt x="5218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71637" y="2741168"/>
            <a:ext cx="42449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i="1" spc="-5" dirty="0">
                <a:solidFill>
                  <a:srgbClr val="7E7E7E"/>
                </a:solidFill>
                <a:latin typeface="Calibri"/>
                <a:cs typeface="Calibri"/>
              </a:rPr>
              <a:t>Thank</a:t>
            </a:r>
            <a:r>
              <a:rPr sz="8000" b="0" i="1" spc="-9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0" b="0" i="1" spc="-195" dirty="0">
                <a:solidFill>
                  <a:srgbClr val="7E7E7E"/>
                </a:solidFill>
                <a:latin typeface="Calibri"/>
                <a:cs typeface="Calibri"/>
              </a:rPr>
              <a:t>You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88" y="368468"/>
            <a:ext cx="5844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0" dirty="0">
                <a:solidFill>
                  <a:srgbClr val="4471C4"/>
                </a:solidFill>
                <a:latin typeface="Calibri Light"/>
                <a:cs typeface="Calibri Light"/>
              </a:rPr>
              <a:t>Offerings</a:t>
            </a:r>
            <a:r>
              <a:rPr sz="4000" b="0" spc="-8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212" y="2008635"/>
            <a:ext cx="5169535" cy="722630"/>
          </a:xfrm>
          <a:custGeom>
            <a:avLst/>
            <a:gdLst/>
            <a:ahLst/>
            <a:cxnLst/>
            <a:rect l="l" t="t" r="r" b="b"/>
            <a:pathLst>
              <a:path w="5169535" h="722630">
                <a:moveTo>
                  <a:pt x="5049012" y="0"/>
                </a:moveTo>
                <a:lnTo>
                  <a:pt x="120396" y="0"/>
                </a:lnTo>
                <a:lnTo>
                  <a:pt x="73530" y="9460"/>
                </a:lnTo>
                <a:lnTo>
                  <a:pt x="35261" y="35261"/>
                </a:lnTo>
                <a:lnTo>
                  <a:pt x="9460" y="73530"/>
                </a:lnTo>
                <a:lnTo>
                  <a:pt x="0" y="120396"/>
                </a:lnTo>
                <a:lnTo>
                  <a:pt x="0" y="601967"/>
                </a:lnTo>
                <a:lnTo>
                  <a:pt x="9460" y="648834"/>
                </a:lnTo>
                <a:lnTo>
                  <a:pt x="35261" y="687108"/>
                </a:lnTo>
                <a:lnTo>
                  <a:pt x="73530" y="712913"/>
                </a:lnTo>
                <a:lnTo>
                  <a:pt x="120396" y="722376"/>
                </a:lnTo>
                <a:lnTo>
                  <a:pt x="5049012" y="722376"/>
                </a:lnTo>
                <a:lnTo>
                  <a:pt x="5095877" y="712913"/>
                </a:lnTo>
                <a:lnTo>
                  <a:pt x="5134146" y="687108"/>
                </a:lnTo>
                <a:lnTo>
                  <a:pt x="5159947" y="648834"/>
                </a:lnTo>
                <a:lnTo>
                  <a:pt x="5169408" y="601967"/>
                </a:lnTo>
                <a:lnTo>
                  <a:pt x="5169408" y="120396"/>
                </a:lnTo>
                <a:lnTo>
                  <a:pt x="5159947" y="73530"/>
                </a:lnTo>
                <a:lnTo>
                  <a:pt x="5134146" y="35261"/>
                </a:lnTo>
                <a:lnTo>
                  <a:pt x="5095877" y="9460"/>
                </a:lnTo>
                <a:lnTo>
                  <a:pt x="504901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1919" y="2172229"/>
            <a:ext cx="3191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libri Light"/>
                <a:cs typeface="Calibri Light"/>
              </a:rPr>
              <a:t>Evolution</a:t>
            </a:r>
            <a:r>
              <a:rPr sz="22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 Light"/>
                <a:cs typeface="Calibri Light"/>
              </a:rPr>
              <a:t>Communication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59" y="2051306"/>
            <a:ext cx="711835" cy="637540"/>
          </a:xfrm>
          <a:custGeom>
            <a:avLst/>
            <a:gdLst/>
            <a:ahLst/>
            <a:cxnLst/>
            <a:rect l="l" t="t" r="r" b="b"/>
            <a:pathLst>
              <a:path w="711835" h="637539">
                <a:moveTo>
                  <a:pt x="605536" y="0"/>
                </a:moveTo>
                <a:lnTo>
                  <a:pt x="106172" y="0"/>
                </a:lnTo>
                <a:lnTo>
                  <a:pt x="64845" y="8343"/>
                </a:lnTo>
                <a:lnTo>
                  <a:pt x="31097" y="31097"/>
                </a:lnTo>
                <a:lnTo>
                  <a:pt x="8343" y="64845"/>
                </a:lnTo>
                <a:lnTo>
                  <a:pt x="0" y="106172"/>
                </a:lnTo>
                <a:lnTo>
                  <a:pt x="0" y="530860"/>
                </a:lnTo>
                <a:lnTo>
                  <a:pt x="8343" y="572186"/>
                </a:lnTo>
                <a:lnTo>
                  <a:pt x="31097" y="605934"/>
                </a:lnTo>
                <a:lnTo>
                  <a:pt x="64845" y="628688"/>
                </a:lnTo>
                <a:lnTo>
                  <a:pt x="106172" y="637032"/>
                </a:lnTo>
                <a:lnTo>
                  <a:pt x="605536" y="637032"/>
                </a:lnTo>
                <a:lnTo>
                  <a:pt x="646862" y="628688"/>
                </a:lnTo>
                <a:lnTo>
                  <a:pt x="680610" y="605934"/>
                </a:lnTo>
                <a:lnTo>
                  <a:pt x="703364" y="572186"/>
                </a:lnTo>
                <a:lnTo>
                  <a:pt x="711708" y="530860"/>
                </a:lnTo>
                <a:lnTo>
                  <a:pt x="711708" y="106172"/>
                </a:lnTo>
                <a:lnTo>
                  <a:pt x="703364" y="64845"/>
                </a:lnTo>
                <a:lnTo>
                  <a:pt x="680610" y="31097"/>
                </a:lnTo>
                <a:lnTo>
                  <a:pt x="646862" y="8343"/>
                </a:lnTo>
                <a:lnTo>
                  <a:pt x="605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734" y="2160037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Roboto"/>
                <a:cs typeface="Roboto"/>
              </a:rPr>
              <a:t>01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212" y="3070863"/>
            <a:ext cx="5169535" cy="722630"/>
          </a:xfrm>
          <a:custGeom>
            <a:avLst/>
            <a:gdLst/>
            <a:ahLst/>
            <a:cxnLst/>
            <a:rect l="l" t="t" r="r" b="b"/>
            <a:pathLst>
              <a:path w="5169535" h="722629">
                <a:moveTo>
                  <a:pt x="5049012" y="0"/>
                </a:moveTo>
                <a:lnTo>
                  <a:pt x="120396" y="0"/>
                </a:lnTo>
                <a:lnTo>
                  <a:pt x="73530" y="9460"/>
                </a:lnTo>
                <a:lnTo>
                  <a:pt x="35261" y="35261"/>
                </a:lnTo>
                <a:lnTo>
                  <a:pt x="9460" y="73530"/>
                </a:lnTo>
                <a:lnTo>
                  <a:pt x="0" y="120396"/>
                </a:lnTo>
                <a:lnTo>
                  <a:pt x="0" y="601967"/>
                </a:lnTo>
                <a:lnTo>
                  <a:pt x="9460" y="648834"/>
                </a:lnTo>
                <a:lnTo>
                  <a:pt x="35261" y="687108"/>
                </a:lnTo>
                <a:lnTo>
                  <a:pt x="73530" y="712913"/>
                </a:lnTo>
                <a:lnTo>
                  <a:pt x="120396" y="722376"/>
                </a:lnTo>
                <a:lnTo>
                  <a:pt x="5049012" y="722376"/>
                </a:lnTo>
                <a:lnTo>
                  <a:pt x="5095877" y="712913"/>
                </a:lnTo>
                <a:lnTo>
                  <a:pt x="5134146" y="687108"/>
                </a:lnTo>
                <a:lnTo>
                  <a:pt x="5159947" y="648834"/>
                </a:lnTo>
                <a:lnTo>
                  <a:pt x="5169408" y="601967"/>
                </a:lnTo>
                <a:lnTo>
                  <a:pt x="5169408" y="120396"/>
                </a:lnTo>
                <a:lnTo>
                  <a:pt x="5159947" y="73530"/>
                </a:lnTo>
                <a:lnTo>
                  <a:pt x="5134146" y="35261"/>
                </a:lnTo>
                <a:lnTo>
                  <a:pt x="5095877" y="9460"/>
                </a:lnTo>
                <a:lnTo>
                  <a:pt x="504901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5059" y="3234903"/>
            <a:ext cx="2226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FFFFFF"/>
                </a:solidFill>
                <a:latin typeface="Calibri Light"/>
                <a:cs typeface="Calibri Light"/>
              </a:rPr>
              <a:t>What</a:t>
            </a:r>
            <a:r>
              <a:rPr sz="22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 Light"/>
                <a:cs typeface="Calibri Light"/>
              </a:rPr>
              <a:t>are</a:t>
            </a:r>
            <a:r>
              <a:rPr sz="22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 Light"/>
                <a:cs typeface="Calibri Light"/>
              </a:rPr>
              <a:t>Chatbots?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359" y="3113533"/>
            <a:ext cx="711835" cy="637540"/>
          </a:xfrm>
          <a:custGeom>
            <a:avLst/>
            <a:gdLst/>
            <a:ahLst/>
            <a:cxnLst/>
            <a:rect l="l" t="t" r="r" b="b"/>
            <a:pathLst>
              <a:path w="711835" h="637539">
                <a:moveTo>
                  <a:pt x="605536" y="0"/>
                </a:moveTo>
                <a:lnTo>
                  <a:pt x="106172" y="0"/>
                </a:lnTo>
                <a:lnTo>
                  <a:pt x="64845" y="8343"/>
                </a:lnTo>
                <a:lnTo>
                  <a:pt x="31097" y="31097"/>
                </a:lnTo>
                <a:lnTo>
                  <a:pt x="8343" y="64845"/>
                </a:lnTo>
                <a:lnTo>
                  <a:pt x="0" y="106172"/>
                </a:lnTo>
                <a:lnTo>
                  <a:pt x="0" y="530860"/>
                </a:lnTo>
                <a:lnTo>
                  <a:pt x="8343" y="572186"/>
                </a:lnTo>
                <a:lnTo>
                  <a:pt x="31097" y="605934"/>
                </a:lnTo>
                <a:lnTo>
                  <a:pt x="64845" y="628688"/>
                </a:lnTo>
                <a:lnTo>
                  <a:pt x="106172" y="637032"/>
                </a:lnTo>
                <a:lnTo>
                  <a:pt x="605536" y="637032"/>
                </a:lnTo>
                <a:lnTo>
                  <a:pt x="646862" y="628688"/>
                </a:lnTo>
                <a:lnTo>
                  <a:pt x="680610" y="605934"/>
                </a:lnTo>
                <a:lnTo>
                  <a:pt x="703364" y="572186"/>
                </a:lnTo>
                <a:lnTo>
                  <a:pt x="711708" y="530860"/>
                </a:lnTo>
                <a:lnTo>
                  <a:pt x="711708" y="106172"/>
                </a:lnTo>
                <a:lnTo>
                  <a:pt x="703364" y="64845"/>
                </a:lnTo>
                <a:lnTo>
                  <a:pt x="680610" y="31097"/>
                </a:lnTo>
                <a:lnTo>
                  <a:pt x="646862" y="8343"/>
                </a:lnTo>
                <a:lnTo>
                  <a:pt x="605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2734" y="3222711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Roboto"/>
                <a:cs typeface="Roboto"/>
              </a:rPr>
              <a:t>02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2355" y="4133091"/>
            <a:ext cx="5169535" cy="722630"/>
          </a:xfrm>
          <a:custGeom>
            <a:avLst/>
            <a:gdLst/>
            <a:ahLst/>
            <a:cxnLst/>
            <a:rect l="l" t="t" r="r" b="b"/>
            <a:pathLst>
              <a:path w="5169535" h="722629">
                <a:moveTo>
                  <a:pt x="5049012" y="0"/>
                </a:moveTo>
                <a:lnTo>
                  <a:pt x="120396" y="0"/>
                </a:lnTo>
                <a:lnTo>
                  <a:pt x="73530" y="9460"/>
                </a:lnTo>
                <a:lnTo>
                  <a:pt x="35261" y="35261"/>
                </a:lnTo>
                <a:lnTo>
                  <a:pt x="9460" y="73530"/>
                </a:lnTo>
                <a:lnTo>
                  <a:pt x="0" y="120396"/>
                </a:lnTo>
                <a:lnTo>
                  <a:pt x="0" y="601967"/>
                </a:lnTo>
                <a:lnTo>
                  <a:pt x="9460" y="648834"/>
                </a:lnTo>
                <a:lnTo>
                  <a:pt x="35261" y="687108"/>
                </a:lnTo>
                <a:lnTo>
                  <a:pt x="73530" y="712913"/>
                </a:lnTo>
                <a:lnTo>
                  <a:pt x="120396" y="722376"/>
                </a:lnTo>
                <a:lnTo>
                  <a:pt x="5049012" y="722376"/>
                </a:lnTo>
                <a:lnTo>
                  <a:pt x="5095877" y="712913"/>
                </a:lnTo>
                <a:lnTo>
                  <a:pt x="5134146" y="687108"/>
                </a:lnTo>
                <a:lnTo>
                  <a:pt x="5159947" y="648834"/>
                </a:lnTo>
                <a:lnTo>
                  <a:pt x="5169408" y="601967"/>
                </a:lnTo>
                <a:lnTo>
                  <a:pt x="5169408" y="120396"/>
                </a:lnTo>
                <a:lnTo>
                  <a:pt x="5159947" y="73530"/>
                </a:lnTo>
                <a:lnTo>
                  <a:pt x="5134146" y="35261"/>
                </a:lnTo>
                <a:lnTo>
                  <a:pt x="5095877" y="9460"/>
                </a:lnTo>
                <a:lnTo>
                  <a:pt x="504901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5669" y="4297577"/>
            <a:ext cx="2684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FFFFFF"/>
                </a:solidFill>
                <a:latin typeface="Calibri Light"/>
                <a:cs typeface="Calibri Light"/>
              </a:rPr>
              <a:t>What</a:t>
            </a:r>
            <a:r>
              <a:rPr sz="22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sz="22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 Light"/>
                <a:cs typeface="Calibri Light"/>
              </a:rPr>
              <a:t>Microsoft</a:t>
            </a:r>
            <a:r>
              <a:rPr sz="22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 Light"/>
                <a:cs typeface="Calibri Light"/>
              </a:rPr>
              <a:t>Azure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504" y="4175762"/>
            <a:ext cx="711835" cy="637540"/>
          </a:xfrm>
          <a:custGeom>
            <a:avLst/>
            <a:gdLst/>
            <a:ahLst/>
            <a:cxnLst/>
            <a:rect l="l" t="t" r="r" b="b"/>
            <a:pathLst>
              <a:path w="711835" h="637539">
                <a:moveTo>
                  <a:pt x="605536" y="0"/>
                </a:moveTo>
                <a:lnTo>
                  <a:pt x="106172" y="0"/>
                </a:lnTo>
                <a:lnTo>
                  <a:pt x="64845" y="8343"/>
                </a:lnTo>
                <a:lnTo>
                  <a:pt x="31097" y="31097"/>
                </a:lnTo>
                <a:lnTo>
                  <a:pt x="8343" y="64845"/>
                </a:lnTo>
                <a:lnTo>
                  <a:pt x="0" y="106171"/>
                </a:lnTo>
                <a:lnTo>
                  <a:pt x="0" y="530859"/>
                </a:lnTo>
                <a:lnTo>
                  <a:pt x="8343" y="572186"/>
                </a:lnTo>
                <a:lnTo>
                  <a:pt x="31097" y="605934"/>
                </a:lnTo>
                <a:lnTo>
                  <a:pt x="64845" y="628688"/>
                </a:lnTo>
                <a:lnTo>
                  <a:pt x="106172" y="637031"/>
                </a:lnTo>
                <a:lnTo>
                  <a:pt x="605536" y="637031"/>
                </a:lnTo>
                <a:lnTo>
                  <a:pt x="646862" y="628688"/>
                </a:lnTo>
                <a:lnTo>
                  <a:pt x="680610" y="605934"/>
                </a:lnTo>
                <a:lnTo>
                  <a:pt x="703364" y="572186"/>
                </a:lnTo>
                <a:lnTo>
                  <a:pt x="711708" y="530859"/>
                </a:lnTo>
                <a:lnTo>
                  <a:pt x="711708" y="106171"/>
                </a:lnTo>
                <a:lnTo>
                  <a:pt x="703364" y="64845"/>
                </a:lnTo>
                <a:lnTo>
                  <a:pt x="680610" y="31097"/>
                </a:lnTo>
                <a:lnTo>
                  <a:pt x="646862" y="8343"/>
                </a:lnTo>
                <a:lnTo>
                  <a:pt x="605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1975" y="4285384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Roboto"/>
                <a:cs typeface="Roboto"/>
              </a:rPr>
              <a:t>03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355" y="5204463"/>
            <a:ext cx="5169535" cy="722630"/>
          </a:xfrm>
          <a:custGeom>
            <a:avLst/>
            <a:gdLst/>
            <a:ahLst/>
            <a:cxnLst/>
            <a:rect l="l" t="t" r="r" b="b"/>
            <a:pathLst>
              <a:path w="5169535" h="722629">
                <a:moveTo>
                  <a:pt x="5049012" y="0"/>
                </a:moveTo>
                <a:lnTo>
                  <a:pt x="120396" y="0"/>
                </a:lnTo>
                <a:lnTo>
                  <a:pt x="73530" y="9460"/>
                </a:lnTo>
                <a:lnTo>
                  <a:pt x="35261" y="35261"/>
                </a:lnTo>
                <a:lnTo>
                  <a:pt x="9460" y="73530"/>
                </a:lnTo>
                <a:lnTo>
                  <a:pt x="0" y="120396"/>
                </a:lnTo>
                <a:lnTo>
                  <a:pt x="0" y="601967"/>
                </a:lnTo>
                <a:lnTo>
                  <a:pt x="9460" y="648834"/>
                </a:lnTo>
                <a:lnTo>
                  <a:pt x="35261" y="687108"/>
                </a:lnTo>
                <a:lnTo>
                  <a:pt x="73530" y="712913"/>
                </a:lnTo>
                <a:lnTo>
                  <a:pt x="120396" y="722376"/>
                </a:lnTo>
                <a:lnTo>
                  <a:pt x="5049012" y="722376"/>
                </a:lnTo>
                <a:lnTo>
                  <a:pt x="5095877" y="712913"/>
                </a:lnTo>
                <a:lnTo>
                  <a:pt x="5134146" y="687108"/>
                </a:lnTo>
                <a:lnTo>
                  <a:pt x="5159947" y="648834"/>
                </a:lnTo>
                <a:lnTo>
                  <a:pt x="5169408" y="601967"/>
                </a:lnTo>
                <a:lnTo>
                  <a:pt x="5169408" y="120396"/>
                </a:lnTo>
                <a:lnTo>
                  <a:pt x="5159947" y="73530"/>
                </a:lnTo>
                <a:lnTo>
                  <a:pt x="5134146" y="35261"/>
                </a:lnTo>
                <a:lnTo>
                  <a:pt x="5095877" y="9460"/>
                </a:lnTo>
                <a:lnTo>
                  <a:pt x="504901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69937" y="5368238"/>
            <a:ext cx="1953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FFFFFF"/>
                </a:solidFill>
                <a:latin typeface="Calibri Light"/>
                <a:cs typeface="Calibri Light"/>
              </a:rPr>
              <a:t>Azure</a:t>
            </a:r>
            <a:r>
              <a:rPr sz="22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 Light"/>
                <a:cs typeface="Calibri Light"/>
              </a:rPr>
              <a:t>Bot</a:t>
            </a:r>
            <a:r>
              <a:rPr sz="22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 Light"/>
                <a:cs typeface="Calibri Light"/>
              </a:rPr>
              <a:t>Service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504" y="5247134"/>
            <a:ext cx="711835" cy="637540"/>
          </a:xfrm>
          <a:custGeom>
            <a:avLst/>
            <a:gdLst/>
            <a:ahLst/>
            <a:cxnLst/>
            <a:rect l="l" t="t" r="r" b="b"/>
            <a:pathLst>
              <a:path w="711835" h="637539">
                <a:moveTo>
                  <a:pt x="605536" y="0"/>
                </a:moveTo>
                <a:lnTo>
                  <a:pt x="106172" y="0"/>
                </a:lnTo>
                <a:lnTo>
                  <a:pt x="64845" y="8343"/>
                </a:lnTo>
                <a:lnTo>
                  <a:pt x="31097" y="31097"/>
                </a:lnTo>
                <a:lnTo>
                  <a:pt x="8343" y="64845"/>
                </a:lnTo>
                <a:lnTo>
                  <a:pt x="0" y="106171"/>
                </a:lnTo>
                <a:lnTo>
                  <a:pt x="0" y="530859"/>
                </a:lnTo>
                <a:lnTo>
                  <a:pt x="8343" y="572186"/>
                </a:lnTo>
                <a:lnTo>
                  <a:pt x="31097" y="605934"/>
                </a:lnTo>
                <a:lnTo>
                  <a:pt x="64845" y="628688"/>
                </a:lnTo>
                <a:lnTo>
                  <a:pt x="106172" y="637031"/>
                </a:lnTo>
                <a:lnTo>
                  <a:pt x="605536" y="637031"/>
                </a:lnTo>
                <a:lnTo>
                  <a:pt x="646862" y="628688"/>
                </a:lnTo>
                <a:lnTo>
                  <a:pt x="680610" y="605934"/>
                </a:lnTo>
                <a:lnTo>
                  <a:pt x="703364" y="572186"/>
                </a:lnTo>
                <a:lnTo>
                  <a:pt x="711708" y="530859"/>
                </a:lnTo>
                <a:lnTo>
                  <a:pt x="711708" y="106171"/>
                </a:lnTo>
                <a:lnTo>
                  <a:pt x="703364" y="64845"/>
                </a:lnTo>
                <a:lnTo>
                  <a:pt x="680610" y="31097"/>
                </a:lnTo>
                <a:lnTo>
                  <a:pt x="646862" y="8343"/>
                </a:lnTo>
                <a:lnTo>
                  <a:pt x="605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1975" y="5356047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Roboto"/>
                <a:cs typeface="Roboto"/>
              </a:rPr>
              <a:t>04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747" y="1600200"/>
            <a:ext cx="4037063" cy="43007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795" y="2910332"/>
            <a:ext cx="68364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Evolution </a:t>
            </a:r>
            <a:r>
              <a:rPr dirty="0"/>
              <a:t>of</a:t>
            </a:r>
            <a:r>
              <a:rPr spc="-15" dirty="0"/>
              <a:t> Chatbots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554" y="1143761"/>
            <a:ext cx="10947400" cy="0"/>
          </a:xfrm>
          <a:custGeom>
            <a:avLst/>
            <a:gdLst/>
            <a:ahLst/>
            <a:cxnLst/>
            <a:rect l="l" t="t" r="r" b="b"/>
            <a:pathLst>
              <a:path w="10947400">
                <a:moveTo>
                  <a:pt x="0" y="0"/>
                </a:moveTo>
                <a:lnTo>
                  <a:pt x="10947400" y="0"/>
                </a:lnTo>
              </a:path>
            </a:pathLst>
          </a:custGeom>
          <a:ln w="28956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88" y="368468"/>
            <a:ext cx="5708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" dirty="0">
                <a:solidFill>
                  <a:srgbClr val="4471C4"/>
                </a:solidFill>
                <a:latin typeface="Calibri Light"/>
                <a:cs typeface="Calibri Light"/>
              </a:rPr>
              <a:t>Evolution</a:t>
            </a:r>
            <a:r>
              <a:rPr sz="4000" b="0" spc="-12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15" dirty="0">
                <a:solidFill>
                  <a:srgbClr val="4471C4"/>
                </a:solidFill>
                <a:latin typeface="Calibri Light"/>
                <a:cs typeface="Calibri Light"/>
              </a:rPr>
              <a:t>of</a:t>
            </a:r>
            <a:r>
              <a:rPr sz="4000" b="0" spc="-8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40" dirty="0">
                <a:solidFill>
                  <a:srgbClr val="4471C4"/>
                </a:solidFill>
                <a:latin typeface="Calibri Light"/>
                <a:cs typeface="Calibri Light"/>
              </a:rPr>
              <a:t>Communication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12" y="4415028"/>
            <a:ext cx="3390887" cy="2116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1704" y="4128515"/>
            <a:ext cx="2926079" cy="272948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076971" y="1258824"/>
            <a:ext cx="8855075" cy="2981325"/>
            <a:chOff x="2076971" y="1258824"/>
            <a:chExt cx="8855075" cy="29813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1623" y="1258824"/>
              <a:ext cx="3421379" cy="29809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31652" y="2359026"/>
              <a:ext cx="1884680" cy="652145"/>
            </a:xfrm>
            <a:custGeom>
              <a:avLst/>
              <a:gdLst/>
              <a:ahLst/>
              <a:cxnLst/>
              <a:rect l="l" t="t" r="r" b="b"/>
              <a:pathLst>
                <a:path w="1884679" h="652144">
                  <a:moveTo>
                    <a:pt x="879333" y="0"/>
                  </a:moveTo>
                  <a:lnTo>
                    <a:pt x="831074" y="1480"/>
                  </a:lnTo>
                  <a:lnTo>
                    <a:pt x="782643" y="4675"/>
                  </a:lnTo>
                  <a:lnTo>
                    <a:pt x="734091" y="9593"/>
                  </a:lnTo>
                  <a:lnTo>
                    <a:pt x="685474" y="16241"/>
                  </a:lnTo>
                  <a:lnTo>
                    <a:pt x="636843" y="24625"/>
                  </a:lnTo>
                  <a:lnTo>
                    <a:pt x="588254" y="34753"/>
                  </a:lnTo>
                  <a:lnTo>
                    <a:pt x="539760" y="46631"/>
                  </a:lnTo>
                  <a:lnTo>
                    <a:pt x="491415" y="60267"/>
                  </a:lnTo>
                  <a:lnTo>
                    <a:pt x="443272" y="75668"/>
                  </a:lnTo>
                  <a:lnTo>
                    <a:pt x="395385" y="92840"/>
                  </a:lnTo>
                  <a:lnTo>
                    <a:pt x="347807" y="111792"/>
                  </a:lnTo>
                  <a:lnTo>
                    <a:pt x="300593" y="132529"/>
                  </a:lnTo>
                  <a:lnTo>
                    <a:pt x="253796" y="155060"/>
                  </a:lnTo>
                  <a:lnTo>
                    <a:pt x="0" y="282758"/>
                  </a:lnTo>
                  <a:lnTo>
                    <a:pt x="46795" y="260228"/>
                  </a:lnTo>
                  <a:lnTo>
                    <a:pt x="94009" y="239490"/>
                  </a:lnTo>
                  <a:lnTo>
                    <a:pt x="141585" y="220538"/>
                  </a:lnTo>
                  <a:lnTo>
                    <a:pt x="189472" y="203366"/>
                  </a:lnTo>
                  <a:lnTo>
                    <a:pt x="237614" y="187965"/>
                  </a:lnTo>
                  <a:lnTo>
                    <a:pt x="285959" y="174328"/>
                  </a:lnTo>
                  <a:lnTo>
                    <a:pt x="334453" y="162450"/>
                  </a:lnTo>
                  <a:lnTo>
                    <a:pt x="383041" y="152322"/>
                  </a:lnTo>
                  <a:lnTo>
                    <a:pt x="431671" y="143938"/>
                  </a:lnTo>
                  <a:lnTo>
                    <a:pt x="480289" y="137290"/>
                  </a:lnTo>
                  <a:lnTo>
                    <a:pt x="528840" y="132371"/>
                  </a:lnTo>
                  <a:lnTo>
                    <a:pt x="577271" y="129175"/>
                  </a:lnTo>
                  <a:lnTo>
                    <a:pt x="625530" y="127695"/>
                  </a:lnTo>
                  <a:lnTo>
                    <a:pt x="673560" y="127922"/>
                  </a:lnTo>
                  <a:lnTo>
                    <a:pt x="721310" y="129851"/>
                  </a:lnTo>
                  <a:lnTo>
                    <a:pt x="768725" y="133474"/>
                  </a:lnTo>
                  <a:lnTo>
                    <a:pt x="815752" y="138784"/>
                  </a:lnTo>
                  <a:lnTo>
                    <a:pt x="862337" y="145775"/>
                  </a:lnTo>
                  <a:lnTo>
                    <a:pt x="908426" y="154438"/>
                  </a:lnTo>
                  <a:lnTo>
                    <a:pt x="953966" y="164768"/>
                  </a:lnTo>
                  <a:lnTo>
                    <a:pt x="998902" y="176756"/>
                  </a:lnTo>
                  <a:lnTo>
                    <a:pt x="1043182" y="190396"/>
                  </a:lnTo>
                  <a:lnTo>
                    <a:pt x="1086751" y="205681"/>
                  </a:lnTo>
                  <a:lnTo>
                    <a:pt x="1129556" y="222604"/>
                  </a:lnTo>
                  <a:lnTo>
                    <a:pt x="1171543" y="241157"/>
                  </a:lnTo>
                  <a:lnTo>
                    <a:pt x="1212658" y="261334"/>
                  </a:lnTo>
                  <a:lnTo>
                    <a:pt x="1252848" y="283128"/>
                  </a:lnTo>
                  <a:lnTo>
                    <a:pt x="1292059" y="306532"/>
                  </a:lnTo>
                  <a:lnTo>
                    <a:pt x="1330237" y="331537"/>
                  </a:lnTo>
                  <a:lnTo>
                    <a:pt x="1367328" y="358139"/>
                  </a:lnTo>
                  <a:lnTo>
                    <a:pt x="1403280" y="386328"/>
                  </a:lnTo>
                  <a:lnTo>
                    <a:pt x="1438037" y="416099"/>
                  </a:lnTo>
                  <a:lnTo>
                    <a:pt x="1471547" y="447445"/>
                  </a:lnTo>
                  <a:lnTo>
                    <a:pt x="1503756" y="480357"/>
                  </a:lnTo>
                  <a:lnTo>
                    <a:pt x="1376857" y="544200"/>
                  </a:lnTo>
                  <a:lnTo>
                    <a:pt x="1795106" y="651820"/>
                  </a:lnTo>
                  <a:lnTo>
                    <a:pt x="1884464" y="288816"/>
                  </a:lnTo>
                  <a:lnTo>
                    <a:pt x="1757565" y="352659"/>
                  </a:lnTo>
                  <a:lnTo>
                    <a:pt x="1725356" y="319747"/>
                  </a:lnTo>
                  <a:lnTo>
                    <a:pt x="1691845" y="288403"/>
                  </a:lnTo>
                  <a:lnTo>
                    <a:pt x="1657086" y="258633"/>
                  </a:lnTo>
                  <a:lnTo>
                    <a:pt x="1621134" y="230444"/>
                  </a:lnTo>
                  <a:lnTo>
                    <a:pt x="1584042" y="203843"/>
                  </a:lnTo>
                  <a:lnTo>
                    <a:pt x="1545864" y="178838"/>
                  </a:lnTo>
                  <a:lnTo>
                    <a:pt x="1506652" y="155435"/>
                  </a:lnTo>
                  <a:lnTo>
                    <a:pt x="1466462" y="133641"/>
                  </a:lnTo>
                  <a:lnTo>
                    <a:pt x="1425347" y="113464"/>
                  </a:lnTo>
                  <a:lnTo>
                    <a:pt x="1383360" y="94911"/>
                  </a:lnTo>
                  <a:lnTo>
                    <a:pt x="1340555" y="77988"/>
                  </a:lnTo>
                  <a:lnTo>
                    <a:pt x="1296985" y="62703"/>
                  </a:lnTo>
                  <a:lnTo>
                    <a:pt x="1252706" y="49063"/>
                  </a:lnTo>
                  <a:lnTo>
                    <a:pt x="1207769" y="37074"/>
                  </a:lnTo>
                  <a:lnTo>
                    <a:pt x="1162229" y="26745"/>
                  </a:lnTo>
                  <a:lnTo>
                    <a:pt x="1116140" y="18081"/>
                  </a:lnTo>
                  <a:lnTo>
                    <a:pt x="1069555" y="11091"/>
                  </a:lnTo>
                  <a:lnTo>
                    <a:pt x="1022529" y="5780"/>
                  </a:lnTo>
                  <a:lnTo>
                    <a:pt x="975113" y="2157"/>
                  </a:lnTo>
                  <a:lnTo>
                    <a:pt x="927363" y="228"/>
                  </a:lnTo>
                  <a:lnTo>
                    <a:pt x="87933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6971" y="2584058"/>
              <a:ext cx="885190" cy="1655445"/>
            </a:xfrm>
            <a:custGeom>
              <a:avLst/>
              <a:gdLst/>
              <a:ahLst/>
              <a:cxnLst/>
              <a:rect l="l" t="t" r="r" b="b"/>
              <a:pathLst>
                <a:path w="885189" h="1655445">
                  <a:moveTo>
                    <a:pt x="884658" y="0"/>
                  </a:moveTo>
                  <a:lnTo>
                    <a:pt x="818994" y="27284"/>
                  </a:lnTo>
                  <a:lnTo>
                    <a:pt x="754673" y="57721"/>
                  </a:lnTo>
                  <a:lnTo>
                    <a:pt x="709611" y="81355"/>
                  </a:lnTo>
                  <a:lnTo>
                    <a:pt x="665756" y="106283"/>
                  </a:lnTo>
                  <a:lnTo>
                    <a:pt x="623126" y="132461"/>
                  </a:lnTo>
                  <a:lnTo>
                    <a:pt x="581740" y="159845"/>
                  </a:lnTo>
                  <a:lnTo>
                    <a:pt x="541616" y="188391"/>
                  </a:lnTo>
                  <a:lnTo>
                    <a:pt x="502771" y="218053"/>
                  </a:lnTo>
                  <a:lnTo>
                    <a:pt x="465223" y="248788"/>
                  </a:lnTo>
                  <a:lnTo>
                    <a:pt x="428990" y="280551"/>
                  </a:lnTo>
                  <a:lnTo>
                    <a:pt x="394091" y="313298"/>
                  </a:lnTo>
                  <a:lnTo>
                    <a:pt x="360543" y="346985"/>
                  </a:lnTo>
                  <a:lnTo>
                    <a:pt x="328364" y="381566"/>
                  </a:lnTo>
                  <a:lnTo>
                    <a:pt x="297573" y="416998"/>
                  </a:lnTo>
                  <a:lnTo>
                    <a:pt x="268186" y="453236"/>
                  </a:lnTo>
                  <a:lnTo>
                    <a:pt x="240223" y="490235"/>
                  </a:lnTo>
                  <a:lnTo>
                    <a:pt x="213701" y="527953"/>
                  </a:lnTo>
                  <a:lnTo>
                    <a:pt x="188638" y="566343"/>
                  </a:lnTo>
                  <a:lnTo>
                    <a:pt x="165052" y="605362"/>
                  </a:lnTo>
                  <a:lnTo>
                    <a:pt x="142960" y="644965"/>
                  </a:lnTo>
                  <a:lnTo>
                    <a:pt x="122382" y="685108"/>
                  </a:lnTo>
                  <a:lnTo>
                    <a:pt x="103335" y="725746"/>
                  </a:lnTo>
                  <a:lnTo>
                    <a:pt x="85837" y="766835"/>
                  </a:lnTo>
                  <a:lnTo>
                    <a:pt x="69906" y="808331"/>
                  </a:lnTo>
                  <a:lnTo>
                    <a:pt x="55559" y="850189"/>
                  </a:lnTo>
                  <a:lnTo>
                    <a:pt x="42816" y="892365"/>
                  </a:lnTo>
                  <a:lnTo>
                    <a:pt x="31693" y="934814"/>
                  </a:lnTo>
                  <a:lnTo>
                    <a:pt x="22209" y="977493"/>
                  </a:lnTo>
                  <a:lnTo>
                    <a:pt x="14382" y="1020356"/>
                  </a:lnTo>
                  <a:lnTo>
                    <a:pt x="8229" y="1063359"/>
                  </a:lnTo>
                  <a:lnTo>
                    <a:pt x="3769" y="1106458"/>
                  </a:lnTo>
                  <a:lnTo>
                    <a:pt x="1020" y="1149608"/>
                  </a:lnTo>
                  <a:lnTo>
                    <a:pt x="0" y="1192766"/>
                  </a:lnTo>
                  <a:lnTo>
                    <a:pt x="726" y="1235886"/>
                  </a:lnTo>
                  <a:lnTo>
                    <a:pt x="3216" y="1278925"/>
                  </a:lnTo>
                  <a:lnTo>
                    <a:pt x="7489" y="1321837"/>
                  </a:lnTo>
                  <a:lnTo>
                    <a:pt x="13563" y="1364579"/>
                  </a:lnTo>
                  <a:lnTo>
                    <a:pt x="21455" y="1407105"/>
                  </a:lnTo>
                  <a:lnTo>
                    <a:pt x="31183" y="1449373"/>
                  </a:lnTo>
                  <a:lnTo>
                    <a:pt x="42766" y="1491337"/>
                  </a:lnTo>
                  <a:lnTo>
                    <a:pt x="56222" y="1532952"/>
                  </a:lnTo>
                  <a:lnTo>
                    <a:pt x="71567" y="1574176"/>
                  </a:lnTo>
                  <a:lnTo>
                    <a:pt x="88821" y="1614962"/>
                  </a:lnTo>
                  <a:lnTo>
                    <a:pt x="108002" y="1655267"/>
                  </a:lnTo>
                  <a:lnTo>
                    <a:pt x="361799" y="1527568"/>
                  </a:lnTo>
                  <a:lnTo>
                    <a:pt x="342246" y="1486420"/>
                  </a:lnTo>
                  <a:lnTo>
                    <a:pt x="324694" y="1444737"/>
                  </a:lnTo>
                  <a:lnTo>
                    <a:pt x="309128" y="1402568"/>
                  </a:lnTo>
                  <a:lnTo>
                    <a:pt x="295529" y="1359962"/>
                  </a:lnTo>
                  <a:lnTo>
                    <a:pt x="283881" y="1316968"/>
                  </a:lnTo>
                  <a:lnTo>
                    <a:pt x="274167" y="1273634"/>
                  </a:lnTo>
                  <a:lnTo>
                    <a:pt x="266372" y="1230009"/>
                  </a:lnTo>
                  <a:lnTo>
                    <a:pt x="260477" y="1186143"/>
                  </a:lnTo>
                  <a:lnTo>
                    <a:pt x="256467" y="1142083"/>
                  </a:lnTo>
                  <a:lnTo>
                    <a:pt x="254324" y="1097880"/>
                  </a:lnTo>
                  <a:lnTo>
                    <a:pt x="254032" y="1053581"/>
                  </a:lnTo>
                  <a:lnTo>
                    <a:pt x="255574" y="1009236"/>
                  </a:lnTo>
                  <a:lnTo>
                    <a:pt x="258933" y="964893"/>
                  </a:lnTo>
                  <a:lnTo>
                    <a:pt x="264093" y="920602"/>
                  </a:lnTo>
                  <a:lnTo>
                    <a:pt x="271037" y="876411"/>
                  </a:lnTo>
                  <a:lnTo>
                    <a:pt x="279749" y="832368"/>
                  </a:lnTo>
                  <a:lnTo>
                    <a:pt x="290210" y="788524"/>
                  </a:lnTo>
                  <a:lnTo>
                    <a:pt x="302406" y="744926"/>
                  </a:lnTo>
                  <a:lnTo>
                    <a:pt x="316318" y="701624"/>
                  </a:lnTo>
                  <a:lnTo>
                    <a:pt x="331931" y="658666"/>
                  </a:lnTo>
                  <a:lnTo>
                    <a:pt x="349228" y="616101"/>
                  </a:lnTo>
                  <a:lnTo>
                    <a:pt x="368191" y="573979"/>
                  </a:lnTo>
                  <a:lnTo>
                    <a:pt x="388805" y="532347"/>
                  </a:lnTo>
                  <a:lnTo>
                    <a:pt x="411052" y="491255"/>
                  </a:lnTo>
                  <a:lnTo>
                    <a:pt x="434915" y="450752"/>
                  </a:lnTo>
                  <a:lnTo>
                    <a:pt x="460379" y="410886"/>
                  </a:lnTo>
                  <a:lnTo>
                    <a:pt x="487426" y="371706"/>
                  </a:lnTo>
                  <a:lnTo>
                    <a:pt x="516040" y="333262"/>
                  </a:lnTo>
                  <a:lnTo>
                    <a:pt x="546203" y="295602"/>
                  </a:lnTo>
                  <a:lnTo>
                    <a:pt x="577900" y="258774"/>
                  </a:lnTo>
                  <a:lnTo>
                    <a:pt x="611112" y="222829"/>
                  </a:lnTo>
                  <a:lnTo>
                    <a:pt x="645825" y="187813"/>
                  </a:lnTo>
                  <a:lnTo>
                    <a:pt x="682021" y="153778"/>
                  </a:lnTo>
                  <a:lnTo>
                    <a:pt x="719682" y="120770"/>
                  </a:lnTo>
                  <a:lnTo>
                    <a:pt x="758794" y="88840"/>
                  </a:lnTo>
                  <a:lnTo>
                    <a:pt x="799338" y="58035"/>
                  </a:lnTo>
                  <a:lnTo>
                    <a:pt x="841298" y="28406"/>
                  </a:lnTo>
                  <a:lnTo>
                    <a:pt x="884658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34081" y="2446836"/>
              <a:ext cx="1297940" cy="1553210"/>
            </a:xfrm>
            <a:custGeom>
              <a:avLst/>
              <a:gdLst/>
              <a:ahLst/>
              <a:cxnLst/>
              <a:rect l="l" t="t" r="r" b="b"/>
              <a:pathLst>
                <a:path w="1297940" h="1553210">
                  <a:moveTo>
                    <a:pt x="0" y="0"/>
                  </a:moveTo>
                  <a:lnTo>
                    <a:pt x="48618" y="18269"/>
                  </a:lnTo>
                  <a:lnTo>
                    <a:pt x="96229" y="38078"/>
                  </a:lnTo>
                  <a:lnTo>
                    <a:pt x="142799" y="59384"/>
                  </a:lnTo>
                  <a:lnTo>
                    <a:pt x="188297" y="82143"/>
                  </a:lnTo>
                  <a:lnTo>
                    <a:pt x="232691" y="106311"/>
                  </a:lnTo>
                  <a:lnTo>
                    <a:pt x="275949" y="131844"/>
                  </a:lnTo>
                  <a:lnTo>
                    <a:pt x="318039" y="158699"/>
                  </a:lnTo>
                  <a:lnTo>
                    <a:pt x="358928" y="186832"/>
                  </a:lnTo>
                  <a:lnTo>
                    <a:pt x="398586" y="216200"/>
                  </a:lnTo>
                  <a:lnTo>
                    <a:pt x="436979" y="246758"/>
                  </a:lnTo>
                  <a:lnTo>
                    <a:pt x="474076" y="278463"/>
                  </a:lnTo>
                  <a:lnTo>
                    <a:pt x="509845" y="311271"/>
                  </a:lnTo>
                  <a:lnTo>
                    <a:pt x="544254" y="345139"/>
                  </a:lnTo>
                  <a:lnTo>
                    <a:pt x="577271" y="380023"/>
                  </a:lnTo>
                  <a:lnTo>
                    <a:pt x="608864" y="415879"/>
                  </a:lnTo>
                  <a:lnTo>
                    <a:pt x="639001" y="452663"/>
                  </a:lnTo>
                  <a:lnTo>
                    <a:pt x="667650" y="490332"/>
                  </a:lnTo>
                  <a:lnTo>
                    <a:pt x="694778" y="528842"/>
                  </a:lnTo>
                  <a:lnTo>
                    <a:pt x="720355" y="568150"/>
                  </a:lnTo>
                  <a:lnTo>
                    <a:pt x="744347" y="608211"/>
                  </a:lnTo>
                  <a:lnTo>
                    <a:pt x="766724" y="648982"/>
                  </a:lnTo>
                  <a:lnTo>
                    <a:pt x="787452" y="690420"/>
                  </a:lnTo>
                  <a:lnTo>
                    <a:pt x="806500" y="732480"/>
                  </a:lnTo>
                  <a:lnTo>
                    <a:pt x="823836" y="775119"/>
                  </a:lnTo>
                  <a:lnTo>
                    <a:pt x="839429" y="818293"/>
                  </a:lnTo>
                  <a:lnTo>
                    <a:pt x="853245" y="861959"/>
                  </a:lnTo>
                  <a:lnTo>
                    <a:pt x="865253" y="906072"/>
                  </a:lnTo>
                  <a:lnTo>
                    <a:pt x="875421" y="950589"/>
                  </a:lnTo>
                  <a:lnTo>
                    <a:pt x="883717" y="995467"/>
                  </a:lnTo>
                  <a:lnTo>
                    <a:pt x="890109" y="1040662"/>
                  </a:lnTo>
                  <a:lnTo>
                    <a:pt x="894565" y="1086130"/>
                  </a:lnTo>
                  <a:lnTo>
                    <a:pt x="897053" y="1131826"/>
                  </a:lnTo>
                  <a:lnTo>
                    <a:pt x="897541" y="1177709"/>
                  </a:lnTo>
                  <a:lnTo>
                    <a:pt x="895997" y="1223733"/>
                  </a:lnTo>
                  <a:lnTo>
                    <a:pt x="762165" y="1176096"/>
                  </a:lnTo>
                  <a:lnTo>
                    <a:pt x="973302" y="1552841"/>
                  </a:lnTo>
                  <a:lnTo>
                    <a:pt x="1297495" y="1366672"/>
                  </a:lnTo>
                  <a:lnTo>
                    <a:pt x="1163662" y="1319021"/>
                  </a:lnTo>
                  <a:lnTo>
                    <a:pt x="1165206" y="1272997"/>
                  </a:lnTo>
                  <a:lnTo>
                    <a:pt x="1164718" y="1227115"/>
                  </a:lnTo>
                  <a:lnTo>
                    <a:pt x="1162230" y="1181418"/>
                  </a:lnTo>
                  <a:lnTo>
                    <a:pt x="1157774" y="1135950"/>
                  </a:lnTo>
                  <a:lnTo>
                    <a:pt x="1151382" y="1090755"/>
                  </a:lnTo>
                  <a:lnTo>
                    <a:pt x="1143086" y="1045878"/>
                  </a:lnTo>
                  <a:lnTo>
                    <a:pt x="1132918" y="1001360"/>
                  </a:lnTo>
                  <a:lnTo>
                    <a:pt x="1120910" y="957247"/>
                  </a:lnTo>
                  <a:lnTo>
                    <a:pt x="1107094" y="913581"/>
                  </a:lnTo>
                  <a:lnTo>
                    <a:pt x="1091501" y="870407"/>
                  </a:lnTo>
                  <a:lnTo>
                    <a:pt x="1074165" y="827768"/>
                  </a:lnTo>
                  <a:lnTo>
                    <a:pt x="1055117" y="785708"/>
                  </a:lnTo>
                  <a:lnTo>
                    <a:pt x="1034388" y="744270"/>
                  </a:lnTo>
                  <a:lnTo>
                    <a:pt x="1012011" y="703499"/>
                  </a:lnTo>
                  <a:lnTo>
                    <a:pt x="988019" y="663438"/>
                  </a:lnTo>
                  <a:lnTo>
                    <a:pt x="962442" y="624130"/>
                  </a:lnTo>
                  <a:lnTo>
                    <a:pt x="935313" y="585620"/>
                  </a:lnTo>
                  <a:lnTo>
                    <a:pt x="906664" y="547951"/>
                  </a:lnTo>
                  <a:lnTo>
                    <a:pt x="876527" y="511167"/>
                  </a:lnTo>
                  <a:lnTo>
                    <a:pt x="844934" y="475311"/>
                  </a:lnTo>
                  <a:lnTo>
                    <a:pt x="811917" y="440427"/>
                  </a:lnTo>
                  <a:lnTo>
                    <a:pt x="777507" y="406559"/>
                  </a:lnTo>
                  <a:lnTo>
                    <a:pt x="741738" y="373751"/>
                  </a:lnTo>
                  <a:lnTo>
                    <a:pt x="704640" y="342046"/>
                  </a:lnTo>
                  <a:lnTo>
                    <a:pt x="666246" y="311488"/>
                  </a:lnTo>
                  <a:lnTo>
                    <a:pt x="626588" y="282120"/>
                  </a:lnTo>
                  <a:lnTo>
                    <a:pt x="585697" y="253987"/>
                  </a:lnTo>
                  <a:lnTo>
                    <a:pt x="543607" y="227132"/>
                  </a:lnTo>
                  <a:lnTo>
                    <a:pt x="500348" y="201599"/>
                  </a:lnTo>
                  <a:lnTo>
                    <a:pt x="455953" y="177431"/>
                  </a:lnTo>
                  <a:lnTo>
                    <a:pt x="410454" y="154672"/>
                  </a:lnTo>
                  <a:lnTo>
                    <a:pt x="363883" y="133366"/>
                  </a:lnTo>
                  <a:lnTo>
                    <a:pt x="316272" y="113557"/>
                  </a:lnTo>
                  <a:lnTo>
                    <a:pt x="267652" y="95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2290" y="2361713"/>
              <a:ext cx="1733550" cy="816610"/>
            </a:xfrm>
            <a:custGeom>
              <a:avLst/>
              <a:gdLst/>
              <a:ahLst/>
              <a:cxnLst/>
              <a:rect l="l" t="t" r="r" b="b"/>
              <a:pathLst>
                <a:path w="1733550" h="816610">
                  <a:moveTo>
                    <a:pt x="1120370" y="0"/>
                  </a:moveTo>
                  <a:lnTo>
                    <a:pt x="1073137" y="624"/>
                  </a:lnTo>
                  <a:lnTo>
                    <a:pt x="1026248" y="2839"/>
                  </a:lnTo>
                  <a:lnTo>
                    <a:pt x="979746" y="6627"/>
                  </a:lnTo>
                  <a:lnTo>
                    <a:pt x="933677" y="11971"/>
                  </a:lnTo>
                  <a:lnTo>
                    <a:pt x="888085" y="18851"/>
                  </a:lnTo>
                  <a:lnTo>
                    <a:pt x="843014" y="27252"/>
                  </a:lnTo>
                  <a:lnTo>
                    <a:pt x="798509" y="37155"/>
                  </a:lnTo>
                  <a:lnTo>
                    <a:pt x="754614" y="48542"/>
                  </a:lnTo>
                  <a:lnTo>
                    <a:pt x="711375" y="61396"/>
                  </a:lnTo>
                  <a:lnTo>
                    <a:pt x="668834" y="75699"/>
                  </a:lnTo>
                  <a:lnTo>
                    <a:pt x="627038" y="91434"/>
                  </a:lnTo>
                  <a:lnTo>
                    <a:pt x="586030" y="108582"/>
                  </a:lnTo>
                  <a:lnTo>
                    <a:pt x="545855" y="127127"/>
                  </a:lnTo>
                  <a:lnTo>
                    <a:pt x="506558" y="147050"/>
                  </a:lnTo>
                  <a:lnTo>
                    <a:pt x="468183" y="168333"/>
                  </a:lnTo>
                  <a:lnTo>
                    <a:pt x="430774" y="190960"/>
                  </a:lnTo>
                  <a:lnTo>
                    <a:pt x="394376" y="214912"/>
                  </a:lnTo>
                  <a:lnTo>
                    <a:pt x="359034" y="240172"/>
                  </a:lnTo>
                  <a:lnTo>
                    <a:pt x="324791" y="266722"/>
                  </a:lnTo>
                  <a:lnTo>
                    <a:pt x="291694" y="294545"/>
                  </a:lnTo>
                  <a:lnTo>
                    <a:pt x="259785" y="323622"/>
                  </a:lnTo>
                  <a:lnTo>
                    <a:pt x="229110" y="353936"/>
                  </a:lnTo>
                  <a:lnTo>
                    <a:pt x="199713" y="385469"/>
                  </a:lnTo>
                  <a:lnTo>
                    <a:pt x="171639" y="418204"/>
                  </a:lnTo>
                  <a:lnTo>
                    <a:pt x="144931" y="452124"/>
                  </a:lnTo>
                  <a:lnTo>
                    <a:pt x="119636" y="487209"/>
                  </a:lnTo>
                  <a:lnTo>
                    <a:pt x="95796" y="523443"/>
                  </a:lnTo>
                  <a:lnTo>
                    <a:pt x="73458" y="560808"/>
                  </a:lnTo>
                  <a:lnTo>
                    <a:pt x="52664" y="599287"/>
                  </a:lnTo>
                  <a:lnTo>
                    <a:pt x="33460" y="638861"/>
                  </a:lnTo>
                  <a:lnTo>
                    <a:pt x="15890" y="679513"/>
                  </a:lnTo>
                  <a:lnTo>
                    <a:pt x="0" y="721225"/>
                  </a:lnTo>
                  <a:lnTo>
                    <a:pt x="267665" y="816513"/>
                  </a:lnTo>
                  <a:lnTo>
                    <a:pt x="283907" y="773950"/>
                  </a:lnTo>
                  <a:lnTo>
                    <a:pt x="301919" y="732463"/>
                  </a:lnTo>
                  <a:lnTo>
                    <a:pt x="321653" y="692076"/>
                  </a:lnTo>
                  <a:lnTo>
                    <a:pt x="343063" y="652810"/>
                  </a:lnTo>
                  <a:lnTo>
                    <a:pt x="366102" y="614686"/>
                  </a:lnTo>
                  <a:lnTo>
                    <a:pt x="390722" y="577725"/>
                  </a:lnTo>
                  <a:lnTo>
                    <a:pt x="416878" y="541951"/>
                  </a:lnTo>
                  <a:lnTo>
                    <a:pt x="444521" y="507384"/>
                  </a:lnTo>
                  <a:lnTo>
                    <a:pt x="473606" y="474046"/>
                  </a:lnTo>
                  <a:lnTo>
                    <a:pt x="504085" y="441958"/>
                  </a:lnTo>
                  <a:lnTo>
                    <a:pt x="535912" y="411143"/>
                  </a:lnTo>
                  <a:lnTo>
                    <a:pt x="569039" y="381622"/>
                  </a:lnTo>
                  <a:lnTo>
                    <a:pt x="603420" y="353417"/>
                  </a:lnTo>
                  <a:lnTo>
                    <a:pt x="639008" y="326548"/>
                  </a:lnTo>
                  <a:lnTo>
                    <a:pt x="675756" y="301039"/>
                  </a:lnTo>
                  <a:lnTo>
                    <a:pt x="713617" y="276911"/>
                  </a:lnTo>
                  <a:lnTo>
                    <a:pt x="752544" y="254184"/>
                  </a:lnTo>
                  <a:lnTo>
                    <a:pt x="792491" y="232882"/>
                  </a:lnTo>
                  <a:lnTo>
                    <a:pt x="833410" y="213025"/>
                  </a:lnTo>
                  <a:lnTo>
                    <a:pt x="875255" y="194636"/>
                  </a:lnTo>
                  <a:lnTo>
                    <a:pt x="917979" y="177735"/>
                  </a:lnTo>
                  <a:lnTo>
                    <a:pt x="961534" y="162345"/>
                  </a:lnTo>
                  <a:lnTo>
                    <a:pt x="1005875" y="148488"/>
                  </a:lnTo>
                  <a:lnTo>
                    <a:pt x="1050954" y="136184"/>
                  </a:lnTo>
                  <a:lnTo>
                    <a:pt x="1096724" y="125456"/>
                  </a:lnTo>
                  <a:lnTo>
                    <a:pt x="1143139" y="116325"/>
                  </a:lnTo>
                  <a:lnTo>
                    <a:pt x="1190151" y="108813"/>
                  </a:lnTo>
                  <a:lnTo>
                    <a:pt x="1237714" y="102941"/>
                  </a:lnTo>
                  <a:lnTo>
                    <a:pt x="1285781" y="98732"/>
                  </a:lnTo>
                  <a:lnTo>
                    <a:pt x="1334304" y="96207"/>
                  </a:lnTo>
                  <a:lnTo>
                    <a:pt x="1383238" y="95387"/>
                  </a:lnTo>
                  <a:lnTo>
                    <a:pt x="1432535" y="96294"/>
                  </a:lnTo>
                  <a:lnTo>
                    <a:pt x="1482149" y="98950"/>
                  </a:lnTo>
                  <a:lnTo>
                    <a:pt x="1532032" y="103377"/>
                  </a:lnTo>
                  <a:lnTo>
                    <a:pt x="1582137" y="109596"/>
                  </a:lnTo>
                  <a:lnTo>
                    <a:pt x="1632418" y="117629"/>
                  </a:lnTo>
                  <a:lnTo>
                    <a:pt x="1682829" y="127497"/>
                  </a:lnTo>
                  <a:lnTo>
                    <a:pt x="1733321" y="139222"/>
                  </a:lnTo>
                  <a:lnTo>
                    <a:pt x="1700953" y="124522"/>
                  </a:lnTo>
                  <a:lnTo>
                    <a:pt x="1635169" y="97464"/>
                  </a:lnTo>
                  <a:lnTo>
                    <a:pt x="1553569" y="68868"/>
                  </a:lnTo>
                  <a:lnTo>
                    <a:pt x="1505250" y="54382"/>
                  </a:lnTo>
                  <a:lnTo>
                    <a:pt x="1456873" y="41646"/>
                  </a:lnTo>
                  <a:lnTo>
                    <a:pt x="1408483" y="30642"/>
                  </a:lnTo>
                  <a:lnTo>
                    <a:pt x="1360125" y="21353"/>
                  </a:lnTo>
                  <a:lnTo>
                    <a:pt x="1311844" y="13760"/>
                  </a:lnTo>
                  <a:lnTo>
                    <a:pt x="1263683" y="7845"/>
                  </a:lnTo>
                  <a:lnTo>
                    <a:pt x="1215687" y="3592"/>
                  </a:lnTo>
                  <a:lnTo>
                    <a:pt x="1167901" y="983"/>
                  </a:lnTo>
                  <a:lnTo>
                    <a:pt x="1120370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954" y="2910332"/>
            <a:ext cx="6311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What</a:t>
            </a:r>
            <a:r>
              <a:rPr spc="-25" dirty="0"/>
              <a:t> are </a:t>
            </a:r>
            <a:r>
              <a:rPr spc="-10" dirty="0"/>
              <a:t>Chatbots?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88" y="368468"/>
            <a:ext cx="4022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solidFill>
                  <a:srgbClr val="4471C4"/>
                </a:solidFill>
                <a:latin typeface="Calibri Light"/>
                <a:cs typeface="Calibri Light"/>
              </a:rPr>
              <a:t>What</a:t>
            </a:r>
            <a:r>
              <a:rPr sz="4000" b="0" spc="-12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35" dirty="0">
                <a:solidFill>
                  <a:srgbClr val="4471C4"/>
                </a:solidFill>
                <a:latin typeface="Calibri Light"/>
                <a:cs typeface="Calibri Light"/>
              </a:rPr>
              <a:t>are</a:t>
            </a:r>
            <a:r>
              <a:rPr sz="4000" b="0" spc="-114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35" dirty="0">
                <a:solidFill>
                  <a:srgbClr val="4471C4"/>
                </a:solidFill>
                <a:latin typeface="Calibri Light"/>
                <a:cs typeface="Calibri Light"/>
              </a:rPr>
              <a:t>Chatbots?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325880"/>
            <a:ext cx="10418445" cy="1167765"/>
            <a:chOff x="914400" y="1325880"/>
            <a:chExt cx="10418445" cy="1167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325880"/>
              <a:ext cx="10418063" cy="11673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39" y="1510284"/>
              <a:ext cx="10361676" cy="8610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0307" y="1351789"/>
              <a:ext cx="10311765" cy="1061085"/>
            </a:xfrm>
            <a:custGeom>
              <a:avLst/>
              <a:gdLst/>
              <a:ahLst/>
              <a:cxnLst/>
              <a:rect l="l" t="t" r="r" b="b"/>
              <a:pathLst>
                <a:path w="10311765" h="1061085">
                  <a:moveTo>
                    <a:pt x="10134600" y="0"/>
                  </a:moveTo>
                  <a:lnTo>
                    <a:pt x="176784" y="0"/>
                  </a:lnTo>
                  <a:lnTo>
                    <a:pt x="129786" y="6314"/>
                  </a:lnTo>
                  <a:lnTo>
                    <a:pt x="87556" y="24135"/>
                  </a:lnTo>
                  <a:lnTo>
                    <a:pt x="51777" y="51777"/>
                  </a:lnTo>
                  <a:lnTo>
                    <a:pt x="24135" y="87556"/>
                  </a:lnTo>
                  <a:lnTo>
                    <a:pt x="6314" y="129786"/>
                  </a:lnTo>
                  <a:lnTo>
                    <a:pt x="0" y="176784"/>
                  </a:lnTo>
                  <a:lnTo>
                    <a:pt x="0" y="883920"/>
                  </a:lnTo>
                  <a:lnTo>
                    <a:pt x="6314" y="930917"/>
                  </a:lnTo>
                  <a:lnTo>
                    <a:pt x="24135" y="973147"/>
                  </a:lnTo>
                  <a:lnTo>
                    <a:pt x="51777" y="1008926"/>
                  </a:lnTo>
                  <a:lnTo>
                    <a:pt x="87556" y="1036568"/>
                  </a:lnTo>
                  <a:lnTo>
                    <a:pt x="129786" y="1054389"/>
                  </a:lnTo>
                  <a:lnTo>
                    <a:pt x="176784" y="1060704"/>
                  </a:lnTo>
                  <a:lnTo>
                    <a:pt x="10134600" y="1060704"/>
                  </a:lnTo>
                  <a:lnTo>
                    <a:pt x="10181597" y="1054389"/>
                  </a:lnTo>
                  <a:lnTo>
                    <a:pt x="10223827" y="1036568"/>
                  </a:lnTo>
                  <a:lnTo>
                    <a:pt x="10259606" y="1008926"/>
                  </a:lnTo>
                  <a:lnTo>
                    <a:pt x="10287248" y="973147"/>
                  </a:lnTo>
                  <a:lnTo>
                    <a:pt x="10305069" y="930917"/>
                  </a:lnTo>
                  <a:lnTo>
                    <a:pt x="10311384" y="883920"/>
                  </a:lnTo>
                  <a:lnTo>
                    <a:pt x="10311384" y="176784"/>
                  </a:lnTo>
                  <a:lnTo>
                    <a:pt x="10305069" y="129786"/>
                  </a:lnTo>
                  <a:lnTo>
                    <a:pt x="10287248" y="87556"/>
                  </a:lnTo>
                  <a:lnTo>
                    <a:pt x="10259606" y="51777"/>
                  </a:lnTo>
                  <a:lnTo>
                    <a:pt x="10223827" y="24135"/>
                  </a:lnTo>
                  <a:lnTo>
                    <a:pt x="10181597" y="6314"/>
                  </a:lnTo>
                  <a:lnTo>
                    <a:pt x="101346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8806" y="1579548"/>
            <a:ext cx="9952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(AI)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simulate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conversation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chat)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messaging applications,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websites,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telephone.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0536" y="2328672"/>
            <a:ext cx="10305415" cy="4529455"/>
            <a:chOff x="1240536" y="2328672"/>
            <a:chExt cx="10305415" cy="45294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6495" y="2328672"/>
              <a:ext cx="4529315" cy="45293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40536" y="3369567"/>
              <a:ext cx="3345179" cy="1097280"/>
            </a:xfrm>
            <a:custGeom>
              <a:avLst/>
              <a:gdLst/>
              <a:ahLst/>
              <a:cxnLst/>
              <a:rect l="l" t="t" r="r" b="b"/>
              <a:pathLst>
                <a:path w="3345179" h="1097279">
                  <a:moveTo>
                    <a:pt x="3162300" y="0"/>
                  </a:moveTo>
                  <a:lnTo>
                    <a:pt x="182880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0" y="914387"/>
                  </a:lnTo>
                  <a:lnTo>
                    <a:pt x="6532" y="963005"/>
                  </a:lnTo>
                  <a:lnTo>
                    <a:pt x="24968" y="1006694"/>
                  </a:lnTo>
                  <a:lnTo>
                    <a:pt x="53563" y="1043709"/>
                  </a:lnTo>
                  <a:lnTo>
                    <a:pt x="90576" y="1072308"/>
                  </a:lnTo>
                  <a:lnTo>
                    <a:pt x="134262" y="1090746"/>
                  </a:lnTo>
                  <a:lnTo>
                    <a:pt x="182880" y="1097279"/>
                  </a:lnTo>
                  <a:lnTo>
                    <a:pt x="3162300" y="1097279"/>
                  </a:lnTo>
                  <a:lnTo>
                    <a:pt x="3210917" y="1090746"/>
                  </a:lnTo>
                  <a:lnTo>
                    <a:pt x="3254603" y="1072308"/>
                  </a:lnTo>
                  <a:lnTo>
                    <a:pt x="3291616" y="1043709"/>
                  </a:lnTo>
                  <a:lnTo>
                    <a:pt x="3320211" y="1006694"/>
                  </a:lnTo>
                  <a:lnTo>
                    <a:pt x="3338647" y="963005"/>
                  </a:lnTo>
                  <a:lnTo>
                    <a:pt x="3345179" y="914387"/>
                  </a:lnTo>
                  <a:lnTo>
                    <a:pt x="3345179" y="182879"/>
                  </a:lnTo>
                  <a:lnTo>
                    <a:pt x="3338647" y="134262"/>
                  </a:lnTo>
                  <a:lnTo>
                    <a:pt x="3320211" y="90576"/>
                  </a:lnTo>
                  <a:lnTo>
                    <a:pt x="3291616" y="53563"/>
                  </a:lnTo>
                  <a:lnTo>
                    <a:pt x="3254603" y="24968"/>
                  </a:lnTo>
                  <a:lnTo>
                    <a:pt x="3210917" y="6532"/>
                  </a:lnTo>
                  <a:lnTo>
                    <a:pt x="3162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38399" y="3753756"/>
            <a:ext cx="174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Chatbots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0536" y="5076447"/>
            <a:ext cx="3345179" cy="1097280"/>
          </a:xfrm>
          <a:custGeom>
            <a:avLst/>
            <a:gdLst/>
            <a:ahLst/>
            <a:cxnLst/>
            <a:rect l="l" t="t" r="r" b="b"/>
            <a:pathLst>
              <a:path w="3345179" h="1097279">
                <a:moveTo>
                  <a:pt x="3162300" y="0"/>
                </a:moveTo>
                <a:lnTo>
                  <a:pt x="182880" y="0"/>
                </a:lnTo>
                <a:lnTo>
                  <a:pt x="134262" y="6532"/>
                </a:lnTo>
                <a:lnTo>
                  <a:pt x="90576" y="24968"/>
                </a:lnTo>
                <a:lnTo>
                  <a:pt x="53563" y="53563"/>
                </a:lnTo>
                <a:lnTo>
                  <a:pt x="24968" y="90576"/>
                </a:lnTo>
                <a:lnTo>
                  <a:pt x="6532" y="134262"/>
                </a:lnTo>
                <a:lnTo>
                  <a:pt x="0" y="182879"/>
                </a:lnTo>
                <a:lnTo>
                  <a:pt x="0" y="914387"/>
                </a:lnTo>
                <a:lnTo>
                  <a:pt x="6532" y="963005"/>
                </a:lnTo>
                <a:lnTo>
                  <a:pt x="24968" y="1006694"/>
                </a:lnTo>
                <a:lnTo>
                  <a:pt x="53563" y="1043709"/>
                </a:lnTo>
                <a:lnTo>
                  <a:pt x="90576" y="1072308"/>
                </a:lnTo>
                <a:lnTo>
                  <a:pt x="134262" y="1090746"/>
                </a:lnTo>
                <a:lnTo>
                  <a:pt x="182880" y="1097280"/>
                </a:lnTo>
                <a:lnTo>
                  <a:pt x="3162300" y="1097280"/>
                </a:lnTo>
                <a:lnTo>
                  <a:pt x="3210917" y="1090746"/>
                </a:lnTo>
                <a:lnTo>
                  <a:pt x="3254603" y="1072308"/>
                </a:lnTo>
                <a:lnTo>
                  <a:pt x="3291616" y="1043709"/>
                </a:lnTo>
                <a:lnTo>
                  <a:pt x="3320211" y="1006694"/>
                </a:lnTo>
                <a:lnTo>
                  <a:pt x="3338647" y="963005"/>
                </a:lnTo>
                <a:lnTo>
                  <a:pt x="3345179" y="914387"/>
                </a:lnTo>
                <a:lnTo>
                  <a:pt x="3345179" y="182879"/>
                </a:lnTo>
                <a:lnTo>
                  <a:pt x="3338647" y="134262"/>
                </a:lnTo>
                <a:lnTo>
                  <a:pt x="3320211" y="90576"/>
                </a:lnTo>
                <a:lnTo>
                  <a:pt x="3291616" y="53563"/>
                </a:lnTo>
                <a:lnTo>
                  <a:pt x="3254603" y="24968"/>
                </a:lnTo>
                <a:lnTo>
                  <a:pt x="3210917" y="6532"/>
                </a:lnTo>
                <a:lnTo>
                  <a:pt x="31623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58567" y="5460636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Chatbots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514" y="2910332"/>
            <a:ext cx="8018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What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spc="-10" dirty="0"/>
              <a:t>Microsoft</a:t>
            </a:r>
            <a:r>
              <a:rPr dirty="0"/>
              <a:t> </a:t>
            </a:r>
            <a:r>
              <a:rPr spc="-20" dirty="0"/>
              <a:t>Azure?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88" y="368468"/>
            <a:ext cx="5080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solidFill>
                  <a:srgbClr val="4471C4"/>
                </a:solidFill>
                <a:latin typeface="Calibri Light"/>
                <a:cs typeface="Calibri Light"/>
              </a:rPr>
              <a:t>What</a:t>
            </a:r>
            <a:r>
              <a:rPr sz="4000" b="0" spc="-10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4471C4"/>
                </a:solidFill>
                <a:latin typeface="Calibri Light"/>
                <a:cs typeface="Calibri Light"/>
              </a:rPr>
              <a:t>Is</a:t>
            </a:r>
            <a:r>
              <a:rPr sz="4000" b="0" spc="-5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40" dirty="0">
                <a:solidFill>
                  <a:srgbClr val="4471C4"/>
                </a:solidFill>
                <a:latin typeface="Calibri Light"/>
                <a:cs typeface="Calibri Light"/>
              </a:rPr>
              <a:t>Microsoft</a:t>
            </a:r>
            <a:r>
              <a:rPr sz="4000" b="0" spc="-9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4000" b="0" spc="-50" dirty="0">
                <a:solidFill>
                  <a:srgbClr val="4471C4"/>
                </a:solidFill>
                <a:latin typeface="Calibri Light"/>
                <a:cs typeface="Calibri Light"/>
              </a:rPr>
              <a:t>Azure?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325880"/>
            <a:ext cx="10418445" cy="1183005"/>
            <a:chOff x="914400" y="1325880"/>
            <a:chExt cx="10418445" cy="1183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325880"/>
              <a:ext cx="10418063" cy="11673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373124"/>
              <a:ext cx="10239755" cy="1135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0307" y="1351789"/>
              <a:ext cx="10311765" cy="1061085"/>
            </a:xfrm>
            <a:custGeom>
              <a:avLst/>
              <a:gdLst/>
              <a:ahLst/>
              <a:cxnLst/>
              <a:rect l="l" t="t" r="r" b="b"/>
              <a:pathLst>
                <a:path w="10311765" h="1061085">
                  <a:moveTo>
                    <a:pt x="10134600" y="0"/>
                  </a:moveTo>
                  <a:lnTo>
                    <a:pt x="176784" y="0"/>
                  </a:lnTo>
                  <a:lnTo>
                    <a:pt x="129786" y="6314"/>
                  </a:lnTo>
                  <a:lnTo>
                    <a:pt x="87556" y="24135"/>
                  </a:lnTo>
                  <a:lnTo>
                    <a:pt x="51777" y="51777"/>
                  </a:lnTo>
                  <a:lnTo>
                    <a:pt x="24135" y="87556"/>
                  </a:lnTo>
                  <a:lnTo>
                    <a:pt x="6314" y="129786"/>
                  </a:lnTo>
                  <a:lnTo>
                    <a:pt x="0" y="176784"/>
                  </a:lnTo>
                  <a:lnTo>
                    <a:pt x="0" y="883920"/>
                  </a:lnTo>
                  <a:lnTo>
                    <a:pt x="6314" y="930917"/>
                  </a:lnTo>
                  <a:lnTo>
                    <a:pt x="24135" y="973147"/>
                  </a:lnTo>
                  <a:lnTo>
                    <a:pt x="51777" y="1008926"/>
                  </a:lnTo>
                  <a:lnTo>
                    <a:pt x="87556" y="1036568"/>
                  </a:lnTo>
                  <a:lnTo>
                    <a:pt x="129786" y="1054389"/>
                  </a:lnTo>
                  <a:lnTo>
                    <a:pt x="176784" y="1060704"/>
                  </a:lnTo>
                  <a:lnTo>
                    <a:pt x="10134600" y="1060704"/>
                  </a:lnTo>
                  <a:lnTo>
                    <a:pt x="10181597" y="1054389"/>
                  </a:lnTo>
                  <a:lnTo>
                    <a:pt x="10223827" y="1036568"/>
                  </a:lnTo>
                  <a:lnTo>
                    <a:pt x="10259606" y="1008926"/>
                  </a:lnTo>
                  <a:lnTo>
                    <a:pt x="10287248" y="973147"/>
                  </a:lnTo>
                  <a:lnTo>
                    <a:pt x="10305069" y="930917"/>
                  </a:lnTo>
                  <a:lnTo>
                    <a:pt x="10311384" y="883920"/>
                  </a:lnTo>
                  <a:lnTo>
                    <a:pt x="10311384" y="176784"/>
                  </a:lnTo>
                  <a:lnTo>
                    <a:pt x="10305069" y="129786"/>
                  </a:lnTo>
                  <a:lnTo>
                    <a:pt x="10287248" y="87556"/>
                  </a:lnTo>
                  <a:lnTo>
                    <a:pt x="10259606" y="51777"/>
                  </a:lnTo>
                  <a:lnTo>
                    <a:pt x="10223827" y="24135"/>
                  </a:lnTo>
                  <a:lnTo>
                    <a:pt x="10181597" y="6314"/>
                  </a:lnTo>
                  <a:lnTo>
                    <a:pt x="101346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14400" y="5878067"/>
            <a:ext cx="2268220" cy="875030"/>
            <a:chOff x="914400" y="5878067"/>
            <a:chExt cx="2268220" cy="8750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5878067"/>
              <a:ext cx="2267711" cy="874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280" y="6054851"/>
              <a:ext cx="1138427" cy="5867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40307" y="5903979"/>
              <a:ext cx="2161540" cy="768350"/>
            </a:xfrm>
            <a:custGeom>
              <a:avLst/>
              <a:gdLst/>
              <a:ahLst/>
              <a:cxnLst/>
              <a:rect l="l" t="t" r="r" b="b"/>
              <a:pathLst>
                <a:path w="2161540" h="768350">
                  <a:moveTo>
                    <a:pt x="2033016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0" y="640067"/>
                  </a:lnTo>
                  <a:lnTo>
                    <a:pt x="10060" y="689904"/>
                  </a:lnTo>
                  <a:lnTo>
                    <a:pt x="37495" y="730599"/>
                  </a:lnTo>
                  <a:lnTo>
                    <a:pt x="78186" y="758035"/>
                  </a:lnTo>
                  <a:lnTo>
                    <a:pt x="128016" y="768095"/>
                  </a:lnTo>
                  <a:lnTo>
                    <a:pt x="2033016" y="768095"/>
                  </a:lnTo>
                  <a:lnTo>
                    <a:pt x="2082845" y="758035"/>
                  </a:lnTo>
                  <a:lnTo>
                    <a:pt x="2123536" y="730599"/>
                  </a:lnTo>
                  <a:lnTo>
                    <a:pt x="2150971" y="689904"/>
                  </a:lnTo>
                  <a:lnTo>
                    <a:pt x="2161032" y="640067"/>
                  </a:lnTo>
                  <a:lnTo>
                    <a:pt x="2161032" y="128015"/>
                  </a:lnTo>
                  <a:lnTo>
                    <a:pt x="2150971" y="78186"/>
                  </a:lnTo>
                  <a:lnTo>
                    <a:pt x="2123536" y="37495"/>
                  </a:lnTo>
                  <a:lnTo>
                    <a:pt x="2082845" y="10060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28875" y="6123051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ab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03320" y="3794760"/>
            <a:ext cx="2268220" cy="875030"/>
            <a:chOff x="3703320" y="3794760"/>
            <a:chExt cx="2268220" cy="8750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3320" y="3794760"/>
              <a:ext cx="2267711" cy="874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3295" y="3970020"/>
              <a:ext cx="1127759" cy="5867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29228" y="3820671"/>
              <a:ext cx="2161540" cy="768350"/>
            </a:xfrm>
            <a:custGeom>
              <a:avLst/>
              <a:gdLst/>
              <a:ahLst/>
              <a:cxnLst/>
              <a:rect l="l" t="t" r="r" b="b"/>
              <a:pathLst>
                <a:path w="2161540" h="768350">
                  <a:moveTo>
                    <a:pt x="2033016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6"/>
                  </a:lnTo>
                  <a:lnTo>
                    <a:pt x="0" y="640067"/>
                  </a:lnTo>
                  <a:lnTo>
                    <a:pt x="10060" y="689904"/>
                  </a:lnTo>
                  <a:lnTo>
                    <a:pt x="37495" y="730599"/>
                  </a:lnTo>
                  <a:lnTo>
                    <a:pt x="78186" y="758035"/>
                  </a:lnTo>
                  <a:lnTo>
                    <a:pt x="128016" y="768096"/>
                  </a:lnTo>
                  <a:lnTo>
                    <a:pt x="2033016" y="768096"/>
                  </a:lnTo>
                  <a:lnTo>
                    <a:pt x="2082845" y="758035"/>
                  </a:lnTo>
                  <a:lnTo>
                    <a:pt x="2123536" y="730599"/>
                  </a:lnTo>
                  <a:lnTo>
                    <a:pt x="2150971" y="689904"/>
                  </a:lnTo>
                  <a:lnTo>
                    <a:pt x="2161032" y="640067"/>
                  </a:lnTo>
                  <a:lnTo>
                    <a:pt x="2161032" y="128016"/>
                  </a:lnTo>
                  <a:lnTo>
                    <a:pt x="2150971" y="78186"/>
                  </a:lnTo>
                  <a:lnTo>
                    <a:pt x="2123536" y="37495"/>
                  </a:lnTo>
                  <a:lnTo>
                    <a:pt x="2082845" y="10060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23760" y="4039149"/>
            <a:ext cx="77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68267" y="5878067"/>
            <a:ext cx="2266315" cy="875030"/>
            <a:chOff x="3668267" y="5878067"/>
            <a:chExt cx="2266315" cy="87503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8267" y="5878067"/>
              <a:ext cx="2266187" cy="8747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56531" y="6054851"/>
              <a:ext cx="1086611" cy="5867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94175" y="5903978"/>
              <a:ext cx="2159635" cy="768350"/>
            </a:xfrm>
            <a:custGeom>
              <a:avLst/>
              <a:gdLst/>
              <a:ahLst/>
              <a:cxnLst/>
              <a:rect l="l" t="t" r="r" b="b"/>
              <a:pathLst>
                <a:path w="2159635" h="768350">
                  <a:moveTo>
                    <a:pt x="2031492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0" y="640080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6"/>
                  </a:lnTo>
                  <a:lnTo>
                    <a:pt x="2031492" y="768096"/>
                  </a:lnTo>
                  <a:lnTo>
                    <a:pt x="2081321" y="758035"/>
                  </a:lnTo>
                  <a:lnTo>
                    <a:pt x="2122012" y="730600"/>
                  </a:lnTo>
                  <a:lnTo>
                    <a:pt x="2149447" y="689909"/>
                  </a:lnTo>
                  <a:lnTo>
                    <a:pt x="2159508" y="640080"/>
                  </a:lnTo>
                  <a:lnTo>
                    <a:pt x="2159508" y="128015"/>
                  </a:lnTo>
                  <a:lnTo>
                    <a:pt x="2149447" y="78186"/>
                  </a:lnTo>
                  <a:lnTo>
                    <a:pt x="2122012" y="37495"/>
                  </a:lnTo>
                  <a:lnTo>
                    <a:pt x="2081321" y="10060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07926" y="6123051"/>
            <a:ext cx="730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68267" y="4760976"/>
            <a:ext cx="2266315" cy="901065"/>
            <a:chOff x="3668267" y="4760976"/>
            <a:chExt cx="2266315" cy="90106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8267" y="4760976"/>
              <a:ext cx="2266187" cy="874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7139" y="4800600"/>
              <a:ext cx="2026919" cy="8610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94175" y="4786886"/>
              <a:ext cx="2159635" cy="768350"/>
            </a:xfrm>
            <a:custGeom>
              <a:avLst/>
              <a:gdLst/>
              <a:ahLst/>
              <a:cxnLst/>
              <a:rect l="l" t="t" r="r" b="b"/>
              <a:pathLst>
                <a:path w="2159635" h="768350">
                  <a:moveTo>
                    <a:pt x="2031492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5"/>
                  </a:lnTo>
                  <a:lnTo>
                    <a:pt x="2031492" y="768095"/>
                  </a:lnTo>
                  <a:lnTo>
                    <a:pt x="2081321" y="758035"/>
                  </a:lnTo>
                  <a:lnTo>
                    <a:pt x="2122012" y="730600"/>
                  </a:lnTo>
                  <a:lnTo>
                    <a:pt x="2149447" y="689909"/>
                  </a:lnTo>
                  <a:lnTo>
                    <a:pt x="2159508" y="640079"/>
                  </a:lnTo>
                  <a:lnTo>
                    <a:pt x="2159508" y="128015"/>
                  </a:lnTo>
                  <a:lnTo>
                    <a:pt x="2149447" y="78186"/>
                  </a:lnTo>
                  <a:lnTo>
                    <a:pt x="2122012" y="37495"/>
                  </a:lnTo>
                  <a:lnTo>
                    <a:pt x="2081321" y="10060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38578" y="4868965"/>
            <a:ext cx="167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Availability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Disaster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Recovery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14400" y="2575560"/>
            <a:ext cx="2651760" cy="650875"/>
            <a:chOff x="914400" y="2575560"/>
            <a:chExt cx="2651760" cy="650875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400" y="2575560"/>
              <a:ext cx="2651759" cy="6492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4292" y="2639568"/>
              <a:ext cx="1196339" cy="58673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40307" y="2601468"/>
              <a:ext cx="2545080" cy="542925"/>
            </a:xfrm>
            <a:custGeom>
              <a:avLst/>
              <a:gdLst/>
              <a:ahLst/>
              <a:cxnLst/>
              <a:rect l="l" t="t" r="r" b="b"/>
              <a:pathLst>
                <a:path w="2545079" h="542925">
                  <a:moveTo>
                    <a:pt x="2273808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2273808" y="542544"/>
                  </a:lnTo>
                  <a:lnTo>
                    <a:pt x="2545080" y="271272"/>
                  </a:lnTo>
                  <a:lnTo>
                    <a:pt x="227380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79798" y="1442388"/>
            <a:ext cx="983170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enables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on-demand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compute,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storage,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networking,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etc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 these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spcBef>
                <a:spcPts val="128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4400" y="4835652"/>
            <a:ext cx="2268220" cy="876300"/>
            <a:chOff x="914400" y="4835652"/>
            <a:chExt cx="2268220" cy="876300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400" y="4835652"/>
              <a:ext cx="2267711" cy="8762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7008" y="5012436"/>
              <a:ext cx="1680971" cy="58673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40307" y="4861562"/>
              <a:ext cx="2161540" cy="769620"/>
            </a:xfrm>
            <a:custGeom>
              <a:avLst/>
              <a:gdLst/>
              <a:ahLst/>
              <a:cxnLst/>
              <a:rect l="l" t="t" r="r" b="b"/>
              <a:pathLst>
                <a:path w="2161540" h="769620">
                  <a:moveTo>
                    <a:pt x="2032762" y="0"/>
                  </a:moveTo>
                  <a:lnTo>
                    <a:pt x="128270" y="0"/>
                  </a:lnTo>
                  <a:lnTo>
                    <a:pt x="78341" y="10080"/>
                  </a:lnTo>
                  <a:lnTo>
                    <a:pt x="37569" y="37569"/>
                  </a:lnTo>
                  <a:lnTo>
                    <a:pt x="10080" y="7834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80" y="691278"/>
                  </a:lnTo>
                  <a:lnTo>
                    <a:pt x="37569" y="732050"/>
                  </a:lnTo>
                  <a:lnTo>
                    <a:pt x="78341" y="759539"/>
                  </a:lnTo>
                  <a:lnTo>
                    <a:pt x="128270" y="769619"/>
                  </a:lnTo>
                  <a:lnTo>
                    <a:pt x="2032762" y="769619"/>
                  </a:lnTo>
                  <a:lnTo>
                    <a:pt x="2082690" y="759539"/>
                  </a:lnTo>
                  <a:lnTo>
                    <a:pt x="2123462" y="732050"/>
                  </a:lnTo>
                  <a:lnTo>
                    <a:pt x="2150951" y="691278"/>
                  </a:lnTo>
                  <a:lnTo>
                    <a:pt x="2161032" y="641349"/>
                  </a:lnTo>
                  <a:lnTo>
                    <a:pt x="2161032" y="128269"/>
                  </a:lnTo>
                  <a:lnTo>
                    <a:pt x="2150951" y="78341"/>
                  </a:lnTo>
                  <a:lnTo>
                    <a:pt x="2123462" y="37569"/>
                  </a:lnTo>
                  <a:lnTo>
                    <a:pt x="2082690" y="10080"/>
                  </a:lnTo>
                  <a:lnTo>
                    <a:pt x="20327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57571" y="5081099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85858"/>
                </a:solidFill>
                <a:latin typeface="Calibri"/>
                <a:cs typeface="Calibri"/>
              </a:rPr>
              <a:t>Pay</a:t>
            </a: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Calibri"/>
                <a:cs typeface="Calibri"/>
              </a:rPr>
              <a:t>You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Go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02208" y="3794759"/>
            <a:ext cx="2266315" cy="875030"/>
            <a:chOff x="902208" y="3794759"/>
            <a:chExt cx="2266315" cy="875030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208" y="3794759"/>
              <a:ext cx="2266187" cy="8747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9200" y="3970019"/>
              <a:ext cx="1629155" cy="58673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28115" y="3820670"/>
              <a:ext cx="2159635" cy="768350"/>
            </a:xfrm>
            <a:custGeom>
              <a:avLst/>
              <a:gdLst/>
              <a:ahLst/>
              <a:cxnLst/>
              <a:rect l="l" t="t" r="r" b="b"/>
              <a:pathLst>
                <a:path w="2159635" h="768350">
                  <a:moveTo>
                    <a:pt x="2031492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6"/>
                  </a:lnTo>
                  <a:lnTo>
                    <a:pt x="2031492" y="768096"/>
                  </a:lnTo>
                  <a:lnTo>
                    <a:pt x="2081321" y="758035"/>
                  </a:lnTo>
                  <a:lnTo>
                    <a:pt x="2122012" y="730600"/>
                  </a:lnTo>
                  <a:lnTo>
                    <a:pt x="2149447" y="689909"/>
                  </a:lnTo>
                  <a:lnTo>
                    <a:pt x="2159508" y="640080"/>
                  </a:lnTo>
                  <a:lnTo>
                    <a:pt x="2159508" y="128016"/>
                  </a:lnTo>
                  <a:lnTo>
                    <a:pt x="2149447" y="78186"/>
                  </a:lnTo>
                  <a:lnTo>
                    <a:pt x="2122012" y="37495"/>
                  </a:lnTo>
                  <a:lnTo>
                    <a:pt x="2081321" y="10060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70801" y="4039149"/>
            <a:ext cx="1272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Cost</a:t>
            </a:r>
            <a:r>
              <a:rPr sz="18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Effective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12280" y="4323600"/>
            <a:ext cx="4733543" cy="236675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370" y="2910332"/>
            <a:ext cx="8798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Microsoft</a:t>
            </a:r>
            <a:r>
              <a:rPr spc="-30" dirty="0"/>
              <a:t> </a:t>
            </a:r>
            <a:r>
              <a:rPr spc="-20" dirty="0"/>
              <a:t>Azure</a:t>
            </a:r>
            <a:r>
              <a:rPr dirty="0"/>
              <a:t> </a:t>
            </a:r>
            <a:r>
              <a:rPr spc="-5" dirty="0"/>
              <a:t>Bot</a:t>
            </a:r>
            <a:r>
              <a:rPr spc="-25" dirty="0"/>
              <a:t> </a:t>
            </a:r>
            <a:r>
              <a:rPr spc="5" dirty="0"/>
              <a:t>Service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201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Bahnschrift</vt:lpstr>
      <vt:lpstr>Calibri</vt:lpstr>
      <vt:lpstr>Calibri Light</vt:lpstr>
      <vt:lpstr>Roboto</vt:lpstr>
      <vt:lpstr>Office Theme</vt:lpstr>
      <vt:lpstr>PowerPoint Presentation</vt:lpstr>
      <vt:lpstr>Offerings </vt:lpstr>
      <vt:lpstr>Evolution of Chatbots</vt:lpstr>
      <vt:lpstr>Evolution of Communication</vt:lpstr>
      <vt:lpstr>What are Chatbots?</vt:lpstr>
      <vt:lpstr>What are Chatbots?</vt:lpstr>
      <vt:lpstr>What Is Microsoft Azure?</vt:lpstr>
      <vt:lpstr>What Is Microsoft Azure?</vt:lpstr>
      <vt:lpstr>Microsoft Azure Bot Service</vt:lpstr>
      <vt:lpstr>Azure Bot Service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Offerings Of This Live Session</dc:title>
  <dc:creator>Content Marketing</dc:creator>
  <cp:lastModifiedBy>Nishanth Kini</cp:lastModifiedBy>
  <cp:revision>1</cp:revision>
  <dcterms:created xsi:type="dcterms:W3CDTF">2022-11-22T10:09:27Z</dcterms:created>
  <dcterms:modified xsi:type="dcterms:W3CDTF">2022-11-22T10:16:56Z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2020-06-26T00:00:00Z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2022-11-22T00:00:00Z</vt:filetime>
  </property>
</Properties>
</file>