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PRESENTATION FOR DNP COMPANY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343" y="3667717"/>
            <a:ext cx="4838700" cy="1268289"/>
          </a:xfrm>
        </p:spPr>
        <p:txBody>
          <a:bodyPr/>
          <a:lstStyle/>
          <a:p>
            <a:r>
              <a:rPr lang="en-US" dirty="0"/>
              <a:t>NAME---- NISHANTH D KINI</a:t>
            </a:r>
          </a:p>
          <a:p>
            <a:r>
              <a:rPr lang="en-US" dirty="0"/>
              <a:t>USN----1NT19IS100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C11A9-5D39-3FA6-1EA7-EB985CFC7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14350"/>
            <a:ext cx="11096626" cy="13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19" y="2345575"/>
            <a:ext cx="4114800" cy="230262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WORKING</a:t>
            </a:r>
          </a:p>
          <a:p>
            <a:r>
              <a:rPr lang="en-US" dirty="0"/>
              <a:t>SCREENSHOTS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WEATHER BOT USING COMPOSER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99616"/>
            <a:ext cx="4829175" cy="2953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is a weather bot which can give the weather of a particular place . I have used the </a:t>
            </a:r>
            <a:r>
              <a:rPr lang="en-US" b="1" dirty="0"/>
              <a:t>Bot Framework Composer. </a:t>
            </a:r>
            <a:r>
              <a:rPr lang="en-US" dirty="0"/>
              <a:t>Initially the echo bot was created on Microsoft Azure using the Azure Bot Service but since from October 1 , 2022 those services have been deprecated along with the </a:t>
            </a:r>
            <a:r>
              <a:rPr lang="en-US" dirty="0" err="1"/>
              <a:t>QnA</a:t>
            </a:r>
            <a:r>
              <a:rPr lang="en-US" dirty="0"/>
              <a:t> maker the suggestion from Microsoft was to use the Bot Framework Composer to demonstrate the bot.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94" y="120091"/>
            <a:ext cx="11002962" cy="823913"/>
          </a:xfrm>
        </p:spPr>
        <p:txBody>
          <a:bodyPr/>
          <a:lstStyle/>
          <a:p>
            <a:r>
              <a:rPr lang="en-US" sz="3600" dirty="0"/>
              <a:t>AUTHORING CANVAS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BFE0-D8A0-01AD-4E59-9839FF9A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12192000" cy="60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8CF7BE-2CB9-C989-5866-20749665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9" y="177241"/>
            <a:ext cx="11002962" cy="823913"/>
          </a:xfrm>
        </p:spPr>
        <p:txBody>
          <a:bodyPr/>
          <a:lstStyle/>
          <a:p>
            <a:r>
              <a:rPr lang="en-US" sz="3600" dirty="0"/>
              <a:t>W</a:t>
            </a:r>
            <a:r>
              <a:rPr lang="en-IN" sz="3600" dirty="0"/>
              <a:t>EATHER BOT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DA420-C72D-B8B9-3690-367DC766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050"/>
            <a:ext cx="12192000" cy="60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NISHANTH KINI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+91 7795883750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nishanthkini27@gmail.com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86075" y="5137992"/>
            <a:ext cx="6819637" cy="830649"/>
          </a:xfrm>
        </p:spPr>
        <p:txBody>
          <a:bodyPr/>
          <a:lstStyle/>
          <a:p>
            <a:r>
              <a:rPr lang="en-IN" dirty="0"/>
              <a:t>WORK BETWEEN SMARTNESS AND HARDNESS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c60c3a7-b744-40d7-8488-7f1ba24b95d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0CC7A9C01EE45A471894F4748AFF0" ma:contentTypeVersion="4" ma:contentTypeDescription="Create a new document." ma:contentTypeScope="" ma:versionID="2f46d03348a8b16b0d0920f7b8b567c6">
  <xsd:schema xmlns:xsd="http://www.w3.org/2001/XMLSchema" xmlns:xs="http://www.w3.org/2001/XMLSchema" xmlns:p="http://schemas.microsoft.com/office/2006/metadata/properties" xmlns:ns3="2c60c3a7-b744-40d7-8488-7f1ba24b95d6" targetNamespace="http://schemas.microsoft.com/office/2006/metadata/properties" ma:root="true" ma:fieldsID="77a38d2f639d65dd1578166e323a827b" ns3:_="">
    <xsd:import namespace="2c60c3a7-b744-40d7-8488-7f1ba24b95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0c3a7-b744-40d7-8488-7f1ba24b9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c60c3a7-b744-40d7-8488-7f1ba24b95d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70FF7B2-25A6-455A-BB2A-3B04EB85E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0c3a7-b744-40d7-8488-7f1ba24b95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108</TotalTime>
  <Words>129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PROJECT PRESENTATION FOR DNP COMPANY</vt:lpstr>
      <vt:lpstr>Agenda</vt:lpstr>
      <vt:lpstr>INTRODUCTION</vt:lpstr>
      <vt:lpstr>SCREENSHOTS</vt:lpstr>
      <vt:lpstr>AUTHORING CANVAS </vt:lpstr>
      <vt:lpstr>WEATHER BOT IN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HITACHI KE SYSTEMS.</dc:title>
  <dc:creator>Nishanth Kini</dc:creator>
  <cp:lastModifiedBy>Nishanth Kini</cp:lastModifiedBy>
  <cp:revision>3</cp:revision>
  <dcterms:created xsi:type="dcterms:W3CDTF">2022-10-18T16:45:28Z</dcterms:created>
  <dcterms:modified xsi:type="dcterms:W3CDTF">2022-12-07T07:16:52Z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0x010100FF80CC7A9C01EE45A471894F4748AFF0</vt:lpwstr>
  </property>
</Properties>
</file>