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7499" y="781382"/>
            <a:ext cx="642900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24" y="0"/>
            <a:ext cx="3484879" cy="5130800"/>
          </a:xfrm>
          <a:custGeom>
            <a:avLst/>
            <a:gdLst/>
            <a:ahLst/>
            <a:cxnLst/>
            <a:rect l="l" t="t" r="r" b="b"/>
            <a:pathLst>
              <a:path w="3484879" h="5130800">
                <a:moveTo>
                  <a:pt x="70074" y="2324099"/>
                </a:moveTo>
                <a:lnTo>
                  <a:pt x="39395" y="2324099"/>
                </a:lnTo>
                <a:lnTo>
                  <a:pt x="26643" y="2311399"/>
                </a:lnTo>
                <a:lnTo>
                  <a:pt x="51440" y="2311399"/>
                </a:lnTo>
                <a:lnTo>
                  <a:pt x="51258" y="2260599"/>
                </a:lnTo>
                <a:lnTo>
                  <a:pt x="50801" y="2209799"/>
                </a:lnTo>
                <a:lnTo>
                  <a:pt x="49616" y="2108199"/>
                </a:lnTo>
                <a:lnTo>
                  <a:pt x="49159" y="2057400"/>
                </a:lnTo>
                <a:lnTo>
                  <a:pt x="48789" y="1955799"/>
                </a:lnTo>
                <a:lnTo>
                  <a:pt x="48320" y="1904999"/>
                </a:lnTo>
                <a:lnTo>
                  <a:pt x="47100" y="1790699"/>
                </a:lnTo>
                <a:lnTo>
                  <a:pt x="46631" y="1739899"/>
                </a:lnTo>
                <a:lnTo>
                  <a:pt x="46444" y="1689099"/>
                </a:lnTo>
                <a:lnTo>
                  <a:pt x="45406" y="1638299"/>
                </a:lnTo>
                <a:lnTo>
                  <a:pt x="44711" y="1587499"/>
                </a:lnTo>
                <a:lnTo>
                  <a:pt x="44289" y="1536699"/>
                </a:lnTo>
                <a:lnTo>
                  <a:pt x="44126" y="1498599"/>
                </a:lnTo>
                <a:lnTo>
                  <a:pt x="44008" y="1435099"/>
                </a:lnTo>
                <a:lnTo>
                  <a:pt x="43894" y="1272657"/>
                </a:lnTo>
                <a:lnTo>
                  <a:pt x="43673" y="1219199"/>
                </a:lnTo>
                <a:lnTo>
                  <a:pt x="43251" y="1168399"/>
                </a:lnTo>
                <a:lnTo>
                  <a:pt x="42555" y="1117599"/>
                </a:lnTo>
                <a:lnTo>
                  <a:pt x="41725" y="1066799"/>
                </a:lnTo>
                <a:lnTo>
                  <a:pt x="41609" y="393699"/>
                </a:lnTo>
                <a:lnTo>
                  <a:pt x="41700" y="368299"/>
                </a:lnTo>
                <a:lnTo>
                  <a:pt x="42156" y="317499"/>
                </a:lnTo>
                <a:lnTo>
                  <a:pt x="43342" y="203199"/>
                </a:lnTo>
                <a:lnTo>
                  <a:pt x="43798" y="152399"/>
                </a:lnTo>
                <a:lnTo>
                  <a:pt x="43889" y="127019"/>
                </a:lnTo>
                <a:lnTo>
                  <a:pt x="43981" y="0"/>
                </a:lnTo>
                <a:lnTo>
                  <a:pt x="48977" y="0"/>
                </a:lnTo>
                <a:lnTo>
                  <a:pt x="48937" y="25399"/>
                </a:lnTo>
                <a:lnTo>
                  <a:pt x="48660" y="50799"/>
                </a:lnTo>
                <a:lnTo>
                  <a:pt x="47908" y="76199"/>
                </a:lnTo>
                <a:lnTo>
                  <a:pt x="46444" y="101599"/>
                </a:lnTo>
                <a:lnTo>
                  <a:pt x="46444" y="736599"/>
                </a:lnTo>
                <a:lnTo>
                  <a:pt x="57700" y="749299"/>
                </a:lnTo>
                <a:lnTo>
                  <a:pt x="46444" y="749299"/>
                </a:lnTo>
                <a:lnTo>
                  <a:pt x="46444" y="1054099"/>
                </a:lnTo>
                <a:lnTo>
                  <a:pt x="58095" y="1066799"/>
                </a:lnTo>
                <a:lnTo>
                  <a:pt x="46444" y="1066799"/>
                </a:lnTo>
                <a:lnTo>
                  <a:pt x="46553" y="1171999"/>
                </a:lnTo>
                <a:lnTo>
                  <a:pt x="46760" y="1219199"/>
                </a:lnTo>
                <a:lnTo>
                  <a:pt x="47194" y="1269999"/>
                </a:lnTo>
                <a:lnTo>
                  <a:pt x="47910" y="1320799"/>
                </a:lnTo>
                <a:lnTo>
                  <a:pt x="48977" y="1371599"/>
                </a:lnTo>
                <a:lnTo>
                  <a:pt x="48977" y="1689099"/>
                </a:lnTo>
                <a:lnTo>
                  <a:pt x="50029" y="1739899"/>
                </a:lnTo>
                <a:lnTo>
                  <a:pt x="50825" y="1790699"/>
                </a:lnTo>
                <a:lnTo>
                  <a:pt x="51519" y="1841499"/>
                </a:lnTo>
                <a:lnTo>
                  <a:pt x="52266" y="1904999"/>
                </a:lnTo>
                <a:lnTo>
                  <a:pt x="53220" y="1955799"/>
                </a:lnTo>
                <a:lnTo>
                  <a:pt x="54536" y="2006599"/>
                </a:lnTo>
                <a:lnTo>
                  <a:pt x="54633" y="2109465"/>
                </a:lnTo>
                <a:lnTo>
                  <a:pt x="54844" y="2158999"/>
                </a:lnTo>
                <a:lnTo>
                  <a:pt x="55266" y="2209799"/>
                </a:lnTo>
                <a:lnTo>
                  <a:pt x="55962" y="2260599"/>
                </a:lnTo>
                <a:lnTo>
                  <a:pt x="56999" y="2311399"/>
                </a:lnTo>
                <a:lnTo>
                  <a:pt x="70074" y="2324099"/>
                </a:lnTo>
                <a:close/>
              </a:path>
              <a:path w="3484879" h="5130800">
                <a:moveTo>
                  <a:pt x="139402" y="3568699"/>
                </a:moveTo>
                <a:lnTo>
                  <a:pt x="136940" y="3568699"/>
                </a:lnTo>
                <a:lnTo>
                  <a:pt x="135700" y="3517899"/>
                </a:lnTo>
                <a:lnTo>
                  <a:pt x="133131" y="3416299"/>
                </a:lnTo>
                <a:lnTo>
                  <a:pt x="131774" y="3365499"/>
                </a:lnTo>
                <a:lnTo>
                  <a:pt x="130350" y="3314699"/>
                </a:lnTo>
                <a:lnTo>
                  <a:pt x="128847" y="3263899"/>
                </a:lnTo>
                <a:lnTo>
                  <a:pt x="121458" y="2959099"/>
                </a:lnTo>
                <a:lnTo>
                  <a:pt x="118922" y="2844799"/>
                </a:lnTo>
                <a:lnTo>
                  <a:pt x="117579" y="2792335"/>
                </a:lnTo>
                <a:lnTo>
                  <a:pt x="115924" y="2730499"/>
                </a:lnTo>
                <a:lnTo>
                  <a:pt x="114864" y="2692399"/>
                </a:lnTo>
                <a:lnTo>
                  <a:pt x="113366" y="2641599"/>
                </a:lnTo>
                <a:lnTo>
                  <a:pt x="112317" y="2590799"/>
                </a:lnTo>
                <a:lnTo>
                  <a:pt x="111541" y="2539999"/>
                </a:lnTo>
                <a:lnTo>
                  <a:pt x="110264" y="2438399"/>
                </a:lnTo>
                <a:lnTo>
                  <a:pt x="109489" y="2387599"/>
                </a:lnTo>
                <a:lnTo>
                  <a:pt x="108440" y="2336799"/>
                </a:lnTo>
                <a:lnTo>
                  <a:pt x="95326" y="2324099"/>
                </a:lnTo>
                <a:lnTo>
                  <a:pt x="108440" y="2324099"/>
                </a:lnTo>
                <a:lnTo>
                  <a:pt x="107214" y="2273299"/>
                </a:lnTo>
                <a:lnTo>
                  <a:pt x="106050" y="2222499"/>
                </a:lnTo>
                <a:lnTo>
                  <a:pt x="105018" y="2171699"/>
                </a:lnTo>
                <a:lnTo>
                  <a:pt x="104191" y="2120899"/>
                </a:lnTo>
                <a:lnTo>
                  <a:pt x="103642" y="2070099"/>
                </a:lnTo>
                <a:lnTo>
                  <a:pt x="103443" y="2019299"/>
                </a:lnTo>
                <a:lnTo>
                  <a:pt x="102391" y="1968499"/>
                </a:lnTo>
                <a:lnTo>
                  <a:pt x="101596" y="1917699"/>
                </a:lnTo>
                <a:lnTo>
                  <a:pt x="100901" y="1854199"/>
                </a:lnTo>
                <a:lnTo>
                  <a:pt x="100154" y="1803399"/>
                </a:lnTo>
                <a:lnTo>
                  <a:pt x="99200" y="1752599"/>
                </a:lnTo>
                <a:lnTo>
                  <a:pt x="97884" y="1701799"/>
                </a:lnTo>
                <a:lnTo>
                  <a:pt x="96847" y="1650999"/>
                </a:lnTo>
                <a:lnTo>
                  <a:pt x="96151" y="1600199"/>
                </a:lnTo>
                <a:lnTo>
                  <a:pt x="95729" y="1549399"/>
                </a:lnTo>
                <a:lnTo>
                  <a:pt x="95512" y="1498599"/>
                </a:lnTo>
                <a:lnTo>
                  <a:pt x="95421" y="1396999"/>
                </a:lnTo>
                <a:lnTo>
                  <a:pt x="83810" y="1384299"/>
                </a:lnTo>
                <a:lnTo>
                  <a:pt x="95421" y="1384299"/>
                </a:lnTo>
                <a:lnTo>
                  <a:pt x="94384" y="1333499"/>
                </a:lnTo>
                <a:lnTo>
                  <a:pt x="93688" y="1282699"/>
                </a:lnTo>
                <a:lnTo>
                  <a:pt x="93266" y="1231899"/>
                </a:lnTo>
                <a:lnTo>
                  <a:pt x="93049" y="1181099"/>
                </a:lnTo>
                <a:lnTo>
                  <a:pt x="92958" y="1079499"/>
                </a:lnTo>
                <a:lnTo>
                  <a:pt x="91891" y="1028699"/>
                </a:lnTo>
                <a:lnTo>
                  <a:pt x="91176" y="965199"/>
                </a:lnTo>
                <a:lnTo>
                  <a:pt x="90742" y="914399"/>
                </a:lnTo>
                <a:lnTo>
                  <a:pt x="90541" y="868633"/>
                </a:lnTo>
                <a:lnTo>
                  <a:pt x="90425" y="444499"/>
                </a:lnTo>
                <a:lnTo>
                  <a:pt x="79209" y="431799"/>
                </a:lnTo>
                <a:lnTo>
                  <a:pt x="90425" y="431799"/>
                </a:lnTo>
                <a:lnTo>
                  <a:pt x="90425" y="126999"/>
                </a:lnTo>
                <a:lnTo>
                  <a:pt x="80277" y="114299"/>
                </a:lnTo>
                <a:lnTo>
                  <a:pt x="90425" y="114299"/>
                </a:lnTo>
                <a:lnTo>
                  <a:pt x="91890" y="88899"/>
                </a:lnTo>
                <a:lnTo>
                  <a:pt x="92642" y="50799"/>
                </a:lnTo>
                <a:lnTo>
                  <a:pt x="92919" y="25399"/>
                </a:lnTo>
                <a:lnTo>
                  <a:pt x="92958" y="0"/>
                </a:lnTo>
                <a:lnTo>
                  <a:pt x="95421" y="0"/>
                </a:lnTo>
                <a:lnTo>
                  <a:pt x="95421" y="444499"/>
                </a:lnTo>
                <a:lnTo>
                  <a:pt x="94395" y="495299"/>
                </a:lnTo>
                <a:lnTo>
                  <a:pt x="93779" y="546099"/>
                </a:lnTo>
                <a:lnTo>
                  <a:pt x="93677" y="571499"/>
                </a:lnTo>
                <a:lnTo>
                  <a:pt x="93779" y="660399"/>
                </a:lnTo>
                <a:lnTo>
                  <a:pt x="94395" y="711199"/>
                </a:lnTo>
                <a:lnTo>
                  <a:pt x="95421" y="761999"/>
                </a:lnTo>
                <a:lnTo>
                  <a:pt x="95512" y="1104899"/>
                </a:lnTo>
                <a:lnTo>
                  <a:pt x="95604" y="1130299"/>
                </a:lnTo>
                <a:lnTo>
                  <a:pt x="96060" y="1181099"/>
                </a:lnTo>
                <a:lnTo>
                  <a:pt x="97246" y="1282699"/>
                </a:lnTo>
                <a:lnTo>
                  <a:pt x="97702" y="1333499"/>
                </a:lnTo>
                <a:lnTo>
                  <a:pt x="97884" y="1384299"/>
                </a:lnTo>
                <a:lnTo>
                  <a:pt x="121493" y="1396999"/>
                </a:lnTo>
                <a:lnTo>
                  <a:pt x="97884" y="1396999"/>
                </a:lnTo>
                <a:lnTo>
                  <a:pt x="99200" y="1447799"/>
                </a:lnTo>
                <a:lnTo>
                  <a:pt x="100154" y="1498599"/>
                </a:lnTo>
                <a:lnTo>
                  <a:pt x="101253" y="1575165"/>
                </a:lnTo>
                <a:lnTo>
                  <a:pt x="101596" y="1600199"/>
                </a:lnTo>
                <a:lnTo>
                  <a:pt x="102391" y="1650999"/>
                </a:lnTo>
                <a:lnTo>
                  <a:pt x="103443" y="1701799"/>
                </a:lnTo>
                <a:lnTo>
                  <a:pt x="103631" y="1765299"/>
                </a:lnTo>
                <a:lnTo>
                  <a:pt x="104100" y="1816099"/>
                </a:lnTo>
                <a:lnTo>
                  <a:pt x="105320" y="1917699"/>
                </a:lnTo>
                <a:lnTo>
                  <a:pt x="105789" y="1968499"/>
                </a:lnTo>
                <a:lnTo>
                  <a:pt x="105977" y="2019299"/>
                </a:lnTo>
                <a:lnTo>
                  <a:pt x="107197" y="2070099"/>
                </a:lnTo>
                <a:lnTo>
                  <a:pt x="108348" y="2120899"/>
                </a:lnTo>
                <a:lnTo>
                  <a:pt x="109363" y="2171699"/>
                </a:lnTo>
                <a:lnTo>
                  <a:pt x="110173" y="2222499"/>
                </a:lnTo>
                <a:lnTo>
                  <a:pt x="110709" y="2273299"/>
                </a:lnTo>
                <a:lnTo>
                  <a:pt x="110903" y="2324099"/>
                </a:lnTo>
                <a:lnTo>
                  <a:pt x="124422" y="2336799"/>
                </a:lnTo>
                <a:lnTo>
                  <a:pt x="113366" y="2336799"/>
                </a:lnTo>
                <a:lnTo>
                  <a:pt x="113606" y="2387599"/>
                </a:lnTo>
                <a:lnTo>
                  <a:pt x="114260" y="2438399"/>
                </a:lnTo>
                <a:lnTo>
                  <a:pt x="115222" y="2489199"/>
                </a:lnTo>
                <a:lnTo>
                  <a:pt x="116416" y="2541068"/>
                </a:lnTo>
                <a:lnTo>
                  <a:pt x="120186" y="2692399"/>
                </a:lnTo>
                <a:lnTo>
                  <a:pt x="126384" y="2959099"/>
                </a:lnTo>
                <a:lnTo>
                  <a:pt x="126581" y="3009899"/>
                </a:lnTo>
                <a:lnTo>
                  <a:pt x="127137" y="3060699"/>
                </a:lnTo>
                <a:lnTo>
                  <a:pt x="128003" y="3111499"/>
                </a:lnTo>
                <a:lnTo>
                  <a:pt x="129181" y="3164418"/>
                </a:lnTo>
                <a:lnTo>
                  <a:pt x="130456" y="3213099"/>
                </a:lnTo>
                <a:lnTo>
                  <a:pt x="131943" y="3263899"/>
                </a:lnTo>
                <a:lnTo>
                  <a:pt x="136625" y="3454399"/>
                </a:lnTo>
                <a:lnTo>
                  <a:pt x="139402" y="3568699"/>
                </a:lnTo>
                <a:close/>
              </a:path>
              <a:path w="3484879" h="5130800">
                <a:moveTo>
                  <a:pt x="208871" y="3276599"/>
                </a:moveTo>
                <a:lnTo>
                  <a:pt x="146906" y="3276599"/>
                </a:lnTo>
                <a:lnTo>
                  <a:pt x="131943" y="3263899"/>
                </a:lnTo>
                <a:lnTo>
                  <a:pt x="190843" y="3263899"/>
                </a:lnTo>
                <a:lnTo>
                  <a:pt x="189424" y="3213099"/>
                </a:lnTo>
                <a:lnTo>
                  <a:pt x="187723" y="3174999"/>
                </a:lnTo>
                <a:lnTo>
                  <a:pt x="184041" y="3073399"/>
                </a:lnTo>
                <a:lnTo>
                  <a:pt x="182340" y="3022599"/>
                </a:lnTo>
                <a:lnTo>
                  <a:pt x="180921" y="2959099"/>
                </a:lnTo>
                <a:lnTo>
                  <a:pt x="179547" y="2904729"/>
                </a:lnTo>
                <a:lnTo>
                  <a:pt x="178291" y="2857499"/>
                </a:lnTo>
                <a:lnTo>
                  <a:pt x="174136" y="2705099"/>
                </a:lnTo>
                <a:lnTo>
                  <a:pt x="172828" y="2654299"/>
                </a:lnTo>
                <a:lnTo>
                  <a:pt x="171406" y="2602875"/>
                </a:lnTo>
                <a:lnTo>
                  <a:pt x="168210" y="2501899"/>
                </a:lnTo>
                <a:lnTo>
                  <a:pt x="166808" y="2451099"/>
                </a:lnTo>
                <a:lnTo>
                  <a:pt x="165816" y="2400299"/>
                </a:lnTo>
                <a:lnTo>
                  <a:pt x="165439" y="2349499"/>
                </a:lnTo>
                <a:lnTo>
                  <a:pt x="151880" y="2336799"/>
                </a:lnTo>
                <a:lnTo>
                  <a:pt x="162976" y="2336799"/>
                </a:lnTo>
                <a:lnTo>
                  <a:pt x="162735" y="2285999"/>
                </a:lnTo>
                <a:lnTo>
                  <a:pt x="162080" y="2235199"/>
                </a:lnTo>
                <a:lnTo>
                  <a:pt x="161112" y="2184399"/>
                </a:lnTo>
                <a:lnTo>
                  <a:pt x="159932" y="2133599"/>
                </a:lnTo>
                <a:lnTo>
                  <a:pt x="157347" y="2031999"/>
                </a:lnTo>
                <a:lnTo>
                  <a:pt x="149958" y="1727199"/>
                </a:lnTo>
                <a:lnTo>
                  <a:pt x="149770" y="1663699"/>
                </a:lnTo>
                <a:lnTo>
                  <a:pt x="149301" y="1612899"/>
                </a:lnTo>
                <a:lnTo>
                  <a:pt x="148081" y="1511299"/>
                </a:lnTo>
                <a:lnTo>
                  <a:pt x="147612" y="1460499"/>
                </a:lnTo>
                <a:lnTo>
                  <a:pt x="147425" y="1409699"/>
                </a:lnTo>
                <a:lnTo>
                  <a:pt x="146109" y="1358899"/>
                </a:lnTo>
                <a:lnTo>
                  <a:pt x="145155" y="1308099"/>
                </a:lnTo>
                <a:lnTo>
                  <a:pt x="144408" y="1257299"/>
                </a:lnTo>
                <a:lnTo>
                  <a:pt x="143713" y="1206499"/>
                </a:lnTo>
                <a:lnTo>
                  <a:pt x="142917" y="1155699"/>
                </a:lnTo>
                <a:lnTo>
                  <a:pt x="141865" y="1104899"/>
                </a:lnTo>
                <a:lnTo>
                  <a:pt x="130254" y="1092199"/>
                </a:lnTo>
                <a:lnTo>
                  <a:pt x="141865" y="1092199"/>
                </a:lnTo>
                <a:lnTo>
                  <a:pt x="141790" y="1000512"/>
                </a:lnTo>
                <a:lnTo>
                  <a:pt x="141558" y="939799"/>
                </a:lnTo>
                <a:lnTo>
                  <a:pt x="141136" y="888999"/>
                </a:lnTo>
                <a:lnTo>
                  <a:pt x="140440" y="838199"/>
                </a:lnTo>
                <a:lnTo>
                  <a:pt x="139431" y="788795"/>
                </a:lnTo>
                <a:lnTo>
                  <a:pt x="139494" y="355599"/>
                </a:lnTo>
                <a:lnTo>
                  <a:pt x="139710" y="304799"/>
                </a:lnTo>
                <a:lnTo>
                  <a:pt x="140132" y="253999"/>
                </a:lnTo>
                <a:lnTo>
                  <a:pt x="140828" y="203199"/>
                </a:lnTo>
                <a:lnTo>
                  <a:pt x="141865" y="152399"/>
                </a:lnTo>
                <a:lnTo>
                  <a:pt x="141865" y="0"/>
                </a:lnTo>
                <a:lnTo>
                  <a:pt x="147425" y="0"/>
                </a:lnTo>
                <a:lnTo>
                  <a:pt x="146941" y="38099"/>
                </a:lnTo>
                <a:lnTo>
                  <a:pt x="144812" y="114299"/>
                </a:lnTo>
                <a:lnTo>
                  <a:pt x="144328" y="152399"/>
                </a:lnTo>
                <a:lnTo>
                  <a:pt x="144443" y="888999"/>
                </a:lnTo>
                <a:lnTo>
                  <a:pt x="144715" y="939799"/>
                </a:lnTo>
                <a:lnTo>
                  <a:pt x="145246" y="990599"/>
                </a:lnTo>
                <a:lnTo>
                  <a:pt x="146120" y="1041399"/>
                </a:lnTo>
                <a:lnTo>
                  <a:pt x="147425" y="1104899"/>
                </a:lnTo>
                <a:lnTo>
                  <a:pt x="147612" y="1155699"/>
                </a:lnTo>
                <a:lnTo>
                  <a:pt x="148081" y="1206499"/>
                </a:lnTo>
                <a:lnTo>
                  <a:pt x="149301" y="1308099"/>
                </a:lnTo>
                <a:lnTo>
                  <a:pt x="149770" y="1358899"/>
                </a:lnTo>
                <a:lnTo>
                  <a:pt x="149958" y="1409699"/>
                </a:lnTo>
                <a:lnTo>
                  <a:pt x="151007" y="1460499"/>
                </a:lnTo>
                <a:lnTo>
                  <a:pt x="151782" y="1511299"/>
                </a:lnTo>
                <a:lnTo>
                  <a:pt x="153059" y="1625599"/>
                </a:lnTo>
                <a:lnTo>
                  <a:pt x="153835" y="1676399"/>
                </a:lnTo>
                <a:lnTo>
                  <a:pt x="155933" y="1777999"/>
                </a:lnTo>
                <a:lnTo>
                  <a:pt x="156711" y="1828799"/>
                </a:lnTo>
                <a:lnTo>
                  <a:pt x="158006" y="1930399"/>
                </a:lnTo>
                <a:lnTo>
                  <a:pt x="158801" y="1981199"/>
                </a:lnTo>
                <a:lnTo>
                  <a:pt x="159880" y="2031999"/>
                </a:lnTo>
                <a:lnTo>
                  <a:pt x="161378" y="2082799"/>
                </a:lnTo>
                <a:lnTo>
                  <a:pt x="162789" y="2133599"/>
                </a:lnTo>
                <a:lnTo>
                  <a:pt x="164129" y="2184399"/>
                </a:lnTo>
                <a:lnTo>
                  <a:pt x="165416" y="2235199"/>
                </a:lnTo>
                <a:lnTo>
                  <a:pt x="167902" y="2336799"/>
                </a:lnTo>
                <a:lnTo>
                  <a:pt x="180977" y="2349499"/>
                </a:lnTo>
                <a:lnTo>
                  <a:pt x="167902" y="2349499"/>
                </a:lnTo>
                <a:lnTo>
                  <a:pt x="172571" y="2541068"/>
                </a:lnTo>
                <a:lnTo>
                  <a:pt x="175362" y="2654299"/>
                </a:lnTo>
                <a:lnTo>
                  <a:pt x="178361" y="2755899"/>
                </a:lnTo>
                <a:lnTo>
                  <a:pt x="179918" y="2806699"/>
                </a:lnTo>
                <a:lnTo>
                  <a:pt x="181627" y="2857499"/>
                </a:lnTo>
                <a:lnTo>
                  <a:pt x="183575" y="2908299"/>
                </a:lnTo>
                <a:lnTo>
                  <a:pt x="185847" y="2959099"/>
                </a:lnTo>
                <a:lnTo>
                  <a:pt x="188383" y="3073399"/>
                </a:lnTo>
                <a:lnTo>
                  <a:pt x="191028" y="3174999"/>
                </a:lnTo>
                <a:lnTo>
                  <a:pt x="192441" y="3213099"/>
                </a:lnTo>
                <a:lnTo>
                  <a:pt x="193939" y="3263899"/>
                </a:lnTo>
                <a:lnTo>
                  <a:pt x="208871" y="3276599"/>
                </a:lnTo>
                <a:close/>
              </a:path>
              <a:path w="3484879" h="5130800">
                <a:moveTo>
                  <a:pt x="234824" y="2666999"/>
                </a:moveTo>
                <a:lnTo>
                  <a:pt x="216360" y="2666999"/>
                </a:lnTo>
                <a:lnTo>
                  <a:pt x="202832" y="2654299"/>
                </a:lnTo>
                <a:lnTo>
                  <a:pt x="229828" y="2654299"/>
                </a:lnTo>
                <a:lnTo>
                  <a:pt x="227512" y="2616199"/>
                </a:lnTo>
                <a:lnTo>
                  <a:pt x="225468" y="2565399"/>
                </a:lnTo>
                <a:lnTo>
                  <a:pt x="223662" y="2514599"/>
                </a:lnTo>
                <a:lnTo>
                  <a:pt x="222061" y="2463799"/>
                </a:lnTo>
                <a:lnTo>
                  <a:pt x="220633" y="2412999"/>
                </a:lnTo>
                <a:lnTo>
                  <a:pt x="219343" y="2362199"/>
                </a:lnTo>
                <a:lnTo>
                  <a:pt x="217044" y="2311399"/>
                </a:lnTo>
                <a:lnTo>
                  <a:pt x="215097" y="2260599"/>
                </a:lnTo>
                <a:lnTo>
                  <a:pt x="213432" y="2209799"/>
                </a:lnTo>
                <a:lnTo>
                  <a:pt x="211977" y="2146299"/>
                </a:lnTo>
                <a:lnTo>
                  <a:pt x="210664" y="2095499"/>
                </a:lnTo>
                <a:lnTo>
                  <a:pt x="209421" y="2057399"/>
                </a:lnTo>
                <a:lnTo>
                  <a:pt x="197761" y="2044699"/>
                </a:lnTo>
                <a:lnTo>
                  <a:pt x="209421" y="2044699"/>
                </a:lnTo>
                <a:lnTo>
                  <a:pt x="207891" y="1992787"/>
                </a:lnTo>
                <a:lnTo>
                  <a:pt x="206484" y="1942160"/>
                </a:lnTo>
                <a:lnTo>
                  <a:pt x="205163" y="1892299"/>
                </a:lnTo>
                <a:lnTo>
                  <a:pt x="203864" y="1841499"/>
                </a:lnTo>
                <a:lnTo>
                  <a:pt x="201328" y="1739899"/>
                </a:lnTo>
                <a:lnTo>
                  <a:pt x="200108" y="1689099"/>
                </a:lnTo>
                <a:lnTo>
                  <a:pt x="198956" y="1638299"/>
                </a:lnTo>
                <a:lnTo>
                  <a:pt x="197942" y="1587499"/>
                </a:lnTo>
                <a:lnTo>
                  <a:pt x="197132" y="1536699"/>
                </a:lnTo>
                <a:lnTo>
                  <a:pt x="196596" y="1485899"/>
                </a:lnTo>
                <a:lnTo>
                  <a:pt x="196402" y="1435099"/>
                </a:lnTo>
                <a:lnTo>
                  <a:pt x="193866" y="1333499"/>
                </a:lnTo>
                <a:lnTo>
                  <a:pt x="192699" y="1282699"/>
                </a:lnTo>
                <a:lnTo>
                  <a:pt x="191737" y="1231899"/>
                </a:lnTo>
                <a:lnTo>
                  <a:pt x="191084" y="1181099"/>
                </a:lnTo>
                <a:lnTo>
                  <a:pt x="190843" y="1130299"/>
                </a:lnTo>
                <a:lnTo>
                  <a:pt x="179715" y="1117599"/>
                </a:lnTo>
                <a:lnTo>
                  <a:pt x="190843" y="1117599"/>
                </a:lnTo>
                <a:lnTo>
                  <a:pt x="189805" y="1066799"/>
                </a:lnTo>
                <a:lnTo>
                  <a:pt x="189110" y="1015999"/>
                </a:lnTo>
                <a:lnTo>
                  <a:pt x="188688" y="965199"/>
                </a:lnTo>
                <a:lnTo>
                  <a:pt x="188471" y="914399"/>
                </a:lnTo>
                <a:lnTo>
                  <a:pt x="188380" y="812799"/>
                </a:lnTo>
                <a:lnTo>
                  <a:pt x="177123" y="800099"/>
                </a:lnTo>
                <a:lnTo>
                  <a:pt x="188380" y="800099"/>
                </a:lnTo>
                <a:lnTo>
                  <a:pt x="188192" y="749299"/>
                </a:lnTo>
                <a:lnTo>
                  <a:pt x="187723" y="698499"/>
                </a:lnTo>
                <a:lnTo>
                  <a:pt x="186503" y="596899"/>
                </a:lnTo>
                <a:lnTo>
                  <a:pt x="186034" y="546099"/>
                </a:lnTo>
                <a:lnTo>
                  <a:pt x="185925" y="474089"/>
                </a:lnTo>
                <a:lnTo>
                  <a:pt x="186034" y="444499"/>
                </a:lnTo>
                <a:lnTo>
                  <a:pt x="186775" y="368299"/>
                </a:lnTo>
                <a:lnTo>
                  <a:pt x="187723" y="279399"/>
                </a:lnTo>
                <a:lnTo>
                  <a:pt x="188189" y="228983"/>
                </a:lnTo>
                <a:lnTo>
                  <a:pt x="188380" y="177799"/>
                </a:lnTo>
                <a:lnTo>
                  <a:pt x="188478" y="118536"/>
                </a:lnTo>
                <a:lnTo>
                  <a:pt x="188688" y="88899"/>
                </a:lnTo>
                <a:lnTo>
                  <a:pt x="189419" y="38099"/>
                </a:lnTo>
                <a:lnTo>
                  <a:pt x="190843" y="0"/>
                </a:lnTo>
                <a:lnTo>
                  <a:pt x="193939" y="0"/>
                </a:lnTo>
                <a:lnTo>
                  <a:pt x="193891" y="38099"/>
                </a:lnTo>
                <a:lnTo>
                  <a:pt x="193529" y="90197"/>
                </a:lnTo>
                <a:lnTo>
                  <a:pt x="192633" y="139699"/>
                </a:lnTo>
                <a:lnTo>
                  <a:pt x="190843" y="177799"/>
                </a:lnTo>
                <a:lnTo>
                  <a:pt x="206324" y="190499"/>
                </a:lnTo>
                <a:lnTo>
                  <a:pt x="190843" y="190499"/>
                </a:lnTo>
                <a:lnTo>
                  <a:pt x="190905" y="815228"/>
                </a:lnTo>
                <a:lnTo>
                  <a:pt x="192147" y="863599"/>
                </a:lnTo>
                <a:lnTo>
                  <a:pt x="193022" y="914399"/>
                </a:lnTo>
                <a:lnTo>
                  <a:pt x="193496" y="959815"/>
                </a:lnTo>
                <a:lnTo>
                  <a:pt x="193742" y="1000512"/>
                </a:lnTo>
                <a:lnTo>
                  <a:pt x="193939" y="1117599"/>
                </a:lnTo>
                <a:lnTo>
                  <a:pt x="205550" y="1130299"/>
                </a:lnTo>
                <a:lnTo>
                  <a:pt x="196402" y="1130299"/>
                </a:lnTo>
                <a:lnTo>
                  <a:pt x="196585" y="1181099"/>
                </a:lnTo>
                <a:lnTo>
                  <a:pt x="197041" y="1231899"/>
                </a:lnTo>
                <a:lnTo>
                  <a:pt x="198227" y="1333499"/>
                </a:lnTo>
                <a:lnTo>
                  <a:pt x="198683" y="1384299"/>
                </a:lnTo>
                <a:lnTo>
                  <a:pt x="198865" y="1435099"/>
                </a:lnTo>
                <a:lnTo>
                  <a:pt x="206324" y="1739899"/>
                </a:lnTo>
                <a:lnTo>
                  <a:pt x="207823" y="1790699"/>
                </a:lnTo>
                <a:lnTo>
                  <a:pt x="209233" y="1841499"/>
                </a:lnTo>
                <a:lnTo>
                  <a:pt x="210573" y="1892299"/>
                </a:lnTo>
                <a:lnTo>
                  <a:pt x="211860" y="1943099"/>
                </a:lnTo>
                <a:lnTo>
                  <a:pt x="214347" y="2044699"/>
                </a:lnTo>
                <a:lnTo>
                  <a:pt x="238835" y="2057399"/>
                </a:lnTo>
                <a:lnTo>
                  <a:pt x="214347" y="2057399"/>
                </a:lnTo>
                <a:lnTo>
                  <a:pt x="221806" y="2362199"/>
                </a:lnTo>
                <a:lnTo>
                  <a:pt x="224342" y="2412999"/>
                </a:lnTo>
                <a:lnTo>
                  <a:pt x="226450" y="2463799"/>
                </a:lnTo>
                <a:lnTo>
                  <a:pt x="228218" y="2514599"/>
                </a:lnTo>
                <a:lnTo>
                  <a:pt x="229734" y="2565399"/>
                </a:lnTo>
                <a:lnTo>
                  <a:pt x="231086" y="2616199"/>
                </a:lnTo>
                <a:lnTo>
                  <a:pt x="232361" y="2654299"/>
                </a:lnTo>
                <a:lnTo>
                  <a:pt x="234824" y="2666999"/>
                </a:lnTo>
                <a:close/>
              </a:path>
              <a:path w="3484879" h="5130800">
                <a:moveTo>
                  <a:pt x="304842" y="2971799"/>
                </a:moveTo>
                <a:lnTo>
                  <a:pt x="299213" y="2971799"/>
                </a:lnTo>
                <a:lnTo>
                  <a:pt x="296932" y="2920999"/>
                </a:lnTo>
                <a:lnTo>
                  <a:pt x="294923" y="2870199"/>
                </a:lnTo>
                <a:lnTo>
                  <a:pt x="291164" y="2768599"/>
                </a:lnTo>
                <a:lnTo>
                  <a:pt x="289138" y="2730499"/>
                </a:lnTo>
                <a:lnTo>
                  <a:pt x="286828" y="2679699"/>
                </a:lnTo>
                <a:lnTo>
                  <a:pt x="240383" y="2666999"/>
                </a:lnTo>
                <a:lnTo>
                  <a:pt x="286828" y="2666999"/>
                </a:lnTo>
                <a:lnTo>
                  <a:pt x="284280" y="2616199"/>
                </a:lnTo>
                <a:lnTo>
                  <a:pt x="282092" y="2565399"/>
                </a:lnTo>
                <a:lnTo>
                  <a:pt x="280107" y="2527299"/>
                </a:lnTo>
                <a:lnTo>
                  <a:pt x="278169" y="2476499"/>
                </a:lnTo>
                <a:lnTo>
                  <a:pt x="276122" y="2425699"/>
                </a:lnTo>
                <a:lnTo>
                  <a:pt x="273809" y="2374899"/>
                </a:lnTo>
                <a:lnTo>
                  <a:pt x="272348" y="2324099"/>
                </a:lnTo>
                <a:lnTo>
                  <a:pt x="270543" y="2273299"/>
                </a:lnTo>
                <a:lnTo>
                  <a:pt x="266590" y="2171699"/>
                </a:lnTo>
                <a:lnTo>
                  <a:pt x="264785" y="2120899"/>
                </a:lnTo>
                <a:lnTo>
                  <a:pt x="263324" y="2070099"/>
                </a:lnTo>
                <a:lnTo>
                  <a:pt x="255865" y="1765299"/>
                </a:lnTo>
                <a:lnTo>
                  <a:pt x="252769" y="1765299"/>
                </a:lnTo>
                <a:lnTo>
                  <a:pt x="251548" y="1714499"/>
                </a:lnTo>
                <a:lnTo>
                  <a:pt x="250397" y="1663699"/>
                </a:lnTo>
                <a:lnTo>
                  <a:pt x="249382" y="1612899"/>
                </a:lnTo>
                <a:lnTo>
                  <a:pt x="248572" y="1562099"/>
                </a:lnTo>
                <a:lnTo>
                  <a:pt x="248036" y="1511299"/>
                </a:lnTo>
                <a:lnTo>
                  <a:pt x="247843" y="1460499"/>
                </a:lnTo>
                <a:lnTo>
                  <a:pt x="234767" y="1447799"/>
                </a:lnTo>
                <a:lnTo>
                  <a:pt x="245309" y="1447799"/>
                </a:lnTo>
                <a:lnTo>
                  <a:pt x="245115" y="1396999"/>
                </a:lnTo>
                <a:lnTo>
                  <a:pt x="244580" y="1346199"/>
                </a:lnTo>
                <a:lnTo>
                  <a:pt x="243770" y="1295399"/>
                </a:lnTo>
                <a:lnTo>
                  <a:pt x="242755" y="1257299"/>
                </a:lnTo>
                <a:lnTo>
                  <a:pt x="241603" y="1206499"/>
                </a:lnTo>
                <a:lnTo>
                  <a:pt x="240383" y="1155699"/>
                </a:lnTo>
                <a:lnTo>
                  <a:pt x="228811" y="1142999"/>
                </a:lnTo>
                <a:lnTo>
                  <a:pt x="240383" y="1142999"/>
                </a:lnTo>
                <a:lnTo>
                  <a:pt x="240181" y="1098165"/>
                </a:lnTo>
                <a:lnTo>
                  <a:pt x="240081" y="1085727"/>
                </a:lnTo>
                <a:lnTo>
                  <a:pt x="239581" y="1041399"/>
                </a:lnTo>
                <a:lnTo>
                  <a:pt x="238052" y="936442"/>
                </a:lnTo>
                <a:lnTo>
                  <a:pt x="237517" y="888999"/>
                </a:lnTo>
                <a:lnTo>
                  <a:pt x="237287" y="838199"/>
                </a:lnTo>
                <a:lnTo>
                  <a:pt x="236250" y="787399"/>
                </a:lnTo>
                <a:lnTo>
                  <a:pt x="235554" y="736599"/>
                </a:lnTo>
                <a:lnTo>
                  <a:pt x="235132" y="685799"/>
                </a:lnTo>
                <a:lnTo>
                  <a:pt x="234915" y="634999"/>
                </a:lnTo>
                <a:lnTo>
                  <a:pt x="234824" y="533399"/>
                </a:lnTo>
                <a:lnTo>
                  <a:pt x="223598" y="520699"/>
                </a:lnTo>
                <a:lnTo>
                  <a:pt x="234824" y="520699"/>
                </a:lnTo>
                <a:lnTo>
                  <a:pt x="234915" y="419099"/>
                </a:lnTo>
                <a:lnTo>
                  <a:pt x="235132" y="368299"/>
                </a:lnTo>
                <a:lnTo>
                  <a:pt x="235554" y="317499"/>
                </a:lnTo>
                <a:lnTo>
                  <a:pt x="236250" y="266699"/>
                </a:lnTo>
                <a:lnTo>
                  <a:pt x="237287" y="215899"/>
                </a:lnTo>
                <a:lnTo>
                  <a:pt x="237316" y="177799"/>
                </a:lnTo>
                <a:lnTo>
                  <a:pt x="237438" y="137084"/>
                </a:lnTo>
                <a:lnTo>
                  <a:pt x="237674" y="101599"/>
                </a:lnTo>
                <a:lnTo>
                  <a:pt x="238593" y="50799"/>
                </a:lnTo>
                <a:lnTo>
                  <a:pt x="240383" y="0"/>
                </a:lnTo>
                <a:lnTo>
                  <a:pt x="242846" y="0"/>
                </a:lnTo>
                <a:lnTo>
                  <a:pt x="242462" y="50799"/>
                </a:lnTo>
                <a:lnTo>
                  <a:pt x="240768" y="165099"/>
                </a:lnTo>
                <a:lnTo>
                  <a:pt x="240383" y="215899"/>
                </a:lnTo>
                <a:lnTo>
                  <a:pt x="251946" y="228599"/>
                </a:lnTo>
                <a:lnTo>
                  <a:pt x="240383" y="228599"/>
                </a:lnTo>
                <a:lnTo>
                  <a:pt x="240383" y="520699"/>
                </a:lnTo>
                <a:lnTo>
                  <a:pt x="251511" y="533399"/>
                </a:lnTo>
                <a:lnTo>
                  <a:pt x="240383" y="533399"/>
                </a:lnTo>
                <a:lnTo>
                  <a:pt x="240433" y="840577"/>
                </a:lnTo>
                <a:lnTo>
                  <a:pt x="241432" y="888999"/>
                </a:lnTo>
                <a:lnTo>
                  <a:pt x="242208" y="939799"/>
                </a:lnTo>
                <a:lnTo>
                  <a:pt x="244260" y="1104899"/>
                </a:lnTo>
                <a:lnTo>
                  <a:pt x="245309" y="1155699"/>
                </a:lnTo>
                <a:lnTo>
                  <a:pt x="245508" y="1206499"/>
                </a:lnTo>
                <a:lnTo>
                  <a:pt x="246057" y="1257299"/>
                </a:lnTo>
                <a:lnTo>
                  <a:pt x="246884" y="1308099"/>
                </a:lnTo>
                <a:lnTo>
                  <a:pt x="247916" y="1358899"/>
                </a:lnTo>
                <a:lnTo>
                  <a:pt x="249080" y="1409699"/>
                </a:lnTo>
                <a:lnTo>
                  <a:pt x="250306" y="1460499"/>
                </a:lnTo>
                <a:lnTo>
                  <a:pt x="251584" y="1511299"/>
                </a:lnTo>
                <a:lnTo>
                  <a:pt x="255701" y="1663699"/>
                </a:lnTo>
                <a:lnTo>
                  <a:pt x="257049" y="1714499"/>
                </a:lnTo>
                <a:lnTo>
                  <a:pt x="259600" y="1816099"/>
                </a:lnTo>
                <a:lnTo>
                  <a:pt x="260931" y="1866899"/>
                </a:lnTo>
                <a:lnTo>
                  <a:pt x="262392" y="1917699"/>
                </a:lnTo>
                <a:lnTo>
                  <a:pt x="264051" y="1968499"/>
                </a:lnTo>
                <a:lnTo>
                  <a:pt x="265981" y="2019299"/>
                </a:lnTo>
                <a:lnTo>
                  <a:pt x="268250" y="2070099"/>
                </a:lnTo>
                <a:lnTo>
                  <a:pt x="271252" y="2171699"/>
                </a:lnTo>
                <a:lnTo>
                  <a:pt x="272815" y="2222499"/>
                </a:lnTo>
                <a:lnTo>
                  <a:pt x="274536" y="2273299"/>
                </a:lnTo>
                <a:lnTo>
                  <a:pt x="276504" y="2324099"/>
                </a:lnTo>
                <a:lnTo>
                  <a:pt x="278805" y="2374899"/>
                </a:lnTo>
                <a:lnTo>
                  <a:pt x="280278" y="2425699"/>
                </a:lnTo>
                <a:lnTo>
                  <a:pt x="282165" y="2476499"/>
                </a:lnTo>
                <a:lnTo>
                  <a:pt x="284365" y="2527299"/>
                </a:lnTo>
                <a:lnTo>
                  <a:pt x="286775" y="2578099"/>
                </a:lnTo>
                <a:lnTo>
                  <a:pt x="291824" y="2666999"/>
                </a:lnTo>
                <a:lnTo>
                  <a:pt x="303859" y="2679699"/>
                </a:lnTo>
                <a:lnTo>
                  <a:pt x="291824" y="2679699"/>
                </a:lnTo>
                <a:lnTo>
                  <a:pt x="293252" y="2730499"/>
                </a:lnTo>
                <a:lnTo>
                  <a:pt x="295043" y="2768599"/>
                </a:lnTo>
                <a:lnTo>
                  <a:pt x="297146" y="2819399"/>
                </a:lnTo>
                <a:lnTo>
                  <a:pt x="299512" y="2870199"/>
                </a:lnTo>
                <a:lnTo>
                  <a:pt x="302094" y="2920999"/>
                </a:lnTo>
                <a:lnTo>
                  <a:pt x="304842" y="2971799"/>
                </a:lnTo>
                <a:close/>
              </a:path>
              <a:path w="3484879" h="5130800">
                <a:moveTo>
                  <a:pt x="289361" y="863599"/>
                </a:moveTo>
                <a:lnTo>
                  <a:pt x="286828" y="863599"/>
                </a:lnTo>
                <a:lnTo>
                  <a:pt x="285523" y="812799"/>
                </a:lnTo>
                <a:lnTo>
                  <a:pt x="284649" y="761999"/>
                </a:lnTo>
                <a:lnTo>
                  <a:pt x="284118" y="711199"/>
                </a:lnTo>
                <a:lnTo>
                  <a:pt x="283846" y="660399"/>
                </a:lnTo>
                <a:lnTo>
                  <a:pt x="283731" y="253999"/>
                </a:lnTo>
                <a:lnTo>
                  <a:pt x="285263" y="203199"/>
                </a:lnTo>
                <a:lnTo>
                  <a:pt x="286321" y="152399"/>
                </a:lnTo>
                <a:lnTo>
                  <a:pt x="287407" y="88899"/>
                </a:lnTo>
                <a:lnTo>
                  <a:pt x="288100" y="50799"/>
                </a:lnTo>
                <a:lnTo>
                  <a:pt x="289361" y="0"/>
                </a:lnTo>
                <a:lnTo>
                  <a:pt x="291824" y="0"/>
                </a:lnTo>
                <a:lnTo>
                  <a:pt x="290622" y="50799"/>
                </a:lnTo>
                <a:lnTo>
                  <a:pt x="289893" y="101599"/>
                </a:lnTo>
                <a:lnTo>
                  <a:pt x="289519" y="152399"/>
                </a:lnTo>
                <a:lnTo>
                  <a:pt x="289415" y="190499"/>
                </a:lnTo>
                <a:lnTo>
                  <a:pt x="289361" y="253999"/>
                </a:lnTo>
                <a:lnTo>
                  <a:pt x="299470" y="266699"/>
                </a:lnTo>
                <a:lnTo>
                  <a:pt x="289361" y="266699"/>
                </a:lnTo>
                <a:lnTo>
                  <a:pt x="288294" y="317499"/>
                </a:lnTo>
                <a:lnTo>
                  <a:pt x="287578" y="355599"/>
                </a:lnTo>
                <a:lnTo>
                  <a:pt x="287144" y="406399"/>
                </a:lnTo>
                <a:lnTo>
                  <a:pt x="286901" y="469899"/>
                </a:lnTo>
                <a:lnTo>
                  <a:pt x="286828" y="558799"/>
                </a:lnTo>
                <a:lnTo>
                  <a:pt x="297966" y="571499"/>
                </a:lnTo>
                <a:lnTo>
                  <a:pt x="286828" y="571499"/>
                </a:lnTo>
                <a:lnTo>
                  <a:pt x="287015" y="622299"/>
                </a:lnTo>
                <a:lnTo>
                  <a:pt x="287484" y="673099"/>
                </a:lnTo>
                <a:lnTo>
                  <a:pt x="288704" y="761999"/>
                </a:lnTo>
                <a:lnTo>
                  <a:pt x="289182" y="815228"/>
                </a:lnTo>
                <a:lnTo>
                  <a:pt x="289361" y="863599"/>
                </a:lnTo>
                <a:close/>
              </a:path>
              <a:path w="3484879" h="5130800">
                <a:moveTo>
                  <a:pt x="359221" y="1511299"/>
                </a:moveTo>
                <a:lnTo>
                  <a:pt x="343264" y="1511299"/>
                </a:lnTo>
                <a:lnTo>
                  <a:pt x="340731" y="1498599"/>
                </a:lnTo>
                <a:lnTo>
                  <a:pt x="345727" y="1498599"/>
                </a:lnTo>
                <a:lnTo>
                  <a:pt x="344466" y="1460499"/>
                </a:lnTo>
                <a:lnTo>
                  <a:pt x="337048" y="1155699"/>
                </a:lnTo>
                <a:lnTo>
                  <a:pt x="335896" y="1104899"/>
                </a:lnTo>
                <a:lnTo>
                  <a:pt x="334882" y="1054099"/>
                </a:lnTo>
                <a:lnTo>
                  <a:pt x="334118" y="1006180"/>
                </a:lnTo>
                <a:lnTo>
                  <a:pt x="333536" y="952499"/>
                </a:lnTo>
                <a:lnTo>
                  <a:pt x="333342" y="901699"/>
                </a:lnTo>
                <a:lnTo>
                  <a:pt x="332038" y="850899"/>
                </a:lnTo>
                <a:lnTo>
                  <a:pt x="331163" y="800099"/>
                </a:lnTo>
                <a:lnTo>
                  <a:pt x="330633" y="749299"/>
                </a:lnTo>
                <a:lnTo>
                  <a:pt x="330361" y="698499"/>
                </a:lnTo>
                <a:lnTo>
                  <a:pt x="330246" y="304799"/>
                </a:lnTo>
                <a:lnTo>
                  <a:pt x="320453" y="292099"/>
                </a:lnTo>
                <a:lnTo>
                  <a:pt x="330246" y="292099"/>
                </a:lnTo>
                <a:lnTo>
                  <a:pt x="332516" y="203199"/>
                </a:lnTo>
                <a:lnTo>
                  <a:pt x="333957" y="101599"/>
                </a:lnTo>
                <a:lnTo>
                  <a:pt x="334753" y="50799"/>
                </a:lnTo>
                <a:lnTo>
                  <a:pt x="335805" y="0"/>
                </a:lnTo>
                <a:lnTo>
                  <a:pt x="340731" y="0"/>
                </a:lnTo>
                <a:lnTo>
                  <a:pt x="339511" y="50799"/>
                </a:lnTo>
                <a:lnTo>
                  <a:pt x="338359" y="101599"/>
                </a:lnTo>
                <a:lnTo>
                  <a:pt x="337344" y="152399"/>
                </a:lnTo>
                <a:lnTo>
                  <a:pt x="336535" y="203199"/>
                </a:lnTo>
                <a:lnTo>
                  <a:pt x="335999" y="253999"/>
                </a:lnTo>
                <a:lnTo>
                  <a:pt x="335634" y="355599"/>
                </a:lnTo>
                <a:lnTo>
                  <a:pt x="334882" y="444499"/>
                </a:lnTo>
                <a:lnTo>
                  <a:pt x="334890" y="533399"/>
                </a:lnTo>
                <a:lnTo>
                  <a:pt x="335805" y="596899"/>
                </a:lnTo>
                <a:lnTo>
                  <a:pt x="347841" y="609599"/>
                </a:lnTo>
                <a:lnTo>
                  <a:pt x="335805" y="609599"/>
                </a:lnTo>
                <a:lnTo>
                  <a:pt x="335805" y="901699"/>
                </a:lnTo>
                <a:lnTo>
                  <a:pt x="343264" y="1206499"/>
                </a:lnTo>
                <a:lnTo>
                  <a:pt x="343473" y="1257299"/>
                </a:lnTo>
                <a:lnTo>
                  <a:pt x="344109" y="1308099"/>
                </a:lnTo>
                <a:lnTo>
                  <a:pt x="345191" y="1358899"/>
                </a:lnTo>
                <a:lnTo>
                  <a:pt x="346736" y="1409699"/>
                </a:lnTo>
                <a:lnTo>
                  <a:pt x="348762" y="1460499"/>
                </a:lnTo>
                <a:lnTo>
                  <a:pt x="351287" y="1498599"/>
                </a:lnTo>
                <a:lnTo>
                  <a:pt x="359221" y="1511299"/>
                </a:lnTo>
                <a:close/>
              </a:path>
              <a:path w="3484879" h="5130800">
                <a:moveTo>
                  <a:pt x="400194" y="63499"/>
                </a:moveTo>
                <a:lnTo>
                  <a:pt x="369565" y="38099"/>
                </a:lnTo>
                <a:lnTo>
                  <a:pt x="340731" y="0"/>
                </a:lnTo>
                <a:lnTo>
                  <a:pt x="355791" y="12699"/>
                </a:lnTo>
                <a:lnTo>
                  <a:pt x="385173" y="38099"/>
                </a:lnTo>
                <a:lnTo>
                  <a:pt x="400194" y="63499"/>
                </a:lnTo>
                <a:close/>
              </a:path>
              <a:path w="3484879" h="5130800">
                <a:moveTo>
                  <a:pt x="442838" y="2412999"/>
                </a:moveTo>
                <a:lnTo>
                  <a:pt x="416468" y="2412999"/>
                </a:lnTo>
                <a:lnTo>
                  <a:pt x="396969" y="2400299"/>
                </a:lnTo>
                <a:lnTo>
                  <a:pt x="426231" y="2400299"/>
                </a:lnTo>
                <a:lnTo>
                  <a:pt x="423310" y="2362199"/>
                </a:lnTo>
                <a:lnTo>
                  <a:pt x="420179" y="2311399"/>
                </a:lnTo>
                <a:lnTo>
                  <a:pt x="413705" y="2209799"/>
                </a:lnTo>
                <a:lnTo>
                  <a:pt x="410573" y="2158999"/>
                </a:lnTo>
                <a:lnTo>
                  <a:pt x="407653" y="2120899"/>
                </a:lnTo>
                <a:lnTo>
                  <a:pt x="399719" y="2108199"/>
                </a:lnTo>
                <a:lnTo>
                  <a:pt x="407653" y="2108199"/>
                </a:lnTo>
                <a:lnTo>
                  <a:pt x="405196" y="2057399"/>
                </a:lnTo>
                <a:lnTo>
                  <a:pt x="402800" y="2019299"/>
                </a:lnTo>
                <a:lnTo>
                  <a:pt x="400537" y="1968499"/>
                </a:lnTo>
                <a:lnTo>
                  <a:pt x="398479" y="1917699"/>
                </a:lnTo>
                <a:lnTo>
                  <a:pt x="396698" y="1866899"/>
                </a:lnTo>
                <a:lnTo>
                  <a:pt x="395268" y="1816099"/>
                </a:lnTo>
                <a:lnTo>
                  <a:pt x="392732" y="1765299"/>
                </a:lnTo>
                <a:lnTo>
                  <a:pt x="390623" y="1714499"/>
                </a:lnTo>
                <a:lnTo>
                  <a:pt x="388855" y="1676399"/>
                </a:lnTo>
                <a:lnTo>
                  <a:pt x="387339" y="1625599"/>
                </a:lnTo>
                <a:lnTo>
                  <a:pt x="385900" y="1571300"/>
                </a:lnTo>
                <a:lnTo>
                  <a:pt x="384712" y="1523999"/>
                </a:lnTo>
                <a:lnTo>
                  <a:pt x="384530" y="1473199"/>
                </a:lnTo>
                <a:lnTo>
                  <a:pt x="384074" y="1422399"/>
                </a:lnTo>
                <a:lnTo>
                  <a:pt x="382888" y="1333499"/>
                </a:lnTo>
                <a:lnTo>
                  <a:pt x="382432" y="1282699"/>
                </a:lnTo>
                <a:lnTo>
                  <a:pt x="382352" y="1229142"/>
                </a:lnTo>
                <a:lnTo>
                  <a:pt x="383673" y="1193799"/>
                </a:lnTo>
                <a:lnTo>
                  <a:pt x="384404" y="1155699"/>
                </a:lnTo>
                <a:lnTo>
                  <a:pt x="384674" y="1130299"/>
                </a:lnTo>
                <a:lnTo>
                  <a:pt x="384780" y="1085727"/>
                </a:lnTo>
                <a:lnTo>
                  <a:pt x="385108" y="1054099"/>
                </a:lnTo>
                <a:lnTo>
                  <a:pt x="386850" y="977899"/>
                </a:lnTo>
                <a:lnTo>
                  <a:pt x="387246" y="939799"/>
                </a:lnTo>
                <a:lnTo>
                  <a:pt x="388295" y="888999"/>
                </a:lnTo>
                <a:lnTo>
                  <a:pt x="389070" y="838199"/>
                </a:lnTo>
                <a:lnTo>
                  <a:pt x="390347" y="749299"/>
                </a:lnTo>
                <a:lnTo>
                  <a:pt x="391122" y="698499"/>
                </a:lnTo>
                <a:lnTo>
                  <a:pt x="392172" y="647699"/>
                </a:lnTo>
                <a:lnTo>
                  <a:pt x="392292" y="546099"/>
                </a:lnTo>
                <a:lnTo>
                  <a:pt x="392655" y="507999"/>
                </a:lnTo>
                <a:lnTo>
                  <a:pt x="394784" y="406399"/>
                </a:lnTo>
                <a:lnTo>
                  <a:pt x="395268" y="355599"/>
                </a:lnTo>
                <a:lnTo>
                  <a:pt x="396317" y="304799"/>
                </a:lnTo>
                <a:lnTo>
                  <a:pt x="397092" y="253999"/>
                </a:lnTo>
                <a:lnTo>
                  <a:pt x="398369" y="165099"/>
                </a:lnTo>
                <a:lnTo>
                  <a:pt x="399145" y="114299"/>
                </a:lnTo>
                <a:lnTo>
                  <a:pt x="400194" y="63499"/>
                </a:lnTo>
                <a:lnTo>
                  <a:pt x="400233" y="38099"/>
                </a:lnTo>
                <a:lnTo>
                  <a:pt x="400510" y="25399"/>
                </a:lnTo>
                <a:lnTo>
                  <a:pt x="401262" y="12699"/>
                </a:lnTo>
                <a:lnTo>
                  <a:pt x="402727" y="0"/>
                </a:lnTo>
                <a:lnTo>
                  <a:pt x="405190" y="0"/>
                </a:lnTo>
                <a:lnTo>
                  <a:pt x="405190" y="63499"/>
                </a:lnTo>
                <a:lnTo>
                  <a:pt x="403382" y="139699"/>
                </a:lnTo>
                <a:lnTo>
                  <a:pt x="402800" y="165099"/>
                </a:lnTo>
                <a:lnTo>
                  <a:pt x="401768" y="215899"/>
                </a:lnTo>
                <a:lnTo>
                  <a:pt x="400942" y="253999"/>
                </a:lnTo>
                <a:lnTo>
                  <a:pt x="400393" y="304799"/>
                </a:lnTo>
                <a:lnTo>
                  <a:pt x="400194" y="355599"/>
                </a:lnTo>
                <a:lnTo>
                  <a:pt x="409996" y="368299"/>
                </a:lnTo>
                <a:lnTo>
                  <a:pt x="400194" y="368299"/>
                </a:lnTo>
                <a:lnTo>
                  <a:pt x="398770" y="419099"/>
                </a:lnTo>
                <a:lnTo>
                  <a:pt x="398039" y="469899"/>
                </a:lnTo>
                <a:lnTo>
                  <a:pt x="397740" y="546099"/>
                </a:lnTo>
                <a:lnTo>
                  <a:pt x="397731" y="558799"/>
                </a:lnTo>
                <a:lnTo>
                  <a:pt x="397346" y="584199"/>
                </a:lnTo>
                <a:lnTo>
                  <a:pt x="395653" y="622299"/>
                </a:lnTo>
                <a:lnTo>
                  <a:pt x="395268" y="647699"/>
                </a:lnTo>
                <a:lnTo>
                  <a:pt x="395038" y="698499"/>
                </a:lnTo>
                <a:lnTo>
                  <a:pt x="394465" y="749299"/>
                </a:lnTo>
                <a:lnTo>
                  <a:pt x="392947" y="840577"/>
                </a:lnTo>
                <a:lnTo>
                  <a:pt x="392401" y="888999"/>
                </a:lnTo>
                <a:lnTo>
                  <a:pt x="392172" y="939799"/>
                </a:lnTo>
                <a:lnTo>
                  <a:pt x="390748" y="977899"/>
                </a:lnTo>
                <a:lnTo>
                  <a:pt x="390016" y="1015999"/>
                </a:lnTo>
                <a:lnTo>
                  <a:pt x="389837" y="1041399"/>
                </a:lnTo>
                <a:lnTo>
                  <a:pt x="389709" y="1092199"/>
                </a:lnTo>
                <a:lnTo>
                  <a:pt x="388285" y="1130299"/>
                </a:lnTo>
                <a:lnTo>
                  <a:pt x="387553" y="1168399"/>
                </a:lnTo>
                <a:lnTo>
                  <a:pt x="387284" y="1193799"/>
                </a:lnTo>
                <a:lnTo>
                  <a:pt x="387246" y="1231899"/>
                </a:lnTo>
                <a:lnTo>
                  <a:pt x="397364" y="1244599"/>
                </a:lnTo>
                <a:lnTo>
                  <a:pt x="387246" y="1244599"/>
                </a:lnTo>
                <a:lnTo>
                  <a:pt x="387337" y="1333499"/>
                </a:lnTo>
                <a:lnTo>
                  <a:pt x="387553" y="1384299"/>
                </a:lnTo>
                <a:lnTo>
                  <a:pt x="387975" y="1435099"/>
                </a:lnTo>
                <a:lnTo>
                  <a:pt x="388671" y="1473199"/>
                </a:lnTo>
                <a:lnTo>
                  <a:pt x="389709" y="1523999"/>
                </a:lnTo>
                <a:lnTo>
                  <a:pt x="390997" y="1575165"/>
                </a:lnTo>
                <a:lnTo>
                  <a:pt x="392336" y="1625599"/>
                </a:lnTo>
                <a:lnTo>
                  <a:pt x="395104" y="1727199"/>
                </a:lnTo>
                <a:lnTo>
                  <a:pt x="396452" y="1765299"/>
                </a:lnTo>
                <a:lnTo>
                  <a:pt x="397731" y="1816099"/>
                </a:lnTo>
                <a:lnTo>
                  <a:pt x="408957" y="1828799"/>
                </a:lnTo>
                <a:lnTo>
                  <a:pt x="397731" y="1828799"/>
                </a:lnTo>
                <a:lnTo>
                  <a:pt x="400226" y="1866899"/>
                </a:lnTo>
                <a:lnTo>
                  <a:pt x="405260" y="1968499"/>
                </a:lnTo>
                <a:lnTo>
                  <a:pt x="407838" y="2019299"/>
                </a:lnTo>
                <a:lnTo>
                  <a:pt x="410482" y="2070099"/>
                </a:lnTo>
                <a:lnTo>
                  <a:pt x="413212" y="2108199"/>
                </a:lnTo>
                <a:lnTo>
                  <a:pt x="423399" y="2120899"/>
                </a:lnTo>
                <a:lnTo>
                  <a:pt x="413212" y="2120899"/>
                </a:lnTo>
                <a:lnTo>
                  <a:pt x="415719" y="2158999"/>
                </a:lnTo>
                <a:lnTo>
                  <a:pt x="418305" y="2209799"/>
                </a:lnTo>
                <a:lnTo>
                  <a:pt x="421058" y="2260599"/>
                </a:lnTo>
                <a:lnTo>
                  <a:pt x="424070" y="2311399"/>
                </a:lnTo>
                <a:lnTo>
                  <a:pt x="427429" y="2362199"/>
                </a:lnTo>
                <a:lnTo>
                  <a:pt x="431227" y="2400299"/>
                </a:lnTo>
                <a:lnTo>
                  <a:pt x="442838" y="2412999"/>
                </a:lnTo>
                <a:close/>
              </a:path>
              <a:path w="3484879" h="5130800">
                <a:moveTo>
                  <a:pt x="449171" y="101599"/>
                </a:moveTo>
                <a:lnTo>
                  <a:pt x="444245" y="101599"/>
                </a:lnTo>
                <a:lnTo>
                  <a:pt x="444630" y="76199"/>
                </a:lnTo>
                <a:lnTo>
                  <a:pt x="446323" y="25399"/>
                </a:lnTo>
                <a:lnTo>
                  <a:pt x="446708" y="0"/>
                </a:lnTo>
                <a:lnTo>
                  <a:pt x="451634" y="0"/>
                </a:lnTo>
                <a:lnTo>
                  <a:pt x="450210" y="25399"/>
                </a:lnTo>
                <a:lnTo>
                  <a:pt x="449479" y="50799"/>
                </a:lnTo>
                <a:lnTo>
                  <a:pt x="449210" y="76199"/>
                </a:lnTo>
                <a:lnTo>
                  <a:pt x="449171" y="101599"/>
                </a:lnTo>
                <a:close/>
              </a:path>
              <a:path w="3484879" h="5130800">
                <a:moveTo>
                  <a:pt x="488323" y="139699"/>
                </a:moveTo>
                <a:lnTo>
                  <a:pt x="482597" y="139699"/>
                </a:lnTo>
                <a:lnTo>
                  <a:pt x="484062" y="101599"/>
                </a:lnTo>
                <a:lnTo>
                  <a:pt x="484814" y="63499"/>
                </a:lnTo>
                <a:lnTo>
                  <a:pt x="485091" y="25399"/>
                </a:lnTo>
                <a:lnTo>
                  <a:pt x="485130" y="0"/>
                </a:lnTo>
                <a:lnTo>
                  <a:pt x="490689" y="0"/>
                </a:lnTo>
                <a:lnTo>
                  <a:pt x="490305" y="38099"/>
                </a:lnTo>
                <a:lnTo>
                  <a:pt x="488611" y="101599"/>
                </a:lnTo>
                <a:lnTo>
                  <a:pt x="488323" y="139699"/>
                </a:lnTo>
                <a:close/>
              </a:path>
              <a:path w="3484879" h="5130800">
                <a:moveTo>
                  <a:pt x="701118" y="3276599"/>
                </a:moveTo>
                <a:lnTo>
                  <a:pt x="619537" y="3276599"/>
                </a:lnTo>
                <a:lnTo>
                  <a:pt x="674074" y="3263899"/>
                </a:lnTo>
                <a:lnTo>
                  <a:pt x="668009" y="3213099"/>
                </a:lnTo>
                <a:lnTo>
                  <a:pt x="662339" y="3162299"/>
                </a:lnTo>
                <a:lnTo>
                  <a:pt x="656852" y="3111499"/>
                </a:lnTo>
                <a:lnTo>
                  <a:pt x="651335" y="3047999"/>
                </a:lnTo>
                <a:lnTo>
                  <a:pt x="645574" y="2997199"/>
                </a:lnTo>
                <a:lnTo>
                  <a:pt x="639253" y="2933699"/>
                </a:lnTo>
                <a:lnTo>
                  <a:pt x="632973" y="2882899"/>
                </a:lnTo>
                <a:lnTo>
                  <a:pt x="626756" y="2832099"/>
                </a:lnTo>
                <a:lnTo>
                  <a:pt x="620628" y="2768599"/>
                </a:lnTo>
                <a:lnTo>
                  <a:pt x="614611" y="2717799"/>
                </a:lnTo>
                <a:lnTo>
                  <a:pt x="609566" y="2654299"/>
                </a:lnTo>
                <a:lnTo>
                  <a:pt x="604194" y="2602875"/>
                </a:lnTo>
                <a:lnTo>
                  <a:pt x="598874" y="2552699"/>
                </a:lnTo>
                <a:lnTo>
                  <a:pt x="593586" y="2489199"/>
                </a:lnTo>
                <a:lnTo>
                  <a:pt x="588574" y="2438399"/>
                </a:lnTo>
                <a:lnTo>
                  <a:pt x="584040" y="2374899"/>
                </a:lnTo>
                <a:lnTo>
                  <a:pt x="579425" y="2324099"/>
                </a:lnTo>
                <a:lnTo>
                  <a:pt x="574783" y="2273299"/>
                </a:lnTo>
                <a:lnTo>
                  <a:pt x="570168" y="2209799"/>
                </a:lnTo>
                <a:lnTo>
                  <a:pt x="565634" y="2158999"/>
                </a:lnTo>
                <a:lnTo>
                  <a:pt x="561155" y="2095499"/>
                </a:lnTo>
                <a:lnTo>
                  <a:pt x="557230" y="2044699"/>
                </a:lnTo>
                <a:lnTo>
                  <a:pt x="553686" y="1993899"/>
                </a:lnTo>
                <a:lnTo>
                  <a:pt x="547056" y="1879599"/>
                </a:lnTo>
                <a:lnTo>
                  <a:pt x="544593" y="1879599"/>
                </a:lnTo>
                <a:lnTo>
                  <a:pt x="541854" y="1816099"/>
                </a:lnTo>
                <a:lnTo>
                  <a:pt x="539453" y="1765299"/>
                </a:lnTo>
                <a:lnTo>
                  <a:pt x="537120" y="1701799"/>
                </a:lnTo>
                <a:lnTo>
                  <a:pt x="534584" y="1650999"/>
                </a:lnTo>
                <a:lnTo>
                  <a:pt x="531574" y="1600199"/>
                </a:lnTo>
                <a:lnTo>
                  <a:pt x="519924" y="1587499"/>
                </a:lnTo>
                <a:lnTo>
                  <a:pt x="531574" y="1587499"/>
                </a:lnTo>
                <a:lnTo>
                  <a:pt x="530109" y="1536699"/>
                </a:lnTo>
                <a:lnTo>
                  <a:pt x="528752" y="1485899"/>
                </a:lnTo>
                <a:lnTo>
                  <a:pt x="527628" y="1422399"/>
                </a:lnTo>
                <a:lnTo>
                  <a:pt x="526861" y="1371599"/>
                </a:lnTo>
                <a:lnTo>
                  <a:pt x="526578" y="1320799"/>
                </a:lnTo>
                <a:lnTo>
                  <a:pt x="514967" y="1308099"/>
                </a:lnTo>
                <a:lnTo>
                  <a:pt x="526578" y="1308099"/>
                </a:lnTo>
                <a:lnTo>
                  <a:pt x="526644" y="457199"/>
                </a:lnTo>
                <a:lnTo>
                  <a:pt x="526842" y="419099"/>
                </a:lnTo>
                <a:lnTo>
                  <a:pt x="527470" y="355599"/>
                </a:lnTo>
                <a:lnTo>
                  <a:pt x="528220" y="304799"/>
                </a:lnTo>
                <a:lnTo>
                  <a:pt x="528848" y="241299"/>
                </a:lnTo>
                <a:lnTo>
                  <a:pt x="529111" y="190499"/>
                </a:lnTo>
                <a:lnTo>
                  <a:pt x="529545" y="139699"/>
                </a:lnTo>
                <a:lnTo>
                  <a:pt x="530730" y="88899"/>
                </a:lnTo>
                <a:lnTo>
                  <a:pt x="532496" y="38099"/>
                </a:lnTo>
                <a:lnTo>
                  <a:pt x="534671" y="0"/>
                </a:lnTo>
                <a:lnTo>
                  <a:pt x="537134" y="0"/>
                </a:lnTo>
                <a:lnTo>
                  <a:pt x="536749" y="38099"/>
                </a:lnTo>
                <a:lnTo>
                  <a:pt x="535056" y="139699"/>
                </a:lnTo>
                <a:lnTo>
                  <a:pt x="534671" y="190499"/>
                </a:lnTo>
                <a:lnTo>
                  <a:pt x="533160" y="253999"/>
                </a:lnTo>
                <a:lnTo>
                  <a:pt x="532243" y="304799"/>
                </a:lnTo>
                <a:lnTo>
                  <a:pt x="531773" y="355599"/>
                </a:lnTo>
                <a:lnTo>
                  <a:pt x="531669" y="393699"/>
                </a:lnTo>
                <a:lnTo>
                  <a:pt x="531574" y="469899"/>
                </a:lnTo>
                <a:lnTo>
                  <a:pt x="530373" y="533399"/>
                </a:lnTo>
                <a:lnTo>
                  <a:pt x="529644" y="584199"/>
                </a:lnTo>
                <a:lnTo>
                  <a:pt x="529363" y="622299"/>
                </a:lnTo>
                <a:lnTo>
                  <a:pt x="529116" y="736599"/>
                </a:lnTo>
                <a:lnTo>
                  <a:pt x="529111" y="1028699"/>
                </a:lnTo>
                <a:lnTo>
                  <a:pt x="535040" y="1041399"/>
                </a:lnTo>
                <a:lnTo>
                  <a:pt x="529111" y="1041399"/>
                </a:lnTo>
                <a:lnTo>
                  <a:pt x="529111" y="1320799"/>
                </a:lnTo>
                <a:lnTo>
                  <a:pt x="530655" y="1371599"/>
                </a:lnTo>
                <a:lnTo>
                  <a:pt x="532290" y="1435099"/>
                </a:lnTo>
                <a:lnTo>
                  <a:pt x="533955" y="1485899"/>
                </a:lnTo>
                <a:lnTo>
                  <a:pt x="535590" y="1536699"/>
                </a:lnTo>
                <a:lnTo>
                  <a:pt x="537134" y="1600199"/>
                </a:lnTo>
                <a:lnTo>
                  <a:pt x="538900" y="1650999"/>
                </a:lnTo>
                <a:lnTo>
                  <a:pt x="541179" y="1714499"/>
                </a:lnTo>
                <a:lnTo>
                  <a:pt x="543877" y="1765299"/>
                </a:lnTo>
                <a:lnTo>
                  <a:pt x="546900" y="1816099"/>
                </a:lnTo>
                <a:lnTo>
                  <a:pt x="550152" y="1879599"/>
                </a:lnTo>
                <a:lnTo>
                  <a:pt x="553376" y="1930399"/>
                </a:lnTo>
                <a:lnTo>
                  <a:pt x="556996" y="1993899"/>
                </a:lnTo>
                <a:lnTo>
                  <a:pt x="564568" y="2095499"/>
                </a:lnTo>
                <a:lnTo>
                  <a:pt x="568096" y="2158999"/>
                </a:lnTo>
                <a:lnTo>
                  <a:pt x="570630" y="2158999"/>
                </a:lnTo>
                <a:lnTo>
                  <a:pt x="573928" y="2209799"/>
                </a:lnTo>
                <a:lnTo>
                  <a:pt x="577793" y="2273299"/>
                </a:lnTo>
                <a:lnTo>
                  <a:pt x="582050" y="2324099"/>
                </a:lnTo>
                <a:lnTo>
                  <a:pt x="586523" y="2374899"/>
                </a:lnTo>
                <a:lnTo>
                  <a:pt x="591037" y="2438399"/>
                </a:lnTo>
                <a:lnTo>
                  <a:pt x="593500" y="2438399"/>
                </a:lnTo>
                <a:lnTo>
                  <a:pt x="603121" y="2552699"/>
                </a:lnTo>
                <a:lnTo>
                  <a:pt x="608143" y="2603499"/>
                </a:lnTo>
                <a:lnTo>
                  <a:pt x="613553" y="2654299"/>
                </a:lnTo>
                <a:lnTo>
                  <a:pt x="619537" y="2717799"/>
                </a:lnTo>
                <a:lnTo>
                  <a:pt x="625541" y="2768599"/>
                </a:lnTo>
                <a:lnTo>
                  <a:pt x="631089" y="2832099"/>
                </a:lnTo>
                <a:lnTo>
                  <a:pt x="636485" y="2882899"/>
                </a:lnTo>
                <a:lnTo>
                  <a:pt x="642033" y="2933699"/>
                </a:lnTo>
                <a:lnTo>
                  <a:pt x="648037" y="2997199"/>
                </a:lnTo>
                <a:lnTo>
                  <a:pt x="654304" y="3047999"/>
                </a:lnTo>
                <a:lnTo>
                  <a:pt x="660476" y="3111499"/>
                </a:lnTo>
                <a:lnTo>
                  <a:pt x="672767" y="3213099"/>
                </a:lnTo>
                <a:lnTo>
                  <a:pt x="679000" y="3263899"/>
                </a:lnTo>
                <a:lnTo>
                  <a:pt x="712390" y="3263899"/>
                </a:lnTo>
                <a:lnTo>
                  <a:pt x="701118" y="3276599"/>
                </a:lnTo>
                <a:close/>
              </a:path>
              <a:path w="3484879" h="5130800">
                <a:moveTo>
                  <a:pt x="631148" y="2171699"/>
                </a:moveTo>
                <a:lnTo>
                  <a:pt x="612078" y="2171699"/>
                </a:lnTo>
                <a:lnTo>
                  <a:pt x="608981" y="2158999"/>
                </a:lnTo>
                <a:lnTo>
                  <a:pt x="614611" y="2158999"/>
                </a:lnTo>
                <a:lnTo>
                  <a:pt x="610085" y="2108199"/>
                </a:lnTo>
                <a:lnTo>
                  <a:pt x="606015" y="2057399"/>
                </a:lnTo>
                <a:lnTo>
                  <a:pt x="602096" y="1993899"/>
                </a:lnTo>
                <a:lnTo>
                  <a:pt x="597943" y="1942160"/>
                </a:lnTo>
                <a:lnTo>
                  <a:pt x="593500" y="1892299"/>
                </a:lnTo>
                <a:lnTo>
                  <a:pt x="590557" y="1828799"/>
                </a:lnTo>
                <a:lnTo>
                  <a:pt x="587722" y="1777999"/>
                </a:lnTo>
                <a:lnTo>
                  <a:pt x="585120" y="1727199"/>
                </a:lnTo>
                <a:lnTo>
                  <a:pt x="582876" y="1663699"/>
                </a:lnTo>
                <a:lnTo>
                  <a:pt x="581115" y="1612899"/>
                </a:lnTo>
                <a:lnTo>
                  <a:pt x="578146" y="1562099"/>
                </a:lnTo>
                <a:lnTo>
                  <a:pt x="575890" y="1498599"/>
                </a:lnTo>
                <a:lnTo>
                  <a:pt x="574316" y="1447799"/>
                </a:lnTo>
                <a:lnTo>
                  <a:pt x="573393" y="1396999"/>
                </a:lnTo>
                <a:lnTo>
                  <a:pt x="573213" y="1358899"/>
                </a:lnTo>
                <a:lnTo>
                  <a:pt x="573093" y="1066799"/>
                </a:lnTo>
                <a:lnTo>
                  <a:pt x="567410" y="1054099"/>
                </a:lnTo>
                <a:lnTo>
                  <a:pt x="573093" y="1054099"/>
                </a:lnTo>
                <a:lnTo>
                  <a:pt x="573093" y="787399"/>
                </a:lnTo>
                <a:lnTo>
                  <a:pt x="570630" y="787399"/>
                </a:lnTo>
                <a:lnTo>
                  <a:pt x="565634" y="774699"/>
                </a:lnTo>
                <a:lnTo>
                  <a:pt x="573093" y="774699"/>
                </a:lnTo>
                <a:lnTo>
                  <a:pt x="573093" y="507999"/>
                </a:lnTo>
                <a:lnTo>
                  <a:pt x="574295" y="444499"/>
                </a:lnTo>
                <a:lnTo>
                  <a:pt x="575024" y="393699"/>
                </a:lnTo>
                <a:lnTo>
                  <a:pt x="575398" y="342909"/>
                </a:lnTo>
                <a:lnTo>
                  <a:pt x="575433" y="330199"/>
                </a:lnTo>
                <a:lnTo>
                  <a:pt x="575556" y="228599"/>
                </a:lnTo>
                <a:lnTo>
                  <a:pt x="577685" y="139699"/>
                </a:lnTo>
                <a:lnTo>
                  <a:pt x="578530" y="88899"/>
                </a:lnTo>
                <a:lnTo>
                  <a:pt x="579584" y="38099"/>
                </a:lnTo>
                <a:lnTo>
                  <a:pt x="581115" y="0"/>
                </a:lnTo>
                <a:lnTo>
                  <a:pt x="586111" y="0"/>
                </a:lnTo>
                <a:lnTo>
                  <a:pt x="584619" y="38099"/>
                </a:lnTo>
                <a:lnTo>
                  <a:pt x="583230" y="90197"/>
                </a:lnTo>
                <a:lnTo>
                  <a:pt x="582144" y="139699"/>
                </a:lnTo>
                <a:lnTo>
                  <a:pt x="581391" y="177799"/>
                </a:lnTo>
                <a:lnTo>
                  <a:pt x="581115" y="228599"/>
                </a:lnTo>
                <a:lnTo>
                  <a:pt x="592243" y="241299"/>
                </a:lnTo>
                <a:lnTo>
                  <a:pt x="581115" y="241299"/>
                </a:lnTo>
                <a:lnTo>
                  <a:pt x="579604" y="292099"/>
                </a:lnTo>
                <a:lnTo>
                  <a:pt x="578687" y="342899"/>
                </a:lnTo>
                <a:lnTo>
                  <a:pt x="578217" y="393699"/>
                </a:lnTo>
                <a:lnTo>
                  <a:pt x="578109" y="433357"/>
                </a:lnTo>
                <a:lnTo>
                  <a:pt x="578019" y="1054099"/>
                </a:lnTo>
                <a:lnTo>
                  <a:pt x="589245" y="1066799"/>
                </a:lnTo>
                <a:lnTo>
                  <a:pt x="578019" y="1066799"/>
                </a:lnTo>
                <a:lnTo>
                  <a:pt x="577980" y="1104899"/>
                </a:lnTo>
                <a:lnTo>
                  <a:pt x="577711" y="1130299"/>
                </a:lnTo>
                <a:lnTo>
                  <a:pt x="576980" y="1168399"/>
                </a:lnTo>
                <a:lnTo>
                  <a:pt x="575556" y="1206499"/>
                </a:lnTo>
                <a:lnTo>
                  <a:pt x="575594" y="1244599"/>
                </a:lnTo>
                <a:lnTo>
                  <a:pt x="575864" y="1269999"/>
                </a:lnTo>
                <a:lnTo>
                  <a:pt x="576595" y="1308099"/>
                </a:lnTo>
                <a:lnTo>
                  <a:pt x="578019" y="1333499"/>
                </a:lnTo>
                <a:lnTo>
                  <a:pt x="588206" y="1346199"/>
                </a:lnTo>
                <a:lnTo>
                  <a:pt x="578019" y="1346199"/>
                </a:lnTo>
                <a:lnTo>
                  <a:pt x="578360" y="1396999"/>
                </a:lnTo>
                <a:lnTo>
                  <a:pt x="579266" y="1447799"/>
                </a:lnTo>
                <a:lnTo>
                  <a:pt x="580557" y="1498599"/>
                </a:lnTo>
                <a:lnTo>
                  <a:pt x="582054" y="1562099"/>
                </a:lnTo>
                <a:lnTo>
                  <a:pt x="583578" y="1612899"/>
                </a:lnTo>
                <a:lnTo>
                  <a:pt x="589589" y="1727199"/>
                </a:lnTo>
                <a:lnTo>
                  <a:pt x="592662" y="1777999"/>
                </a:lnTo>
                <a:lnTo>
                  <a:pt x="595830" y="1828799"/>
                </a:lnTo>
                <a:lnTo>
                  <a:pt x="599130" y="1892299"/>
                </a:lnTo>
                <a:lnTo>
                  <a:pt x="602427" y="1943099"/>
                </a:lnTo>
                <a:lnTo>
                  <a:pt x="606293" y="2006599"/>
                </a:lnTo>
                <a:lnTo>
                  <a:pt x="610550" y="2057400"/>
                </a:lnTo>
                <a:lnTo>
                  <a:pt x="615136" y="2109465"/>
                </a:lnTo>
                <a:lnTo>
                  <a:pt x="619537" y="2158999"/>
                </a:lnTo>
                <a:lnTo>
                  <a:pt x="631148" y="2171699"/>
                </a:lnTo>
                <a:close/>
              </a:path>
              <a:path w="3484879" h="5130800">
                <a:moveTo>
                  <a:pt x="632555" y="1625599"/>
                </a:moveTo>
                <a:lnTo>
                  <a:pt x="630092" y="1625599"/>
                </a:lnTo>
                <a:lnTo>
                  <a:pt x="627138" y="1575165"/>
                </a:lnTo>
                <a:lnTo>
                  <a:pt x="624842" y="1523999"/>
                </a:lnTo>
                <a:lnTo>
                  <a:pt x="623247" y="1473199"/>
                </a:lnTo>
                <a:lnTo>
                  <a:pt x="622308" y="1409699"/>
                </a:lnTo>
                <a:lnTo>
                  <a:pt x="622077" y="1371599"/>
                </a:lnTo>
                <a:lnTo>
                  <a:pt x="622000" y="1092199"/>
                </a:lnTo>
                <a:lnTo>
                  <a:pt x="610774" y="1079499"/>
                </a:lnTo>
                <a:lnTo>
                  <a:pt x="622000" y="1079499"/>
                </a:lnTo>
                <a:lnTo>
                  <a:pt x="623236" y="1028699"/>
                </a:lnTo>
                <a:lnTo>
                  <a:pt x="623986" y="977899"/>
                </a:lnTo>
                <a:lnTo>
                  <a:pt x="624300" y="936442"/>
                </a:lnTo>
                <a:lnTo>
                  <a:pt x="624411" y="909388"/>
                </a:lnTo>
                <a:lnTo>
                  <a:pt x="624533" y="787399"/>
                </a:lnTo>
                <a:lnTo>
                  <a:pt x="623317" y="736599"/>
                </a:lnTo>
                <a:lnTo>
                  <a:pt x="622709" y="685799"/>
                </a:lnTo>
                <a:lnTo>
                  <a:pt x="622709" y="634999"/>
                </a:lnTo>
                <a:lnTo>
                  <a:pt x="623317" y="596899"/>
                </a:lnTo>
                <a:lnTo>
                  <a:pt x="624533" y="546099"/>
                </a:lnTo>
                <a:lnTo>
                  <a:pt x="624619" y="253999"/>
                </a:lnTo>
                <a:lnTo>
                  <a:pt x="624876" y="215851"/>
                </a:lnTo>
                <a:lnTo>
                  <a:pt x="625781" y="165099"/>
                </a:lnTo>
                <a:lnTo>
                  <a:pt x="627072" y="101599"/>
                </a:lnTo>
                <a:lnTo>
                  <a:pt x="630092" y="0"/>
                </a:lnTo>
                <a:lnTo>
                  <a:pt x="632555" y="0"/>
                </a:lnTo>
                <a:lnTo>
                  <a:pt x="632299" y="50799"/>
                </a:lnTo>
                <a:lnTo>
                  <a:pt x="631688" y="114299"/>
                </a:lnTo>
                <a:lnTo>
                  <a:pt x="630959" y="165099"/>
                </a:lnTo>
                <a:lnTo>
                  <a:pt x="630349" y="215851"/>
                </a:lnTo>
                <a:lnTo>
                  <a:pt x="630092" y="266699"/>
                </a:lnTo>
                <a:lnTo>
                  <a:pt x="640231" y="279399"/>
                </a:lnTo>
                <a:lnTo>
                  <a:pt x="630092" y="279399"/>
                </a:lnTo>
                <a:lnTo>
                  <a:pt x="628891" y="330199"/>
                </a:lnTo>
                <a:lnTo>
                  <a:pt x="628198" y="378476"/>
                </a:lnTo>
                <a:lnTo>
                  <a:pt x="627881" y="419099"/>
                </a:lnTo>
                <a:lnTo>
                  <a:pt x="627634" y="533399"/>
                </a:lnTo>
                <a:lnTo>
                  <a:pt x="627740" y="1384299"/>
                </a:lnTo>
                <a:lnTo>
                  <a:pt x="627905" y="1422399"/>
                </a:lnTo>
                <a:lnTo>
                  <a:pt x="628654" y="1473199"/>
                </a:lnTo>
                <a:lnTo>
                  <a:pt x="629758" y="1523999"/>
                </a:lnTo>
                <a:lnTo>
                  <a:pt x="631108" y="1575165"/>
                </a:lnTo>
                <a:lnTo>
                  <a:pt x="632555" y="1625599"/>
                </a:lnTo>
                <a:close/>
              </a:path>
              <a:path w="3484879" h="5130800">
                <a:moveTo>
                  <a:pt x="665310" y="25399"/>
                </a:moveTo>
                <a:lnTo>
                  <a:pt x="643782" y="12699"/>
                </a:lnTo>
                <a:lnTo>
                  <a:pt x="632555" y="0"/>
                </a:lnTo>
                <a:lnTo>
                  <a:pt x="643782" y="0"/>
                </a:lnTo>
                <a:lnTo>
                  <a:pt x="665310" y="25399"/>
                </a:lnTo>
                <a:close/>
              </a:path>
              <a:path w="3484879" h="5130800">
                <a:moveTo>
                  <a:pt x="676537" y="1104899"/>
                </a:moveTo>
                <a:lnTo>
                  <a:pt x="674074" y="1104899"/>
                </a:lnTo>
                <a:lnTo>
                  <a:pt x="674074" y="838199"/>
                </a:lnTo>
                <a:lnTo>
                  <a:pt x="672284" y="825499"/>
                </a:lnTo>
                <a:lnTo>
                  <a:pt x="671364" y="812799"/>
                </a:lnTo>
                <a:lnTo>
                  <a:pt x="671044" y="788795"/>
                </a:lnTo>
                <a:lnTo>
                  <a:pt x="671063" y="292099"/>
                </a:lnTo>
                <a:lnTo>
                  <a:pt x="671319" y="253999"/>
                </a:lnTo>
                <a:lnTo>
                  <a:pt x="672225" y="203199"/>
                </a:lnTo>
                <a:lnTo>
                  <a:pt x="673516" y="139699"/>
                </a:lnTo>
                <a:lnTo>
                  <a:pt x="675013" y="88899"/>
                </a:lnTo>
                <a:lnTo>
                  <a:pt x="676537" y="38099"/>
                </a:lnTo>
                <a:lnTo>
                  <a:pt x="676537" y="0"/>
                </a:lnTo>
                <a:lnTo>
                  <a:pt x="680039" y="0"/>
                </a:lnTo>
                <a:lnTo>
                  <a:pt x="679308" y="12699"/>
                </a:lnTo>
                <a:lnTo>
                  <a:pt x="679038" y="25399"/>
                </a:lnTo>
                <a:lnTo>
                  <a:pt x="679000" y="38099"/>
                </a:lnTo>
                <a:lnTo>
                  <a:pt x="677798" y="88899"/>
                </a:lnTo>
                <a:lnTo>
                  <a:pt x="677069" y="152399"/>
                </a:lnTo>
                <a:lnTo>
                  <a:pt x="676694" y="203199"/>
                </a:lnTo>
                <a:lnTo>
                  <a:pt x="676591" y="241299"/>
                </a:lnTo>
                <a:lnTo>
                  <a:pt x="676537" y="304799"/>
                </a:lnTo>
                <a:lnTo>
                  <a:pt x="679000" y="304799"/>
                </a:lnTo>
                <a:lnTo>
                  <a:pt x="683996" y="317499"/>
                </a:lnTo>
                <a:lnTo>
                  <a:pt x="676537" y="317499"/>
                </a:lnTo>
                <a:lnTo>
                  <a:pt x="676537" y="571499"/>
                </a:lnTo>
                <a:lnTo>
                  <a:pt x="699477" y="584199"/>
                </a:lnTo>
                <a:lnTo>
                  <a:pt x="676537" y="584199"/>
                </a:lnTo>
                <a:lnTo>
                  <a:pt x="676537" y="838199"/>
                </a:lnTo>
                <a:lnTo>
                  <a:pt x="683996" y="838199"/>
                </a:lnTo>
                <a:lnTo>
                  <a:pt x="689555" y="850899"/>
                </a:lnTo>
                <a:lnTo>
                  <a:pt x="676537" y="850899"/>
                </a:lnTo>
                <a:lnTo>
                  <a:pt x="676537" y="1104899"/>
                </a:lnTo>
                <a:close/>
              </a:path>
              <a:path w="3484879" h="5130800">
                <a:moveTo>
                  <a:pt x="725514" y="1130299"/>
                </a:moveTo>
                <a:lnTo>
                  <a:pt x="722981" y="1130299"/>
                </a:lnTo>
                <a:lnTo>
                  <a:pt x="721557" y="1079499"/>
                </a:lnTo>
                <a:lnTo>
                  <a:pt x="720826" y="1028699"/>
                </a:lnTo>
                <a:lnTo>
                  <a:pt x="720556" y="965199"/>
                </a:lnTo>
                <a:lnTo>
                  <a:pt x="720470" y="901699"/>
                </a:lnTo>
                <a:lnTo>
                  <a:pt x="720131" y="888999"/>
                </a:lnTo>
                <a:lnTo>
                  <a:pt x="719212" y="876299"/>
                </a:lnTo>
                <a:lnTo>
                  <a:pt x="717422" y="863599"/>
                </a:lnTo>
                <a:lnTo>
                  <a:pt x="717367" y="800099"/>
                </a:lnTo>
                <a:lnTo>
                  <a:pt x="717264" y="761999"/>
                </a:lnTo>
                <a:lnTo>
                  <a:pt x="716890" y="711199"/>
                </a:lnTo>
                <a:lnTo>
                  <a:pt x="716161" y="660399"/>
                </a:lnTo>
                <a:lnTo>
                  <a:pt x="714959" y="609599"/>
                </a:lnTo>
                <a:lnTo>
                  <a:pt x="714959" y="342899"/>
                </a:lnTo>
                <a:lnTo>
                  <a:pt x="707448" y="330199"/>
                </a:lnTo>
                <a:lnTo>
                  <a:pt x="714959" y="330199"/>
                </a:lnTo>
                <a:lnTo>
                  <a:pt x="715215" y="279399"/>
                </a:lnTo>
                <a:lnTo>
                  <a:pt x="715826" y="228599"/>
                </a:lnTo>
                <a:lnTo>
                  <a:pt x="716555" y="177799"/>
                </a:lnTo>
                <a:lnTo>
                  <a:pt x="717165" y="127019"/>
                </a:lnTo>
                <a:lnTo>
                  <a:pt x="717422" y="76199"/>
                </a:lnTo>
                <a:lnTo>
                  <a:pt x="709882" y="63499"/>
                </a:lnTo>
                <a:lnTo>
                  <a:pt x="717422" y="63499"/>
                </a:lnTo>
                <a:lnTo>
                  <a:pt x="719212" y="50799"/>
                </a:lnTo>
                <a:lnTo>
                  <a:pt x="720131" y="25399"/>
                </a:lnTo>
                <a:lnTo>
                  <a:pt x="720470" y="12699"/>
                </a:lnTo>
                <a:lnTo>
                  <a:pt x="720518" y="0"/>
                </a:lnTo>
                <a:lnTo>
                  <a:pt x="725514" y="0"/>
                </a:lnTo>
                <a:lnTo>
                  <a:pt x="725118" y="12699"/>
                </a:lnTo>
                <a:lnTo>
                  <a:pt x="723377" y="50799"/>
                </a:lnTo>
                <a:lnTo>
                  <a:pt x="722981" y="76199"/>
                </a:lnTo>
                <a:lnTo>
                  <a:pt x="721779" y="127019"/>
                </a:lnTo>
                <a:lnTo>
                  <a:pt x="721050" y="177799"/>
                </a:lnTo>
                <a:lnTo>
                  <a:pt x="720769" y="215899"/>
                </a:lnTo>
                <a:lnTo>
                  <a:pt x="720523" y="330199"/>
                </a:lnTo>
                <a:lnTo>
                  <a:pt x="720646" y="634999"/>
                </a:lnTo>
                <a:lnTo>
                  <a:pt x="720774" y="660399"/>
                </a:lnTo>
                <a:lnTo>
                  <a:pt x="721385" y="711199"/>
                </a:lnTo>
                <a:lnTo>
                  <a:pt x="722114" y="761999"/>
                </a:lnTo>
                <a:lnTo>
                  <a:pt x="722725" y="812799"/>
                </a:lnTo>
                <a:lnTo>
                  <a:pt x="722981" y="863599"/>
                </a:lnTo>
                <a:lnTo>
                  <a:pt x="734207" y="876299"/>
                </a:lnTo>
                <a:lnTo>
                  <a:pt x="722981" y="876299"/>
                </a:lnTo>
                <a:lnTo>
                  <a:pt x="722981" y="914399"/>
                </a:lnTo>
                <a:lnTo>
                  <a:pt x="724445" y="965199"/>
                </a:lnTo>
                <a:lnTo>
                  <a:pt x="725198" y="1028699"/>
                </a:lnTo>
                <a:lnTo>
                  <a:pt x="725369" y="1060135"/>
                </a:lnTo>
                <a:lnTo>
                  <a:pt x="725494" y="1104899"/>
                </a:lnTo>
                <a:lnTo>
                  <a:pt x="725514" y="1130299"/>
                </a:lnTo>
                <a:close/>
              </a:path>
              <a:path w="3484879" h="5130800">
                <a:moveTo>
                  <a:pt x="845496" y="2197099"/>
                </a:moveTo>
                <a:lnTo>
                  <a:pt x="792827" y="2197099"/>
                </a:lnTo>
                <a:lnTo>
                  <a:pt x="779347" y="2184399"/>
                </a:lnTo>
                <a:lnTo>
                  <a:pt x="831421" y="2184399"/>
                </a:lnTo>
                <a:lnTo>
                  <a:pt x="825437" y="2133599"/>
                </a:lnTo>
                <a:lnTo>
                  <a:pt x="820027" y="2082799"/>
                </a:lnTo>
                <a:lnTo>
                  <a:pt x="815005" y="2031999"/>
                </a:lnTo>
                <a:lnTo>
                  <a:pt x="805384" y="1930399"/>
                </a:lnTo>
                <a:lnTo>
                  <a:pt x="801154" y="1879599"/>
                </a:lnTo>
                <a:lnTo>
                  <a:pt x="797294" y="1828799"/>
                </a:lnTo>
                <a:lnTo>
                  <a:pt x="793756" y="1777999"/>
                </a:lnTo>
                <a:lnTo>
                  <a:pt x="790488" y="1727199"/>
                </a:lnTo>
                <a:lnTo>
                  <a:pt x="787440" y="1676399"/>
                </a:lnTo>
                <a:lnTo>
                  <a:pt x="774404" y="1676399"/>
                </a:lnTo>
                <a:lnTo>
                  <a:pt x="750152" y="1663699"/>
                </a:lnTo>
                <a:lnTo>
                  <a:pt x="787440" y="1663699"/>
                </a:lnTo>
                <a:lnTo>
                  <a:pt x="784687" y="1625599"/>
                </a:lnTo>
                <a:lnTo>
                  <a:pt x="782164" y="1571300"/>
                </a:lnTo>
                <a:lnTo>
                  <a:pt x="780245" y="1523999"/>
                </a:lnTo>
                <a:lnTo>
                  <a:pt x="778455" y="1473199"/>
                </a:lnTo>
                <a:lnTo>
                  <a:pt x="776884" y="1422399"/>
                </a:lnTo>
                <a:lnTo>
                  <a:pt x="775460" y="1396999"/>
                </a:lnTo>
                <a:lnTo>
                  <a:pt x="774729" y="1384299"/>
                </a:lnTo>
                <a:lnTo>
                  <a:pt x="774460" y="1358899"/>
                </a:lnTo>
                <a:lnTo>
                  <a:pt x="774421" y="1346199"/>
                </a:lnTo>
                <a:lnTo>
                  <a:pt x="774036" y="1295399"/>
                </a:lnTo>
                <a:lnTo>
                  <a:pt x="772343" y="1206499"/>
                </a:lnTo>
                <a:lnTo>
                  <a:pt x="771958" y="1155699"/>
                </a:lnTo>
                <a:lnTo>
                  <a:pt x="771574" y="1142999"/>
                </a:lnTo>
                <a:lnTo>
                  <a:pt x="770727" y="1130299"/>
                </a:lnTo>
                <a:lnTo>
                  <a:pt x="769880" y="1130299"/>
                </a:lnTo>
                <a:lnTo>
                  <a:pt x="769495" y="1117599"/>
                </a:lnTo>
                <a:lnTo>
                  <a:pt x="769100" y="1066799"/>
                </a:lnTo>
                <a:lnTo>
                  <a:pt x="767358" y="952499"/>
                </a:lnTo>
                <a:lnTo>
                  <a:pt x="766962" y="888999"/>
                </a:lnTo>
                <a:lnTo>
                  <a:pt x="765451" y="838199"/>
                </a:lnTo>
                <a:lnTo>
                  <a:pt x="764535" y="787399"/>
                </a:lnTo>
                <a:lnTo>
                  <a:pt x="764064" y="736599"/>
                </a:lnTo>
                <a:lnTo>
                  <a:pt x="763866" y="634999"/>
                </a:lnTo>
                <a:lnTo>
                  <a:pt x="761403" y="634999"/>
                </a:lnTo>
                <a:lnTo>
                  <a:pt x="761403" y="380999"/>
                </a:lnTo>
                <a:lnTo>
                  <a:pt x="751264" y="368299"/>
                </a:lnTo>
                <a:lnTo>
                  <a:pt x="761403" y="368299"/>
                </a:lnTo>
                <a:lnTo>
                  <a:pt x="761684" y="317499"/>
                </a:lnTo>
                <a:lnTo>
                  <a:pt x="762468" y="266699"/>
                </a:lnTo>
                <a:lnTo>
                  <a:pt x="763669" y="215851"/>
                </a:lnTo>
                <a:lnTo>
                  <a:pt x="765195" y="165099"/>
                </a:lnTo>
                <a:lnTo>
                  <a:pt x="766962" y="114299"/>
                </a:lnTo>
                <a:lnTo>
                  <a:pt x="767358" y="76199"/>
                </a:lnTo>
                <a:lnTo>
                  <a:pt x="769100" y="25399"/>
                </a:lnTo>
                <a:lnTo>
                  <a:pt x="769495" y="0"/>
                </a:lnTo>
                <a:lnTo>
                  <a:pt x="774421" y="0"/>
                </a:lnTo>
                <a:lnTo>
                  <a:pt x="772959" y="25399"/>
                </a:lnTo>
                <a:lnTo>
                  <a:pt x="770958" y="88899"/>
                </a:lnTo>
                <a:lnTo>
                  <a:pt x="769495" y="114299"/>
                </a:lnTo>
                <a:lnTo>
                  <a:pt x="768259" y="165099"/>
                </a:lnTo>
                <a:lnTo>
                  <a:pt x="767510" y="215851"/>
                </a:lnTo>
                <a:lnTo>
                  <a:pt x="767124" y="266699"/>
                </a:lnTo>
                <a:lnTo>
                  <a:pt x="767018" y="304799"/>
                </a:lnTo>
                <a:lnTo>
                  <a:pt x="766962" y="368299"/>
                </a:lnTo>
                <a:lnTo>
                  <a:pt x="776360" y="380999"/>
                </a:lnTo>
                <a:lnTo>
                  <a:pt x="766962" y="380999"/>
                </a:lnTo>
                <a:lnTo>
                  <a:pt x="766962" y="634999"/>
                </a:lnTo>
                <a:lnTo>
                  <a:pt x="778130" y="647699"/>
                </a:lnTo>
                <a:lnTo>
                  <a:pt x="766962" y="647699"/>
                </a:lnTo>
                <a:lnTo>
                  <a:pt x="767226" y="698499"/>
                </a:lnTo>
                <a:lnTo>
                  <a:pt x="767854" y="749299"/>
                </a:lnTo>
                <a:lnTo>
                  <a:pt x="768621" y="788795"/>
                </a:lnTo>
                <a:lnTo>
                  <a:pt x="769232" y="838199"/>
                </a:lnTo>
                <a:lnTo>
                  <a:pt x="769495" y="888999"/>
                </a:lnTo>
                <a:lnTo>
                  <a:pt x="782569" y="901699"/>
                </a:lnTo>
                <a:lnTo>
                  <a:pt x="769495" y="901699"/>
                </a:lnTo>
                <a:lnTo>
                  <a:pt x="770958" y="952499"/>
                </a:lnTo>
                <a:lnTo>
                  <a:pt x="772959" y="1066799"/>
                </a:lnTo>
                <a:lnTo>
                  <a:pt x="774421" y="1117599"/>
                </a:lnTo>
                <a:lnTo>
                  <a:pt x="774421" y="1155699"/>
                </a:lnTo>
                <a:lnTo>
                  <a:pt x="780766" y="1155699"/>
                </a:lnTo>
                <a:lnTo>
                  <a:pt x="787440" y="1168399"/>
                </a:lnTo>
                <a:lnTo>
                  <a:pt x="774421" y="1168399"/>
                </a:lnTo>
                <a:lnTo>
                  <a:pt x="775884" y="1206499"/>
                </a:lnTo>
                <a:lnTo>
                  <a:pt x="777885" y="1295399"/>
                </a:lnTo>
                <a:lnTo>
                  <a:pt x="779347" y="1346199"/>
                </a:lnTo>
                <a:lnTo>
                  <a:pt x="779347" y="1422399"/>
                </a:lnTo>
                <a:lnTo>
                  <a:pt x="792827" y="1435099"/>
                </a:lnTo>
                <a:lnTo>
                  <a:pt x="779347" y="1435099"/>
                </a:lnTo>
                <a:lnTo>
                  <a:pt x="781425" y="1473199"/>
                </a:lnTo>
                <a:lnTo>
                  <a:pt x="786050" y="1575165"/>
                </a:lnTo>
                <a:lnTo>
                  <a:pt x="788163" y="1625599"/>
                </a:lnTo>
                <a:lnTo>
                  <a:pt x="789903" y="1676399"/>
                </a:lnTo>
                <a:lnTo>
                  <a:pt x="793215" y="1727199"/>
                </a:lnTo>
                <a:lnTo>
                  <a:pt x="796959" y="1777999"/>
                </a:lnTo>
                <a:lnTo>
                  <a:pt x="800842" y="1828799"/>
                </a:lnTo>
                <a:lnTo>
                  <a:pt x="804569" y="1879599"/>
                </a:lnTo>
                <a:lnTo>
                  <a:pt x="807847" y="1930399"/>
                </a:lnTo>
                <a:lnTo>
                  <a:pt x="810380" y="1930399"/>
                </a:lnTo>
                <a:lnTo>
                  <a:pt x="814189" y="1981199"/>
                </a:lnTo>
                <a:lnTo>
                  <a:pt x="818745" y="2031999"/>
                </a:lnTo>
                <a:lnTo>
                  <a:pt x="823746" y="2082799"/>
                </a:lnTo>
                <a:lnTo>
                  <a:pt x="828893" y="2133599"/>
                </a:lnTo>
                <a:lnTo>
                  <a:pt x="833884" y="2184399"/>
                </a:lnTo>
                <a:lnTo>
                  <a:pt x="845496" y="2197099"/>
                </a:lnTo>
                <a:close/>
              </a:path>
              <a:path w="3484879" h="5130800">
                <a:moveTo>
                  <a:pt x="854362" y="203199"/>
                </a:moveTo>
                <a:lnTo>
                  <a:pt x="851899" y="203199"/>
                </a:lnTo>
                <a:lnTo>
                  <a:pt x="832450" y="177799"/>
                </a:lnTo>
                <a:lnTo>
                  <a:pt x="822874" y="165099"/>
                </a:lnTo>
                <a:lnTo>
                  <a:pt x="810380" y="165099"/>
                </a:lnTo>
                <a:lnTo>
                  <a:pt x="810380" y="152399"/>
                </a:lnTo>
                <a:lnTo>
                  <a:pt x="810903" y="114299"/>
                </a:lnTo>
                <a:lnTo>
                  <a:pt x="812236" y="76199"/>
                </a:lnTo>
                <a:lnTo>
                  <a:pt x="814032" y="38099"/>
                </a:lnTo>
                <a:lnTo>
                  <a:pt x="815940" y="0"/>
                </a:lnTo>
                <a:lnTo>
                  <a:pt x="818403" y="0"/>
                </a:lnTo>
                <a:lnTo>
                  <a:pt x="816940" y="38099"/>
                </a:lnTo>
                <a:lnTo>
                  <a:pt x="814939" y="114299"/>
                </a:lnTo>
                <a:lnTo>
                  <a:pt x="813477" y="152399"/>
                </a:lnTo>
                <a:lnTo>
                  <a:pt x="824565" y="165099"/>
                </a:lnTo>
                <a:lnTo>
                  <a:pt x="834843" y="177799"/>
                </a:lnTo>
                <a:lnTo>
                  <a:pt x="844658" y="177799"/>
                </a:lnTo>
                <a:lnTo>
                  <a:pt x="854362" y="190499"/>
                </a:lnTo>
                <a:lnTo>
                  <a:pt x="854362" y="203199"/>
                </a:lnTo>
                <a:close/>
              </a:path>
              <a:path w="3484879" h="5130800">
                <a:moveTo>
                  <a:pt x="1089116" y="3174999"/>
                </a:moveTo>
                <a:lnTo>
                  <a:pt x="1086653" y="3174999"/>
                </a:lnTo>
                <a:lnTo>
                  <a:pt x="1077645" y="3124199"/>
                </a:lnTo>
                <a:lnTo>
                  <a:pt x="1069140" y="3086099"/>
                </a:lnTo>
                <a:lnTo>
                  <a:pt x="1061051" y="3035299"/>
                </a:lnTo>
                <a:lnTo>
                  <a:pt x="1053290" y="2984499"/>
                </a:lnTo>
                <a:lnTo>
                  <a:pt x="1045768" y="2933699"/>
                </a:lnTo>
                <a:lnTo>
                  <a:pt x="1038220" y="2882899"/>
                </a:lnTo>
                <a:lnTo>
                  <a:pt x="1031038" y="2832099"/>
                </a:lnTo>
                <a:lnTo>
                  <a:pt x="1023976" y="2793999"/>
                </a:lnTo>
                <a:lnTo>
                  <a:pt x="1016794" y="2743199"/>
                </a:lnTo>
                <a:lnTo>
                  <a:pt x="1009246" y="2692399"/>
                </a:lnTo>
                <a:lnTo>
                  <a:pt x="1001777" y="2641599"/>
                </a:lnTo>
                <a:lnTo>
                  <a:pt x="994871" y="2590799"/>
                </a:lnTo>
                <a:lnTo>
                  <a:pt x="988351" y="2552699"/>
                </a:lnTo>
                <a:lnTo>
                  <a:pt x="982037" y="2501899"/>
                </a:lnTo>
                <a:lnTo>
                  <a:pt x="975750" y="2451099"/>
                </a:lnTo>
                <a:lnTo>
                  <a:pt x="957226" y="2298699"/>
                </a:lnTo>
                <a:lnTo>
                  <a:pt x="951054" y="2260599"/>
                </a:lnTo>
                <a:lnTo>
                  <a:pt x="944787" y="2209799"/>
                </a:lnTo>
                <a:lnTo>
                  <a:pt x="938803" y="2158999"/>
                </a:lnTo>
                <a:lnTo>
                  <a:pt x="933393" y="2108199"/>
                </a:lnTo>
                <a:lnTo>
                  <a:pt x="928371" y="2057399"/>
                </a:lnTo>
                <a:lnTo>
                  <a:pt x="918750" y="1955799"/>
                </a:lnTo>
                <a:lnTo>
                  <a:pt x="913298" y="1904999"/>
                </a:lnTo>
                <a:lnTo>
                  <a:pt x="908572" y="1854199"/>
                </a:lnTo>
                <a:lnTo>
                  <a:pt x="904285" y="1803399"/>
                </a:lnTo>
                <a:lnTo>
                  <a:pt x="900150" y="1752599"/>
                </a:lnTo>
                <a:lnTo>
                  <a:pt x="895880" y="1714499"/>
                </a:lnTo>
                <a:lnTo>
                  <a:pt x="889920" y="1701799"/>
                </a:lnTo>
                <a:lnTo>
                  <a:pt x="895880" y="1701799"/>
                </a:lnTo>
                <a:lnTo>
                  <a:pt x="892844" y="1663699"/>
                </a:lnTo>
                <a:lnTo>
                  <a:pt x="889848" y="1612899"/>
                </a:lnTo>
                <a:lnTo>
                  <a:pt x="887069" y="1562099"/>
                </a:lnTo>
                <a:lnTo>
                  <a:pt x="884682" y="1511299"/>
                </a:lnTo>
                <a:lnTo>
                  <a:pt x="882861" y="1473199"/>
                </a:lnTo>
                <a:lnTo>
                  <a:pt x="869786" y="1460499"/>
                </a:lnTo>
                <a:lnTo>
                  <a:pt x="880398" y="1460499"/>
                </a:lnTo>
                <a:lnTo>
                  <a:pt x="880003" y="1447799"/>
                </a:lnTo>
                <a:lnTo>
                  <a:pt x="878261" y="1396999"/>
                </a:lnTo>
                <a:lnTo>
                  <a:pt x="877865" y="1384299"/>
                </a:lnTo>
                <a:lnTo>
                  <a:pt x="875323" y="1295399"/>
                </a:lnTo>
                <a:lnTo>
                  <a:pt x="874135" y="1257299"/>
                </a:lnTo>
                <a:lnTo>
                  <a:pt x="872306" y="1206499"/>
                </a:lnTo>
                <a:lnTo>
                  <a:pt x="872300" y="1123950"/>
                </a:lnTo>
                <a:lnTo>
                  <a:pt x="872178" y="1079499"/>
                </a:lnTo>
                <a:lnTo>
                  <a:pt x="871998" y="1054099"/>
                </a:lnTo>
                <a:lnTo>
                  <a:pt x="871267" y="1003299"/>
                </a:lnTo>
                <a:lnTo>
                  <a:pt x="869843" y="965199"/>
                </a:lnTo>
                <a:lnTo>
                  <a:pt x="869458" y="927099"/>
                </a:lnTo>
                <a:lnTo>
                  <a:pt x="867765" y="863599"/>
                </a:lnTo>
                <a:lnTo>
                  <a:pt x="867380" y="838199"/>
                </a:lnTo>
                <a:lnTo>
                  <a:pt x="865531" y="800099"/>
                </a:lnTo>
                <a:lnTo>
                  <a:pt x="863932" y="774699"/>
                </a:lnTo>
                <a:lnTo>
                  <a:pt x="862808" y="736599"/>
                </a:lnTo>
                <a:lnTo>
                  <a:pt x="862384" y="711199"/>
                </a:lnTo>
                <a:lnTo>
                  <a:pt x="859921" y="711199"/>
                </a:lnTo>
                <a:lnTo>
                  <a:pt x="858390" y="660399"/>
                </a:lnTo>
                <a:lnTo>
                  <a:pt x="857336" y="609599"/>
                </a:lnTo>
                <a:lnTo>
                  <a:pt x="856491" y="558799"/>
                </a:lnTo>
                <a:lnTo>
                  <a:pt x="855588" y="507999"/>
                </a:lnTo>
                <a:lnTo>
                  <a:pt x="854362" y="457199"/>
                </a:lnTo>
                <a:lnTo>
                  <a:pt x="854618" y="406399"/>
                </a:lnTo>
                <a:lnTo>
                  <a:pt x="855229" y="355599"/>
                </a:lnTo>
                <a:lnTo>
                  <a:pt x="855958" y="304799"/>
                </a:lnTo>
                <a:lnTo>
                  <a:pt x="856568" y="253999"/>
                </a:lnTo>
                <a:lnTo>
                  <a:pt x="856825" y="203199"/>
                </a:lnTo>
                <a:lnTo>
                  <a:pt x="859038" y="152399"/>
                </a:lnTo>
                <a:lnTo>
                  <a:pt x="861073" y="101599"/>
                </a:lnTo>
                <a:lnTo>
                  <a:pt x="862990" y="38099"/>
                </a:lnTo>
                <a:lnTo>
                  <a:pt x="864847" y="0"/>
                </a:lnTo>
                <a:lnTo>
                  <a:pt x="869843" y="0"/>
                </a:lnTo>
                <a:lnTo>
                  <a:pt x="862384" y="203199"/>
                </a:lnTo>
                <a:lnTo>
                  <a:pt x="869933" y="215899"/>
                </a:lnTo>
                <a:lnTo>
                  <a:pt x="862384" y="215899"/>
                </a:lnTo>
                <a:lnTo>
                  <a:pt x="861182" y="253999"/>
                </a:lnTo>
                <a:lnTo>
                  <a:pt x="860453" y="304799"/>
                </a:lnTo>
                <a:lnTo>
                  <a:pt x="860079" y="355599"/>
                </a:lnTo>
                <a:lnTo>
                  <a:pt x="859975" y="393699"/>
                </a:lnTo>
                <a:lnTo>
                  <a:pt x="859921" y="457199"/>
                </a:lnTo>
                <a:lnTo>
                  <a:pt x="867422" y="469899"/>
                </a:lnTo>
                <a:lnTo>
                  <a:pt x="859921" y="469899"/>
                </a:lnTo>
                <a:lnTo>
                  <a:pt x="860197" y="520699"/>
                </a:lnTo>
                <a:lnTo>
                  <a:pt x="860945" y="558799"/>
                </a:lnTo>
                <a:lnTo>
                  <a:pt x="862049" y="609599"/>
                </a:lnTo>
                <a:lnTo>
                  <a:pt x="863389" y="660399"/>
                </a:lnTo>
                <a:lnTo>
                  <a:pt x="864847" y="711199"/>
                </a:lnTo>
                <a:lnTo>
                  <a:pt x="868380" y="800099"/>
                </a:lnTo>
                <a:lnTo>
                  <a:pt x="869843" y="838199"/>
                </a:lnTo>
                <a:lnTo>
                  <a:pt x="871751" y="863599"/>
                </a:lnTo>
                <a:lnTo>
                  <a:pt x="873546" y="901699"/>
                </a:lnTo>
                <a:lnTo>
                  <a:pt x="874880" y="939799"/>
                </a:lnTo>
                <a:lnTo>
                  <a:pt x="875402" y="965199"/>
                </a:lnTo>
                <a:lnTo>
                  <a:pt x="881085" y="977899"/>
                </a:lnTo>
                <a:lnTo>
                  <a:pt x="875402" y="977899"/>
                </a:lnTo>
                <a:lnTo>
                  <a:pt x="875441" y="1015999"/>
                </a:lnTo>
                <a:lnTo>
                  <a:pt x="875710" y="1054099"/>
                </a:lnTo>
                <a:lnTo>
                  <a:pt x="876441" y="1092199"/>
                </a:lnTo>
                <a:lnTo>
                  <a:pt x="877865" y="1130299"/>
                </a:lnTo>
                <a:lnTo>
                  <a:pt x="877964" y="1219199"/>
                </a:lnTo>
                <a:lnTo>
                  <a:pt x="878261" y="1257299"/>
                </a:lnTo>
                <a:lnTo>
                  <a:pt x="880003" y="1333499"/>
                </a:lnTo>
                <a:lnTo>
                  <a:pt x="880398" y="1384299"/>
                </a:lnTo>
                <a:lnTo>
                  <a:pt x="881861" y="1396999"/>
                </a:lnTo>
                <a:lnTo>
                  <a:pt x="883862" y="1447799"/>
                </a:lnTo>
                <a:lnTo>
                  <a:pt x="885324" y="1473199"/>
                </a:lnTo>
                <a:lnTo>
                  <a:pt x="888596" y="1523999"/>
                </a:lnTo>
                <a:lnTo>
                  <a:pt x="891757" y="1562099"/>
                </a:lnTo>
                <a:lnTo>
                  <a:pt x="894829" y="1612899"/>
                </a:lnTo>
                <a:lnTo>
                  <a:pt x="897838" y="1663699"/>
                </a:lnTo>
                <a:lnTo>
                  <a:pt x="900806" y="1701799"/>
                </a:lnTo>
                <a:lnTo>
                  <a:pt x="908740" y="1714499"/>
                </a:lnTo>
                <a:lnTo>
                  <a:pt x="900806" y="1714499"/>
                </a:lnTo>
                <a:lnTo>
                  <a:pt x="904359" y="1765299"/>
                </a:lnTo>
                <a:lnTo>
                  <a:pt x="908303" y="1803399"/>
                </a:lnTo>
                <a:lnTo>
                  <a:pt x="912576" y="1854199"/>
                </a:lnTo>
                <a:lnTo>
                  <a:pt x="917111" y="1904999"/>
                </a:lnTo>
                <a:lnTo>
                  <a:pt x="921846" y="1955799"/>
                </a:lnTo>
                <a:lnTo>
                  <a:pt x="926643" y="2006599"/>
                </a:lnTo>
                <a:lnTo>
                  <a:pt x="931883" y="2057400"/>
                </a:lnTo>
                <a:lnTo>
                  <a:pt x="937264" y="2108199"/>
                </a:lnTo>
                <a:lnTo>
                  <a:pt x="942487" y="2158999"/>
                </a:lnTo>
                <a:lnTo>
                  <a:pt x="947250" y="2209799"/>
                </a:lnTo>
                <a:lnTo>
                  <a:pt x="949783" y="2209799"/>
                </a:lnTo>
                <a:lnTo>
                  <a:pt x="954875" y="2260599"/>
                </a:lnTo>
                <a:lnTo>
                  <a:pt x="960423" y="2298699"/>
                </a:lnTo>
                <a:lnTo>
                  <a:pt x="966275" y="2349499"/>
                </a:lnTo>
                <a:lnTo>
                  <a:pt x="978283" y="2451099"/>
                </a:lnTo>
                <a:lnTo>
                  <a:pt x="980746" y="2451099"/>
                </a:lnTo>
                <a:lnTo>
                  <a:pt x="987040" y="2501899"/>
                </a:lnTo>
                <a:lnTo>
                  <a:pt x="999543" y="2590799"/>
                </a:lnTo>
                <a:lnTo>
                  <a:pt x="1005685" y="2641599"/>
                </a:lnTo>
                <a:lnTo>
                  <a:pt x="1011709" y="2692399"/>
                </a:lnTo>
                <a:lnTo>
                  <a:pt x="1014805" y="2692399"/>
                </a:lnTo>
                <a:lnTo>
                  <a:pt x="1021105" y="2743199"/>
                </a:lnTo>
                <a:lnTo>
                  <a:pt x="1028000" y="2793999"/>
                </a:lnTo>
                <a:lnTo>
                  <a:pt x="1035340" y="2832099"/>
                </a:lnTo>
                <a:lnTo>
                  <a:pt x="1042978" y="2882899"/>
                </a:lnTo>
                <a:lnTo>
                  <a:pt x="1058563" y="2984499"/>
                </a:lnTo>
                <a:lnTo>
                  <a:pt x="1066321" y="3035299"/>
                </a:lnTo>
                <a:lnTo>
                  <a:pt x="1074015" y="3086099"/>
                </a:lnTo>
                <a:lnTo>
                  <a:pt x="1081621" y="3124199"/>
                </a:lnTo>
                <a:lnTo>
                  <a:pt x="1089116" y="3174999"/>
                </a:lnTo>
                <a:close/>
              </a:path>
              <a:path w="3484879" h="5130800">
                <a:moveTo>
                  <a:pt x="903269" y="12699"/>
                </a:moveTo>
                <a:lnTo>
                  <a:pt x="899169" y="12699"/>
                </a:lnTo>
                <a:lnTo>
                  <a:pt x="885324" y="0"/>
                </a:lnTo>
                <a:lnTo>
                  <a:pt x="898343" y="0"/>
                </a:lnTo>
                <a:lnTo>
                  <a:pt x="903269" y="12699"/>
                </a:lnTo>
                <a:close/>
              </a:path>
              <a:path w="3484879" h="5130800">
                <a:moveTo>
                  <a:pt x="895637" y="507999"/>
                </a:moveTo>
                <a:lnTo>
                  <a:pt x="890884" y="507999"/>
                </a:lnTo>
                <a:lnTo>
                  <a:pt x="890949" y="444499"/>
                </a:lnTo>
                <a:lnTo>
                  <a:pt x="891041" y="419099"/>
                </a:lnTo>
                <a:lnTo>
                  <a:pt x="891416" y="368299"/>
                </a:lnTo>
                <a:lnTo>
                  <a:pt x="892145" y="317499"/>
                </a:lnTo>
                <a:lnTo>
                  <a:pt x="893347" y="266699"/>
                </a:lnTo>
                <a:lnTo>
                  <a:pt x="893347" y="241299"/>
                </a:lnTo>
                <a:lnTo>
                  <a:pt x="894878" y="190499"/>
                </a:lnTo>
                <a:lnTo>
                  <a:pt x="896515" y="152399"/>
                </a:lnTo>
                <a:lnTo>
                  <a:pt x="898378" y="101599"/>
                </a:lnTo>
                <a:lnTo>
                  <a:pt x="900589" y="50799"/>
                </a:lnTo>
                <a:lnTo>
                  <a:pt x="903269" y="12699"/>
                </a:lnTo>
                <a:lnTo>
                  <a:pt x="903269" y="0"/>
                </a:lnTo>
                <a:lnTo>
                  <a:pt x="906365" y="0"/>
                </a:lnTo>
                <a:lnTo>
                  <a:pt x="906365" y="12699"/>
                </a:lnTo>
                <a:lnTo>
                  <a:pt x="903805" y="76199"/>
                </a:lnTo>
                <a:lnTo>
                  <a:pt x="901192" y="127019"/>
                </a:lnTo>
                <a:lnTo>
                  <a:pt x="899161" y="190499"/>
                </a:lnTo>
                <a:lnTo>
                  <a:pt x="898343" y="241299"/>
                </a:lnTo>
                <a:lnTo>
                  <a:pt x="906177" y="253999"/>
                </a:lnTo>
                <a:lnTo>
                  <a:pt x="895880" y="253999"/>
                </a:lnTo>
                <a:lnTo>
                  <a:pt x="895758" y="292099"/>
                </a:lnTo>
                <a:lnTo>
                  <a:pt x="895637" y="317499"/>
                </a:lnTo>
                <a:lnTo>
                  <a:pt x="895150" y="368299"/>
                </a:lnTo>
                <a:lnTo>
                  <a:pt x="894877" y="406399"/>
                </a:lnTo>
                <a:lnTo>
                  <a:pt x="894987" y="474089"/>
                </a:lnTo>
                <a:lnTo>
                  <a:pt x="895637" y="507999"/>
                </a:lnTo>
                <a:close/>
              </a:path>
              <a:path w="3484879" h="5130800">
                <a:moveTo>
                  <a:pt x="1080744" y="2692399"/>
                </a:moveTo>
                <a:lnTo>
                  <a:pt x="1058153" y="2692399"/>
                </a:lnTo>
                <a:lnTo>
                  <a:pt x="1063783" y="2679699"/>
                </a:lnTo>
                <a:lnTo>
                  <a:pt x="1054762" y="2641599"/>
                </a:lnTo>
                <a:lnTo>
                  <a:pt x="1046357" y="2590799"/>
                </a:lnTo>
                <a:lnTo>
                  <a:pt x="1038556" y="2552699"/>
                </a:lnTo>
                <a:lnTo>
                  <a:pt x="1031350" y="2501899"/>
                </a:lnTo>
                <a:lnTo>
                  <a:pt x="1024727" y="2451099"/>
                </a:lnTo>
                <a:lnTo>
                  <a:pt x="1022264" y="2451099"/>
                </a:lnTo>
                <a:lnTo>
                  <a:pt x="1015741" y="2400299"/>
                </a:lnTo>
                <a:lnTo>
                  <a:pt x="1008954" y="2349499"/>
                </a:lnTo>
                <a:lnTo>
                  <a:pt x="1002079" y="2311399"/>
                </a:lnTo>
                <a:lnTo>
                  <a:pt x="995292" y="2260599"/>
                </a:lnTo>
                <a:lnTo>
                  <a:pt x="988768" y="2209799"/>
                </a:lnTo>
                <a:lnTo>
                  <a:pt x="982555" y="2158999"/>
                </a:lnTo>
                <a:lnTo>
                  <a:pt x="976537" y="2108199"/>
                </a:lnTo>
                <a:lnTo>
                  <a:pt x="970777" y="2070099"/>
                </a:lnTo>
                <a:lnTo>
                  <a:pt x="965333" y="2019299"/>
                </a:lnTo>
                <a:lnTo>
                  <a:pt x="960268" y="1968499"/>
                </a:lnTo>
                <a:lnTo>
                  <a:pt x="955801" y="1917699"/>
                </a:lnTo>
                <a:lnTo>
                  <a:pt x="951469" y="1866899"/>
                </a:lnTo>
                <a:lnTo>
                  <a:pt x="947577" y="1828799"/>
                </a:lnTo>
                <a:lnTo>
                  <a:pt x="944427" y="1777999"/>
                </a:lnTo>
                <a:lnTo>
                  <a:pt x="942324" y="1727199"/>
                </a:lnTo>
                <a:lnTo>
                  <a:pt x="939544" y="1676399"/>
                </a:lnTo>
                <a:lnTo>
                  <a:pt x="937160" y="1625599"/>
                </a:lnTo>
                <a:lnTo>
                  <a:pt x="935109" y="1587499"/>
                </a:lnTo>
                <a:lnTo>
                  <a:pt x="933333" y="1536699"/>
                </a:lnTo>
                <a:lnTo>
                  <a:pt x="931769" y="1498599"/>
                </a:lnTo>
                <a:lnTo>
                  <a:pt x="929306" y="1485899"/>
                </a:lnTo>
                <a:lnTo>
                  <a:pt x="931769" y="1485899"/>
                </a:lnTo>
                <a:lnTo>
                  <a:pt x="931738" y="1206499"/>
                </a:lnTo>
                <a:lnTo>
                  <a:pt x="931461" y="1142999"/>
                </a:lnTo>
                <a:lnTo>
                  <a:pt x="930730" y="1092199"/>
                </a:lnTo>
                <a:lnTo>
                  <a:pt x="929306" y="1041399"/>
                </a:lnTo>
                <a:lnTo>
                  <a:pt x="925116" y="1028699"/>
                </a:lnTo>
                <a:lnTo>
                  <a:pt x="929306" y="1028699"/>
                </a:lnTo>
                <a:lnTo>
                  <a:pt x="928921" y="990599"/>
                </a:lnTo>
                <a:lnTo>
                  <a:pt x="927228" y="901699"/>
                </a:lnTo>
                <a:lnTo>
                  <a:pt x="926843" y="863599"/>
                </a:lnTo>
                <a:lnTo>
                  <a:pt x="926458" y="850899"/>
                </a:lnTo>
                <a:lnTo>
                  <a:pt x="924765" y="812799"/>
                </a:lnTo>
                <a:lnTo>
                  <a:pt x="924401" y="788795"/>
                </a:lnTo>
                <a:lnTo>
                  <a:pt x="923984" y="723899"/>
                </a:lnTo>
                <a:lnTo>
                  <a:pt x="922242" y="622299"/>
                </a:lnTo>
                <a:lnTo>
                  <a:pt x="921846" y="558799"/>
                </a:lnTo>
                <a:lnTo>
                  <a:pt x="920360" y="495299"/>
                </a:lnTo>
                <a:lnTo>
                  <a:pt x="919803" y="457199"/>
                </a:lnTo>
                <a:lnTo>
                  <a:pt x="919739" y="383282"/>
                </a:lnTo>
                <a:lnTo>
                  <a:pt x="920360" y="330199"/>
                </a:lnTo>
                <a:lnTo>
                  <a:pt x="921846" y="279399"/>
                </a:lnTo>
                <a:lnTo>
                  <a:pt x="922130" y="228599"/>
                </a:lnTo>
                <a:lnTo>
                  <a:pt x="922896" y="177799"/>
                </a:lnTo>
                <a:lnTo>
                  <a:pt x="924090" y="137084"/>
                </a:lnTo>
                <a:lnTo>
                  <a:pt x="925377" y="88899"/>
                </a:lnTo>
                <a:lnTo>
                  <a:pt x="926843" y="38099"/>
                </a:lnTo>
                <a:lnTo>
                  <a:pt x="928267" y="25399"/>
                </a:lnTo>
                <a:lnTo>
                  <a:pt x="928998" y="12699"/>
                </a:lnTo>
                <a:lnTo>
                  <a:pt x="929267" y="0"/>
                </a:lnTo>
                <a:lnTo>
                  <a:pt x="933847" y="0"/>
                </a:lnTo>
                <a:lnTo>
                  <a:pt x="932153" y="25399"/>
                </a:lnTo>
                <a:lnTo>
                  <a:pt x="931769" y="38099"/>
                </a:lnTo>
                <a:lnTo>
                  <a:pt x="939200" y="50799"/>
                </a:lnTo>
                <a:lnTo>
                  <a:pt x="931769" y="50799"/>
                </a:lnTo>
                <a:lnTo>
                  <a:pt x="929345" y="88899"/>
                </a:lnTo>
                <a:lnTo>
                  <a:pt x="927749" y="139699"/>
                </a:lnTo>
                <a:lnTo>
                  <a:pt x="926626" y="190499"/>
                </a:lnTo>
                <a:lnTo>
                  <a:pt x="925612" y="228983"/>
                </a:lnTo>
                <a:lnTo>
                  <a:pt x="924380" y="279399"/>
                </a:lnTo>
                <a:lnTo>
                  <a:pt x="924380" y="558799"/>
                </a:lnTo>
                <a:lnTo>
                  <a:pt x="929993" y="558799"/>
                </a:lnTo>
                <a:lnTo>
                  <a:pt x="935507" y="571499"/>
                </a:lnTo>
                <a:lnTo>
                  <a:pt x="924380" y="571499"/>
                </a:lnTo>
                <a:lnTo>
                  <a:pt x="925842" y="622299"/>
                </a:lnTo>
                <a:lnTo>
                  <a:pt x="927843" y="736599"/>
                </a:lnTo>
                <a:lnTo>
                  <a:pt x="929306" y="787399"/>
                </a:lnTo>
                <a:lnTo>
                  <a:pt x="933149" y="800099"/>
                </a:lnTo>
                <a:lnTo>
                  <a:pt x="929306" y="800099"/>
                </a:lnTo>
                <a:lnTo>
                  <a:pt x="929306" y="863599"/>
                </a:lnTo>
                <a:lnTo>
                  <a:pt x="930768" y="914399"/>
                </a:lnTo>
                <a:lnTo>
                  <a:pt x="932769" y="990599"/>
                </a:lnTo>
                <a:lnTo>
                  <a:pt x="934232" y="1041399"/>
                </a:lnTo>
                <a:lnTo>
                  <a:pt x="934715" y="1092199"/>
                </a:lnTo>
                <a:lnTo>
                  <a:pt x="936844" y="1206499"/>
                </a:lnTo>
                <a:lnTo>
                  <a:pt x="937328" y="1257299"/>
                </a:lnTo>
                <a:lnTo>
                  <a:pt x="943531" y="1269999"/>
                </a:lnTo>
                <a:lnTo>
                  <a:pt x="937328" y="1269999"/>
                </a:lnTo>
                <a:lnTo>
                  <a:pt x="937328" y="1485899"/>
                </a:lnTo>
                <a:lnTo>
                  <a:pt x="947151" y="1498599"/>
                </a:lnTo>
                <a:lnTo>
                  <a:pt x="937328" y="1498599"/>
                </a:lnTo>
                <a:lnTo>
                  <a:pt x="937631" y="1536699"/>
                </a:lnTo>
                <a:lnTo>
                  <a:pt x="938535" y="1587499"/>
                </a:lnTo>
                <a:lnTo>
                  <a:pt x="940033" y="1638299"/>
                </a:lnTo>
                <a:lnTo>
                  <a:pt x="942120" y="1676399"/>
                </a:lnTo>
                <a:lnTo>
                  <a:pt x="944787" y="1727199"/>
                </a:lnTo>
                <a:lnTo>
                  <a:pt x="947883" y="1777999"/>
                </a:lnTo>
                <a:lnTo>
                  <a:pt x="951296" y="1828799"/>
                </a:lnTo>
                <a:lnTo>
                  <a:pt x="955209" y="1866899"/>
                </a:lnTo>
                <a:lnTo>
                  <a:pt x="959805" y="1917699"/>
                </a:lnTo>
                <a:lnTo>
                  <a:pt x="965265" y="1968499"/>
                </a:lnTo>
                <a:lnTo>
                  <a:pt x="974851" y="2070099"/>
                </a:lnTo>
                <a:lnTo>
                  <a:pt x="979872" y="2108199"/>
                </a:lnTo>
                <a:lnTo>
                  <a:pt x="985275" y="2158999"/>
                </a:lnTo>
                <a:lnTo>
                  <a:pt x="991231" y="2209799"/>
                </a:lnTo>
                <a:lnTo>
                  <a:pt x="998781" y="2260599"/>
                </a:lnTo>
                <a:lnTo>
                  <a:pt x="1005946" y="2311399"/>
                </a:lnTo>
                <a:lnTo>
                  <a:pt x="1012932" y="2362199"/>
                </a:lnTo>
                <a:lnTo>
                  <a:pt x="1019945" y="2400299"/>
                </a:lnTo>
                <a:lnTo>
                  <a:pt x="1027190" y="2451099"/>
                </a:lnTo>
                <a:lnTo>
                  <a:pt x="1035001" y="2501899"/>
                </a:lnTo>
                <a:lnTo>
                  <a:pt x="1058435" y="2641599"/>
                </a:lnTo>
                <a:lnTo>
                  <a:pt x="1066246" y="2679699"/>
                </a:lnTo>
                <a:lnTo>
                  <a:pt x="1093479" y="2679699"/>
                </a:lnTo>
                <a:lnTo>
                  <a:pt x="1080744" y="2692399"/>
                </a:lnTo>
                <a:close/>
              </a:path>
              <a:path w="3484879" h="5130800">
                <a:moveTo>
                  <a:pt x="953257" y="304799"/>
                </a:moveTo>
                <a:lnTo>
                  <a:pt x="947250" y="304799"/>
                </a:lnTo>
                <a:lnTo>
                  <a:pt x="949660" y="253999"/>
                </a:lnTo>
                <a:lnTo>
                  <a:pt x="952862" y="190499"/>
                </a:lnTo>
                <a:lnTo>
                  <a:pt x="956513" y="139699"/>
                </a:lnTo>
                <a:lnTo>
                  <a:pt x="960268" y="76199"/>
                </a:lnTo>
                <a:lnTo>
                  <a:pt x="960693" y="50799"/>
                </a:lnTo>
                <a:lnTo>
                  <a:pt x="961817" y="38099"/>
                </a:lnTo>
                <a:lnTo>
                  <a:pt x="963415" y="12699"/>
                </a:lnTo>
                <a:lnTo>
                  <a:pt x="965265" y="0"/>
                </a:lnTo>
                <a:lnTo>
                  <a:pt x="970824" y="0"/>
                </a:lnTo>
                <a:lnTo>
                  <a:pt x="968877" y="12699"/>
                </a:lnTo>
                <a:lnTo>
                  <a:pt x="964718" y="63499"/>
                </a:lnTo>
                <a:lnTo>
                  <a:pt x="962731" y="76199"/>
                </a:lnTo>
                <a:lnTo>
                  <a:pt x="968557" y="88899"/>
                </a:lnTo>
                <a:lnTo>
                  <a:pt x="962731" y="88899"/>
                </a:lnTo>
                <a:lnTo>
                  <a:pt x="959460" y="139699"/>
                </a:lnTo>
                <a:lnTo>
                  <a:pt x="955808" y="228983"/>
                </a:lnTo>
                <a:lnTo>
                  <a:pt x="954765" y="253999"/>
                </a:lnTo>
                <a:lnTo>
                  <a:pt x="953257" y="304799"/>
                </a:lnTo>
                <a:close/>
              </a:path>
              <a:path w="3484879" h="5130800">
                <a:moveTo>
                  <a:pt x="1011709" y="139699"/>
                </a:moveTo>
                <a:lnTo>
                  <a:pt x="1009246" y="139699"/>
                </a:lnTo>
                <a:lnTo>
                  <a:pt x="1011231" y="101599"/>
                </a:lnTo>
                <a:lnTo>
                  <a:pt x="1013565" y="63499"/>
                </a:lnTo>
                <a:lnTo>
                  <a:pt x="1016361" y="25399"/>
                </a:lnTo>
                <a:lnTo>
                  <a:pt x="1019731" y="0"/>
                </a:lnTo>
                <a:lnTo>
                  <a:pt x="1024727" y="0"/>
                </a:lnTo>
                <a:lnTo>
                  <a:pt x="1021021" y="25399"/>
                </a:lnTo>
                <a:lnTo>
                  <a:pt x="1017506" y="63499"/>
                </a:lnTo>
                <a:lnTo>
                  <a:pt x="1014347" y="101599"/>
                </a:lnTo>
                <a:lnTo>
                  <a:pt x="1011709" y="139699"/>
                </a:lnTo>
                <a:close/>
              </a:path>
              <a:path w="3484879" h="5130800">
                <a:moveTo>
                  <a:pt x="1063783" y="1104899"/>
                </a:moveTo>
                <a:lnTo>
                  <a:pt x="1058153" y="1104899"/>
                </a:lnTo>
                <a:lnTo>
                  <a:pt x="1055920" y="1079499"/>
                </a:lnTo>
                <a:lnTo>
                  <a:pt x="1050504" y="1015999"/>
                </a:lnTo>
                <a:lnTo>
                  <a:pt x="1048231" y="990599"/>
                </a:lnTo>
                <a:lnTo>
                  <a:pt x="1046285" y="965199"/>
                </a:lnTo>
                <a:lnTo>
                  <a:pt x="1042155" y="914399"/>
                </a:lnTo>
                <a:lnTo>
                  <a:pt x="1040209" y="888999"/>
                </a:lnTo>
                <a:lnTo>
                  <a:pt x="1037522" y="838199"/>
                </a:lnTo>
                <a:lnTo>
                  <a:pt x="1035298" y="787399"/>
                </a:lnTo>
                <a:lnTo>
                  <a:pt x="1033425" y="736599"/>
                </a:lnTo>
                <a:lnTo>
                  <a:pt x="1031791" y="698499"/>
                </a:lnTo>
                <a:lnTo>
                  <a:pt x="1030287" y="647699"/>
                </a:lnTo>
                <a:lnTo>
                  <a:pt x="1030287" y="431799"/>
                </a:lnTo>
                <a:lnTo>
                  <a:pt x="1032750" y="419099"/>
                </a:lnTo>
                <a:lnTo>
                  <a:pt x="1033607" y="355599"/>
                </a:lnTo>
                <a:lnTo>
                  <a:pt x="1035863" y="304799"/>
                </a:lnTo>
                <a:lnTo>
                  <a:pt x="1039043" y="241299"/>
                </a:lnTo>
                <a:lnTo>
                  <a:pt x="1042672" y="190499"/>
                </a:lnTo>
                <a:lnTo>
                  <a:pt x="1045704" y="139699"/>
                </a:lnTo>
                <a:lnTo>
                  <a:pt x="1049726" y="88899"/>
                </a:lnTo>
                <a:lnTo>
                  <a:pt x="1054092" y="38099"/>
                </a:lnTo>
                <a:lnTo>
                  <a:pt x="1058153" y="0"/>
                </a:lnTo>
                <a:lnTo>
                  <a:pt x="1063783" y="0"/>
                </a:lnTo>
                <a:lnTo>
                  <a:pt x="1058257" y="38099"/>
                </a:lnTo>
                <a:lnTo>
                  <a:pt x="1053614" y="88899"/>
                </a:lnTo>
                <a:lnTo>
                  <a:pt x="1049553" y="139699"/>
                </a:lnTo>
                <a:lnTo>
                  <a:pt x="1045768" y="190499"/>
                </a:lnTo>
                <a:lnTo>
                  <a:pt x="1049553" y="203199"/>
                </a:lnTo>
                <a:lnTo>
                  <a:pt x="1045768" y="203199"/>
                </a:lnTo>
                <a:lnTo>
                  <a:pt x="1042131" y="253999"/>
                </a:lnTo>
                <a:lnTo>
                  <a:pt x="1039364" y="304799"/>
                </a:lnTo>
                <a:lnTo>
                  <a:pt x="1037179" y="368299"/>
                </a:lnTo>
                <a:lnTo>
                  <a:pt x="1035283" y="419099"/>
                </a:lnTo>
                <a:lnTo>
                  <a:pt x="1039077" y="431799"/>
                </a:lnTo>
                <a:lnTo>
                  <a:pt x="1035283" y="431799"/>
                </a:lnTo>
                <a:lnTo>
                  <a:pt x="1033858" y="495299"/>
                </a:lnTo>
                <a:lnTo>
                  <a:pt x="1033502" y="533399"/>
                </a:lnTo>
                <a:lnTo>
                  <a:pt x="1033620" y="571499"/>
                </a:lnTo>
                <a:lnTo>
                  <a:pt x="1033858" y="596899"/>
                </a:lnTo>
                <a:lnTo>
                  <a:pt x="1035283" y="647699"/>
                </a:lnTo>
                <a:lnTo>
                  <a:pt x="1035815" y="698499"/>
                </a:lnTo>
                <a:lnTo>
                  <a:pt x="1037174" y="749299"/>
                </a:lnTo>
                <a:lnTo>
                  <a:pt x="1039007" y="787399"/>
                </a:lnTo>
                <a:lnTo>
                  <a:pt x="1041038" y="840577"/>
                </a:lnTo>
                <a:lnTo>
                  <a:pt x="1042672" y="888999"/>
                </a:lnTo>
                <a:lnTo>
                  <a:pt x="1045768" y="888999"/>
                </a:lnTo>
                <a:lnTo>
                  <a:pt x="1046192" y="914399"/>
                </a:lnTo>
                <a:lnTo>
                  <a:pt x="1047316" y="939799"/>
                </a:lnTo>
                <a:lnTo>
                  <a:pt x="1048915" y="965199"/>
                </a:lnTo>
                <a:lnTo>
                  <a:pt x="1050764" y="990599"/>
                </a:lnTo>
                <a:lnTo>
                  <a:pt x="1053046" y="1015999"/>
                </a:lnTo>
                <a:lnTo>
                  <a:pt x="1056086" y="1054099"/>
                </a:lnTo>
                <a:lnTo>
                  <a:pt x="1059720" y="1079499"/>
                </a:lnTo>
                <a:lnTo>
                  <a:pt x="1063783" y="1104899"/>
                </a:lnTo>
                <a:close/>
              </a:path>
              <a:path w="3484879" h="5130800">
                <a:moveTo>
                  <a:pt x="1255577" y="2476499"/>
                </a:moveTo>
                <a:lnTo>
                  <a:pt x="1218493" y="2476499"/>
                </a:lnTo>
                <a:lnTo>
                  <a:pt x="1216134" y="2463799"/>
                </a:lnTo>
                <a:lnTo>
                  <a:pt x="1206884" y="2425699"/>
                </a:lnTo>
                <a:lnTo>
                  <a:pt x="1197871" y="2374899"/>
                </a:lnTo>
                <a:lnTo>
                  <a:pt x="1189331" y="2324099"/>
                </a:lnTo>
                <a:lnTo>
                  <a:pt x="1181501" y="2285999"/>
                </a:lnTo>
                <a:lnTo>
                  <a:pt x="1174615" y="2235199"/>
                </a:lnTo>
                <a:lnTo>
                  <a:pt x="1172153" y="2235199"/>
                </a:lnTo>
                <a:lnTo>
                  <a:pt x="1164760" y="2184399"/>
                </a:lnTo>
                <a:lnTo>
                  <a:pt x="1151084" y="2082799"/>
                </a:lnTo>
                <a:lnTo>
                  <a:pt x="1143653" y="2031999"/>
                </a:lnTo>
                <a:lnTo>
                  <a:pt x="1136339" y="1981199"/>
                </a:lnTo>
                <a:lnTo>
                  <a:pt x="1130054" y="1930399"/>
                </a:lnTo>
                <a:lnTo>
                  <a:pt x="1124692" y="1866899"/>
                </a:lnTo>
                <a:lnTo>
                  <a:pt x="1120149" y="1816099"/>
                </a:lnTo>
                <a:lnTo>
                  <a:pt x="1115972" y="1765299"/>
                </a:lnTo>
                <a:lnTo>
                  <a:pt x="1112369" y="1714499"/>
                </a:lnTo>
                <a:lnTo>
                  <a:pt x="1109307" y="1676399"/>
                </a:lnTo>
                <a:lnTo>
                  <a:pt x="1106751" y="1625599"/>
                </a:lnTo>
                <a:lnTo>
                  <a:pt x="1104668" y="1574799"/>
                </a:lnTo>
                <a:lnTo>
                  <a:pt x="1102134" y="1572694"/>
                </a:lnTo>
                <a:lnTo>
                  <a:pt x="1102579" y="1511299"/>
                </a:lnTo>
                <a:lnTo>
                  <a:pt x="1103788" y="1473199"/>
                </a:lnTo>
                <a:lnTo>
                  <a:pt x="1107764" y="1422399"/>
                </a:lnTo>
                <a:lnTo>
                  <a:pt x="1108149" y="1409699"/>
                </a:lnTo>
                <a:lnTo>
                  <a:pt x="1109842" y="1384299"/>
                </a:lnTo>
                <a:lnTo>
                  <a:pt x="1110227" y="1371599"/>
                </a:lnTo>
                <a:lnTo>
                  <a:pt x="1111612" y="1346199"/>
                </a:lnTo>
                <a:lnTo>
                  <a:pt x="1112074" y="1333499"/>
                </a:lnTo>
                <a:lnTo>
                  <a:pt x="1111612" y="1308099"/>
                </a:lnTo>
                <a:lnTo>
                  <a:pt x="1110227" y="1282699"/>
                </a:lnTo>
                <a:lnTo>
                  <a:pt x="1107808" y="1244599"/>
                </a:lnTo>
                <a:lnTo>
                  <a:pt x="1104334" y="1219199"/>
                </a:lnTo>
                <a:lnTo>
                  <a:pt x="1099935" y="1181099"/>
                </a:lnTo>
                <a:lnTo>
                  <a:pt x="1094746" y="1142999"/>
                </a:lnTo>
                <a:lnTo>
                  <a:pt x="1094746" y="1130299"/>
                </a:lnTo>
                <a:lnTo>
                  <a:pt x="1092212" y="1130299"/>
                </a:lnTo>
                <a:lnTo>
                  <a:pt x="1089614" y="1104899"/>
                </a:lnTo>
                <a:lnTo>
                  <a:pt x="1086732" y="1079499"/>
                </a:lnTo>
                <a:lnTo>
                  <a:pt x="1083969" y="1054099"/>
                </a:lnTo>
                <a:lnTo>
                  <a:pt x="1081727" y="1028699"/>
                </a:lnTo>
                <a:lnTo>
                  <a:pt x="1079859" y="1003299"/>
                </a:lnTo>
                <a:lnTo>
                  <a:pt x="1077918" y="977899"/>
                </a:lnTo>
                <a:lnTo>
                  <a:pt x="1075859" y="952499"/>
                </a:lnTo>
                <a:lnTo>
                  <a:pt x="1073635" y="927099"/>
                </a:lnTo>
                <a:lnTo>
                  <a:pt x="1068709" y="914399"/>
                </a:lnTo>
                <a:lnTo>
                  <a:pt x="1073635" y="914399"/>
                </a:lnTo>
                <a:lnTo>
                  <a:pt x="1070955" y="876299"/>
                </a:lnTo>
                <a:lnTo>
                  <a:pt x="1068748" y="825499"/>
                </a:lnTo>
                <a:lnTo>
                  <a:pt x="1066896" y="774699"/>
                </a:lnTo>
                <a:lnTo>
                  <a:pt x="1065280" y="723899"/>
                </a:lnTo>
                <a:lnTo>
                  <a:pt x="1063783" y="673099"/>
                </a:lnTo>
                <a:lnTo>
                  <a:pt x="1063834" y="619940"/>
                </a:lnTo>
                <a:lnTo>
                  <a:pt x="1064091" y="571499"/>
                </a:lnTo>
                <a:lnTo>
                  <a:pt x="1064822" y="533399"/>
                </a:lnTo>
                <a:lnTo>
                  <a:pt x="1066246" y="482599"/>
                </a:lnTo>
                <a:lnTo>
                  <a:pt x="1066246" y="469899"/>
                </a:lnTo>
                <a:lnTo>
                  <a:pt x="1067102" y="406399"/>
                </a:lnTo>
                <a:lnTo>
                  <a:pt x="1069404" y="355599"/>
                </a:lnTo>
                <a:lnTo>
                  <a:pt x="1072747" y="292099"/>
                </a:lnTo>
                <a:lnTo>
                  <a:pt x="1076731" y="241299"/>
                </a:lnTo>
                <a:lnTo>
                  <a:pt x="1080022" y="190499"/>
                </a:lnTo>
                <a:lnTo>
                  <a:pt x="1083924" y="139699"/>
                </a:lnTo>
                <a:lnTo>
                  <a:pt x="1088475" y="101599"/>
                </a:lnTo>
                <a:lnTo>
                  <a:pt x="1093712" y="50799"/>
                </a:lnTo>
                <a:lnTo>
                  <a:pt x="1099671" y="12699"/>
                </a:lnTo>
                <a:lnTo>
                  <a:pt x="1094746" y="0"/>
                </a:lnTo>
                <a:lnTo>
                  <a:pt x="1104668" y="0"/>
                </a:lnTo>
                <a:lnTo>
                  <a:pt x="1102134" y="12699"/>
                </a:lnTo>
                <a:lnTo>
                  <a:pt x="1096419" y="50799"/>
                </a:lnTo>
                <a:lnTo>
                  <a:pt x="1091216" y="101599"/>
                </a:lnTo>
                <a:lnTo>
                  <a:pt x="1086585" y="152399"/>
                </a:lnTo>
                <a:lnTo>
                  <a:pt x="1082582" y="190499"/>
                </a:lnTo>
                <a:lnTo>
                  <a:pt x="1079264" y="241299"/>
                </a:lnTo>
                <a:lnTo>
                  <a:pt x="1075586" y="304799"/>
                </a:lnTo>
                <a:lnTo>
                  <a:pt x="1072799" y="355599"/>
                </a:lnTo>
                <a:lnTo>
                  <a:pt x="1070605" y="406399"/>
                </a:lnTo>
                <a:lnTo>
                  <a:pt x="1068709" y="469899"/>
                </a:lnTo>
                <a:lnTo>
                  <a:pt x="1068709" y="482599"/>
                </a:lnTo>
                <a:lnTo>
                  <a:pt x="1067323" y="533399"/>
                </a:lnTo>
                <a:lnTo>
                  <a:pt x="1066861" y="571499"/>
                </a:lnTo>
                <a:lnTo>
                  <a:pt x="1067323" y="622299"/>
                </a:lnTo>
                <a:lnTo>
                  <a:pt x="1068709" y="673099"/>
                </a:lnTo>
                <a:lnTo>
                  <a:pt x="1078068" y="685799"/>
                </a:lnTo>
                <a:lnTo>
                  <a:pt x="1068709" y="685799"/>
                </a:lnTo>
                <a:lnTo>
                  <a:pt x="1069266" y="736599"/>
                </a:lnTo>
                <a:lnTo>
                  <a:pt x="1070803" y="774699"/>
                </a:lnTo>
                <a:lnTo>
                  <a:pt x="1073117" y="825499"/>
                </a:lnTo>
                <a:lnTo>
                  <a:pt x="1076005" y="876299"/>
                </a:lnTo>
                <a:lnTo>
                  <a:pt x="1079264" y="914399"/>
                </a:lnTo>
                <a:lnTo>
                  <a:pt x="1088898" y="927099"/>
                </a:lnTo>
                <a:lnTo>
                  <a:pt x="1079264" y="927099"/>
                </a:lnTo>
                <a:lnTo>
                  <a:pt x="1086653" y="1028699"/>
                </a:lnTo>
                <a:lnTo>
                  <a:pt x="1088995" y="1054099"/>
                </a:lnTo>
                <a:lnTo>
                  <a:pt x="1094867" y="1104899"/>
                </a:lnTo>
                <a:lnTo>
                  <a:pt x="1097209" y="1130299"/>
                </a:lnTo>
                <a:lnTo>
                  <a:pt x="1106962" y="1142999"/>
                </a:lnTo>
                <a:lnTo>
                  <a:pt x="1099671" y="1142999"/>
                </a:lnTo>
                <a:lnTo>
                  <a:pt x="1103852" y="1181099"/>
                </a:lnTo>
                <a:lnTo>
                  <a:pt x="1108362" y="1219199"/>
                </a:lnTo>
                <a:lnTo>
                  <a:pt x="1112397" y="1244599"/>
                </a:lnTo>
                <a:lnTo>
                  <a:pt x="1115153" y="1282699"/>
                </a:lnTo>
                <a:lnTo>
                  <a:pt x="1116192" y="1308099"/>
                </a:lnTo>
                <a:lnTo>
                  <a:pt x="1116076" y="1333499"/>
                </a:lnTo>
                <a:lnTo>
                  <a:pt x="1115499" y="1346199"/>
                </a:lnTo>
                <a:lnTo>
                  <a:pt x="1115153" y="1371599"/>
                </a:lnTo>
                <a:lnTo>
                  <a:pt x="1112690" y="1371599"/>
                </a:lnTo>
                <a:lnTo>
                  <a:pt x="1112651" y="1384299"/>
                </a:lnTo>
                <a:lnTo>
                  <a:pt x="1112382" y="1396999"/>
                </a:lnTo>
                <a:lnTo>
                  <a:pt x="1111651" y="1409699"/>
                </a:lnTo>
                <a:lnTo>
                  <a:pt x="1110227" y="1422399"/>
                </a:lnTo>
                <a:lnTo>
                  <a:pt x="1108368" y="1447799"/>
                </a:lnTo>
                <a:lnTo>
                  <a:pt x="1106911" y="1473199"/>
                </a:lnTo>
                <a:lnTo>
                  <a:pt x="1106496" y="1511299"/>
                </a:lnTo>
                <a:lnTo>
                  <a:pt x="1107764" y="1536699"/>
                </a:lnTo>
                <a:lnTo>
                  <a:pt x="1107777" y="1575165"/>
                </a:lnTo>
                <a:lnTo>
                  <a:pt x="1109543" y="1625599"/>
                </a:lnTo>
                <a:lnTo>
                  <a:pt x="1111947" y="1676399"/>
                </a:lnTo>
                <a:lnTo>
                  <a:pt x="1115009" y="1727199"/>
                </a:lnTo>
                <a:lnTo>
                  <a:pt x="1118764" y="1765299"/>
                </a:lnTo>
                <a:lnTo>
                  <a:pt x="1123245" y="1816099"/>
                </a:lnTo>
                <a:lnTo>
                  <a:pt x="1128937" y="1879599"/>
                </a:lnTo>
                <a:lnTo>
                  <a:pt x="1134997" y="1930399"/>
                </a:lnTo>
                <a:lnTo>
                  <a:pt x="1141533" y="1981199"/>
                </a:lnTo>
                <a:lnTo>
                  <a:pt x="1148649" y="2031999"/>
                </a:lnTo>
                <a:lnTo>
                  <a:pt x="1158836" y="2044699"/>
                </a:lnTo>
                <a:lnTo>
                  <a:pt x="1148649" y="2044699"/>
                </a:lnTo>
                <a:lnTo>
                  <a:pt x="1155002" y="2095499"/>
                </a:lnTo>
                <a:lnTo>
                  <a:pt x="1161949" y="2133599"/>
                </a:lnTo>
                <a:lnTo>
                  <a:pt x="1169371" y="2184399"/>
                </a:lnTo>
                <a:lnTo>
                  <a:pt x="1177149" y="2235199"/>
                </a:lnTo>
                <a:lnTo>
                  <a:pt x="1184972" y="2285999"/>
                </a:lnTo>
                <a:lnTo>
                  <a:pt x="1192904" y="2336799"/>
                </a:lnTo>
                <a:lnTo>
                  <a:pt x="1201068" y="2374899"/>
                </a:lnTo>
                <a:lnTo>
                  <a:pt x="1209591" y="2425699"/>
                </a:lnTo>
                <a:lnTo>
                  <a:pt x="1218597" y="2463799"/>
                </a:lnTo>
                <a:lnTo>
                  <a:pt x="1230633" y="2463799"/>
                </a:lnTo>
                <a:lnTo>
                  <a:pt x="1255577" y="2476499"/>
                </a:lnTo>
                <a:close/>
              </a:path>
              <a:path w="3484879" h="5130800">
                <a:moveTo>
                  <a:pt x="1110604" y="507999"/>
                </a:moveTo>
                <a:lnTo>
                  <a:pt x="1107764" y="507999"/>
                </a:lnTo>
                <a:lnTo>
                  <a:pt x="1109650" y="457199"/>
                </a:lnTo>
                <a:lnTo>
                  <a:pt x="1111766" y="406399"/>
                </a:lnTo>
                <a:lnTo>
                  <a:pt x="1114345" y="342899"/>
                </a:lnTo>
                <a:lnTo>
                  <a:pt x="1117616" y="292099"/>
                </a:lnTo>
                <a:lnTo>
                  <a:pt x="1122190" y="228599"/>
                </a:lnTo>
                <a:lnTo>
                  <a:pt x="1127556" y="177799"/>
                </a:lnTo>
                <a:lnTo>
                  <a:pt x="1133845" y="126999"/>
                </a:lnTo>
                <a:lnTo>
                  <a:pt x="1141190" y="63499"/>
                </a:lnTo>
                <a:lnTo>
                  <a:pt x="1143433" y="38099"/>
                </a:lnTo>
                <a:lnTo>
                  <a:pt x="1148869" y="12699"/>
                </a:lnTo>
                <a:lnTo>
                  <a:pt x="1151112" y="0"/>
                </a:lnTo>
                <a:lnTo>
                  <a:pt x="1156671" y="0"/>
                </a:lnTo>
                <a:lnTo>
                  <a:pt x="1153033" y="12699"/>
                </a:lnTo>
                <a:lnTo>
                  <a:pt x="1150259" y="25399"/>
                </a:lnTo>
                <a:lnTo>
                  <a:pt x="1148052" y="50799"/>
                </a:lnTo>
                <a:lnTo>
                  <a:pt x="1146116" y="63499"/>
                </a:lnTo>
                <a:lnTo>
                  <a:pt x="1155918" y="76199"/>
                </a:lnTo>
                <a:lnTo>
                  <a:pt x="1143653" y="76199"/>
                </a:lnTo>
                <a:lnTo>
                  <a:pt x="1136683" y="127019"/>
                </a:lnTo>
                <a:lnTo>
                  <a:pt x="1130977" y="177799"/>
                </a:lnTo>
                <a:lnTo>
                  <a:pt x="1125732" y="241299"/>
                </a:lnTo>
                <a:lnTo>
                  <a:pt x="1120149" y="292099"/>
                </a:lnTo>
                <a:lnTo>
                  <a:pt x="1131375" y="304799"/>
                </a:lnTo>
                <a:lnTo>
                  <a:pt x="1120149" y="304799"/>
                </a:lnTo>
                <a:lnTo>
                  <a:pt x="1116837" y="355599"/>
                </a:lnTo>
                <a:lnTo>
                  <a:pt x="1114238" y="406399"/>
                </a:lnTo>
                <a:lnTo>
                  <a:pt x="1112114" y="457199"/>
                </a:lnTo>
                <a:lnTo>
                  <a:pt x="1110604" y="507999"/>
                </a:lnTo>
                <a:close/>
              </a:path>
              <a:path w="3484879" h="5130800">
                <a:moveTo>
                  <a:pt x="1190167" y="126999"/>
                </a:moveTo>
                <a:lnTo>
                  <a:pt x="1187634" y="126999"/>
                </a:lnTo>
                <a:lnTo>
                  <a:pt x="1191892" y="88899"/>
                </a:lnTo>
                <a:lnTo>
                  <a:pt x="1196949" y="63499"/>
                </a:lnTo>
                <a:lnTo>
                  <a:pt x="1202468" y="25399"/>
                </a:lnTo>
                <a:lnTo>
                  <a:pt x="1208112" y="0"/>
                </a:lnTo>
                <a:lnTo>
                  <a:pt x="1210575" y="0"/>
                </a:lnTo>
                <a:lnTo>
                  <a:pt x="1204932" y="25399"/>
                </a:lnTo>
                <a:lnTo>
                  <a:pt x="1199421" y="63499"/>
                </a:lnTo>
                <a:lnTo>
                  <a:pt x="1194385" y="88899"/>
                </a:lnTo>
                <a:lnTo>
                  <a:pt x="1190167" y="126999"/>
                </a:lnTo>
                <a:close/>
              </a:path>
              <a:path w="3484879" h="5130800">
                <a:moveTo>
                  <a:pt x="1238239" y="177799"/>
                </a:moveTo>
                <a:lnTo>
                  <a:pt x="1231615" y="177799"/>
                </a:lnTo>
                <a:lnTo>
                  <a:pt x="1239204" y="126999"/>
                </a:lnTo>
                <a:lnTo>
                  <a:pt x="1247202" y="88899"/>
                </a:lnTo>
                <a:lnTo>
                  <a:pt x="1255781" y="38099"/>
                </a:lnTo>
                <a:lnTo>
                  <a:pt x="1265111" y="0"/>
                </a:lnTo>
                <a:lnTo>
                  <a:pt x="1270037" y="0"/>
                </a:lnTo>
                <a:lnTo>
                  <a:pt x="1260361" y="38099"/>
                </a:lnTo>
                <a:lnTo>
                  <a:pt x="1251213" y="88899"/>
                </a:lnTo>
                <a:lnTo>
                  <a:pt x="1243121" y="139699"/>
                </a:lnTo>
                <a:lnTo>
                  <a:pt x="1238239" y="177799"/>
                </a:lnTo>
                <a:close/>
              </a:path>
              <a:path w="3484879" h="5130800">
                <a:moveTo>
                  <a:pt x="1311556" y="38099"/>
                </a:moveTo>
                <a:lnTo>
                  <a:pt x="1282264" y="0"/>
                </a:lnTo>
                <a:lnTo>
                  <a:pt x="1286054" y="0"/>
                </a:lnTo>
                <a:lnTo>
                  <a:pt x="1294605" y="12699"/>
                </a:lnTo>
                <a:lnTo>
                  <a:pt x="1303275" y="25399"/>
                </a:lnTo>
                <a:lnTo>
                  <a:pt x="1311556" y="38099"/>
                </a:lnTo>
                <a:close/>
              </a:path>
              <a:path w="3484879" h="5130800">
                <a:moveTo>
                  <a:pt x="1252093" y="850899"/>
                </a:moveTo>
                <a:lnTo>
                  <a:pt x="1247097" y="850899"/>
                </a:lnTo>
                <a:lnTo>
                  <a:pt x="1244922" y="800099"/>
                </a:lnTo>
                <a:lnTo>
                  <a:pt x="1243156" y="749299"/>
                </a:lnTo>
                <a:lnTo>
                  <a:pt x="1241971" y="711199"/>
                </a:lnTo>
                <a:lnTo>
                  <a:pt x="1241646" y="673099"/>
                </a:lnTo>
                <a:lnTo>
                  <a:pt x="1241537" y="647699"/>
                </a:lnTo>
                <a:lnTo>
                  <a:pt x="1243523" y="584199"/>
                </a:lnTo>
                <a:lnTo>
                  <a:pt x="1245865" y="533399"/>
                </a:lnTo>
                <a:lnTo>
                  <a:pt x="1248682" y="482599"/>
                </a:lnTo>
                <a:lnTo>
                  <a:pt x="1252093" y="431799"/>
                </a:lnTo>
                <a:lnTo>
                  <a:pt x="1256360" y="380999"/>
                </a:lnTo>
                <a:lnTo>
                  <a:pt x="1261690" y="330199"/>
                </a:lnTo>
                <a:lnTo>
                  <a:pt x="1267956" y="279399"/>
                </a:lnTo>
                <a:lnTo>
                  <a:pt x="1275033" y="228599"/>
                </a:lnTo>
                <a:lnTo>
                  <a:pt x="1282986" y="177799"/>
                </a:lnTo>
                <a:lnTo>
                  <a:pt x="1291421" y="139699"/>
                </a:lnTo>
                <a:lnTo>
                  <a:pt x="1300792" y="88899"/>
                </a:lnTo>
                <a:lnTo>
                  <a:pt x="1311556" y="38099"/>
                </a:lnTo>
                <a:lnTo>
                  <a:pt x="1314916" y="25399"/>
                </a:lnTo>
                <a:lnTo>
                  <a:pt x="1317854" y="12699"/>
                </a:lnTo>
                <a:lnTo>
                  <a:pt x="1320897" y="0"/>
                </a:lnTo>
                <a:lnTo>
                  <a:pt x="1324706" y="0"/>
                </a:lnTo>
                <a:lnTo>
                  <a:pt x="1318883" y="25399"/>
                </a:lnTo>
                <a:lnTo>
                  <a:pt x="1316552" y="38099"/>
                </a:lnTo>
                <a:lnTo>
                  <a:pt x="1326275" y="50799"/>
                </a:lnTo>
                <a:lnTo>
                  <a:pt x="1314018" y="50799"/>
                </a:lnTo>
                <a:lnTo>
                  <a:pt x="1304314" y="88899"/>
                </a:lnTo>
                <a:lnTo>
                  <a:pt x="1294913" y="139699"/>
                </a:lnTo>
                <a:lnTo>
                  <a:pt x="1286093" y="177799"/>
                </a:lnTo>
                <a:lnTo>
                  <a:pt x="1278130" y="228599"/>
                </a:lnTo>
                <a:lnTo>
                  <a:pt x="1291984" y="241299"/>
                </a:lnTo>
                <a:lnTo>
                  <a:pt x="1278130" y="241299"/>
                </a:lnTo>
                <a:lnTo>
                  <a:pt x="1271170" y="279399"/>
                </a:lnTo>
                <a:lnTo>
                  <a:pt x="1265727" y="330199"/>
                </a:lnTo>
                <a:lnTo>
                  <a:pt x="1261208" y="380999"/>
                </a:lnTo>
                <a:lnTo>
                  <a:pt x="1257019" y="431799"/>
                </a:lnTo>
                <a:lnTo>
                  <a:pt x="1270617" y="444499"/>
                </a:lnTo>
                <a:lnTo>
                  <a:pt x="1254556" y="444499"/>
                </a:lnTo>
                <a:lnTo>
                  <a:pt x="1252351" y="495299"/>
                </a:lnTo>
                <a:lnTo>
                  <a:pt x="1249903" y="546099"/>
                </a:lnTo>
                <a:lnTo>
                  <a:pt x="1247916" y="596899"/>
                </a:lnTo>
                <a:lnTo>
                  <a:pt x="1247097" y="647699"/>
                </a:lnTo>
                <a:lnTo>
                  <a:pt x="1247097" y="660399"/>
                </a:lnTo>
                <a:lnTo>
                  <a:pt x="1245868" y="711199"/>
                </a:lnTo>
                <a:lnTo>
                  <a:pt x="1246560" y="761999"/>
                </a:lnTo>
                <a:lnTo>
                  <a:pt x="1248769" y="812799"/>
                </a:lnTo>
                <a:lnTo>
                  <a:pt x="1252093" y="850899"/>
                </a:lnTo>
                <a:close/>
              </a:path>
              <a:path w="3484879" h="5130800">
                <a:moveTo>
                  <a:pt x="1339044" y="279399"/>
                </a:moveTo>
                <a:lnTo>
                  <a:pt x="1334496" y="279399"/>
                </a:lnTo>
                <a:lnTo>
                  <a:pt x="1342479" y="241299"/>
                </a:lnTo>
                <a:lnTo>
                  <a:pt x="1350910" y="190499"/>
                </a:lnTo>
                <a:lnTo>
                  <a:pt x="1360265" y="152399"/>
                </a:lnTo>
                <a:lnTo>
                  <a:pt x="1371018" y="101599"/>
                </a:lnTo>
                <a:lnTo>
                  <a:pt x="1378568" y="76199"/>
                </a:lnTo>
                <a:lnTo>
                  <a:pt x="1386289" y="50799"/>
                </a:lnTo>
                <a:lnTo>
                  <a:pt x="1401981" y="0"/>
                </a:lnTo>
                <a:lnTo>
                  <a:pt x="1406977" y="0"/>
                </a:lnTo>
                <a:lnTo>
                  <a:pt x="1397686" y="25399"/>
                </a:lnTo>
                <a:lnTo>
                  <a:pt x="1389385" y="50799"/>
                </a:lnTo>
                <a:lnTo>
                  <a:pt x="1382139" y="76199"/>
                </a:lnTo>
                <a:lnTo>
                  <a:pt x="1376014" y="101599"/>
                </a:lnTo>
                <a:lnTo>
                  <a:pt x="1386721" y="114299"/>
                </a:lnTo>
                <a:lnTo>
                  <a:pt x="1373481" y="114299"/>
                </a:lnTo>
                <a:lnTo>
                  <a:pt x="1363796" y="152399"/>
                </a:lnTo>
                <a:lnTo>
                  <a:pt x="1354323" y="203199"/>
                </a:lnTo>
                <a:lnTo>
                  <a:pt x="1345298" y="241299"/>
                </a:lnTo>
                <a:lnTo>
                  <a:pt x="1339044" y="279399"/>
                </a:lnTo>
                <a:close/>
              </a:path>
              <a:path w="3484879" h="5130800">
                <a:moveTo>
                  <a:pt x="1487037" y="64"/>
                </a:moveTo>
                <a:close/>
              </a:path>
              <a:path w="3484879" h="5130800">
                <a:moveTo>
                  <a:pt x="1405937" y="546099"/>
                </a:moveTo>
                <a:lnTo>
                  <a:pt x="1401981" y="546099"/>
                </a:lnTo>
                <a:lnTo>
                  <a:pt x="1406673" y="507999"/>
                </a:lnTo>
                <a:lnTo>
                  <a:pt x="1412862" y="457199"/>
                </a:lnTo>
                <a:lnTo>
                  <a:pt x="1419962" y="419099"/>
                </a:lnTo>
                <a:lnTo>
                  <a:pt x="1427385" y="368299"/>
                </a:lnTo>
                <a:lnTo>
                  <a:pt x="1435725" y="317499"/>
                </a:lnTo>
                <a:lnTo>
                  <a:pt x="1444757" y="279399"/>
                </a:lnTo>
                <a:lnTo>
                  <a:pt x="1454252" y="228599"/>
                </a:lnTo>
                <a:lnTo>
                  <a:pt x="1463977" y="190499"/>
                </a:lnTo>
                <a:lnTo>
                  <a:pt x="1473846" y="139699"/>
                </a:lnTo>
                <a:lnTo>
                  <a:pt x="1484877" y="101599"/>
                </a:lnTo>
                <a:lnTo>
                  <a:pt x="1497068" y="63499"/>
                </a:lnTo>
                <a:lnTo>
                  <a:pt x="1510421" y="25399"/>
                </a:lnTo>
                <a:lnTo>
                  <a:pt x="1502525" y="12699"/>
                </a:lnTo>
                <a:lnTo>
                  <a:pt x="1512884" y="12699"/>
                </a:lnTo>
                <a:lnTo>
                  <a:pt x="1515417" y="0"/>
                </a:lnTo>
                <a:lnTo>
                  <a:pt x="1518795" y="0"/>
                </a:lnTo>
                <a:lnTo>
                  <a:pt x="1516196" y="12699"/>
                </a:lnTo>
                <a:lnTo>
                  <a:pt x="1512884" y="25399"/>
                </a:lnTo>
                <a:lnTo>
                  <a:pt x="1500234" y="63499"/>
                </a:lnTo>
                <a:lnTo>
                  <a:pt x="1488738" y="101599"/>
                </a:lnTo>
                <a:lnTo>
                  <a:pt x="1477705" y="152399"/>
                </a:lnTo>
                <a:lnTo>
                  <a:pt x="1466440" y="190499"/>
                </a:lnTo>
                <a:lnTo>
                  <a:pt x="1456716" y="241299"/>
                </a:lnTo>
                <a:lnTo>
                  <a:pt x="1447229" y="279399"/>
                </a:lnTo>
                <a:lnTo>
                  <a:pt x="1438217" y="317499"/>
                </a:lnTo>
                <a:lnTo>
                  <a:pt x="1429918" y="368299"/>
                </a:lnTo>
                <a:lnTo>
                  <a:pt x="1422802" y="419099"/>
                </a:lnTo>
                <a:lnTo>
                  <a:pt x="1416266" y="457199"/>
                </a:lnTo>
                <a:lnTo>
                  <a:pt x="1410206" y="507999"/>
                </a:lnTo>
                <a:lnTo>
                  <a:pt x="1405937" y="546099"/>
                </a:lnTo>
                <a:close/>
              </a:path>
              <a:path w="3484879" h="5130800">
                <a:moveTo>
                  <a:pt x="1609830" y="88899"/>
                </a:moveTo>
                <a:lnTo>
                  <a:pt x="1603380" y="88899"/>
                </a:lnTo>
                <a:lnTo>
                  <a:pt x="1610958" y="63499"/>
                </a:lnTo>
                <a:lnTo>
                  <a:pt x="1618932" y="38099"/>
                </a:lnTo>
                <a:lnTo>
                  <a:pt x="1627486" y="12699"/>
                </a:lnTo>
                <a:lnTo>
                  <a:pt x="1636806" y="0"/>
                </a:lnTo>
                <a:lnTo>
                  <a:pt x="1641802" y="0"/>
                </a:lnTo>
                <a:lnTo>
                  <a:pt x="1632086" y="25399"/>
                </a:lnTo>
                <a:lnTo>
                  <a:pt x="1622661" y="50799"/>
                </a:lnTo>
                <a:lnTo>
                  <a:pt x="1613817" y="76199"/>
                </a:lnTo>
                <a:lnTo>
                  <a:pt x="1609830" y="88899"/>
                </a:lnTo>
                <a:close/>
              </a:path>
              <a:path w="3484879" h="5130800">
                <a:moveTo>
                  <a:pt x="1698802" y="165099"/>
                </a:moveTo>
                <a:lnTo>
                  <a:pt x="1696268" y="165099"/>
                </a:lnTo>
                <a:lnTo>
                  <a:pt x="1706100" y="139699"/>
                </a:lnTo>
                <a:lnTo>
                  <a:pt x="1716816" y="101599"/>
                </a:lnTo>
                <a:lnTo>
                  <a:pt x="1728113" y="63499"/>
                </a:lnTo>
                <a:lnTo>
                  <a:pt x="1739687" y="38099"/>
                </a:lnTo>
                <a:lnTo>
                  <a:pt x="1728113" y="25399"/>
                </a:lnTo>
                <a:lnTo>
                  <a:pt x="1716816" y="12699"/>
                </a:lnTo>
                <a:lnTo>
                  <a:pt x="1706100" y="0"/>
                </a:lnTo>
                <a:lnTo>
                  <a:pt x="1711018" y="0"/>
                </a:lnTo>
                <a:lnTo>
                  <a:pt x="1730289" y="25399"/>
                </a:lnTo>
                <a:lnTo>
                  <a:pt x="1742783" y="25399"/>
                </a:lnTo>
                <a:lnTo>
                  <a:pt x="1752556" y="38099"/>
                </a:lnTo>
                <a:lnTo>
                  <a:pt x="1742783" y="38099"/>
                </a:lnTo>
                <a:lnTo>
                  <a:pt x="1731200" y="63499"/>
                </a:lnTo>
                <a:lnTo>
                  <a:pt x="1719842" y="101599"/>
                </a:lnTo>
                <a:lnTo>
                  <a:pt x="1708959" y="139699"/>
                </a:lnTo>
                <a:lnTo>
                  <a:pt x="1698802" y="165099"/>
                </a:lnTo>
                <a:close/>
              </a:path>
              <a:path w="3484879" h="5130800">
                <a:moveTo>
                  <a:pt x="1746450" y="25399"/>
                </a:moveTo>
                <a:lnTo>
                  <a:pt x="1743324" y="25399"/>
                </a:lnTo>
                <a:lnTo>
                  <a:pt x="1746090" y="12699"/>
                </a:lnTo>
                <a:lnTo>
                  <a:pt x="1748276" y="0"/>
                </a:lnTo>
                <a:lnTo>
                  <a:pt x="1752887" y="0"/>
                </a:lnTo>
                <a:lnTo>
                  <a:pt x="1749899" y="12699"/>
                </a:lnTo>
                <a:lnTo>
                  <a:pt x="1746450" y="25399"/>
                </a:lnTo>
                <a:close/>
              </a:path>
              <a:path w="3484879" h="5130800">
                <a:moveTo>
                  <a:pt x="1825186" y="101599"/>
                </a:moveTo>
                <a:lnTo>
                  <a:pt x="1822653" y="101599"/>
                </a:lnTo>
                <a:lnTo>
                  <a:pt x="1828374" y="76199"/>
                </a:lnTo>
                <a:lnTo>
                  <a:pt x="1834431" y="50799"/>
                </a:lnTo>
                <a:lnTo>
                  <a:pt x="1840950" y="25399"/>
                </a:lnTo>
                <a:lnTo>
                  <a:pt x="1848056" y="0"/>
                </a:lnTo>
                <a:lnTo>
                  <a:pt x="1851153" y="0"/>
                </a:lnTo>
                <a:lnTo>
                  <a:pt x="1844750" y="25399"/>
                </a:lnTo>
                <a:lnTo>
                  <a:pt x="1837932" y="50799"/>
                </a:lnTo>
                <a:lnTo>
                  <a:pt x="1831233" y="76199"/>
                </a:lnTo>
                <a:lnTo>
                  <a:pt x="1825186" y="101599"/>
                </a:lnTo>
                <a:close/>
              </a:path>
              <a:path w="3484879" h="5130800">
                <a:moveTo>
                  <a:pt x="1949037" y="38099"/>
                </a:moveTo>
                <a:lnTo>
                  <a:pt x="1937811" y="25399"/>
                </a:lnTo>
                <a:lnTo>
                  <a:pt x="1916282" y="0"/>
                </a:lnTo>
                <a:lnTo>
                  <a:pt x="1919805" y="0"/>
                </a:lnTo>
                <a:lnTo>
                  <a:pt x="1949037" y="38099"/>
                </a:lnTo>
                <a:close/>
              </a:path>
              <a:path w="3484879" h="5130800">
                <a:moveTo>
                  <a:pt x="1920537" y="177799"/>
                </a:moveTo>
                <a:lnTo>
                  <a:pt x="1918074" y="177799"/>
                </a:lnTo>
                <a:lnTo>
                  <a:pt x="1925891" y="139699"/>
                </a:lnTo>
                <a:lnTo>
                  <a:pt x="1949037" y="38099"/>
                </a:lnTo>
                <a:lnTo>
                  <a:pt x="1952359" y="25399"/>
                </a:lnTo>
                <a:lnTo>
                  <a:pt x="1955028" y="12699"/>
                </a:lnTo>
                <a:lnTo>
                  <a:pt x="1957340" y="0"/>
                </a:lnTo>
                <a:lnTo>
                  <a:pt x="1961149" y="0"/>
                </a:lnTo>
                <a:lnTo>
                  <a:pt x="1958353" y="12699"/>
                </a:lnTo>
                <a:lnTo>
                  <a:pt x="1956018" y="25399"/>
                </a:lnTo>
                <a:lnTo>
                  <a:pt x="1954034" y="38099"/>
                </a:lnTo>
                <a:lnTo>
                  <a:pt x="1951571" y="38099"/>
                </a:lnTo>
                <a:lnTo>
                  <a:pt x="1920537" y="177799"/>
                </a:lnTo>
                <a:close/>
              </a:path>
              <a:path w="3484879" h="5130800">
                <a:moveTo>
                  <a:pt x="1956496" y="520699"/>
                </a:moveTo>
                <a:lnTo>
                  <a:pt x="1951571" y="520699"/>
                </a:lnTo>
                <a:lnTo>
                  <a:pt x="1954034" y="507999"/>
                </a:lnTo>
                <a:lnTo>
                  <a:pt x="1959962" y="469899"/>
                </a:lnTo>
                <a:lnTo>
                  <a:pt x="1965785" y="444499"/>
                </a:lnTo>
                <a:lnTo>
                  <a:pt x="1977537" y="380999"/>
                </a:lnTo>
                <a:lnTo>
                  <a:pt x="1980070" y="380999"/>
                </a:lnTo>
                <a:lnTo>
                  <a:pt x="2002941" y="253999"/>
                </a:lnTo>
                <a:lnTo>
                  <a:pt x="2026515" y="114299"/>
                </a:lnTo>
                <a:lnTo>
                  <a:pt x="2031773" y="88899"/>
                </a:lnTo>
                <a:lnTo>
                  <a:pt x="2036437" y="50799"/>
                </a:lnTo>
                <a:lnTo>
                  <a:pt x="2040626" y="25399"/>
                </a:lnTo>
                <a:lnTo>
                  <a:pt x="2044459" y="0"/>
                </a:lnTo>
                <a:lnTo>
                  <a:pt x="2049455" y="0"/>
                </a:lnTo>
                <a:lnTo>
                  <a:pt x="2045286" y="25399"/>
                </a:lnTo>
                <a:lnTo>
                  <a:pt x="2040378" y="50799"/>
                </a:lnTo>
                <a:lnTo>
                  <a:pt x="2034889" y="88899"/>
                </a:lnTo>
                <a:lnTo>
                  <a:pt x="2028978" y="114299"/>
                </a:lnTo>
                <a:lnTo>
                  <a:pt x="2041363" y="126999"/>
                </a:lnTo>
                <a:lnTo>
                  <a:pt x="2028978" y="126999"/>
                </a:lnTo>
                <a:lnTo>
                  <a:pt x="2006037" y="253999"/>
                </a:lnTo>
                <a:lnTo>
                  <a:pt x="1982533" y="380999"/>
                </a:lnTo>
                <a:lnTo>
                  <a:pt x="1976851" y="419099"/>
                </a:lnTo>
                <a:lnTo>
                  <a:pt x="1965275" y="469899"/>
                </a:lnTo>
                <a:lnTo>
                  <a:pt x="1959593" y="507999"/>
                </a:lnTo>
                <a:lnTo>
                  <a:pt x="1956496" y="507999"/>
                </a:lnTo>
                <a:lnTo>
                  <a:pt x="1956496" y="520699"/>
                </a:lnTo>
                <a:close/>
              </a:path>
              <a:path w="3484879" h="5130800">
                <a:moveTo>
                  <a:pt x="2089350" y="317499"/>
                </a:moveTo>
                <a:lnTo>
                  <a:pt x="2083514" y="317499"/>
                </a:lnTo>
                <a:lnTo>
                  <a:pt x="2085362" y="304799"/>
                </a:lnTo>
                <a:lnTo>
                  <a:pt x="2089056" y="266699"/>
                </a:lnTo>
                <a:lnTo>
                  <a:pt x="2090903" y="241299"/>
                </a:lnTo>
                <a:lnTo>
                  <a:pt x="2091299" y="228599"/>
                </a:lnTo>
                <a:lnTo>
                  <a:pt x="2093041" y="203199"/>
                </a:lnTo>
                <a:lnTo>
                  <a:pt x="2093437" y="190499"/>
                </a:lnTo>
                <a:lnTo>
                  <a:pt x="2094909" y="177799"/>
                </a:lnTo>
                <a:lnTo>
                  <a:pt x="2095979" y="165099"/>
                </a:lnTo>
                <a:lnTo>
                  <a:pt x="2097167" y="152399"/>
                </a:lnTo>
                <a:lnTo>
                  <a:pt x="2098996" y="139699"/>
                </a:lnTo>
                <a:lnTo>
                  <a:pt x="2100844" y="114299"/>
                </a:lnTo>
                <a:lnTo>
                  <a:pt x="2102699" y="101599"/>
                </a:lnTo>
                <a:lnTo>
                  <a:pt x="2104567" y="76199"/>
                </a:lnTo>
                <a:lnTo>
                  <a:pt x="2106455" y="63499"/>
                </a:lnTo>
                <a:lnTo>
                  <a:pt x="2094803" y="50799"/>
                </a:lnTo>
                <a:lnTo>
                  <a:pt x="2083172" y="25399"/>
                </a:lnTo>
                <a:lnTo>
                  <a:pt x="2059940" y="0"/>
                </a:lnTo>
                <a:lnTo>
                  <a:pt x="2062403" y="0"/>
                </a:lnTo>
                <a:lnTo>
                  <a:pt x="2074017" y="12699"/>
                </a:lnTo>
                <a:lnTo>
                  <a:pt x="2085379" y="25399"/>
                </a:lnTo>
                <a:lnTo>
                  <a:pt x="2096267" y="38099"/>
                </a:lnTo>
                <a:lnTo>
                  <a:pt x="2106455" y="50799"/>
                </a:lnTo>
                <a:lnTo>
                  <a:pt x="2112488" y="50799"/>
                </a:lnTo>
                <a:lnTo>
                  <a:pt x="2111381" y="63499"/>
                </a:lnTo>
                <a:lnTo>
                  <a:pt x="2108918" y="63499"/>
                </a:lnTo>
                <a:lnTo>
                  <a:pt x="2107060" y="88899"/>
                </a:lnTo>
                <a:lnTo>
                  <a:pt x="2105188" y="101599"/>
                </a:lnTo>
                <a:lnTo>
                  <a:pt x="2103314" y="127019"/>
                </a:lnTo>
                <a:lnTo>
                  <a:pt x="2101459" y="139699"/>
                </a:lnTo>
                <a:lnTo>
                  <a:pt x="2101074" y="152399"/>
                </a:lnTo>
                <a:lnTo>
                  <a:pt x="2099381" y="177799"/>
                </a:lnTo>
                <a:lnTo>
                  <a:pt x="2098996" y="190499"/>
                </a:lnTo>
                <a:lnTo>
                  <a:pt x="2097167" y="203199"/>
                </a:lnTo>
                <a:lnTo>
                  <a:pt x="2095979" y="215899"/>
                </a:lnTo>
                <a:lnTo>
                  <a:pt x="2094864" y="228983"/>
                </a:lnTo>
                <a:lnTo>
                  <a:pt x="2093437" y="241299"/>
                </a:lnTo>
                <a:lnTo>
                  <a:pt x="2093002" y="266699"/>
                </a:lnTo>
                <a:lnTo>
                  <a:pt x="2091862" y="279399"/>
                </a:lnTo>
                <a:lnTo>
                  <a:pt x="2090260" y="304799"/>
                </a:lnTo>
                <a:lnTo>
                  <a:pt x="2089350" y="317499"/>
                </a:lnTo>
                <a:close/>
              </a:path>
              <a:path w="3484879" h="5130800">
                <a:moveTo>
                  <a:pt x="2112488" y="50799"/>
                </a:moveTo>
                <a:lnTo>
                  <a:pt x="2106455" y="50799"/>
                </a:lnTo>
                <a:lnTo>
                  <a:pt x="2108786" y="38099"/>
                </a:lnTo>
                <a:lnTo>
                  <a:pt x="2114609" y="12699"/>
                </a:lnTo>
                <a:lnTo>
                  <a:pt x="2116940" y="0"/>
                </a:lnTo>
                <a:lnTo>
                  <a:pt x="2119403" y="0"/>
                </a:lnTo>
                <a:lnTo>
                  <a:pt x="2117546" y="12699"/>
                </a:lnTo>
                <a:lnTo>
                  <a:pt x="2115630" y="25399"/>
                </a:lnTo>
                <a:lnTo>
                  <a:pt x="2113594" y="38099"/>
                </a:lnTo>
                <a:lnTo>
                  <a:pt x="2112488" y="50799"/>
                </a:lnTo>
                <a:close/>
              </a:path>
              <a:path w="3484879" h="5130800">
                <a:moveTo>
                  <a:pt x="2184655" y="139699"/>
                </a:moveTo>
                <a:lnTo>
                  <a:pt x="2178936" y="139699"/>
                </a:lnTo>
                <a:lnTo>
                  <a:pt x="2181218" y="114299"/>
                </a:lnTo>
                <a:lnTo>
                  <a:pt x="2184258" y="76199"/>
                </a:lnTo>
                <a:lnTo>
                  <a:pt x="2187892" y="50799"/>
                </a:lnTo>
                <a:lnTo>
                  <a:pt x="2191954" y="25399"/>
                </a:lnTo>
                <a:lnTo>
                  <a:pt x="2187457" y="12699"/>
                </a:lnTo>
                <a:lnTo>
                  <a:pt x="2177804" y="0"/>
                </a:lnTo>
                <a:lnTo>
                  <a:pt x="2186413" y="0"/>
                </a:lnTo>
                <a:lnTo>
                  <a:pt x="2190316" y="12699"/>
                </a:lnTo>
                <a:lnTo>
                  <a:pt x="2197265" y="12699"/>
                </a:lnTo>
                <a:lnTo>
                  <a:pt x="2196880" y="25399"/>
                </a:lnTo>
                <a:lnTo>
                  <a:pt x="2193115" y="50799"/>
                </a:lnTo>
                <a:lnTo>
                  <a:pt x="2189448" y="88899"/>
                </a:lnTo>
                <a:lnTo>
                  <a:pt x="2186242" y="114299"/>
                </a:lnTo>
                <a:lnTo>
                  <a:pt x="2184655" y="139699"/>
                </a:lnTo>
                <a:close/>
              </a:path>
              <a:path w="3484879" h="5130800">
                <a:moveTo>
                  <a:pt x="2197265" y="12699"/>
                </a:moveTo>
                <a:lnTo>
                  <a:pt x="2194418" y="12699"/>
                </a:lnTo>
                <a:lnTo>
                  <a:pt x="2194418" y="0"/>
                </a:lnTo>
                <a:lnTo>
                  <a:pt x="2198112" y="0"/>
                </a:lnTo>
                <a:lnTo>
                  <a:pt x="2197265" y="12699"/>
                </a:lnTo>
                <a:close/>
              </a:path>
              <a:path w="3484879" h="5130800">
                <a:moveTo>
                  <a:pt x="2250958" y="228599"/>
                </a:moveTo>
                <a:lnTo>
                  <a:pt x="2248321" y="228599"/>
                </a:lnTo>
                <a:lnTo>
                  <a:pt x="2248754" y="203199"/>
                </a:lnTo>
                <a:lnTo>
                  <a:pt x="2249939" y="165099"/>
                </a:lnTo>
                <a:lnTo>
                  <a:pt x="2251705" y="139699"/>
                </a:lnTo>
                <a:lnTo>
                  <a:pt x="2253880" y="101599"/>
                </a:lnTo>
                <a:lnTo>
                  <a:pt x="2257583" y="50799"/>
                </a:lnTo>
                <a:lnTo>
                  <a:pt x="2261339" y="0"/>
                </a:lnTo>
                <a:lnTo>
                  <a:pt x="2266265" y="0"/>
                </a:lnTo>
                <a:lnTo>
                  <a:pt x="2264022" y="25399"/>
                </a:lnTo>
                <a:lnTo>
                  <a:pt x="2258586" y="76199"/>
                </a:lnTo>
                <a:lnTo>
                  <a:pt x="2256343" y="101599"/>
                </a:lnTo>
                <a:lnTo>
                  <a:pt x="2263829" y="114299"/>
                </a:lnTo>
                <a:lnTo>
                  <a:pt x="2256343" y="114299"/>
                </a:lnTo>
                <a:lnTo>
                  <a:pt x="2254436" y="139699"/>
                </a:lnTo>
                <a:lnTo>
                  <a:pt x="2252640" y="177799"/>
                </a:lnTo>
                <a:lnTo>
                  <a:pt x="2251306" y="203199"/>
                </a:lnTo>
                <a:lnTo>
                  <a:pt x="2250958" y="228599"/>
                </a:lnTo>
                <a:close/>
              </a:path>
              <a:path w="3484879" h="5130800">
                <a:moveTo>
                  <a:pt x="2323265" y="63499"/>
                </a:moveTo>
                <a:lnTo>
                  <a:pt x="2311654" y="50799"/>
                </a:lnTo>
                <a:lnTo>
                  <a:pt x="2300043" y="25399"/>
                </a:lnTo>
                <a:lnTo>
                  <a:pt x="2276821" y="0"/>
                </a:lnTo>
                <a:lnTo>
                  <a:pt x="2281747" y="0"/>
                </a:lnTo>
                <a:lnTo>
                  <a:pt x="2291895" y="12699"/>
                </a:lnTo>
                <a:lnTo>
                  <a:pt x="2313116" y="38099"/>
                </a:lnTo>
                <a:lnTo>
                  <a:pt x="2323265" y="63499"/>
                </a:lnTo>
                <a:close/>
              </a:path>
              <a:path w="3484879" h="5130800">
                <a:moveTo>
                  <a:pt x="2318339" y="190499"/>
                </a:moveTo>
                <a:lnTo>
                  <a:pt x="2315806" y="190499"/>
                </a:lnTo>
                <a:lnTo>
                  <a:pt x="2317694" y="152399"/>
                </a:lnTo>
                <a:lnTo>
                  <a:pt x="2321417" y="101599"/>
                </a:lnTo>
                <a:lnTo>
                  <a:pt x="2323265" y="63499"/>
                </a:lnTo>
                <a:lnTo>
                  <a:pt x="2325122" y="38099"/>
                </a:lnTo>
                <a:lnTo>
                  <a:pt x="2327039" y="25399"/>
                </a:lnTo>
                <a:lnTo>
                  <a:pt x="2329074" y="12699"/>
                </a:lnTo>
                <a:lnTo>
                  <a:pt x="2331287" y="0"/>
                </a:lnTo>
                <a:lnTo>
                  <a:pt x="2333820" y="0"/>
                </a:lnTo>
                <a:lnTo>
                  <a:pt x="2332308" y="12699"/>
                </a:lnTo>
                <a:lnTo>
                  <a:pt x="2331217" y="25399"/>
                </a:lnTo>
                <a:lnTo>
                  <a:pt x="2330021" y="50799"/>
                </a:lnTo>
                <a:lnTo>
                  <a:pt x="2328191" y="63499"/>
                </a:lnTo>
                <a:lnTo>
                  <a:pt x="2335321" y="76199"/>
                </a:lnTo>
                <a:lnTo>
                  <a:pt x="2325728" y="76199"/>
                </a:lnTo>
                <a:lnTo>
                  <a:pt x="2322033" y="127019"/>
                </a:lnTo>
                <a:lnTo>
                  <a:pt x="2320186" y="165099"/>
                </a:lnTo>
                <a:lnTo>
                  <a:pt x="2318339" y="190499"/>
                </a:lnTo>
                <a:close/>
              </a:path>
              <a:path w="3484879" h="5130800">
                <a:moveTo>
                  <a:pt x="2403205" y="25399"/>
                </a:moveTo>
                <a:lnTo>
                  <a:pt x="2396454" y="25399"/>
                </a:lnTo>
                <a:lnTo>
                  <a:pt x="2391418" y="12699"/>
                </a:lnTo>
                <a:lnTo>
                  <a:pt x="2385908" y="0"/>
                </a:lnTo>
                <a:lnTo>
                  <a:pt x="2389064" y="0"/>
                </a:lnTo>
                <a:lnTo>
                  <a:pt x="2393274" y="12699"/>
                </a:lnTo>
                <a:lnTo>
                  <a:pt x="2397946" y="12699"/>
                </a:lnTo>
                <a:lnTo>
                  <a:pt x="2403205" y="25399"/>
                </a:lnTo>
                <a:close/>
              </a:path>
              <a:path w="3484879" h="5130800">
                <a:moveTo>
                  <a:pt x="2408377" y="12699"/>
                </a:moveTo>
                <a:lnTo>
                  <a:pt x="2403513" y="12699"/>
                </a:lnTo>
                <a:lnTo>
                  <a:pt x="2404244" y="0"/>
                </a:lnTo>
                <a:lnTo>
                  <a:pt x="2408716" y="0"/>
                </a:lnTo>
                <a:lnTo>
                  <a:pt x="2408377" y="12699"/>
                </a:lnTo>
                <a:close/>
              </a:path>
              <a:path w="3484879" h="5130800">
                <a:moveTo>
                  <a:pt x="2449649" y="241299"/>
                </a:moveTo>
                <a:lnTo>
                  <a:pt x="2447187" y="241299"/>
                </a:lnTo>
                <a:lnTo>
                  <a:pt x="2449518" y="228599"/>
                </a:lnTo>
                <a:lnTo>
                  <a:pt x="2455341" y="190499"/>
                </a:lnTo>
                <a:lnTo>
                  <a:pt x="2457672" y="177799"/>
                </a:lnTo>
                <a:lnTo>
                  <a:pt x="2459560" y="165099"/>
                </a:lnTo>
                <a:lnTo>
                  <a:pt x="2463283" y="139699"/>
                </a:lnTo>
                <a:lnTo>
                  <a:pt x="2465131" y="114299"/>
                </a:lnTo>
                <a:lnTo>
                  <a:pt x="2470271" y="88899"/>
                </a:lnTo>
                <a:lnTo>
                  <a:pt x="2474059" y="50799"/>
                </a:lnTo>
                <a:lnTo>
                  <a:pt x="2477253" y="25399"/>
                </a:lnTo>
                <a:lnTo>
                  <a:pt x="2480612" y="0"/>
                </a:lnTo>
                <a:lnTo>
                  <a:pt x="2483075" y="0"/>
                </a:lnTo>
                <a:lnTo>
                  <a:pt x="2480804" y="25399"/>
                </a:lnTo>
                <a:lnTo>
                  <a:pt x="2477833" y="50799"/>
                </a:lnTo>
                <a:lnTo>
                  <a:pt x="2474387" y="88899"/>
                </a:lnTo>
                <a:lnTo>
                  <a:pt x="2470690" y="114299"/>
                </a:lnTo>
                <a:lnTo>
                  <a:pt x="2475601" y="126999"/>
                </a:lnTo>
                <a:lnTo>
                  <a:pt x="2470690" y="126999"/>
                </a:lnTo>
                <a:lnTo>
                  <a:pt x="2468477" y="139699"/>
                </a:lnTo>
                <a:lnTo>
                  <a:pt x="2466442" y="152399"/>
                </a:lnTo>
                <a:lnTo>
                  <a:pt x="2464525" y="165099"/>
                </a:lnTo>
                <a:lnTo>
                  <a:pt x="2462668" y="177799"/>
                </a:lnTo>
                <a:lnTo>
                  <a:pt x="2459308" y="190499"/>
                </a:lnTo>
                <a:lnTo>
                  <a:pt x="2456370" y="215899"/>
                </a:lnTo>
                <a:lnTo>
                  <a:pt x="2453326" y="228599"/>
                </a:lnTo>
                <a:lnTo>
                  <a:pt x="2449649" y="241299"/>
                </a:lnTo>
                <a:close/>
              </a:path>
              <a:path w="3484879" h="5130800">
                <a:moveTo>
                  <a:pt x="2523979" y="241299"/>
                </a:moveTo>
                <a:lnTo>
                  <a:pt x="2521515" y="241299"/>
                </a:lnTo>
                <a:lnTo>
                  <a:pt x="2527056" y="203199"/>
                </a:lnTo>
                <a:lnTo>
                  <a:pt x="2534373" y="165099"/>
                </a:lnTo>
                <a:lnTo>
                  <a:pt x="2540409" y="126999"/>
                </a:lnTo>
                <a:lnTo>
                  <a:pt x="2545047" y="88899"/>
                </a:lnTo>
                <a:lnTo>
                  <a:pt x="2548168" y="50799"/>
                </a:lnTo>
                <a:lnTo>
                  <a:pt x="2540214" y="38099"/>
                </a:lnTo>
                <a:lnTo>
                  <a:pt x="2532035" y="25399"/>
                </a:lnTo>
                <a:lnTo>
                  <a:pt x="2523408" y="12699"/>
                </a:lnTo>
                <a:lnTo>
                  <a:pt x="2514108" y="0"/>
                </a:lnTo>
                <a:lnTo>
                  <a:pt x="2517205" y="0"/>
                </a:lnTo>
                <a:lnTo>
                  <a:pt x="2526168" y="12699"/>
                </a:lnTo>
                <a:lnTo>
                  <a:pt x="2534604" y="25399"/>
                </a:lnTo>
                <a:lnTo>
                  <a:pt x="2542696" y="38099"/>
                </a:lnTo>
                <a:lnTo>
                  <a:pt x="2550630" y="50799"/>
                </a:lnTo>
                <a:lnTo>
                  <a:pt x="2553093" y="50799"/>
                </a:lnTo>
                <a:lnTo>
                  <a:pt x="2561745" y="63499"/>
                </a:lnTo>
                <a:lnTo>
                  <a:pt x="2553093" y="63499"/>
                </a:lnTo>
                <a:lnTo>
                  <a:pt x="2548866" y="88899"/>
                </a:lnTo>
                <a:lnTo>
                  <a:pt x="2543811" y="127019"/>
                </a:lnTo>
                <a:lnTo>
                  <a:pt x="2538299" y="165099"/>
                </a:lnTo>
                <a:lnTo>
                  <a:pt x="2532686" y="203199"/>
                </a:lnTo>
                <a:lnTo>
                  <a:pt x="2541081" y="215899"/>
                </a:lnTo>
                <a:lnTo>
                  <a:pt x="2527702" y="215899"/>
                </a:lnTo>
                <a:lnTo>
                  <a:pt x="2523979" y="241299"/>
                </a:lnTo>
                <a:close/>
              </a:path>
              <a:path w="3484879" h="5130800">
                <a:moveTo>
                  <a:pt x="2553093" y="50799"/>
                </a:moveTo>
                <a:lnTo>
                  <a:pt x="2550630" y="50799"/>
                </a:lnTo>
                <a:lnTo>
                  <a:pt x="2551015" y="38099"/>
                </a:lnTo>
                <a:lnTo>
                  <a:pt x="2552709" y="12699"/>
                </a:lnTo>
                <a:lnTo>
                  <a:pt x="2553093" y="0"/>
                </a:lnTo>
                <a:lnTo>
                  <a:pt x="2558090" y="0"/>
                </a:lnTo>
                <a:lnTo>
                  <a:pt x="2556587" y="12699"/>
                </a:lnTo>
                <a:lnTo>
                  <a:pt x="2554557" y="38099"/>
                </a:lnTo>
                <a:lnTo>
                  <a:pt x="2553093" y="50799"/>
                </a:lnTo>
                <a:close/>
              </a:path>
              <a:path w="3484879" h="5130800">
                <a:moveTo>
                  <a:pt x="2625574" y="152399"/>
                </a:moveTo>
                <a:lnTo>
                  <a:pt x="2622478" y="152399"/>
                </a:lnTo>
                <a:lnTo>
                  <a:pt x="2625049" y="114299"/>
                </a:lnTo>
                <a:lnTo>
                  <a:pt x="2627686" y="76199"/>
                </a:lnTo>
                <a:lnTo>
                  <a:pt x="2629742" y="38099"/>
                </a:lnTo>
                <a:lnTo>
                  <a:pt x="2630571" y="12699"/>
                </a:lnTo>
                <a:lnTo>
                  <a:pt x="2628037" y="0"/>
                </a:lnTo>
                <a:lnTo>
                  <a:pt x="2633034" y="0"/>
                </a:lnTo>
                <a:lnTo>
                  <a:pt x="2641823" y="12699"/>
                </a:lnTo>
                <a:lnTo>
                  <a:pt x="2633034" y="12699"/>
                </a:lnTo>
                <a:lnTo>
                  <a:pt x="2632571" y="50799"/>
                </a:lnTo>
                <a:lnTo>
                  <a:pt x="2631178" y="76199"/>
                </a:lnTo>
                <a:lnTo>
                  <a:pt x="2628848" y="114299"/>
                </a:lnTo>
                <a:lnTo>
                  <a:pt x="2625574" y="152399"/>
                </a:lnTo>
                <a:close/>
              </a:path>
              <a:path w="3484879" h="5130800">
                <a:moveTo>
                  <a:pt x="2703052" y="241299"/>
                </a:moveTo>
                <a:lnTo>
                  <a:pt x="2697493" y="241299"/>
                </a:lnTo>
                <a:lnTo>
                  <a:pt x="2702477" y="203199"/>
                </a:lnTo>
                <a:lnTo>
                  <a:pt x="2705436" y="177799"/>
                </a:lnTo>
                <a:lnTo>
                  <a:pt x="2706429" y="139699"/>
                </a:lnTo>
                <a:lnTo>
                  <a:pt x="2705515" y="101599"/>
                </a:lnTo>
                <a:lnTo>
                  <a:pt x="2705082" y="76199"/>
                </a:lnTo>
                <a:lnTo>
                  <a:pt x="2703896" y="50799"/>
                </a:lnTo>
                <a:lnTo>
                  <a:pt x="2702130" y="25399"/>
                </a:lnTo>
                <a:lnTo>
                  <a:pt x="2699956" y="0"/>
                </a:lnTo>
                <a:lnTo>
                  <a:pt x="2705515" y="0"/>
                </a:lnTo>
                <a:lnTo>
                  <a:pt x="2707324" y="25399"/>
                </a:lnTo>
                <a:lnTo>
                  <a:pt x="2708901" y="50799"/>
                </a:lnTo>
                <a:lnTo>
                  <a:pt x="2710017" y="76199"/>
                </a:lnTo>
                <a:lnTo>
                  <a:pt x="2710441" y="101599"/>
                </a:lnTo>
                <a:lnTo>
                  <a:pt x="2709979" y="139699"/>
                </a:lnTo>
                <a:lnTo>
                  <a:pt x="2708593" y="177799"/>
                </a:lnTo>
                <a:lnTo>
                  <a:pt x="2706284" y="215899"/>
                </a:lnTo>
                <a:lnTo>
                  <a:pt x="2703052" y="241299"/>
                </a:lnTo>
                <a:close/>
              </a:path>
              <a:path w="3484879" h="5130800">
                <a:moveTo>
                  <a:pt x="2772437" y="38099"/>
                </a:moveTo>
                <a:lnTo>
                  <a:pt x="2769974" y="38099"/>
                </a:lnTo>
                <a:lnTo>
                  <a:pt x="2759825" y="25399"/>
                </a:lnTo>
                <a:lnTo>
                  <a:pt x="2738604" y="0"/>
                </a:lnTo>
                <a:lnTo>
                  <a:pt x="2743412" y="0"/>
                </a:lnTo>
                <a:lnTo>
                  <a:pt x="2752988" y="12699"/>
                </a:lnTo>
                <a:lnTo>
                  <a:pt x="2772437" y="38099"/>
                </a:lnTo>
                <a:close/>
              </a:path>
              <a:path w="3484879" h="5130800">
                <a:moveTo>
                  <a:pt x="2721773" y="546099"/>
                </a:moveTo>
                <a:lnTo>
                  <a:pt x="2717964" y="546099"/>
                </a:lnTo>
                <a:lnTo>
                  <a:pt x="2723459" y="533399"/>
                </a:lnTo>
                <a:lnTo>
                  <a:pt x="2730891" y="520699"/>
                </a:lnTo>
                <a:lnTo>
                  <a:pt x="2737736" y="495299"/>
                </a:lnTo>
                <a:lnTo>
                  <a:pt x="2744567" y="482599"/>
                </a:lnTo>
                <a:lnTo>
                  <a:pt x="2751959" y="457199"/>
                </a:lnTo>
                <a:lnTo>
                  <a:pt x="2761123" y="431799"/>
                </a:lnTo>
                <a:lnTo>
                  <a:pt x="2769006" y="393699"/>
                </a:lnTo>
                <a:lnTo>
                  <a:pt x="2775491" y="368299"/>
                </a:lnTo>
                <a:lnTo>
                  <a:pt x="2780459" y="330199"/>
                </a:lnTo>
                <a:lnTo>
                  <a:pt x="2785156" y="292099"/>
                </a:lnTo>
                <a:lnTo>
                  <a:pt x="2788217" y="266699"/>
                </a:lnTo>
                <a:lnTo>
                  <a:pt x="2789880" y="228599"/>
                </a:lnTo>
                <a:lnTo>
                  <a:pt x="2790381" y="190499"/>
                </a:lnTo>
                <a:lnTo>
                  <a:pt x="2788446" y="152399"/>
                </a:lnTo>
                <a:lnTo>
                  <a:pt x="2785983" y="114299"/>
                </a:lnTo>
                <a:lnTo>
                  <a:pt x="2782464" y="88899"/>
                </a:lnTo>
                <a:lnTo>
                  <a:pt x="2777362" y="50799"/>
                </a:lnTo>
                <a:lnTo>
                  <a:pt x="2774900" y="50799"/>
                </a:lnTo>
                <a:lnTo>
                  <a:pt x="2772437" y="38099"/>
                </a:lnTo>
                <a:lnTo>
                  <a:pt x="2777362" y="38099"/>
                </a:lnTo>
                <a:lnTo>
                  <a:pt x="2775476" y="25399"/>
                </a:lnTo>
                <a:lnTo>
                  <a:pt x="2773352" y="12699"/>
                </a:lnTo>
                <a:lnTo>
                  <a:pt x="2770752" y="0"/>
                </a:lnTo>
                <a:lnTo>
                  <a:pt x="2772437" y="0"/>
                </a:lnTo>
                <a:lnTo>
                  <a:pt x="2774768" y="12699"/>
                </a:lnTo>
                <a:lnTo>
                  <a:pt x="2780591" y="38099"/>
                </a:lnTo>
                <a:lnTo>
                  <a:pt x="2782922" y="50799"/>
                </a:lnTo>
                <a:lnTo>
                  <a:pt x="2786580" y="88899"/>
                </a:lnTo>
                <a:lnTo>
                  <a:pt x="2789758" y="127019"/>
                </a:lnTo>
                <a:lnTo>
                  <a:pt x="2791996" y="152399"/>
                </a:lnTo>
                <a:lnTo>
                  <a:pt x="2792844" y="190499"/>
                </a:lnTo>
                <a:lnTo>
                  <a:pt x="2802819" y="203199"/>
                </a:lnTo>
                <a:lnTo>
                  <a:pt x="2792844" y="203199"/>
                </a:lnTo>
                <a:lnTo>
                  <a:pt x="2790997" y="266699"/>
                </a:lnTo>
                <a:lnTo>
                  <a:pt x="2788688" y="304799"/>
                </a:lnTo>
                <a:lnTo>
                  <a:pt x="2779380" y="368299"/>
                </a:lnTo>
                <a:lnTo>
                  <a:pt x="2772745" y="393699"/>
                </a:lnTo>
                <a:lnTo>
                  <a:pt x="2764724" y="431799"/>
                </a:lnTo>
                <a:lnTo>
                  <a:pt x="2754492" y="457199"/>
                </a:lnTo>
                <a:lnTo>
                  <a:pt x="2773919" y="469899"/>
                </a:lnTo>
                <a:lnTo>
                  <a:pt x="2754492" y="469899"/>
                </a:lnTo>
                <a:lnTo>
                  <a:pt x="2748100" y="482599"/>
                </a:lnTo>
                <a:lnTo>
                  <a:pt x="2741140" y="495299"/>
                </a:lnTo>
                <a:lnTo>
                  <a:pt x="2733731" y="520699"/>
                </a:lnTo>
                <a:lnTo>
                  <a:pt x="2725992" y="533399"/>
                </a:lnTo>
                <a:lnTo>
                  <a:pt x="2721773" y="546099"/>
                </a:lnTo>
                <a:close/>
              </a:path>
              <a:path w="3484879" h="5130800">
                <a:moveTo>
                  <a:pt x="2867424" y="114299"/>
                </a:moveTo>
                <a:lnTo>
                  <a:pt x="2865325" y="114299"/>
                </a:lnTo>
                <a:lnTo>
                  <a:pt x="2860664" y="88899"/>
                </a:lnTo>
                <a:lnTo>
                  <a:pt x="2854427" y="50799"/>
                </a:lnTo>
                <a:lnTo>
                  <a:pt x="2847147" y="25399"/>
                </a:lnTo>
                <a:lnTo>
                  <a:pt x="2839359" y="0"/>
                </a:lnTo>
                <a:lnTo>
                  <a:pt x="2842455" y="0"/>
                </a:lnTo>
                <a:lnTo>
                  <a:pt x="2853582" y="38099"/>
                </a:lnTo>
                <a:lnTo>
                  <a:pt x="2858634" y="63499"/>
                </a:lnTo>
                <a:lnTo>
                  <a:pt x="2862862" y="88899"/>
                </a:lnTo>
                <a:lnTo>
                  <a:pt x="2864682" y="88899"/>
                </a:lnTo>
                <a:lnTo>
                  <a:pt x="2866284" y="101599"/>
                </a:lnTo>
                <a:lnTo>
                  <a:pt x="2867424" y="114299"/>
                </a:lnTo>
                <a:close/>
              </a:path>
              <a:path w="3484879" h="5130800">
                <a:moveTo>
                  <a:pt x="2942803" y="38099"/>
                </a:moveTo>
                <a:lnTo>
                  <a:pt x="2921438" y="25399"/>
                </a:lnTo>
                <a:lnTo>
                  <a:pt x="2900132" y="25399"/>
                </a:lnTo>
                <a:lnTo>
                  <a:pt x="2857936" y="0"/>
                </a:lnTo>
                <a:lnTo>
                  <a:pt x="2883368" y="0"/>
                </a:lnTo>
                <a:lnTo>
                  <a:pt x="2902217" y="12699"/>
                </a:lnTo>
                <a:lnTo>
                  <a:pt x="2921988" y="25399"/>
                </a:lnTo>
                <a:lnTo>
                  <a:pt x="2942803" y="38099"/>
                </a:lnTo>
                <a:close/>
              </a:path>
              <a:path w="3484879" h="5130800">
                <a:moveTo>
                  <a:pt x="2933487" y="558799"/>
                </a:moveTo>
                <a:lnTo>
                  <a:pt x="2927321" y="558799"/>
                </a:lnTo>
                <a:lnTo>
                  <a:pt x="2938421" y="533399"/>
                </a:lnTo>
                <a:lnTo>
                  <a:pt x="2948300" y="507999"/>
                </a:lnTo>
                <a:lnTo>
                  <a:pt x="2956662" y="482599"/>
                </a:lnTo>
                <a:lnTo>
                  <a:pt x="2963210" y="444499"/>
                </a:lnTo>
                <a:lnTo>
                  <a:pt x="2968658" y="419099"/>
                </a:lnTo>
                <a:lnTo>
                  <a:pt x="2972754" y="380999"/>
                </a:lnTo>
                <a:lnTo>
                  <a:pt x="2975332" y="355599"/>
                </a:lnTo>
                <a:lnTo>
                  <a:pt x="2976228" y="317499"/>
                </a:lnTo>
                <a:lnTo>
                  <a:pt x="2977182" y="279399"/>
                </a:lnTo>
                <a:lnTo>
                  <a:pt x="2976255" y="253999"/>
                </a:lnTo>
                <a:lnTo>
                  <a:pt x="2973461" y="215851"/>
                </a:lnTo>
                <a:lnTo>
                  <a:pt x="2964227" y="139699"/>
                </a:lnTo>
                <a:lnTo>
                  <a:pt x="2958592" y="114299"/>
                </a:lnTo>
                <a:lnTo>
                  <a:pt x="2951571" y="76199"/>
                </a:lnTo>
                <a:lnTo>
                  <a:pt x="2942803" y="38099"/>
                </a:lnTo>
                <a:lnTo>
                  <a:pt x="2939442" y="25399"/>
                </a:lnTo>
                <a:lnTo>
                  <a:pt x="2936504" y="12699"/>
                </a:lnTo>
                <a:lnTo>
                  <a:pt x="2933461" y="0"/>
                </a:lnTo>
                <a:lnTo>
                  <a:pt x="2937625" y="0"/>
                </a:lnTo>
                <a:lnTo>
                  <a:pt x="2940612" y="12699"/>
                </a:lnTo>
                <a:lnTo>
                  <a:pt x="2944062" y="25399"/>
                </a:lnTo>
                <a:lnTo>
                  <a:pt x="2947728" y="38099"/>
                </a:lnTo>
                <a:lnTo>
                  <a:pt x="2973264" y="50799"/>
                </a:lnTo>
                <a:lnTo>
                  <a:pt x="2947728" y="50799"/>
                </a:lnTo>
                <a:lnTo>
                  <a:pt x="2959208" y="88899"/>
                </a:lnTo>
                <a:lnTo>
                  <a:pt x="2968839" y="139699"/>
                </a:lnTo>
                <a:lnTo>
                  <a:pt x="2970302" y="152399"/>
                </a:lnTo>
                <a:lnTo>
                  <a:pt x="2971302" y="152399"/>
                </a:lnTo>
                <a:lnTo>
                  <a:pt x="2972303" y="165099"/>
                </a:lnTo>
                <a:lnTo>
                  <a:pt x="2973765" y="177799"/>
                </a:lnTo>
                <a:lnTo>
                  <a:pt x="2977138" y="215899"/>
                </a:lnTo>
                <a:lnTo>
                  <a:pt x="2979685" y="253999"/>
                </a:lnTo>
                <a:lnTo>
                  <a:pt x="2981296" y="279399"/>
                </a:lnTo>
                <a:lnTo>
                  <a:pt x="2981858" y="317499"/>
                </a:lnTo>
                <a:lnTo>
                  <a:pt x="2980863" y="355599"/>
                </a:lnTo>
                <a:lnTo>
                  <a:pt x="2973991" y="419099"/>
                </a:lnTo>
                <a:lnTo>
                  <a:pt x="2968839" y="444499"/>
                </a:lnTo>
                <a:lnTo>
                  <a:pt x="2992486" y="457199"/>
                </a:lnTo>
                <a:lnTo>
                  <a:pt x="2966306" y="457199"/>
                </a:lnTo>
                <a:lnTo>
                  <a:pt x="2959392" y="482599"/>
                </a:lnTo>
                <a:lnTo>
                  <a:pt x="2950842" y="507999"/>
                </a:lnTo>
                <a:lnTo>
                  <a:pt x="2940894" y="533399"/>
                </a:lnTo>
                <a:lnTo>
                  <a:pt x="2933487" y="558799"/>
                </a:lnTo>
                <a:close/>
              </a:path>
              <a:path w="3484879" h="5130800">
                <a:moveTo>
                  <a:pt x="3074746" y="190499"/>
                </a:moveTo>
                <a:lnTo>
                  <a:pt x="3071650" y="190499"/>
                </a:lnTo>
                <a:lnTo>
                  <a:pt x="3067511" y="165099"/>
                </a:lnTo>
                <a:lnTo>
                  <a:pt x="3062607" y="139699"/>
                </a:lnTo>
                <a:lnTo>
                  <a:pt x="3051243" y="88899"/>
                </a:lnTo>
                <a:lnTo>
                  <a:pt x="3038435" y="38099"/>
                </a:lnTo>
                <a:lnTo>
                  <a:pt x="3025206" y="0"/>
                </a:lnTo>
                <a:lnTo>
                  <a:pt x="3028302" y="0"/>
                </a:lnTo>
                <a:lnTo>
                  <a:pt x="3035755" y="12699"/>
                </a:lnTo>
                <a:lnTo>
                  <a:pt x="3042851" y="38099"/>
                </a:lnTo>
                <a:lnTo>
                  <a:pt x="3049024" y="63499"/>
                </a:lnTo>
                <a:lnTo>
                  <a:pt x="3053705" y="88899"/>
                </a:lnTo>
                <a:lnTo>
                  <a:pt x="3056450" y="90197"/>
                </a:lnTo>
                <a:lnTo>
                  <a:pt x="3061674" y="114299"/>
                </a:lnTo>
                <a:lnTo>
                  <a:pt x="3066381" y="139699"/>
                </a:lnTo>
                <a:lnTo>
                  <a:pt x="3070626" y="165099"/>
                </a:lnTo>
                <a:lnTo>
                  <a:pt x="3074746" y="190499"/>
                </a:lnTo>
                <a:close/>
              </a:path>
              <a:path w="3484879" h="5130800">
                <a:moveTo>
                  <a:pt x="3133025" y="619940"/>
                </a:moveTo>
                <a:lnTo>
                  <a:pt x="3148793" y="584199"/>
                </a:lnTo>
                <a:lnTo>
                  <a:pt x="3167705" y="520699"/>
                </a:lnTo>
                <a:lnTo>
                  <a:pt x="3178124" y="469899"/>
                </a:lnTo>
                <a:lnTo>
                  <a:pt x="3184986" y="419099"/>
                </a:lnTo>
                <a:lnTo>
                  <a:pt x="3188433" y="368299"/>
                </a:lnTo>
                <a:lnTo>
                  <a:pt x="3188607" y="317499"/>
                </a:lnTo>
                <a:lnTo>
                  <a:pt x="3185649" y="266699"/>
                </a:lnTo>
                <a:lnTo>
                  <a:pt x="3183186" y="266699"/>
                </a:lnTo>
                <a:lnTo>
                  <a:pt x="3180067" y="228599"/>
                </a:lnTo>
                <a:lnTo>
                  <a:pt x="3175437" y="190499"/>
                </a:lnTo>
                <a:lnTo>
                  <a:pt x="3169421" y="165099"/>
                </a:lnTo>
                <a:lnTo>
                  <a:pt x="3162146" y="126999"/>
                </a:lnTo>
                <a:lnTo>
                  <a:pt x="3154172" y="88899"/>
                </a:lnTo>
                <a:lnTo>
                  <a:pt x="3145327" y="63499"/>
                </a:lnTo>
                <a:lnTo>
                  <a:pt x="3135902" y="25399"/>
                </a:lnTo>
                <a:lnTo>
                  <a:pt x="3126187" y="0"/>
                </a:lnTo>
                <a:lnTo>
                  <a:pt x="3128650" y="0"/>
                </a:lnTo>
                <a:lnTo>
                  <a:pt x="3143562" y="38099"/>
                </a:lnTo>
                <a:lnTo>
                  <a:pt x="3156921" y="88899"/>
                </a:lnTo>
                <a:lnTo>
                  <a:pt x="3168528" y="127019"/>
                </a:lnTo>
                <a:lnTo>
                  <a:pt x="3178168" y="177799"/>
                </a:lnTo>
                <a:lnTo>
                  <a:pt x="3185649" y="228599"/>
                </a:lnTo>
                <a:lnTo>
                  <a:pt x="3190917" y="279399"/>
                </a:lnTo>
                <a:lnTo>
                  <a:pt x="3192965" y="330199"/>
                </a:lnTo>
                <a:lnTo>
                  <a:pt x="3191808" y="380999"/>
                </a:lnTo>
                <a:lnTo>
                  <a:pt x="3187462" y="431799"/>
                </a:lnTo>
                <a:lnTo>
                  <a:pt x="3179941" y="482599"/>
                </a:lnTo>
                <a:lnTo>
                  <a:pt x="3169259" y="533399"/>
                </a:lnTo>
                <a:lnTo>
                  <a:pt x="3155431" y="571499"/>
                </a:lnTo>
                <a:lnTo>
                  <a:pt x="3138473" y="609599"/>
                </a:lnTo>
                <a:lnTo>
                  <a:pt x="3133025" y="619940"/>
                </a:lnTo>
                <a:close/>
              </a:path>
              <a:path w="3484879" h="5130800">
                <a:moveTo>
                  <a:pt x="1510421" y="12699"/>
                </a:moveTo>
                <a:lnTo>
                  <a:pt x="1494702" y="12699"/>
                </a:lnTo>
                <a:lnTo>
                  <a:pt x="1487037" y="64"/>
                </a:lnTo>
                <a:lnTo>
                  <a:pt x="1510421" y="12699"/>
                </a:lnTo>
                <a:close/>
              </a:path>
              <a:path w="3484879" h="5130800">
                <a:moveTo>
                  <a:pt x="917528" y="25399"/>
                </a:moveTo>
                <a:lnTo>
                  <a:pt x="912009" y="25399"/>
                </a:lnTo>
                <a:lnTo>
                  <a:pt x="906365" y="12699"/>
                </a:lnTo>
                <a:lnTo>
                  <a:pt x="912009" y="12699"/>
                </a:lnTo>
                <a:lnTo>
                  <a:pt x="917528" y="25399"/>
                </a:lnTo>
                <a:close/>
              </a:path>
              <a:path w="3484879" h="5130800">
                <a:moveTo>
                  <a:pt x="1141190" y="63499"/>
                </a:moveTo>
                <a:lnTo>
                  <a:pt x="1131812" y="50799"/>
                </a:lnTo>
                <a:lnTo>
                  <a:pt x="1114006" y="25399"/>
                </a:lnTo>
                <a:lnTo>
                  <a:pt x="1104668" y="12699"/>
                </a:lnTo>
                <a:lnTo>
                  <a:pt x="1107764" y="12699"/>
                </a:lnTo>
                <a:lnTo>
                  <a:pt x="1116727" y="25399"/>
                </a:lnTo>
                <a:lnTo>
                  <a:pt x="1125163" y="38099"/>
                </a:lnTo>
                <a:lnTo>
                  <a:pt x="1133256" y="50799"/>
                </a:lnTo>
                <a:lnTo>
                  <a:pt x="1141190" y="63499"/>
                </a:lnTo>
                <a:close/>
              </a:path>
              <a:path w="3484879" h="5130800">
                <a:moveTo>
                  <a:pt x="2392400" y="152399"/>
                </a:moveTo>
                <a:lnTo>
                  <a:pt x="2387724" y="152399"/>
                </a:lnTo>
                <a:lnTo>
                  <a:pt x="2389632" y="139699"/>
                </a:lnTo>
                <a:lnTo>
                  <a:pt x="2391427" y="126999"/>
                </a:lnTo>
                <a:lnTo>
                  <a:pt x="2392761" y="114299"/>
                </a:lnTo>
                <a:lnTo>
                  <a:pt x="2393283" y="101599"/>
                </a:lnTo>
                <a:lnTo>
                  <a:pt x="2395130" y="88899"/>
                </a:lnTo>
                <a:lnTo>
                  <a:pt x="2400672" y="25399"/>
                </a:lnTo>
                <a:lnTo>
                  <a:pt x="2403205" y="25399"/>
                </a:lnTo>
                <a:lnTo>
                  <a:pt x="2403244" y="12699"/>
                </a:lnTo>
                <a:lnTo>
                  <a:pt x="2407458" y="12699"/>
                </a:lnTo>
                <a:lnTo>
                  <a:pt x="2405668" y="25399"/>
                </a:lnTo>
                <a:lnTo>
                  <a:pt x="2413490" y="38099"/>
                </a:lnTo>
                <a:lnTo>
                  <a:pt x="2405668" y="38099"/>
                </a:lnTo>
                <a:lnTo>
                  <a:pt x="2403810" y="50799"/>
                </a:lnTo>
                <a:lnTo>
                  <a:pt x="2400067" y="88899"/>
                </a:lnTo>
                <a:lnTo>
                  <a:pt x="2396352" y="114299"/>
                </a:lnTo>
                <a:lnTo>
                  <a:pt x="2394434" y="127019"/>
                </a:lnTo>
                <a:lnTo>
                  <a:pt x="2392400" y="152399"/>
                </a:lnTo>
                <a:close/>
              </a:path>
              <a:path w="3484879" h="5130800">
                <a:moveTo>
                  <a:pt x="2686511" y="76199"/>
                </a:moveTo>
                <a:lnTo>
                  <a:pt x="2668324" y="63499"/>
                </a:lnTo>
                <a:lnTo>
                  <a:pt x="2650613" y="38099"/>
                </a:lnTo>
                <a:lnTo>
                  <a:pt x="2633034" y="12699"/>
                </a:lnTo>
                <a:lnTo>
                  <a:pt x="2641823" y="12699"/>
                </a:lnTo>
                <a:lnTo>
                  <a:pt x="2650613" y="25399"/>
                </a:lnTo>
                <a:lnTo>
                  <a:pt x="2668324" y="50799"/>
                </a:lnTo>
                <a:lnTo>
                  <a:pt x="2686511" y="76199"/>
                </a:lnTo>
                <a:close/>
              </a:path>
              <a:path w="3484879" h="5130800">
                <a:moveTo>
                  <a:pt x="926843" y="38099"/>
                </a:moveTo>
                <a:lnTo>
                  <a:pt x="922584" y="38099"/>
                </a:lnTo>
                <a:lnTo>
                  <a:pt x="917528" y="25399"/>
                </a:lnTo>
                <a:lnTo>
                  <a:pt x="922584" y="25399"/>
                </a:lnTo>
                <a:lnTo>
                  <a:pt x="926843" y="38099"/>
                </a:lnTo>
                <a:close/>
              </a:path>
              <a:path w="3484879" h="5130800">
                <a:moveTo>
                  <a:pt x="1559399" y="253999"/>
                </a:moveTo>
                <a:lnTo>
                  <a:pt x="1556865" y="253999"/>
                </a:lnTo>
                <a:lnTo>
                  <a:pt x="1560217" y="241299"/>
                </a:lnTo>
                <a:lnTo>
                  <a:pt x="1565982" y="215851"/>
                </a:lnTo>
                <a:lnTo>
                  <a:pt x="1569321" y="203199"/>
                </a:lnTo>
                <a:lnTo>
                  <a:pt x="1577187" y="177799"/>
                </a:lnTo>
                <a:lnTo>
                  <a:pt x="1585013" y="152399"/>
                </a:lnTo>
                <a:lnTo>
                  <a:pt x="1600284" y="101599"/>
                </a:lnTo>
                <a:lnTo>
                  <a:pt x="1578879" y="76199"/>
                </a:lnTo>
                <a:lnTo>
                  <a:pt x="1556821" y="63499"/>
                </a:lnTo>
                <a:lnTo>
                  <a:pt x="1534645" y="38099"/>
                </a:lnTo>
                <a:lnTo>
                  <a:pt x="1512884" y="25399"/>
                </a:lnTo>
                <a:lnTo>
                  <a:pt x="1535762" y="38099"/>
                </a:lnTo>
                <a:lnTo>
                  <a:pt x="1580542" y="76199"/>
                </a:lnTo>
                <a:lnTo>
                  <a:pt x="1603380" y="88899"/>
                </a:lnTo>
                <a:lnTo>
                  <a:pt x="1609830" y="88899"/>
                </a:lnTo>
                <a:lnTo>
                  <a:pt x="1605843" y="101599"/>
                </a:lnTo>
                <a:lnTo>
                  <a:pt x="1596546" y="127019"/>
                </a:lnTo>
                <a:lnTo>
                  <a:pt x="1588250" y="152399"/>
                </a:lnTo>
                <a:lnTo>
                  <a:pt x="1581004" y="177799"/>
                </a:lnTo>
                <a:lnTo>
                  <a:pt x="1574880" y="203199"/>
                </a:lnTo>
                <a:lnTo>
                  <a:pt x="1570809" y="215899"/>
                </a:lnTo>
                <a:lnTo>
                  <a:pt x="1566787" y="228983"/>
                </a:lnTo>
                <a:lnTo>
                  <a:pt x="1563114" y="241299"/>
                </a:lnTo>
                <a:lnTo>
                  <a:pt x="1559399" y="253999"/>
                </a:lnTo>
                <a:close/>
              </a:path>
              <a:path w="3484879" h="5130800">
                <a:moveTo>
                  <a:pt x="2253880" y="101599"/>
                </a:moveTo>
                <a:lnTo>
                  <a:pt x="2238621" y="88899"/>
                </a:lnTo>
                <a:lnTo>
                  <a:pt x="2224219" y="63499"/>
                </a:lnTo>
                <a:lnTo>
                  <a:pt x="2210398" y="50799"/>
                </a:lnTo>
                <a:lnTo>
                  <a:pt x="2196880" y="25399"/>
                </a:lnTo>
                <a:lnTo>
                  <a:pt x="2210745" y="38099"/>
                </a:lnTo>
                <a:lnTo>
                  <a:pt x="2225143" y="63499"/>
                </a:lnTo>
                <a:lnTo>
                  <a:pt x="2239660" y="76199"/>
                </a:lnTo>
                <a:lnTo>
                  <a:pt x="2253880" y="101599"/>
                </a:lnTo>
                <a:close/>
              </a:path>
              <a:path w="3484879" h="5130800">
                <a:moveTo>
                  <a:pt x="689555" y="50799"/>
                </a:moveTo>
                <a:lnTo>
                  <a:pt x="683996" y="50799"/>
                </a:lnTo>
                <a:lnTo>
                  <a:pt x="681463" y="38099"/>
                </a:lnTo>
                <a:lnTo>
                  <a:pt x="686459" y="38099"/>
                </a:lnTo>
                <a:lnTo>
                  <a:pt x="689555" y="50799"/>
                </a:lnTo>
                <a:close/>
              </a:path>
              <a:path w="3484879" h="5130800">
                <a:moveTo>
                  <a:pt x="1719997" y="546099"/>
                </a:moveTo>
                <a:lnTo>
                  <a:pt x="1714283" y="546099"/>
                </a:lnTo>
                <a:lnTo>
                  <a:pt x="1723948" y="507999"/>
                </a:lnTo>
                <a:lnTo>
                  <a:pt x="1743040" y="431799"/>
                </a:lnTo>
                <a:lnTo>
                  <a:pt x="1752705" y="393699"/>
                </a:lnTo>
                <a:lnTo>
                  <a:pt x="1754651" y="380999"/>
                </a:lnTo>
                <a:lnTo>
                  <a:pt x="1756716" y="368299"/>
                </a:lnTo>
                <a:lnTo>
                  <a:pt x="1758781" y="368299"/>
                </a:lnTo>
                <a:lnTo>
                  <a:pt x="1760727" y="355599"/>
                </a:lnTo>
                <a:lnTo>
                  <a:pt x="1773746" y="304799"/>
                </a:lnTo>
                <a:lnTo>
                  <a:pt x="1777461" y="279399"/>
                </a:lnTo>
                <a:lnTo>
                  <a:pt x="1781249" y="266699"/>
                </a:lnTo>
                <a:lnTo>
                  <a:pt x="1785155" y="253999"/>
                </a:lnTo>
                <a:lnTo>
                  <a:pt x="1789227" y="241299"/>
                </a:lnTo>
                <a:lnTo>
                  <a:pt x="1796767" y="203199"/>
                </a:lnTo>
                <a:lnTo>
                  <a:pt x="1804471" y="165099"/>
                </a:lnTo>
                <a:lnTo>
                  <a:pt x="1812294" y="139699"/>
                </a:lnTo>
                <a:lnTo>
                  <a:pt x="1820190" y="101599"/>
                </a:lnTo>
                <a:lnTo>
                  <a:pt x="1800683" y="88899"/>
                </a:lnTo>
                <a:lnTo>
                  <a:pt x="1781249" y="63499"/>
                </a:lnTo>
                <a:lnTo>
                  <a:pt x="1742783" y="38099"/>
                </a:lnTo>
                <a:lnTo>
                  <a:pt x="1752556" y="38099"/>
                </a:lnTo>
                <a:lnTo>
                  <a:pt x="1762328" y="50799"/>
                </a:lnTo>
                <a:lnTo>
                  <a:pt x="1802791" y="76199"/>
                </a:lnTo>
                <a:lnTo>
                  <a:pt x="1822653" y="101599"/>
                </a:lnTo>
                <a:lnTo>
                  <a:pt x="1825186" y="101599"/>
                </a:lnTo>
                <a:lnTo>
                  <a:pt x="1816895" y="139699"/>
                </a:lnTo>
                <a:lnTo>
                  <a:pt x="1799625" y="203199"/>
                </a:lnTo>
                <a:lnTo>
                  <a:pt x="1791690" y="241299"/>
                </a:lnTo>
                <a:lnTo>
                  <a:pt x="1788013" y="253999"/>
                </a:lnTo>
                <a:lnTo>
                  <a:pt x="1784970" y="266699"/>
                </a:lnTo>
                <a:lnTo>
                  <a:pt x="1782032" y="279399"/>
                </a:lnTo>
                <a:lnTo>
                  <a:pt x="1778671" y="304799"/>
                </a:lnTo>
                <a:lnTo>
                  <a:pt x="1765653" y="355599"/>
                </a:lnTo>
                <a:lnTo>
                  <a:pt x="1763758" y="368299"/>
                </a:lnTo>
                <a:lnTo>
                  <a:pt x="1761572" y="380999"/>
                </a:lnTo>
                <a:lnTo>
                  <a:pt x="1758805" y="380999"/>
                </a:lnTo>
                <a:lnTo>
                  <a:pt x="1755168" y="393699"/>
                </a:lnTo>
                <a:lnTo>
                  <a:pt x="1745770" y="431799"/>
                </a:lnTo>
                <a:lnTo>
                  <a:pt x="1736195" y="469899"/>
                </a:lnTo>
                <a:lnTo>
                  <a:pt x="1726500" y="520699"/>
                </a:lnTo>
                <a:lnTo>
                  <a:pt x="1719997" y="546099"/>
                </a:lnTo>
                <a:close/>
              </a:path>
              <a:path w="3484879" h="5130800">
                <a:moveTo>
                  <a:pt x="2026515" y="114299"/>
                </a:moveTo>
                <a:lnTo>
                  <a:pt x="2002941" y="101599"/>
                </a:lnTo>
                <a:lnTo>
                  <a:pt x="1990907" y="88899"/>
                </a:lnTo>
                <a:lnTo>
                  <a:pt x="1978179" y="76199"/>
                </a:lnTo>
                <a:lnTo>
                  <a:pt x="1964991" y="50799"/>
                </a:lnTo>
                <a:lnTo>
                  <a:pt x="1951571" y="38099"/>
                </a:lnTo>
                <a:lnTo>
                  <a:pt x="1954034" y="38099"/>
                </a:lnTo>
                <a:lnTo>
                  <a:pt x="2008570" y="88899"/>
                </a:lnTo>
                <a:lnTo>
                  <a:pt x="2026515" y="114299"/>
                </a:lnTo>
                <a:close/>
              </a:path>
              <a:path w="3484879" h="5130800">
                <a:moveTo>
                  <a:pt x="2465131" y="114299"/>
                </a:moveTo>
                <a:lnTo>
                  <a:pt x="2450189" y="101599"/>
                </a:lnTo>
                <a:lnTo>
                  <a:pt x="2435637" y="76199"/>
                </a:lnTo>
                <a:lnTo>
                  <a:pt x="2420966" y="50799"/>
                </a:lnTo>
                <a:lnTo>
                  <a:pt x="2405668" y="38099"/>
                </a:lnTo>
                <a:lnTo>
                  <a:pt x="2413490" y="38099"/>
                </a:lnTo>
                <a:lnTo>
                  <a:pt x="2421312" y="50799"/>
                </a:lnTo>
                <a:lnTo>
                  <a:pt x="2436561" y="76199"/>
                </a:lnTo>
                <a:lnTo>
                  <a:pt x="2451228" y="88899"/>
                </a:lnTo>
                <a:lnTo>
                  <a:pt x="2465131" y="114299"/>
                </a:lnTo>
                <a:close/>
              </a:path>
              <a:path w="3484879" h="5130800">
                <a:moveTo>
                  <a:pt x="704412" y="63499"/>
                </a:moveTo>
                <a:lnTo>
                  <a:pt x="702178" y="63499"/>
                </a:lnTo>
                <a:lnTo>
                  <a:pt x="694355" y="50799"/>
                </a:lnTo>
                <a:lnTo>
                  <a:pt x="697046" y="50799"/>
                </a:lnTo>
                <a:lnTo>
                  <a:pt x="704412" y="63499"/>
                </a:lnTo>
                <a:close/>
              </a:path>
              <a:path w="3484879" h="5130800">
                <a:moveTo>
                  <a:pt x="960268" y="76199"/>
                </a:moveTo>
                <a:lnTo>
                  <a:pt x="952530" y="76199"/>
                </a:lnTo>
                <a:lnTo>
                  <a:pt x="945121" y="63499"/>
                </a:lnTo>
                <a:lnTo>
                  <a:pt x="938161" y="50799"/>
                </a:lnTo>
                <a:lnTo>
                  <a:pt x="939200" y="50799"/>
                </a:lnTo>
                <a:lnTo>
                  <a:pt x="952876" y="63499"/>
                </a:lnTo>
                <a:lnTo>
                  <a:pt x="960268" y="76199"/>
                </a:lnTo>
                <a:close/>
              </a:path>
              <a:path w="3484879" h="5130800">
                <a:moveTo>
                  <a:pt x="1355537" y="88899"/>
                </a:moveTo>
                <a:lnTo>
                  <a:pt x="1352440" y="88899"/>
                </a:lnTo>
                <a:lnTo>
                  <a:pt x="1343043" y="76199"/>
                </a:lnTo>
                <a:lnTo>
                  <a:pt x="1333467" y="63499"/>
                </a:lnTo>
                <a:lnTo>
                  <a:pt x="1323772" y="50799"/>
                </a:lnTo>
                <a:lnTo>
                  <a:pt x="1326275" y="50799"/>
                </a:lnTo>
                <a:lnTo>
                  <a:pt x="1355537" y="88899"/>
                </a:lnTo>
                <a:close/>
              </a:path>
              <a:path w="3484879" h="5130800">
                <a:moveTo>
                  <a:pt x="2843999" y="101599"/>
                </a:moveTo>
                <a:lnTo>
                  <a:pt x="2822962" y="88899"/>
                </a:lnTo>
                <a:lnTo>
                  <a:pt x="2802507" y="76199"/>
                </a:lnTo>
                <a:lnTo>
                  <a:pt x="2782922" y="50799"/>
                </a:lnTo>
                <a:lnTo>
                  <a:pt x="2802507" y="63499"/>
                </a:lnTo>
                <a:lnTo>
                  <a:pt x="2822962" y="76199"/>
                </a:lnTo>
                <a:lnTo>
                  <a:pt x="2843999" y="101599"/>
                </a:lnTo>
                <a:close/>
              </a:path>
              <a:path w="3484879" h="5130800">
                <a:moveTo>
                  <a:pt x="2998800" y="63499"/>
                </a:moveTo>
                <a:lnTo>
                  <a:pt x="2973591" y="63499"/>
                </a:lnTo>
                <a:lnTo>
                  <a:pt x="2947728" y="50799"/>
                </a:lnTo>
                <a:lnTo>
                  <a:pt x="2973264" y="50799"/>
                </a:lnTo>
                <a:lnTo>
                  <a:pt x="2998800" y="63499"/>
                </a:lnTo>
                <a:close/>
              </a:path>
              <a:path w="3484879" h="5130800">
                <a:moveTo>
                  <a:pt x="473801" y="2133599"/>
                </a:moveTo>
                <a:lnTo>
                  <a:pt x="445967" y="2133599"/>
                </a:lnTo>
                <a:lnTo>
                  <a:pt x="435203" y="2120899"/>
                </a:lnTo>
                <a:lnTo>
                  <a:pt x="457193" y="2120899"/>
                </a:lnTo>
                <a:lnTo>
                  <a:pt x="454463" y="2082799"/>
                </a:lnTo>
                <a:lnTo>
                  <a:pt x="451819" y="2031999"/>
                </a:lnTo>
                <a:lnTo>
                  <a:pt x="449242" y="1981199"/>
                </a:lnTo>
                <a:lnTo>
                  <a:pt x="446711" y="1930399"/>
                </a:lnTo>
                <a:lnTo>
                  <a:pt x="441712" y="1841499"/>
                </a:lnTo>
                <a:lnTo>
                  <a:pt x="439176" y="1790699"/>
                </a:lnTo>
                <a:lnTo>
                  <a:pt x="437070" y="1739899"/>
                </a:lnTo>
                <a:lnTo>
                  <a:pt x="435308" y="1689099"/>
                </a:lnTo>
                <a:lnTo>
                  <a:pt x="433804" y="1650999"/>
                </a:lnTo>
                <a:lnTo>
                  <a:pt x="432473" y="1600199"/>
                </a:lnTo>
                <a:lnTo>
                  <a:pt x="431227" y="1549399"/>
                </a:lnTo>
                <a:lnTo>
                  <a:pt x="430160" y="1498599"/>
                </a:lnTo>
                <a:lnTo>
                  <a:pt x="429444" y="1447799"/>
                </a:lnTo>
                <a:lnTo>
                  <a:pt x="429010" y="1409699"/>
                </a:lnTo>
                <a:lnTo>
                  <a:pt x="428787" y="1358899"/>
                </a:lnTo>
                <a:lnTo>
                  <a:pt x="428694" y="1269999"/>
                </a:lnTo>
                <a:lnTo>
                  <a:pt x="418576" y="1257299"/>
                </a:lnTo>
                <a:lnTo>
                  <a:pt x="428694" y="1257299"/>
                </a:lnTo>
                <a:lnTo>
                  <a:pt x="429089" y="1231899"/>
                </a:lnTo>
                <a:lnTo>
                  <a:pt x="430831" y="1168399"/>
                </a:lnTo>
                <a:lnTo>
                  <a:pt x="431227" y="1142999"/>
                </a:lnTo>
                <a:lnTo>
                  <a:pt x="431612" y="1104899"/>
                </a:lnTo>
                <a:lnTo>
                  <a:pt x="433305" y="1015999"/>
                </a:lnTo>
                <a:lnTo>
                  <a:pt x="433690" y="977899"/>
                </a:lnTo>
                <a:lnTo>
                  <a:pt x="422502" y="965199"/>
                </a:lnTo>
                <a:lnTo>
                  <a:pt x="433690" y="965199"/>
                </a:lnTo>
                <a:lnTo>
                  <a:pt x="434727" y="927099"/>
                </a:lnTo>
                <a:lnTo>
                  <a:pt x="435423" y="876299"/>
                </a:lnTo>
                <a:lnTo>
                  <a:pt x="435845" y="825499"/>
                </a:lnTo>
                <a:lnTo>
                  <a:pt x="436039" y="779925"/>
                </a:lnTo>
                <a:lnTo>
                  <a:pt x="436153" y="685799"/>
                </a:lnTo>
                <a:lnTo>
                  <a:pt x="426449" y="673099"/>
                </a:lnTo>
                <a:lnTo>
                  <a:pt x="436153" y="673099"/>
                </a:lnTo>
                <a:lnTo>
                  <a:pt x="437577" y="647699"/>
                </a:lnTo>
                <a:lnTo>
                  <a:pt x="438308" y="622299"/>
                </a:lnTo>
                <a:lnTo>
                  <a:pt x="438577" y="596899"/>
                </a:lnTo>
                <a:lnTo>
                  <a:pt x="438629" y="558799"/>
                </a:lnTo>
                <a:lnTo>
                  <a:pt x="438749" y="520699"/>
                </a:lnTo>
                <a:lnTo>
                  <a:pt x="439003" y="482599"/>
                </a:lnTo>
                <a:lnTo>
                  <a:pt x="439922" y="444499"/>
                </a:lnTo>
                <a:lnTo>
                  <a:pt x="441712" y="393699"/>
                </a:lnTo>
                <a:lnTo>
                  <a:pt x="441900" y="342899"/>
                </a:lnTo>
                <a:lnTo>
                  <a:pt x="443589" y="203199"/>
                </a:lnTo>
                <a:lnTo>
                  <a:pt x="444058" y="152399"/>
                </a:lnTo>
                <a:lnTo>
                  <a:pt x="444245" y="114299"/>
                </a:lnTo>
                <a:lnTo>
                  <a:pt x="434866" y="101599"/>
                </a:lnTo>
                <a:lnTo>
                  <a:pt x="417032" y="76199"/>
                </a:lnTo>
                <a:lnTo>
                  <a:pt x="407653" y="76199"/>
                </a:lnTo>
                <a:lnTo>
                  <a:pt x="405190" y="63499"/>
                </a:lnTo>
                <a:lnTo>
                  <a:pt x="410749" y="63499"/>
                </a:lnTo>
                <a:lnTo>
                  <a:pt x="419724" y="76199"/>
                </a:lnTo>
                <a:lnTo>
                  <a:pt x="428183" y="88899"/>
                </a:lnTo>
                <a:lnTo>
                  <a:pt x="436300" y="88899"/>
                </a:lnTo>
                <a:lnTo>
                  <a:pt x="444245" y="101599"/>
                </a:lnTo>
                <a:lnTo>
                  <a:pt x="449171" y="101599"/>
                </a:lnTo>
                <a:lnTo>
                  <a:pt x="457462" y="114299"/>
                </a:lnTo>
                <a:lnTo>
                  <a:pt x="449171" y="114299"/>
                </a:lnTo>
                <a:lnTo>
                  <a:pt x="447347" y="203199"/>
                </a:lnTo>
                <a:lnTo>
                  <a:pt x="446070" y="304799"/>
                </a:lnTo>
                <a:lnTo>
                  <a:pt x="445294" y="355599"/>
                </a:lnTo>
                <a:lnTo>
                  <a:pt x="444245" y="393699"/>
                </a:lnTo>
                <a:lnTo>
                  <a:pt x="453485" y="406399"/>
                </a:lnTo>
                <a:lnTo>
                  <a:pt x="444245" y="406399"/>
                </a:lnTo>
                <a:lnTo>
                  <a:pt x="444206" y="444499"/>
                </a:lnTo>
                <a:lnTo>
                  <a:pt x="443929" y="482599"/>
                </a:lnTo>
                <a:lnTo>
                  <a:pt x="443177" y="533399"/>
                </a:lnTo>
                <a:lnTo>
                  <a:pt x="441712" y="571499"/>
                </a:lnTo>
                <a:lnTo>
                  <a:pt x="441597" y="711199"/>
                </a:lnTo>
                <a:lnTo>
                  <a:pt x="441483" y="736599"/>
                </a:lnTo>
                <a:lnTo>
                  <a:pt x="440886" y="788795"/>
                </a:lnTo>
                <a:lnTo>
                  <a:pt x="439418" y="876299"/>
                </a:lnTo>
                <a:lnTo>
                  <a:pt x="438845" y="927099"/>
                </a:lnTo>
                <a:lnTo>
                  <a:pt x="438616" y="977899"/>
                </a:lnTo>
                <a:lnTo>
                  <a:pt x="437153" y="1015999"/>
                </a:lnTo>
                <a:lnTo>
                  <a:pt x="435152" y="1104899"/>
                </a:lnTo>
                <a:lnTo>
                  <a:pt x="433690" y="1142999"/>
                </a:lnTo>
                <a:lnTo>
                  <a:pt x="433690" y="1257299"/>
                </a:lnTo>
                <a:lnTo>
                  <a:pt x="443838" y="1269999"/>
                </a:lnTo>
                <a:lnTo>
                  <a:pt x="433690" y="1269999"/>
                </a:lnTo>
                <a:lnTo>
                  <a:pt x="433781" y="1358899"/>
                </a:lnTo>
                <a:lnTo>
                  <a:pt x="433998" y="1409699"/>
                </a:lnTo>
                <a:lnTo>
                  <a:pt x="434420" y="1460499"/>
                </a:lnTo>
                <a:lnTo>
                  <a:pt x="435115" y="1498599"/>
                </a:lnTo>
                <a:lnTo>
                  <a:pt x="436153" y="1549399"/>
                </a:lnTo>
                <a:lnTo>
                  <a:pt x="437443" y="1600199"/>
                </a:lnTo>
                <a:lnTo>
                  <a:pt x="438874" y="1650999"/>
                </a:lnTo>
                <a:lnTo>
                  <a:pt x="440481" y="1689099"/>
                </a:lnTo>
                <a:lnTo>
                  <a:pt x="442298" y="1739899"/>
                </a:lnTo>
                <a:lnTo>
                  <a:pt x="444363" y="1790699"/>
                </a:lnTo>
                <a:lnTo>
                  <a:pt x="446708" y="1841499"/>
                </a:lnTo>
                <a:lnTo>
                  <a:pt x="448148" y="1892299"/>
                </a:lnTo>
                <a:lnTo>
                  <a:pt x="450018" y="1943099"/>
                </a:lnTo>
                <a:lnTo>
                  <a:pt x="452338" y="1981199"/>
                </a:lnTo>
                <a:lnTo>
                  <a:pt x="455127" y="2031999"/>
                </a:lnTo>
                <a:lnTo>
                  <a:pt x="458404" y="2082799"/>
                </a:lnTo>
                <a:lnTo>
                  <a:pt x="462190" y="2120899"/>
                </a:lnTo>
                <a:lnTo>
                  <a:pt x="473801" y="2133599"/>
                </a:lnTo>
                <a:close/>
              </a:path>
              <a:path w="3484879" h="5130800">
                <a:moveTo>
                  <a:pt x="2178936" y="266699"/>
                </a:moveTo>
                <a:lnTo>
                  <a:pt x="2173306" y="266699"/>
                </a:lnTo>
                <a:lnTo>
                  <a:pt x="2173306" y="241299"/>
                </a:lnTo>
                <a:lnTo>
                  <a:pt x="2173835" y="215851"/>
                </a:lnTo>
                <a:lnTo>
                  <a:pt x="2175171" y="203199"/>
                </a:lnTo>
                <a:lnTo>
                  <a:pt x="2176988" y="177799"/>
                </a:lnTo>
                <a:lnTo>
                  <a:pt x="2178936" y="152399"/>
                </a:lnTo>
                <a:lnTo>
                  <a:pt x="2108918" y="63499"/>
                </a:lnTo>
                <a:lnTo>
                  <a:pt x="2111381" y="63499"/>
                </a:lnTo>
                <a:lnTo>
                  <a:pt x="2128567" y="76199"/>
                </a:lnTo>
                <a:lnTo>
                  <a:pt x="2161777" y="127019"/>
                </a:lnTo>
                <a:lnTo>
                  <a:pt x="2178936" y="139699"/>
                </a:lnTo>
                <a:lnTo>
                  <a:pt x="2184655" y="139699"/>
                </a:lnTo>
                <a:lnTo>
                  <a:pt x="2183862" y="152399"/>
                </a:lnTo>
                <a:lnTo>
                  <a:pt x="2181399" y="152399"/>
                </a:lnTo>
                <a:lnTo>
                  <a:pt x="2181014" y="177799"/>
                </a:lnTo>
                <a:lnTo>
                  <a:pt x="2179321" y="215899"/>
                </a:lnTo>
                <a:lnTo>
                  <a:pt x="2178936" y="241299"/>
                </a:lnTo>
                <a:lnTo>
                  <a:pt x="2178936" y="266699"/>
                </a:lnTo>
                <a:close/>
              </a:path>
              <a:path w="3484879" h="5130800">
                <a:moveTo>
                  <a:pt x="2602071" y="292099"/>
                </a:moveTo>
                <a:lnTo>
                  <a:pt x="2599608" y="292099"/>
                </a:lnTo>
                <a:lnTo>
                  <a:pt x="2605221" y="253999"/>
                </a:lnTo>
                <a:lnTo>
                  <a:pt x="2610735" y="228599"/>
                </a:lnTo>
                <a:lnTo>
                  <a:pt x="2615788" y="190499"/>
                </a:lnTo>
                <a:lnTo>
                  <a:pt x="2620015" y="152399"/>
                </a:lnTo>
                <a:lnTo>
                  <a:pt x="2603107" y="126999"/>
                </a:lnTo>
                <a:lnTo>
                  <a:pt x="2586554" y="101599"/>
                </a:lnTo>
                <a:lnTo>
                  <a:pt x="2570002" y="88899"/>
                </a:lnTo>
                <a:lnTo>
                  <a:pt x="2553093" y="63499"/>
                </a:lnTo>
                <a:lnTo>
                  <a:pt x="2561745" y="63499"/>
                </a:lnTo>
                <a:lnTo>
                  <a:pt x="2605228" y="127019"/>
                </a:lnTo>
                <a:lnTo>
                  <a:pt x="2622478" y="152399"/>
                </a:lnTo>
                <a:lnTo>
                  <a:pt x="2625574" y="152399"/>
                </a:lnTo>
                <a:lnTo>
                  <a:pt x="2634419" y="165099"/>
                </a:lnTo>
                <a:lnTo>
                  <a:pt x="2625574" y="165099"/>
                </a:lnTo>
                <a:lnTo>
                  <a:pt x="2621031" y="190499"/>
                </a:lnTo>
                <a:lnTo>
                  <a:pt x="2615607" y="228983"/>
                </a:lnTo>
                <a:lnTo>
                  <a:pt x="2609385" y="266699"/>
                </a:lnTo>
                <a:lnTo>
                  <a:pt x="2602071" y="292099"/>
                </a:lnTo>
                <a:close/>
              </a:path>
              <a:path w="3484879" h="5130800">
                <a:moveTo>
                  <a:pt x="3051243" y="88899"/>
                </a:moveTo>
                <a:lnTo>
                  <a:pt x="3024698" y="76199"/>
                </a:lnTo>
                <a:lnTo>
                  <a:pt x="2998800" y="63499"/>
                </a:lnTo>
                <a:lnTo>
                  <a:pt x="2999723" y="63499"/>
                </a:lnTo>
                <a:lnTo>
                  <a:pt x="3051243" y="88899"/>
                </a:lnTo>
                <a:close/>
              </a:path>
              <a:path w="3484879" h="5130800">
                <a:moveTo>
                  <a:pt x="755736" y="101599"/>
                </a:moveTo>
                <a:lnTo>
                  <a:pt x="744972" y="101599"/>
                </a:lnTo>
                <a:lnTo>
                  <a:pt x="734207" y="88899"/>
                </a:lnTo>
                <a:lnTo>
                  <a:pt x="722981" y="76199"/>
                </a:lnTo>
                <a:lnTo>
                  <a:pt x="734207" y="76199"/>
                </a:lnTo>
                <a:lnTo>
                  <a:pt x="755736" y="101599"/>
                </a:lnTo>
                <a:close/>
              </a:path>
              <a:path w="3484879" h="5130800">
                <a:moveTo>
                  <a:pt x="1166593" y="342899"/>
                </a:moveTo>
                <a:lnTo>
                  <a:pt x="1164130" y="342899"/>
                </a:lnTo>
                <a:lnTo>
                  <a:pt x="1168635" y="292099"/>
                </a:lnTo>
                <a:lnTo>
                  <a:pt x="1173727" y="228599"/>
                </a:lnTo>
                <a:lnTo>
                  <a:pt x="1179281" y="177799"/>
                </a:lnTo>
                <a:lnTo>
                  <a:pt x="1185171" y="126999"/>
                </a:lnTo>
                <a:lnTo>
                  <a:pt x="1175022" y="114299"/>
                </a:lnTo>
                <a:lnTo>
                  <a:pt x="1153801" y="88899"/>
                </a:lnTo>
                <a:lnTo>
                  <a:pt x="1143653" y="76199"/>
                </a:lnTo>
                <a:lnTo>
                  <a:pt x="1155918" y="76199"/>
                </a:lnTo>
                <a:lnTo>
                  <a:pt x="1165951" y="88899"/>
                </a:lnTo>
                <a:lnTo>
                  <a:pt x="1176446" y="114299"/>
                </a:lnTo>
                <a:lnTo>
                  <a:pt x="1187634" y="126999"/>
                </a:lnTo>
                <a:lnTo>
                  <a:pt x="1190167" y="126999"/>
                </a:lnTo>
                <a:lnTo>
                  <a:pt x="1182813" y="190499"/>
                </a:lnTo>
                <a:lnTo>
                  <a:pt x="1176507" y="241299"/>
                </a:lnTo>
                <a:lnTo>
                  <a:pt x="1171138" y="292099"/>
                </a:lnTo>
                <a:lnTo>
                  <a:pt x="1166593" y="342899"/>
                </a:lnTo>
                <a:close/>
              </a:path>
              <a:path w="3484879" h="5130800">
                <a:moveTo>
                  <a:pt x="2376524" y="266699"/>
                </a:moveTo>
                <a:lnTo>
                  <a:pt x="2372172" y="266699"/>
                </a:lnTo>
                <a:lnTo>
                  <a:pt x="2374198" y="253999"/>
                </a:lnTo>
                <a:lnTo>
                  <a:pt x="2376553" y="241299"/>
                </a:lnTo>
                <a:lnTo>
                  <a:pt x="2379356" y="228599"/>
                </a:lnTo>
                <a:lnTo>
                  <a:pt x="2382728" y="203199"/>
                </a:lnTo>
                <a:lnTo>
                  <a:pt x="2383152" y="190499"/>
                </a:lnTo>
                <a:lnTo>
                  <a:pt x="2384276" y="177799"/>
                </a:lnTo>
                <a:lnTo>
                  <a:pt x="2385875" y="177799"/>
                </a:lnTo>
                <a:lnTo>
                  <a:pt x="2387724" y="165099"/>
                </a:lnTo>
                <a:lnTo>
                  <a:pt x="2356937" y="114299"/>
                </a:lnTo>
                <a:lnTo>
                  <a:pt x="2341412" y="88899"/>
                </a:lnTo>
                <a:lnTo>
                  <a:pt x="2325728" y="76199"/>
                </a:lnTo>
                <a:lnTo>
                  <a:pt x="2335321" y="76199"/>
                </a:lnTo>
                <a:lnTo>
                  <a:pt x="2342451" y="88899"/>
                </a:lnTo>
                <a:lnTo>
                  <a:pt x="2357245" y="114299"/>
                </a:lnTo>
                <a:lnTo>
                  <a:pt x="2372395" y="139699"/>
                </a:lnTo>
                <a:lnTo>
                  <a:pt x="2387724" y="152399"/>
                </a:lnTo>
                <a:lnTo>
                  <a:pt x="2392400" y="152399"/>
                </a:lnTo>
                <a:lnTo>
                  <a:pt x="2390187" y="165099"/>
                </a:lnTo>
                <a:lnTo>
                  <a:pt x="2388723" y="177799"/>
                </a:lnTo>
                <a:lnTo>
                  <a:pt x="2386694" y="190499"/>
                </a:lnTo>
                <a:lnTo>
                  <a:pt x="2385191" y="203199"/>
                </a:lnTo>
                <a:lnTo>
                  <a:pt x="2383295" y="228599"/>
                </a:lnTo>
                <a:lnTo>
                  <a:pt x="2381109" y="241299"/>
                </a:lnTo>
                <a:lnTo>
                  <a:pt x="2378343" y="253999"/>
                </a:lnTo>
                <a:lnTo>
                  <a:pt x="2376524" y="266699"/>
                </a:lnTo>
                <a:close/>
              </a:path>
              <a:path w="3484879" h="5130800">
                <a:moveTo>
                  <a:pt x="32755" y="101599"/>
                </a:moveTo>
                <a:lnTo>
                  <a:pt x="11226" y="88899"/>
                </a:lnTo>
                <a:lnTo>
                  <a:pt x="21990" y="88899"/>
                </a:lnTo>
                <a:lnTo>
                  <a:pt x="32755" y="101599"/>
                </a:lnTo>
                <a:close/>
              </a:path>
              <a:path w="3484879" h="5130800">
                <a:moveTo>
                  <a:pt x="989881" y="118536"/>
                </a:moveTo>
                <a:lnTo>
                  <a:pt x="962731" y="88899"/>
                </a:lnTo>
                <a:lnTo>
                  <a:pt x="968557" y="88899"/>
                </a:lnTo>
                <a:lnTo>
                  <a:pt x="974383" y="101599"/>
                </a:lnTo>
                <a:lnTo>
                  <a:pt x="989881" y="118536"/>
                </a:lnTo>
                <a:close/>
              </a:path>
              <a:path w="3484879" h="5130800">
                <a:moveTo>
                  <a:pt x="1365459" y="101599"/>
                </a:moveTo>
                <a:lnTo>
                  <a:pt x="1361729" y="101599"/>
                </a:lnTo>
                <a:lnTo>
                  <a:pt x="1356907" y="88899"/>
                </a:lnTo>
                <a:lnTo>
                  <a:pt x="1360533" y="88899"/>
                </a:lnTo>
                <a:lnTo>
                  <a:pt x="1365459" y="101599"/>
                </a:lnTo>
                <a:close/>
              </a:path>
              <a:path w="3484879" h="5130800">
                <a:moveTo>
                  <a:pt x="3081615" y="101599"/>
                </a:moveTo>
                <a:lnTo>
                  <a:pt x="3080576" y="101599"/>
                </a:lnTo>
                <a:lnTo>
                  <a:pt x="3056450" y="90197"/>
                </a:lnTo>
                <a:lnTo>
                  <a:pt x="3056169" y="88899"/>
                </a:lnTo>
                <a:lnTo>
                  <a:pt x="3081615" y="101599"/>
                </a:lnTo>
                <a:close/>
              </a:path>
              <a:path w="3484879" h="5130800">
                <a:moveTo>
                  <a:pt x="69411" y="114299"/>
                </a:moveTo>
                <a:lnTo>
                  <a:pt x="58056" y="114299"/>
                </a:lnTo>
                <a:lnTo>
                  <a:pt x="46444" y="101599"/>
                </a:lnTo>
                <a:lnTo>
                  <a:pt x="58056" y="101599"/>
                </a:lnTo>
                <a:lnTo>
                  <a:pt x="69411" y="114299"/>
                </a:lnTo>
                <a:close/>
              </a:path>
              <a:path w="3484879" h="5130800">
                <a:moveTo>
                  <a:pt x="1610769" y="2514599"/>
                </a:moveTo>
                <a:lnTo>
                  <a:pt x="1605843" y="2514599"/>
                </a:lnTo>
                <a:lnTo>
                  <a:pt x="1582269" y="2412999"/>
                </a:lnTo>
                <a:lnTo>
                  <a:pt x="1578564" y="2400299"/>
                </a:lnTo>
                <a:lnTo>
                  <a:pt x="1574792" y="2374899"/>
                </a:lnTo>
                <a:lnTo>
                  <a:pt x="1570889" y="2349499"/>
                </a:lnTo>
                <a:lnTo>
                  <a:pt x="1566788" y="2336799"/>
                </a:lnTo>
                <a:lnTo>
                  <a:pt x="1557123" y="2324099"/>
                </a:lnTo>
                <a:lnTo>
                  <a:pt x="1566788" y="2324099"/>
                </a:lnTo>
                <a:lnTo>
                  <a:pt x="1559287" y="2285999"/>
                </a:lnTo>
                <a:lnTo>
                  <a:pt x="1551852" y="2235199"/>
                </a:lnTo>
                <a:lnTo>
                  <a:pt x="1544760" y="2197099"/>
                </a:lnTo>
                <a:lnTo>
                  <a:pt x="1538288" y="2146299"/>
                </a:lnTo>
                <a:lnTo>
                  <a:pt x="1533187" y="2095499"/>
                </a:lnTo>
                <a:lnTo>
                  <a:pt x="1528937" y="2057399"/>
                </a:lnTo>
                <a:lnTo>
                  <a:pt x="1525492" y="2006599"/>
                </a:lnTo>
                <a:lnTo>
                  <a:pt x="1522806" y="1968499"/>
                </a:lnTo>
                <a:lnTo>
                  <a:pt x="1511679" y="1955799"/>
                </a:lnTo>
                <a:lnTo>
                  <a:pt x="1522806" y="1955799"/>
                </a:lnTo>
                <a:lnTo>
                  <a:pt x="1519534" y="1917699"/>
                </a:lnTo>
                <a:lnTo>
                  <a:pt x="1516948" y="1866899"/>
                </a:lnTo>
                <a:lnTo>
                  <a:pt x="1514811" y="1816099"/>
                </a:lnTo>
                <a:lnTo>
                  <a:pt x="1512884" y="1777999"/>
                </a:lnTo>
                <a:lnTo>
                  <a:pt x="1501658" y="1765299"/>
                </a:lnTo>
                <a:lnTo>
                  <a:pt x="1512884" y="1765299"/>
                </a:lnTo>
                <a:lnTo>
                  <a:pt x="1511412" y="1727199"/>
                </a:lnTo>
                <a:lnTo>
                  <a:pt x="1510342" y="1676399"/>
                </a:lnTo>
                <a:lnTo>
                  <a:pt x="1509153" y="1638299"/>
                </a:lnTo>
                <a:lnTo>
                  <a:pt x="1507325" y="1587499"/>
                </a:lnTo>
                <a:lnTo>
                  <a:pt x="1507325" y="1396999"/>
                </a:lnTo>
                <a:lnTo>
                  <a:pt x="1505901" y="1371599"/>
                </a:lnTo>
                <a:lnTo>
                  <a:pt x="1505170" y="1358899"/>
                </a:lnTo>
                <a:lnTo>
                  <a:pt x="1504900" y="1346199"/>
                </a:lnTo>
                <a:lnTo>
                  <a:pt x="1504990" y="1295399"/>
                </a:lnTo>
                <a:lnTo>
                  <a:pt x="1505901" y="1244599"/>
                </a:lnTo>
                <a:lnTo>
                  <a:pt x="1507325" y="1219199"/>
                </a:lnTo>
                <a:lnTo>
                  <a:pt x="1491999" y="1206499"/>
                </a:lnTo>
                <a:lnTo>
                  <a:pt x="1507325" y="1206499"/>
                </a:lnTo>
                <a:lnTo>
                  <a:pt x="1508272" y="1168399"/>
                </a:lnTo>
                <a:lnTo>
                  <a:pt x="1510729" y="1130299"/>
                </a:lnTo>
                <a:lnTo>
                  <a:pt x="1514123" y="1079499"/>
                </a:lnTo>
                <a:lnTo>
                  <a:pt x="1517880" y="1041399"/>
                </a:lnTo>
                <a:lnTo>
                  <a:pt x="1523849" y="990599"/>
                </a:lnTo>
                <a:lnTo>
                  <a:pt x="1529949" y="952499"/>
                </a:lnTo>
                <a:lnTo>
                  <a:pt x="1536524" y="901699"/>
                </a:lnTo>
                <a:lnTo>
                  <a:pt x="1543917" y="850899"/>
                </a:lnTo>
                <a:lnTo>
                  <a:pt x="1551466" y="812799"/>
                </a:lnTo>
                <a:lnTo>
                  <a:pt x="1559443" y="761999"/>
                </a:lnTo>
                <a:lnTo>
                  <a:pt x="1568014" y="711199"/>
                </a:lnTo>
                <a:lnTo>
                  <a:pt x="1577343" y="673099"/>
                </a:lnTo>
                <a:lnTo>
                  <a:pt x="1585584" y="622299"/>
                </a:lnTo>
                <a:lnTo>
                  <a:pt x="1594399" y="584199"/>
                </a:lnTo>
                <a:lnTo>
                  <a:pt x="1603676" y="533399"/>
                </a:lnTo>
                <a:lnTo>
                  <a:pt x="1613302" y="495299"/>
                </a:lnTo>
                <a:lnTo>
                  <a:pt x="1642524" y="368299"/>
                </a:lnTo>
                <a:lnTo>
                  <a:pt x="1652287" y="330199"/>
                </a:lnTo>
                <a:lnTo>
                  <a:pt x="1654750" y="317499"/>
                </a:lnTo>
                <a:lnTo>
                  <a:pt x="1657283" y="317499"/>
                </a:lnTo>
                <a:lnTo>
                  <a:pt x="1659746" y="304799"/>
                </a:lnTo>
                <a:lnTo>
                  <a:pt x="1667681" y="266699"/>
                </a:lnTo>
                <a:lnTo>
                  <a:pt x="1675773" y="241299"/>
                </a:lnTo>
                <a:lnTo>
                  <a:pt x="1684209" y="203199"/>
                </a:lnTo>
                <a:lnTo>
                  <a:pt x="1693172" y="177799"/>
                </a:lnTo>
                <a:lnTo>
                  <a:pt x="1671779" y="152399"/>
                </a:lnTo>
                <a:lnTo>
                  <a:pt x="1649745" y="139699"/>
                </a:lnTo>
                <a:lnTo>
                  <a:pt x="1627593" y="114299"/>
                </a:lnTo>
                <a:lnTo>
                  <a:pt x="1605843" y="101599"/>
                </a:lnTo>
                <a:lnTo>
                  <a:pt x="1628680" y="114299"/>
                </a:lnTo>
                <a:lnTo>
                  <a:pt x="1673431" y="152399"/>
                </a:lnTo>
                <a:lnTo>
                  <a:pt x="1696268" y="165099"/>
                </a:lnTo>
                <a:lnTo>
                  <a:pt x="1698802" y="165099"/>
                </a:lnTo>
                <a:lnTo>
                  <a:pt x="1710220" y="177799"/>
                </a:lnTo>
                <a:lnTo>
                  <a:pt x="1698802" y="177799"/>
                </a:lnTo>
                <a:lnTo>
                  <a:pt x="1689076" y="203199"/>
                </a:lnTo>
                <a:lnTo>
                  <a:pt x="1679582" y="241299"/>
                </a:lnTo>
                <a:lnTo>
                  <a:pt x="1670549" y="266699"/>
                </a:lnTo>
                <a:lnTo>
                  <a:pt x="1662209" y="304799"/>
                </a:lnTo>
                <a:lnTo>
                  <a:pt x="1660747" y="304799"/>
                </a:lnTo>
                <a:lnTo>
                  <a:pt x="1658746" y="317499"/>
                </a:lnTo>
                <a:lnTo>
                  <a:pt x="1657283" y="330199"/>
                </a:lnTo>
                <a:lnTo>
                  <a:pt x="1654750" y="330199"/>
                </a:lnTo>
                <a:lnTo>
                  <a:pt x="1645422" y="368299"/>
                </a:lnTo>
                <a:lnTo>
                  <a:pt x="1636595" y="419099"/>
                </a:lnTo>
                <a:lnTo>
                  <a:pt x="1627873" y="457199"/>
                </a:lnTo>
                <a:lnTo>
                  <a:pt x="1618861" y="495299"/>
                </a:lnTo>
                <a:lnTo>
                  <a:pt x="1608058" y="546099"/>
                </a:lnTo>
                <a:lnTo>
                  <a:pt x="1598410" y="584199"/>
                </a:lnTo>
                <a:lnTo>
                  <a:pt x="1589223" y="622299"/>
                </a:lnTo>
                <a:lnTo>
                  <a:pt x="1579806" y="673099"/>
                </a:lnTo>
                <a:lnTo>
                  <a:pt x="1570604" y="723899"/>
                </a:lnTo>
                <a:lnTo>
                  <a:pt x="1562451" y="761999"/>
                </a:lnTo>
                <a:lnTo>
                  <a:pt x="1555235" y="812799"/>
                </a:lnTo>
                <a:lnTo>
                  <a:pt x="1548843" y="850899"/>
                </a:lnTo>
                <a:lnTo>
                  <a:pt x="1568746" y="863599"/>
                </a:lnTo>
                <a:lnTo>
                  <a:pt x="1546380" y="863599"/>
                </a:lnTo>
                <a:lnTo>
                  <a:pt x="1539025" y="901699"/>
                </a:lnTo>
                <a:lnTo>
                  <a:pt x="1532720" y="952499"/>
                </a:lnTo>
                <a:lnTo>
                  <a:pt x="1527351" y="990599"/>
                </a:lnTo>
                <a:lnTo>
                  <a:pt x="1522806" y="1041399"/>
                </a:lnTo>
                <a:lnTo>
                  <a:pt x="1519139" y="1092199"/>
                </a:lnTo>
                <a:lnTo>
                  <a:pt x="1515690" y="1130299"/>
                </a:lnTo>
                <a:lnTo>
                  <a:pt x="1512703" y="1168399"/>
                </a:lnTo>
                <a:lnTo>
                  <a:pt x="1510421" y="1219199"/>
                </a:lnTo>
                <a:lnTo>
                  <a:pt x="1509986" y="1244599"/>
                </a:lnTo>
                <a:lnTo>
                  <a:pt x="1509260" y="1269999"/>
                </a:lnTo>
                <a:lnTo>
                  <a:pt x="1509115" y="1308099"/>
                </a:lnTo>
                <a:lnTo>
                  <a:pt x="1510421" y="1333499"/>
                </a:lnTo>
                <a:lnTo>
                  <a:pt x="1510460" y="1422399"/>
                </a:lnTo>
                <a:lnTo>
                  <a:pt x="1510729" y="1435099"/>
                </a:lnTo>
                <a:lnTo>
                  <a:pt x="1511460" y="1460499"/>
                </a:lnTo>
                <a:lnTo>
                  <a:pt x="1512884" y="1485899"/>
                </a:lnTo>
                <a:lnTo>
                  <a:pt x="1512993" y="1600199"/>
                </a:lnTo>
                <a:lnTo>
                  <a:pt x="1513318" y="1638299"/>
                </a:lnTo>
                <a:lnTo>
                  <a:pt x="1514459" y="1676399"/>
                </a:lnTo>
                <a:lnTo>
                  <a:pt x="1516061" y="1727199"/>
                </a:lnTo>
                <a:lnTo>
                  <a:pt x="1517880" y="1765299"/>
                </a:lnTo>
                <a:lnTo>
                  <a:pt x="1529107" y="1777999"/>
                </a:lnTo>
                <a:lnTo>
                  <a:pt x="1517880" y="1777999"/>
                </a:lnTo>
                <a:lnTo>
                  <a:pt x="1518698" y="1816099"/>
                </a:lnTo>
                <a:lnTo>
                  <a:pt x="1520730" y="1866899"/>
                </a:lnTo>
                <a:lnTo>
                  <a:pt x="1523343" y="1917699"/>
                </a:lnTo>
                <a:lnTo>
                  <a:pt x="1525903" y="1955799"/>
                </a:lnTo>
                <a:lnTo>
                  <a:pt x="1537031" y="1968499"/>
                </a:lnTo>
                <a:lnTo>
                  <a:pt x="1525903" y="1968499"/>
                </a:lnTo>
                <a:lnTo>
                  <a:pt x="1529687" y="2006599"/>
                </a:lnTo>
                <a:lnTo>
                  <a:pt x="1533749" y="2057400"/>
                </a:lnTo>
                <a:lnTo>
                  <a:pt x="1538391" y="2108199"/>
                </a:lnTo>
                <a:lnTo>
                  <a:pt x="1543917" y="2146299"/>
                </a:lnTo>
                <a:lnTo>
                  <a:pt x="1553591" y="2158999"/>
                </a:lnTo>
                <a:lnTo>
                  <a:pt x="1543917" y="2158999"/>
                </a:lnTo>
                <a:lnTo>
                  <a:pt x="1549608" y="2197099"/>
                </a:lnTo>
                <a:lnTo>
                  <a:pt x="1555669" y="2235199"/>
                </a:lnTo>
                <a:lnTo>
                  <a:pt x="1562205" y="2285999"/>
                </a:lnTo>
                <a:lnTo>
                  <a:pt x="1569321" y="2324099"/>
                </a:lnTo>
                <a:lnTo>
                  <a:pt x="1579044" y="2336799"/>
                </a:lnTo>
                <a:lnTo>
                  <a:pt x="1572417" y="2336799"/>
                </a:lnTo>
                <a:lnTo>
                  <a:pt x="1576123" y="2349499"/>
                </a:lnTo>
                <a:lnTo>
                  <a:pt x="1579894" y="2374899"/>
                </a:lnTo>
                <a:lnTo>
                  <a:pt x="1583797" y="2387599"/>
                </a:lnTo>
                <a:lnTo>
                  <a:pt x="1587898" y="2412999"/>
                </a:lnTo>
                <a:lnTo>
                  <a:pt x="1593550" y="2438399"/>
                </a:lnTo>
                <a:lnTo>
                  <a:pt x="1605117" y="2489199"/>
                </a:lnTo>
                <a:lnTo>
                  <a:pt x="1610769" y="2514599"/>
                </a:lnTo>
                <a:close/>
              </a:path>
              <a:path w="3484879" h="5130800">
                <a:moveTo>
                  <a:pt x="1850411" y="126999"/>
                </a:moveTo>
                <a:lnTo>
                  <a:pt x="1848332" y="126999"/>
                </a:lnTo>
                <a:lnTo>
                  <a:pt x="1840641" y="114299"/>
                </a:lnTo>
                <a:lnTo>
                  <a:pt x="1832963" y="114299"/>
                </a:lnTo>
                <a:lnTo>
                  <a:pt x="1825186" y="101599"/>
                </a:lnTo>
                <a:lnTo>
                  <a:pt x="1833348" y="101599"/>
                </a:lnTo>
                <a:lnTo>
                  <a:pt x="1850411" y="126999"/>
                </a:lnTo>
                <a:close/>
              </a:path>
              <a:path w="3484879" h="5130800">
                <a:moveTo>
                  <a:pt x="2739311" y="137084"/>
                </a:moveTo>
                <a:lnTo>
                  <a:pt x="2726282" y="126999"/>
                </a:lnTo>
                <a:lnTo>
                  <a:pt x="2710441" y="101599"/>
                </a:lnTo>
                <a:lnTo>
                  <a:pt x="2739311" y="137084"/>
                </a:lnTo>
                <a:close/>
              </a:path>
              <a:path w="3484879" h="5130800">
                <a:moveTo>
                  <a:pt x="2880877" y="253999"/>
                </a:moveTo>
                <a:lnTo>
                  <a:pt x="2875881" y="253999"/>
                </a:lnTo>
                <a:lnTo>
                  <a:pt x="2875369" y="228599"/>
                </a:lnTo>
                <a:lnTo>
                  <a:pt x="2873638" y="190499"/>
                </a:lnTo>
                <a:lnTo>
                  <a:pt x="2870388" y="152399"/>
                </a:lnTo>
                <a:lnTo>
                  <a:pt x="2865325" y="126999"/>
                </a:lnTo>
                <a:lnTo>
                  <a:pt x="2843999" y="101599"/>
                </a:lnTo>
                <a:lnTo>
                  <a:pt x="2865325" y="114299"/>
                </a:lnTo>
                <a:lnTo>
                  <a:pt x="2867858" y="114299"/>
                </a:lnTo>
                <a:lnTo>
                  <a:pt x="2880443" y="126999"/>
                </a:lnTo>
                <a:lnTo>
                  <a:pt x="2870321" y="126999"/>
                </a:lnTo>
                <a:lnTo>
                  <a:pt x="2874316" y="152399"/>
                </a:lnTo>
                <a:lnTo>
                  <a:pt x="2877684" y="190499"/>
                </a:lnTo>
                <a:lnTo>
                  <a:pt x="2880022" y="228983"/>
                </a:lnTo>
                <a:lnTo>
                  <a:pt x="2880877" y="253999"/>
                </a:lnTo>
                <a:close/>
              </a:path>
              <a:path w="3484879" h="5130800">
                <a:moveTo>
                  <a:pt x="3132021" y="114299"/>
                </a:moveTo>
                <a:lnTo>
                  <a:pt x="3106897" y="114299"/>
                </a:lnTo>
                <a:lnTo>
                  <a:pt x="3081615" y="101599"/>
                </a:lnTo>
                <a:lnTo>
                  <a:pt x="3106589" y="101599"/>
                </a:lnTo>
                <a:lnTo>
                  <a:pt x="3132021" y="114299"/>
                </a:lnTo>
                <a:close/>
              </a:path>
              <a:path w="3484879" h="5130800">
                <a:moveTo>
                  <a:pt x="466148" y="126999"/>
                </a:moveTo>
                <a:lnTo>
                  <a:pt x="457462" y="126999"/>
                </a:lnTo>
                <a:lnTo>
                  <a:pt x="449171" y="114299"/>
                </a:lnTo>
                <a:lnTo>
                  <a:pt x="457462" y="114299"/>
                </a:lnTo>
                <a:lnTo>
                  <a:pt x="466148" y="126999"/>
                </a:lnTo>
                <a:close/>
              </a:path>
              <a:path w="3484879" h="5130800">
                <a:moveTo>
                  <a:pt x="1463977" y="190499"/>
                </a:moveTo>
                <a:lnTo>
                  <a:pt x="1440782" y="165099"/>
                </a:lnTo>
                <a:lnTo>
                  <a:pt x="1417805" y="152399"/>
                </a:lnTo>
                <a:lnTo>
                  <a:pt x="1395290" y="126999"/>
                </a:lnTo>
                <a:lnTo>
                  <a:pt x="1373481" y="114299"/>
                </a:lnTo>
                <a:lnTo>
                  <a:pt x="1386721" y="114299"/>
                </a:lnTo>
                <a:lnTo>
                  <a:pt x="1397444" y="127019"/>
                </a:lnTo>
                <a:lnTo>
                  <a:pt x="1419072" y="152399"/>
                </a:lnTo>
                <a:lnTo>
                  <a:pt x="1441178" y="165099"/>
                </a:lnTo>
                <a:lnTo>
                  <a:pt x="1463977" y="190499"/>
                </a:lnTo>
                <a:close/>
              </a:path>
              <a:path w="3484879" h="5130800">
                <a:moveTo>
                  <a:pt x="2285863" y="152399"/>
                </a:moveTo>
                <a:lnTo>
                  <a:pt x="2271314" y="139699"/>
                </a:lnTo>
                <a:lnTo>
                  <a:pt x="2256343" y="114299"/>
                </a:lnTo>
                <a:lnTo>
                  <a:pt x="2263829" y="114299"/>
                </a:lnTo>
                <a:lnTo>
                  <a:pt x="2271325" y="127019"/>
                </a:lnTo>
                <a:lnTo>
                  <a:pt x="2285863" y="152399"/>
                </a:lnTo>
                <a:close/>
              </a:path>
              <a:path w="3484879" h="5130800">
                <a:moveTo>
                  <a:pt x="3157149" y="126999"/>
                </a:moveTo>
                <a:lnTo>
                  <a:pt x="3132021" y="114299"/>
                </a:lnTo>
                <a:lnTo>
                  <a:pt x="3157149" y="126999"/>
                </a:lnTo>
                <a:close/>
              </a:path>
              <a:path w="3484879" h="5130800">
                <a:moveTo>
                  <a:pt x="118643" y="139699"/>
                </a:moveTo>
                <a:lnTo>
                  <a:pt x="107032" y="139699"/>
                </a:lnTo>
                <a:lnTo>
                  <a:pt x="95421" y="126999"/>
                </a:lnTo>
                <a:lnTo>
                  <a:pt x="107032" y="126999"/>
                </a:lnTo>
                <a:lnTo>
                  <a:pt x="118643" y="139699"/>
                </a:lnTo>
                <a:close/>
              </a:path>
              <a:path w="3484879" h="5130800">
                <a:moveTo>
                  <a:pt x="560074" y="2705099"/>
                </a:moveTo>
                <a:lnTo>
                  <a:pt x="557611" y="2705099"/>
                </a:lnTo>
                <a:lnTo>
                  <a:pt x="552575" y="2666999"/>
                </a:lnTo>
                <a:lnTo>
                  <a:pt x="547952" y="2616199"/>
                </a:lnTo>
                <a:lnTo>
                  <a:pt x="543643" y="2565399"/>
                </a:lnTo>
                <a:lnTo>
                  <a:pt x="539545" y="2527299"/>
                </a:lnTo>
                <a:lnTo>
                  <a:pt x="531574" y="2425699"/>
                </a:lnTo>
                <a:lnTo>
                  <a:pt x="527803" y="2374899"/>
                </a:lnTo>
                <a:lnTo>
                  <a:pt x="512405" y="2184399"/>
                </a:lnTo>
                <a:lnTo>
                  <a:pt x="508634" y="2146299"/>
                </a:lnTo>
                <a:lnTo>
                  <a:pt x="497023" y="2146299"/>
                </a:lnTo>
                <a:lnTo>
                  <a:pt x="485412" y="2133599"/>
                </a:lnTo>
                <a:lnTo>
                  <a:pt x="508634" y="2133599"/>
                </a:lnTo>
                <a:lnTo>
                  <a:pt x="505936" y="2095499"/>
                </a:lnTo>
                <a:lnTo>
                  <a:pt x="502887" y="2044699"/>
                </a:lnTo>
                <a:lnTo>
                  <a:pt x="496436" y="1955799"/>
                </a:lnTo>
                <a:lnTo>
                  <a:pt x="493387" y="1904999"/>
                </a:lnTo>
                <a:lnTo>
                  <a:pt x="490689" y="1854199"/>
                </a:lnTo>
                <a:lnTo>
                  <a:pt x="488148" y="1803399"/>
                </a:lnTo>
                <a:lnTo>
                  <a:pt x="486029" y="1765299"/>
                </a:lnTo>
                <a:lnTo>
                  <a:pt x="484251" y="1714499"/>
                </a:lnTo>
                <a:lnTo>
                  <a:pt x="482730" y="1663699"/>
                </a:lnTo>
                <a:lnTo>
                  <a:pt x="481385" y="1625599"/>
                </a:lnTo>
                <a:lnTo>
                  <a:pt x="480054" y="1571300"/>
                </a:lnTo>
                <a:lnTo>
                  <a:pt x="478676" y="1511299"/>
                </a:lnTo>
                <a:lnTo>
                  <a:pt x="477336" y="1460499"/>
                </a:lnTo>
                <a:lnTo>
                  <a:pt x="476233" y="1396999"/>
                </a:lnTo>
                <a:lnTo>
                  <a:pt x="475484" y="1346199"/>
                </a:lnTo>
                <a:lnTo>
                  <a:pt x="475208" y="1295399"/>
                </a:lnTo>
                <a:lnTo>
                  <a:pt x="465059" y="1282699"/>
                </a:lnTo>
                <a:lnTo>
                  <a:pt x="475208" y="1282699"/>
                </a:lnTo>
                <a:lnTo>
                  <a:pt x="475304" y="1181099"/>
                </a:lnTo>
                <a:lnTo>
                  <a:pt x="475593" y="1142999"/>
                </a:lnTo>
                <a:lnTo>
                  <a:pt x="477286" y="1054099"/>
                </a:lnTo>
                <a:lnTo>
                  <a:pt x="477649" y="1006180"/>
                </a:lnTo>
                <a:lnTo>
                  <a:pt x="477735" y="698499"/>
                </a:lnTo>
                <a:lnTo>
                  <a:pt x="477927" y="660399"/>
                </a:lnTo>
                <a:lnTo>
                  <a:pt x="478538" y="596899"/>
                </a:lnTo>
                <a:lnTo>
                  <a:pt x="479267" y="546099"/>
                </a:lnTo>
                <a:lnTo>
                  <a:pt x="479878" y="495299"/>
                </a:lnTo>
                <a:lnTo>
                  <a:pt x="480390" y="368299"/>
                </a:lnTo>
                <a:lnTo>
                  <a:pt x="482341" y="203199"/>
                </a:lnTo>
                <a:lnTo>
                  <a:pt x="482597" y="152399"/>
                </a:lnTo>
                <a:lnTo>
                  <a:pt x="474702" y="139699"/>
                </a:lnTo>
                <a:lnTo>
                  <a:pt x="466148" y="126999"/>
                </a:lnTo>
                <a:lnTo>
                  <a:pt x="474702" y="126999"/>
                </a:lnTo>
                <a:lnTo>
                  <a:pt x="482597" y="139699"/>
                </a:lnTo>
                <a:lnTo>
                  <a:pt x="488323" y="139699"/>
                </a:lnTo>
                <a:lnTo>
                  <a:pt x="488227" y="152399"/>
                </a:lnTo>
                <a:lnTo>
                  <a:pt x="486922" y="203199"/>
                </a:lnTo>
                <a:lnTo>
                  <a:pt x="486048" y="241299"/>
                </a:lnTo>
                <a:lnTo>
                  <a:pt x="485517" y="292099"/>
                </a:lnTo>
                <a:lnTo>
                  <a:pt x="485313" y="330199"/>
                </a:lnTo>
                <a:lnTo>
                  <a:pt x="485100" y="433357"/>
                </a:lnTo>
                <a:lnTo>
                  <a:pt x="483894" y="495299"/>
                </a:lnTo>
                <a:lnTo>
                  <a:pt x="483144" y="546099"/>
                </a:lnTo>
                <a:lnTo>
                  <a:pt x="482836" y="596899"/>
                </a:lnTo>
                <a:lnTo>
                  <a:pt x="482724" y="622299"/>
                </a:lnTo>
                <a:lnTo>
                  <a:pt x="482597" y="711199"/>
                </a:lnTo>
                <a:lnTo>
                  <a:pt x="492784" y="723899"/>
                </a:lnTo>
                <a:lnTo>
                  <a:pt x="482597" y="723899"/>
                </a:lnTo>
                <a:lnTo>
                  <a:pt x="482482" y="815228"/>
                </a:lnTo>
                <a:lnTo>
                  <a:pt x="482212" y="850899"/>
                </a:lnTo>
                <a:lnTo>
                  <a:pt x="480519" y="952499"/>
                </a:lnTo>
                <a:lnTo>
                  <a:pt x="480230" y="990599"/>
                </a:lnTo>
                <a:lnTo>
                  <a:pt x="480134" y="1282699"/>
                </a:lnTo>
                <a:lnTo>
                  <a:pt x="491745" y="1295399"/>
                </a:lnTo>
                <a:lnTo>
                  <a:pt x="480134" y="1295399"/>
                </a:lnTo>
                <a:lnTo>
                  <a:pt x="480236" y="1384299"/>
                </a:lnTo>
                <a:lnTo>
                  <a:pt x="480666" y="1460499"/>
                </a:lnTo>
                <a:lnTo>
                  <a:pt x="481395" y="1511299"/>
                </a:lnTo>
                <a:lnTo>
                  <a:pt x="482615" y="1575165"/>
                </a:lnTo>
                <a:lnTo>
                  <a:pt x="485174" y="1625599"/>
                </a:lnTo>
                <a:lnTo>
                  <a:pt x="487380" y="1663699"/>
                </a:lnTo>
                <a:lnTo>
                  <a:pt x="489370" y="1714499"/>
                </a:lnTo>
                <a:lnTo>
                  <a:pt x="491302" y="1765299"/>
                </a:lnTo>
                <a:lnTo>
                  <a:pt x="493332" y="1803399"/>
                </a:lnTo>
                <a:lnTo>
                  <a:pt x="495615" y="1854199"/>
                </a:lnTo>
                <a:lnTo>
                  <a:pt x="498167" y="1904999"/>
                </a:lnTo>
                <a:lnTo>
                  <a:pt x="500849" y="1955799"/>
                </a:lnTo>
                <a:lnTo>
                  <a:pt x="503699" y="2006599"/>
                </a:lnTo>
                <a:lnTo>
                  <a:pt x="506755" y="2044699"/>
                </a:lnTo>
                <a:lnTo>
                  <a:pt x="510053" y="2095499"/>
                </a:lnTo>
                <a:lnTo>
                  <a:pt x="513630" y="2146299"/>
                </a:lnTo>
                <a:lnTo>
                  <a:pt x="516557" y="2197099"/>
                </a:lnTo>
                <a:lnTo>
                  <a:pt x="519758" y="2235199"/>
                </a:lnTo>
                <a:lnTo>
                  <a:pt x="523442" y="2289360"/>
                </a:lnTo>
                <a:lnTo>
                  <a:pt x="526854" y="2336799"/>
                </a:lnTo>
                <a:lnTo>
                  <a:pt x="530688" y="2374899"/>
                </a:lnTo>
                <a:lnTo>
                  <a:pt x="534671" y="2425699"/>
                </a:lnTo>
                <a:lnTo>
                  <a:pt x="537134" y="2425699"/>
                </a:lnTo>
                <a:lnTo>
                  <a:pt x="560074" y="2705099"/>
                </a:lnTo>
                <a:close/>
              </a:path>
              <a:path w="3484879" h="5130800">
                <a:moveTo>
                  <a:pt x="800944" y="139699"/>
                </a:moveTo>
                <a:lnTo>
                  <a:pt x="791099" y="139699"/>
                </a:lnTo>
                <a:lnTo>
                  <a:pt x="780673" y="126999"/>
                </a:lnTo>
                <a:lnTo>
                  <a:pt x="791099" y="126999"/>
                </a:lnTo>
                <a:lnTo>
                  <a:pt x="800944" y="139699"/>
                </a:lnTo>
                <a:close/>
              </a:path>
              <a:path w="3484879" h="5130800">
                <a:moveTo>
                  <a:pt x="1241537" y="1231899"/>
                </a:moveTo>
                <a:lnTo>
                  <a:pt x="1239074" y="1231899"/>
                </a:lnTo>
                <a:lnTo>
                  <a:pt x="1235270" y="1206499"/>
                </a:lnTo>
                <a:lnTo>
                  <a:pt x="1227397" y="1155699"/>
                </a:lnTo>
                <a:lnTo>
                  <a:pt x="1223593" y="1130299"/>
                </a:lnTo>
                <a:lnTo>
                  <a:pt x="1221735" y="1104899"/>
                </a:lnTo>
                <a:lnTo>
                  <a:pt x="1216134" y="1041399"/>
                </a:lnTo>
                <a:lnTo>
                  <a:pt x="1204561" y="1028699"/>
                </a:lnTo>
                <a:lnTo>
                  <a:pt x="1216134" y="1028699"/>
                </a:lnTo>
                <a:lnTo>
                  <a:pt x="1210677" y="977899"/>
                </a:lnTo>
                <a:lnTo>
                  <a:pt x="1206308" y="927099"/>
                </a:lnTo>
                <a:lnTo>
                  <a:pt x="1202982" y="876299"/>
                </a:lnTo>
                <a:lnTo>
                  <a:pt x="1200652" y="812799"/>
                </a:lnTo>
                <a:lnTo>
                  <a:pt x="1198911" y="761999"/>
                </a:lnTo>
                <a:lnTo>
                  <a:pt x="1198330" y="711199"/>
                </a:lnTo>
                <a:lnTo>
                  <a:pt x="1198911" y="660399"/>
                </a:lnTo>
                <a:lnTo>
                  <a:pt x="1200652" y="609599"/>
                </a:lnTo>
                <a:lnTo>
                  <a:pt x="1201115" y="546099"/>
                </a:lnTo>
                <a:lnTo>
                  <a:pt x="1202508" y="495299"/>
                </a:lnTo>
                <a:lnTo>
                  <a:pt x="1204838" y="444499"/>
                </a:lnTo>
                <a:lnTo>
                  <a:pt x="1208112" y="393699"/>
                </a:lnTo>
                <a:lnTo>
                  <a:pt x="1212388" y="342899"/>
                </a:lnTo>
                <a:lnTo>
                  <a:pt x="1217779" y="292099"/>
                </a:lnTo>
                <a:lnTo>
                  <a:pt x="1224212" y="241299"/>
                </a:lnTo>
                <a:lnTo>
                  <a:pt x="1231615" y="190499"/>
                </a:lnTo>
                <a:lnTo>
                  <a:pt x="1220429" y="177799"/>
                </a:lnTo>
                <a:lnTo>
                  <a:pt x="1209941" y="165099"/>
                </a:lnTo>
                <a:lnTo>
                  <a:pt x="1199929" y="152399"/>
                </a:lnTo>
                <a:lnTo>
                  <a:pt x="1190167" y="126999"/>
                </a:lnTo>
                <a:lnTo>
                  <a:pt x="1200275" y="139699"/>
                </a:lnTo>
                <a:lnTo>
                  <a:pt x="1221468" y="165099"/>
                </a:lnTo>
                <a:lnTo>
                  <a:pt x="1231615" y="177799"/>
                </a:lnTo>
                <a:lnTo>
                  <a:pt x="1238239" y="177799"/>
                </a:lnTo>
                <a:lnTo>
                  <a:pt x="1236611" y="190499"/>
                </a:lnTo>
                <a:lnTo>
                  <a:pt x="1234148" y="190499"/>
                </a:lnTo>
                <a:lnTo>
                  <a:pt x="1228218" y="241299"/>
                </a:lnTo>
                <a:lnTo>
                  <a:pt x="1222643" y="292099"/>
                </a:lnTo>
                <a:lnTo>
                  <a:pt x="1217543" y="342909"/>
                </a:lnTo>
                <a:lnTo>
                  <a:pt x="1213038" y="393699"/>
                </a:lnTo>
                <a:lnTo>
                  <a:pt x="1209765" y="444499"/>
                </a:lnTo>
                <a:lnTo>
                  <a:pt x="1207179" y="507999"/>
                </a:lnTo>
                <a:lnTo>
                  <a:pt x="1205042" y="558799"/>
                </a:lnTo>
                <a:lnTo>
                  <a:pt x="1203115" y="609599"/>
                </a:lnTo>
                <a:lnTo>
                  <a:pt x="1203224" y="673099"/>
                </a:lnTo>
                <a:lnTo>
                  <a:pt x="1203432" y="711199"/>
                </a:lnTo>
                <a:lnTo>
                  <a:pt x="1204184" y="761999"/>
                </a:lnTo>
                <a:lnTo>
                  <a:pt x="1205649" y="812799"/>
                </a:lnTo>
                <a:lnTo>
                  <a:pt x="1215767" y="825499"/>
                </a:lnTo>
                <a:lnTo>
                  <a:pt x="1205649" y="825499"/>
                </a:lnTo>
                <a:lnTo>
                  <a:pt x="1207929" y="876299"/>
                </a:lnTo>
                <a:lnTo>
                  <a:pt x="1210962" y="927099"/>
                </a:lnTo>
                <a:lnTo>
                  <a:pt x="1214575" y="977899"/>
                </a:lnTo>
                <a:lnTo>
                  <a:pt x="1218597" y="1041399"/>
                </a:lnTo>
                <a:lnTo>
                  <a:pt x="1220869" y="1066799"/>
                </a:lnTo>
                <a:lnTo>
                  <a:pt x="1226286" y="1104899"/>
                </a:lnTo>
                <a:lnTo>
                  <a:pt x="1228519" y="1130299"/>
                </a:lnTo>
                <a:lnTo>
                  <a:pt x="1231167" y="1155699"/>
                </a:lnTo>
                <a:lnTo>
                  <a:pt x="1234342" y="1181099"/>
                </a:lnTo>
                <a:lnTo>
                  <a:pt x="1237861" y="1206499"/>
                </a:lnTo>
                <a:lnTo>
                  <a:pt x="1241537" y="1231899"/>
                </a:lnTo>
                <a:close/>
              </a:path>
              <a:path w="3484879" h="5130800">
                <a:moveTo>
                  <a:pt x="1891574" y="304799"/>
                </a:moveTo>
                <a:lnTo>
                  <a:pt x="1887112" y="304799"/>
                </a:lnTo>
                <a:lnTo>
                  <a:pt x="1892794" y="279399"/>
                </a:lnTo>
                <a:lnTo>
                  <a:pt x="1904370" y="228599"/>
                </a:lnTo>
                <a:lnTo>
                  <a:pt x="1910052" y="203199"/>
                </a:lnTo>
                <a:lnTo>
                  <a:pt x="1913149" y="190499"/>
                </a:lnTo>
                <a:lnTo>
                  <a:pt x="1915612" y="177799"/>
                </a:lnTo>
                <a:lnTo>
                  <a:pt x="1900314" y="165099"/>
                </a:lnTo>
                <a:lnTo>
                  <a:pt x="1871090" y="139699"/>
                </a:lnTo>
                <a:lnTo>
                  <a:pt x="1856149" y="126999"/>
                </a:lnTo>
                <a:lnTo>
                  <a:pt x="1858612" y="126999"/>
                </a:lnTo>
                <a:lnTo>
                  <a:pt x="1872603" y="139699"/>
                </a:lnTo>
                <a:lnTo>
                  <a:pt x="1887420" y="152399"/>
                </a:lnTo>
                <a:lnTo>
                  <a:pt x="1918074" y="177799"/>
                </a:lnTo>
                <a:lnTo>
                  <a:pt x="1920537" y="177799"/>
                </a:lnTo>
                <a:lnTo>
                  <a:pt x="1931028" y="190499"/>
                </a:lnTo>
                <a:lnTo>
                  <a:pt x="1918074" y="190499"/>
                </a:lnTo>
                <a:lnTo>
                  <a:pt x="1915612" y="203199"/>
                </a:lnTo>
                <a:lnTo>
                  <a:pt x="1908129" y="228983"/>
                </a:lnTo>
                <a:lnTo>
                  <a:pt x="1901670" y="253999"/>
                </a:lnTo>
                <a:lnTo>
                  <a:pt x="1895573" y="279399"/>
                </a:lnTo>
                <a:lnTo>
                  <a:pt x="1891574" y="304799"/>
                </a:lnTo>
                <a:close/>
              </a:path>
              <a:path w="3484879" h="5130800">
                <a:moveTo>
                  <a:pt x="2093437" y="190499"/>
                </a:moveTo>
                <a:lnTo>
                  <a:pt x="2088440" y="190499"/>
                </a:lnTo>
                <a:lnTo>
                  <a:pt x="2073327" y="165099"/>
                </a:lnTo>
                <a:lnTo>
                  <a:pt x="2062447" y="152399"/>
                </a:lnTo>
                <a:lnTo>
                  <a:pt x="2051106" y="139699"/>
                </a:lnTo>
                <a:lnTo>
                  <a:pt x="2039533" y="126999"/>
                </a:lnTo>
                <a:lnTo>
                  <a:pt x="2041363" y="126999"/>
                </a:lnTo>
                <a:lnTo>
                  <a:pt x="2090903" y="177799"/>
                </a:lnTo>
                <a:lnTo>
                  <a:pt x="2093437" y="190499"/>
                </a:lnTo>
                <a:close/>
              </a:path>
              <a:path w="3484879" h="5130800">
                <a:moveTo>
                  <a:pt x="2519668" y="190499"/>
                </a:moveTo>
                <a:lnTo>
                  <a:pt x="2514637" y="190499"/>
                </a:lnTo>
                <a:lnTo>
                  <a:pt x="2509112" y="177799"/>
                </a:lnTo>
                <a:lnTo>
                  <a:pt x="2489664" y="152399"/>
                </a:lnTo>
                <a:lnTo>
                  <a:pt x="2480088" y="139699"/>
                </a:lnTo>
                <a:lnTo>
                  <a:pt x="2470690" y="126999"/>
                </a:lnTo>
                <a:lnTo>
                  <a:pt x="2475601" y="126999"/>
                </a:lnTo>
                <a:lnTo>
                  <a:pt x="2480512" y="139699"/>
                </a:lnTo>
                <a:lnTo>
                  <a:pt x="2491212" y="152399"/>
                </a:lnTo>
                <a:lnTo>
                  <a:pt x="2514108" y="177799"/>
                </a:lnTo>
                <a:lnTo>
                  <a:pt x="2519668" y="190499"/>
                </a:lnTo>
                <a:close/>
              </a:path>
              <a:path w="3484879" h="5130800">
                <a:moveTo>
                  <a:pt x="2891856" y="138517"/>
                </a:moveTo>
                <a:lnTo>
                  <a:pt x="2870321" y="126999"/>
                </a:lnTo>
                <a:lnTo>
                  <a:pt x="2880443" y="126999"/>
                </a:lnTo>
                <a:lnTo>
                  <a:pt x="2891856" y="138517"/>
                </a:lnTo>
                <a:close/>
              </a:path>
              <a:path w="3484879" h="5130800">
                <a:moveTo>
                  <a:pt x="1002166" y="368299"/>
                </a:moveTo>
                <a:lnTo>
                  <a:pt x="999324" y="368299"/>
                </a:lnTo>
                <a:lnTo>
                  <a:pt x="1000172" y="317499"/>
                </a:lnTo>
                <a:lnTo>
                  <a:pt x="1002411" y="253999"/>
                </a:lnTo>
                <a:lnTo>
                  <a:pt x="1005588" y="203199"/>
                </a:lnTo>
                <a:lnTo>
                  <a:pt x="1009246" y="152399"/>
                </a:lnTo>
                <a:lnTo>
                  <a:pt x="997643" y="127019"/>
                </a:lnTo>
                <a:lnTo>
                  <a:pt x="1009246" y="139699"/>
                </a:lnTo>
                <a:lnTo>
                  <a:pt x="1011709" y="139699"/>
                </a:lnTo>
                <a:lnTo>
                  <a:pt x="1019605" y="152399"/>
                </a:lnTo>
                <a:lnTo>
                  <a:pt x="1011709" y="152399"/>
                </a:lnTo>
                <a:lnTo>
                  <a:pt x="1008427" y="203199"/>
                </a:lnTo>
                <a:lnTo>
                  <a:pt x="1005289" y="279399"/>
                </a:lnTo>
                <a:lnTo>
                  <a:pt x="1003683" y="317499"/>
                </a:lnTo>
                <a:lnTo>
                  <a:pt x="1002166" y="368299"/>
                </a:lnTo>
                <a:close/>
              </a:path>
              <a:path w="3484879" h="5130800">
                <a:moveTo>
                  <a:pt x="2774900" y="177799"/>
                </a:moveTo>
                <a:lnTo>
                  <a:pt x="2772437" y="177799"/>
                </a:lnTo>
                <a:lnTo>
                  <a:pt x="2739311" y="137084"/>
                </a:lnTo>
                <a:lnTo>
                  <a:pt x="2759098" y="152399"/>
                </a:lnTo>
                <a:lnTo>
                  <a:pt x="2774900" y="177799"/>
                </a:lnTo>
                <a:close/>
              </a:path>
              <a:path w="3484879" h="5130800">
                <a:moveTo>
                  <a:pt x="2968839" y="177799"/>
                </a:moveTo>
                <a:lnTo>
                  <a:pt x="2893028" y="139699"/>
                </a:lnTo>
                <a:lnTo>
                  <a:pt x="2891856" y="138517"/>
                </a:lnTo>
                <a:lnTo>
                  <a:pt x="2894067" y="139699"/>
                </a:lnTo>
                <a:lnTo>
                  <a:pt x="2968839" y="177799"/>
                </a:lnTo>
                <a:close/>
              </a:path>
              <a:path w="3484879" h="5130800">
                <a:moveTo>
                  <a:pt x="141865" y="152399"/>
                </a:moveTo>
                <a:lnTo>
                  <a:pt x="130254" y="152399"/>
                </a:lnTo>
                <a:lnTo>
                  <a:pt x="118643" y="139699"/>
                </a:lnTo>
                <a:lnTo>
                  <a:pt x="130254" y="139699"/>
                </a:lnTo>
                <a:lnTo>
                  <a:pt x="141865" y="152399"/>
                </a:lnTo>
                <a:close/>
              </a:path>
              <a:path w="3484879" h="5130800">
                <a:moveTo>
                  <a:pt x="177123" y="177799"/>
                </a:moveTo>
                <a:lnTo>
                  <a:pt x="155585" y="165099"/>
                </a:lnTo>
                <a:lnTo>
                  <a:pt x="144328" y="152399"/>
                </a:lnTo>
                <a:lnTo>
                  <a:pt x="155585" y="152399"/>
                </a:lnTo>
                <a:lnTo>
                  <a:pt x="177123" y="177799"/>
                </a:lnTo>
                <a:close/>
              </a:path>
              <a:path w="3484879" h="5130800">
                <a:moveTo>
                  <a:pt x="518973" y="177799"/>
                </a:moveTo>
                <a:lnTo>
                  <a:pt x="508432" y="177799"/>
                </a:lnTo>
                <a:lnTo>
                  <a:pt x="498009" y="165099"/>
                </a:lnTo>
                <a:lnTo>
                  <a:pt x="488227" y="152399"/>
                </a:lnTo>
                <a:lnTo>
                  <a:pt x="498009" y="152399"/>
                </a:lnTo>
                <a:lnTo>
                  <a:pt x="508432" y="165099"/>
                </a:lnTo>
                <a:lnTo>
                  <a:pt x="518973" y="177799"/>
                </a:lnTo>
                <a:close/>
              </a:path>
              <a:path w="3484879" h="5130800">
                <a:moveTo>
                  <a:pt x="1035050" y="177799"/>
                </a:moveTo>
                <a:lnTo>
                  <a:pt x="1027428" y="177799"/>
                </a:lnTo>
                <a:lnTo>
                  <a:pt x="1019605" y="165099"/>
                </a:lnTo>
                <a:lnTo>
                  <a:pt x="1011709" y="152399"/>
                </a:lnTo>
                <a:lnTo>
                  <a:pt x="1019605" y="152399"/>
                </a:lnTo>
                <a:lnTo>
                  <a:pt x="1027428" y="165099"/>
                </a:lnTo>
                <a:lnTo>
                  <a:pt x="1035050" y="177799"/>
                </a:lnTo>
                <a:close/>
              </a:path>
              <a:path w="3484879" h="5130800">
                <a:moveTo>
                  <a:pt x="2260588" y="469899"/>
                </a:moveTo>
                <a:lnTo>
                  <a:pt x="2256343" y="469899"/>
                </a:lnTo>
                <a:lnTo>
                  <a:pt x="2255958" y="457199"/>
                </a:lnTo>
                <a:lnTo>
                  <a:pt x="2254265" y="406399"/>
                </a:lnTo>
                <a:lnTo>
                  <a:pt x="2253880" y="393699"/>
                </a:lnTo>
                <a:lnTo>
                  <a:pt x="2252090" y="380999"/>
                </a:lnTo>
                <a:lnTo>
                  <a:pt x="2251171" y="380999"/>
                </a:lnTo>
                <a:lnTo>
                  <a:pt x="2250832" y="368299"/>
                </a:lnTo>
                <a:lnTo>
                  <a:pt x="2250784" y="355599"/>
                </a:lnTo>
                <a:lnTo>
                  <a:pt x="2249360" y="342899"/>
                </a:lnTo>
                <a:lnTo>
                  <a:pt x="2248629" y="330199"/>
                </a:lnTo>
                <a:lnTo>
                  <a:pt x="2248359" y="304799"/>
                </a:lnTo>
                <a:lnTo>
                  <a:pt x="2248321" y="241299"/>
                </a:lnTo>
                <a:lnTo>
                  <a:pt x="2231381" y="215851"/>
                </a:lnTo>
                <a:lnTo>
                  <a:pt x="2214860" y="190499"/>
                </a:lnTo>
                <a:lnTo>
                  <a:pt x="2198308" y="177799"/>
                </a:lnTo>
                <a:lnTo>
                  <a:pt x="2181399" y="152399"/>
                </a:lnTo>
                <a:lnTo>
                  <a:pt x="2183862" y="152399"/>
                </a:lnTo>
                <a:lnTo>
                  <a:pt x="2199347" y="165099"/>
                </a:lnTo>
                <a:lnTo>
                  <a:pt x="2215168" y="190499"/>
                </a:lnTo>
                <a:lnTo>
                  <a:pt x="2231451" y="215899"/>
                </a:lnTo>
                <a:lnTo>
                  <a:pt x="2248321" y="228599"/>
                </a:lnTo>
                <a:lnTo>
                  <a:pt x="2250958" y="228599"/>
                </a:lnTo>
                <a:lnTo>
                  <a:pt x="2250784" y="241299"/>
                </a:lnTo>
                <a:lnTo>
                  <a:pt x="2250784" y="292099"/>
                </a:lnTo>
                <a:lnTo>
                  <a:pt x="2252574" y="304799"/>
                </a:lnTo>
                <a:lnTo>
                  <a:pt x="2253493" y="330199"/>
                </a:lnTo>
                <a:lnTo>
                  <a:pt x="2253832" y="342899"/>
                </a:lnTo>
                <a:lnTo>
                  <a:pt x="2253880" y="355599"/>
                </a:lnTo>
                <a:lnTo>
                  <a:pt x="2262290" y="368299"/>
                </a:lnTo>
                <a:lnTo>
                  <a:pt x="2256343" y="368299"/>
                </a:lnTo>
                <a:lnTo>
                  <a:pt x="2256343" y="393699"/>
                </a:lnTo>
                <a:lnTo>
                  <a:pt x="2257807" y="419099"/>
                </a:lnTo>
                <a:lnTo>
                  <a:pt x="2259836" y="457199"/>
                </a:lnTo>
                <a:lnTo>
                  <a:pt x="2260588" y="469899"/>
                </a:lnTo>
                <a:close/>
              </a:path>
              <a:path w="3484879" h="5130800">
                <a:moveTo>
                  <a:pt x="2317864" y="317499"/>
                </a:moveTo>
                <a:lnTo>
                  <a:pt x="2312709" y="317499"/>
                </a:lnTo>
                <a:lnTo>
                  <a:pt x="2312758" y="292099"/>
                </a:lnTo>
                <a:lnTo>
                  <a:pt x="2313097" y="253999"/>
                </a:lnTo>
                <a:lnTo>
                  <a:pt x="2314016" y="228599"/>
                </a:lnTo>
                <a:lnTo>
                  <a:pt x="2315806" y="203199"/>
                </a:lnTo>
                <a:lnTo>
                  <a:pt x="2300518" y="177799"/>
                </a:lnTo>
                <a:lnTo>
                  <a:pt x="2285863" y="152399"/>
                </a:lnTo>
                <a:lnTo>
                  <a:pt x="2300518" y="165099"/>
                </a:lnTo>
                <a:lnTo>
                  <a:pt x="2315806" y="190499"/>
                </a:lnTo>
                <a:lnTo>
                  <a:pt x="2318339" y="190499"/>
                </a:lnTo>
                <a:lnTo>
                  <a:pt x="2325068" y="203199"/>
                </a:lnTo>
                <a:lnTo>
                  <a:pt x="2318339" y="203199"/>
                </a:lnTo>
                <a:lnTo>
                  <a:pt x="2316914" y="228599"/>
                </a:lnTo>
                <a:lnTo>
                  <a:pt x="2316439" y="266699"/>
                </a:lnTo>
                <a:lnTo>
                  <a:pt x="2316914" y="292099"/>
                </a:lnTo>
                <a:lnTo>
                  <a:pt x="2317864" y="317499"/>
                </a:lnTo>
                <a:close/>
              </a:path>
              <a:path w="3484879" h="5130800">
                <a:moveTo>
                  <a:pt x="957806" y="2692399"/>
                </a:moveTo>
                <a:lnTo>
                  <a:pt x="952880" y="2692399"/>
                </a:lnTo>
                <a:lnTo>
                  <a:pt x="946551" y="2641599"/>
                </a:lnTo>
                <a:lnTo>
                  <a:pt x="934017" y="2552699"/>
                </a:lnTo>
                <a:lnTo>
                  <a:pt x="927871" y="2501899"/>
                </a:lnTo>
                <a:lnTo>
                  <a:pt x="921846" y="2451099"/>
                </a:lnTo>
                <a:lnTo>
                  <a:pt x="918750" y="2451099"/>
                </a:lnTo>
                <a:lnTo>
                  <a:pt x="906833" y="2349499"/>
                </a:lnTo>
                <a:lnTo>
                  <a:pt x="901078" y="2298699"/>
                </a:lnTo>
                <a:lnTo>
                  <a:pt x="895700" y="2247899"/>
                </a:lnTo>
                <a:lnTo>
                  <a:pt x="890884" y="2197099"/>
                </a:lnTo>
                <a:lnTo>
                  <a:pt x="884866" y="2146299"/>
                </a:lnTo>
                <a:lnTo>
                  <a:pt x="879337" y="2095499"/>
                </a:lnTo>
                <a:lnTo>
                  <a:pt x="874214" y="2044699"/>
                </a:lnTo>
                <a:lnTo>
                  <a:pt x="869312" y="1992787"/>
                </a:lnTo>
                <a:lnTo>
                  <a:pt x="864759" y="1942160"/>
                </a:lnTo>
                <a:lnTo>
                  <a:pt x="860117" y="1892299"/>
                </a:lnTo>
                <a:lnTo>
                  <a:pt x="855616" y="1841499"/>
                </a:lnTo>
                <a:lnTo>
                  <a:pt x="851440" y="1790699"/>
                </a:lnTo>
                <a:lnTo>
                  <a:pt x="847683" y="1739899"/>
                </a:lnTo>
                <a:lnTo>
                  <a:pt x="841187" y="1638299"/>
                </a:lnTo>
                <a:lnTo>
                  <a:pt x="838165" y="1587499"/>
                </a:lnTo>
                <a:lnTo>
                  <a:pt x="835466" y="1549399"/>
                </a:lnTo>
                <a:lnTo>
                  <a:pt x="833187" y="1498599"/>
                </a:lnTo>
                <a:lnTo>
                  <a:pt x="831421" y="1447799"/>
                </a:lnTo>
                <a:lnTo>
                  <a:pt x="829949" y="1422399"/>
                </a:lnTo>
                <a:lnTo>
                  <a:pt x="828879" y="1396999"/>
                </a:lnTo>
                <a:lnTo>
                  <a:pt x="827690" y="1371599"/>
                </a:lnTo>
                <a:lnTo>
                  <a:pt x="825862" y="1346199"/>
                </a:lnTo>
                <a:lnTo>
                  <a:pt x="825477" y="1308099"/>
                </a:lnTo>
                <a:lnTo>
                  <a:pt x="823784" y="1219199"/>
                </a:lnTo>
                <a:lnTo>
                  <a:pt x="823399" y="1181099"/>
                </a:lnTo>
                <a:lnTo>
                  <a:pt x="823399" y="1104899"/>
                </a:lnTo>
                <a:lnTo>
                  <a:pt x="821934" y="1066799"/>
                </a:lnTo>
                <a:lnTo>
                  <a:pt x="821182" y="1015999"/>
                </a:lnTo>
                <a:lnTo>
                  <a:pt x="820980" y="988182"/>
                </a:lnTo>
                <a:lnTo>
                  <a:pt x="820865" y="927099"/>
                </a:lnTo>
                <a:lnTo>
                  <a:pt x="819403" y="888999"/>
                </a:lnTo>
                <a:lnTo>
                  <a:pt x="817402" y="825499"/>
                </a:lnTo>
                <a:lnTo>
                  <a:pt x="815940" y="800099"/>
                </a:lnTo>
                <a:lnTo>
                  <a:pt x="814467" y="761999"/>
                </a:lnTo>
                <a:lnTo>
                  <a:pt x="813398" y="736599"/>
                </a:lnTo>
                <a:lnTo>
                  <a:pt x="812209" y="698499"/>
                </a:lnTo>
                <a:lnTo>
                  <a:pt x="810380" y="673099"/>
                </a:lnTo>
                <a:lnTo>
                  <a:pt x="809124" y="622299"/>
                </a:lnTo>
                <a:lnTo>
                  <a:pt x="808237" y="571499"/>
                </a:lnTo>
                <a:lnTo>
                  <a:pt x="807477" y="507999"/>
                </a:lnTo>
                <a:lnTo>
                  <a:pt x="806606" y="457199"/>
                </a:lnTo>
                <a:lnTo>
                  <a:pt x="805384" y="406399"/>
                </a:lnTo>
                <a:lnTo>
                  <a:pt x="805640" y="355599"/>
                </a:lnTo>
                <a:lnTo>
                  <a:pt x="806251" y="317499"/>
                </a:lnTo>
                <a:lnTo>
                  <a:pt x="806980" y="266699"/>
                </a:lnTo>
                <a:lnTo>
                  <a:pt x="807591" y="215899"/>
                </a:lnTo>
                <a:lnTo>
                  <a:pt x="807847" y="165099"/>
                </a:lnTo>
                <a:lnTo>
                  <a:pt x="813477" y="165099"/>
                </a:lnTo>
                <a:lnTo>
                  <a:pt x="811966" y="215899"/>
                </a:lnTo>
                <a:lnTo>
                  <a:pt x="811049" y="266699"/>
                </a:lnTo>
                <a:lnTo>
                  <a:pt x="810579" y="317499"/>
                </a:lnTo>
                <a:lnTo>
                  <a:pt x="810380" y="406399"/>
                </a:lnTo>
                <a:lnTo>
                  <a:pt x="819710" y="419099"/>
                </a:lnTo>
                <a:lnTo>
                  <a:pt x="810380" y="419099"/>
                </a:lnTo>
                <a:lnTo>
                  <a:pt x="810722" y="469899"/>
                </a:lnTo>
                <a:lnTo>
                  <a:pt x="811628" y="520699"/>
                </a:lnTo>
                <a:lnTo>
                  <a:pt x="812919" y="571499"/>
                </a:lnTo>
                <a:lnTo>
                  <a:pt x="814416" y="622299"/>
                </a:lnTo>
                <a:lnTo>
                  <a:pt x="815940" y="673099"/>
                </a:lnTo>
                <a:lnTo>
                  <a:pt x="816363" y="711199"/>
                </a:lnTo>
                <a:lnTo>
                  <a:pt x="817479" y="736599"/>
                </a:lnTo>
                <a:lnTo>
                  <a:pt x="819057" y="761999"/>
                </a:lnTo>
                <a:lnTo>
                  <a:pt x="820865" y="800099"/>
                </a:lnTo>
                <a:lnTo>
                  <a:pt x="821261" y="825499"/>
                </a:lnTo>
                <a:lnTo>
                  <a:pt x="823003" y="888999"/>
                </a:lnTo>
                <a:lnTo>
                  <a:pt x="823399" y="927099"/>
                </a:lnTo>
                <a:lnTo>
                  <a:pt x="824823" y="977899"/>
                </a:lnTo>
                <a:lnTo>
                  <a:pt x="825554" y="1015999"/>
                </a:lnTo>
                <a:lnTo>
                  <a:pt x="825788" y="1060135"/>
                </a:lnTo>
                <a:lnTo>
                  <a:pt x="825862" y="1181099"/>
                </a:lnTo>
                <a:lnTo>
                  <a:pt x="833305" y="1181099"/>
                </a:lnTo>
                <a:lnTo>
                  <a:pt x="840015" y="1193799"/>
                </a:lnTo>
                <a:lnTo>
                  <a:pt x="828958" y="1193799"/>
                </a:lnTo>
                <a:lnTo>
                  <a:pt x="828997" y="1231899"/>
                </a:lnTo>
                <a:lnTo>
                  <a:pt x="829266" y="1269999"/>
                </a:lnTo>
                <a:lnTo>
                  <a:pt x="829997" y="1308099"/>
                </a:lnTo>
                <a:lnTo>
                  <a:pt x="831421" y="1346199"/>
                </a:lnTo>
                <a:lnTo>
                  <a:pt x="831806" y="1371599"/>
                </a:lnTo>
                <a:lnTo>
                  <a:pt x="833499" y="1422399"/>
                </a:lnTo>
                <a:lnTo>
                  <a:pt x="833884" y="1447799"/>
                </a:lnTo>
                <a:lnTo>
                  <a:pt x="836623" y="1498599"/>
                </a:lnTo>
                <a:lnTo>
                  <a:pt x="839024" y="1549399"/>
                </a:lnTo>
                <a:lnTo>
                  <a:pt x="841357" y="1587499"/>
                </a:lnTo>
                <a:lnTo>
                  <a:pt x="843893" y="1638299"/>
                </a:lnTo>
                <a:lnTo>
                  <a:pt x="846902" y="1689099"/>
                </a:lnTo>
                <a:lnTo>
                  <a:pt x="849365" y="1689099"/>
                </a:lnTo>
                <a:lnTo>
                  <a:pt x="852441" y="1739899"/>
                </a:lnTo>
                <a:lnTo>
                  <a:pt x="855717" y="1790699"/>
                </a:lnTo>
                <a:lnTo>
                  <a:pt x="859256" y="1841499"/>
                </a:lnTo>
                <a:lnTo>
                  <a:pt x="863122" y="1892299"/>
                </a:lnTo>
                <a:lnTo>
                  <a:pt x="867380" y="1943099"/>
                </a:lnTo>
                <a:lnTo>
                  <a:pt x="872391" y="1993899"/>
                </a:lnTo>
                <a:lnTo>
                  <a:pt x="877676" y="2044699"/>
                </a:lnTo>
                <a:lnTo>
                  <a:pt x="883051" y="2095499"/>
                </a:lnTo>
                <a:lnTo>
                  <a:pt x="888336" y="2146299"/>
                </a:lnTo>
                <a:lnTo>
                  <a:pt x="893347" y="2197099"/>
                </a:lnTo>
                <a:lnTo>
                  <a:pt x="895880" y="2197099"/>
                </a:lnTo>
                <a:lnTo>
                  <a:pt x="900668" y="2247899"/>
                </a:lnTo>
                <a:lnTo>
                  <a:pt x="906064" y="2298699"/>
                </a:lnTo>
                <a:lnTo>
                  <a:pt x="911916" y="2349499"/>
                </a:lnTo>
                <a:lnTo>
                  <a:pt x="918072" y="2400299"/>
                </a:lnTo>
                <a:lnTo>
                  <a:pt x="924380" y="2451099"/>
                </a:lnTo>
                <a:lnTo>
                  <a:pt x="930389" y="2501899"/>
                </a:lnTo>
                <a:lnTo>
                  <a:pt x="936652" y="2552699"/>
                </a:lnTo>
                <a:lnTo>
                  <a:pt x="943253" y="2603499"/>
                </a:lnTo>
                <a:lnTo>
                  <a:pt x="950276" y="2641599"/>
                </a:lnTo>
                <a:lnTo>
                  <a:pt x="957806" y="2692399"/>
                </a:lnTo>
                <a:close/>
              </a:path>
              <a:path w="3484879" h="5130800">
                <a:moveTo>
                  <a:pt x="2429172" y="355599"/>
                </a:moveTo>
                <a:lnTo>
                  <a:pt x="2426709" y="355599"/>
                </a:lnTo>
                <a:lnTo>
                  <a:pt x="2430439" y="330199"/>
                </a:lnTo>
                <a:lnTo>
                  <a:pt x="2434168" y="317499"/>
                </a:lnTo>
                <a:lnTo>
                  <a:pt x="2436500" y="292099"/>
                </a:lnTo>
                <a:lnTo>
                  <a:pt x="2442352" y="266699"/>
                </a:lnTo>
                <a:lnTo>
                  <a:pt x="2444724" y="241299"/>
                </a:lnTo>
                <a:lnTo>
                  <a:pt x="2431215" y="228599"/>
                </a:lnTo>
                <a:lnTo>
                  <a:pt x="2417666" y="203199"/>
                </a:lnTo>
                <a:lnTo>
                  <a:pt x="2404012" y="190499"/>
                </a:lnTo>
                <a:lnTo>
                  <a:pt x="2390187" y="165099"/>
                </a:lnTo>
                <a:lnTo>
                  <a:pt x="2433293" y="215899"/>
                </a:lnTo>
                <a:lnTo>
                  <a:pt x="2447187" y="241299"/>
                </a:lnTo>
                <a:lnTo>
                  <a:pt x="2449649" y="241299"/>
                </a:lnTo>
                <a:lnTo>
                  <a:pt x="2457071" y="253999"/>
                </a:lnTo>
                <a:lnTo>
                  <a:pt x="2449649" y="253999"/>
                </a:lnTo>
                <a:lnTo>
                  <a:pt x="2446319" y="266699"/>
                </a:lnTo>
                <a:lnTo>
                  <a:pt x="2443378" y="279399"/>
                </a:lnTo>
                <a:lnTo>
                  <a:pt x="2440318" y="304799"/>
                </a:lnTo>
                <a:lnTo>
                  <a:pt x="2436631" y="317499"/>
                </a:lnTo>
                <a:lnTo>
                  <a:pt x="2434783" y="330199"/>
                </a:lnTo>
                <a:lnTo>
                  <a:pt x="2431058" y="342909"/>
                </a:lnTo>
                <a:lnTo>
                  <a:pt x="2429172" y="355599"/>
                </a:lnTo>
                <a:close/>
              </a:path>
              <a:path w="3484879" h="5130800">
                <a:moveTo>
                  <a:pt x="2653441" y="457199"/>
                </a:moveTo>
                <a:lnTo>
                  <a:pt x="2650978" y="457199"/>
                </a:lnTo>
                <a:lnTo>
                  <a:pt x="2656553" y="431799"/>
                </a:lnTo>
                <a:lnTo>
                  <a:pt x="2666514" y="406399"/>
                </a:lnTo>
                <a:lnTo>
                  <a:pt x="2672089" y="380999"/>
                </a:lnTo>
                <a:lnTo>
                  <a:pt x="2680581" y="342899"/>
                </a:lnTo>
                <a:lnTo>
                  <a:pt x="2687562" y="317499"/>
                </a:lnTo>
                <a:lnTo>
                  <a:pt x="2693157" y="279399"/>
                </a:lnTo>
                <a:lnTo>
                  <a:pt x="2697493" y="253999"/>
                </a:lnTo>
                <a:lnTo>
                  <a:pt x="2678764" y="228599"/>
                </a:lnTo>
                <a:lnTo>
                  <a:pt x="2660610" y="203199"/>
                </a:lnTo>
                <a:lnTo>
                  <a:pt x="2642917" y="177799"/>
                </a:lnTo>
                <a:lnTo>
                  <a:pt x="2625574" y="165099"/>
                </a:lnTo>
                <a:lnTo>
                  <a:pt x="2634419" y="165099"/>
                </a:lnTo>
                <a:lnTo>
                  <a:pt x="2643264" y="177799"/>
                </a:lnTo>
                <a:lnTo>
                  <a:pt x="2679803" y="228599"/>
                </a:lnTo>
                <a:lnTo>
                  <a:pt x="2697493" y="241299"/>
                </a:lnTo>
                <a:lnTo>
                  <a:pt x="2703052" y="241299"/>
                </a:lnTo>
                <a:lnTo>
                  <a:pt x="2712632" y="253999"/>
                </a:lnTo>
                <a:lnTo>
                  <a:pt x="2703052" y="253999"/>
                </a:lnTo>
                <a:lnTo>
                  <a:pt x="2697054" y="292099"/>
                </a:lnTo>
                <a:lnTo>
                  <a:pt x="2690957" y="317499"/>
                </a:lnTo>
                <a:lnTo>
                  <a:pt x="2684398" y="355599"/>
                </a:lnTo>
                <a:lnTo>
                  <a:pt x="2677015" y="380999"/>
                </a:lnTo>
                <a:lnTo>
                  <a:pt x="2674552" y="380999"/>
                </a:lnTo>
                <a:lnTo>
                  <a:pt x="2670046" y="406399"/>
                </a:lnTo>
                <a:lnTo>
                  <a:pt x="2664947" y="419099"/>
                </a:lnTo>
                <a:lnTo>
                  <a:pt x="2659372" y="431799"/>
                </a:lnTo>
                <a:lnTo>
                  <a:pt x="2653441" y="457199"/>
                </a:lnTo>
                <a:close/>
              </a:path>
              <a:path w="3484879" h="5130800">
                <a:moveTo>
                  <a:pt x="1042672" y="190499"/>
                </a:moveTo>
                <a:lnTo>
                  <a:pt x="1035050" y="177799"/>
                </a:lnTo>
                <a:lnTo>
                  <a:pt x="1042672" y="190499"/>
                </a:lnTo>
                <a:close/>
              </a:path>
              <a:path w="3484879" h="5130800">
                <a:moveTo>
                  <a:pt x="1789227" y="241299"/>
                </a:moveTo>
                <a:lnTo>
                  <a:pt x="1766043" y="228599"/>
                </a:lnTo>
                <a:lnTo>
                  <a:pt x="1743091" y="203199"/>
                </a:lnTo>
                <a:lnTo>
                  <a:pt x="1720600" y="190499"/>
                </a:lnTo>
                <a:lnTo>
                  <a:pt x="1698802" y="177799"/>
                </a:lnTo>
                <a:lnTo>
                  <a:pt x="1710220" y="177799"/>
                </a:lnTo>
                <a:lnTo>
                  <a:pt x="1721639" y="190499"/>
                </a:lnTo>
                <a:lnTo>
                  <a:pt x="1766390" y="215899"/>
                </a:lnTo>
                <a:lnTo>
                  <a:pt x="1789227" y="241299"/>
                </a:lnTo>
                <a:close/>
              </a:path>
              <a:path w="3484879" h="5130800">
                <a:moveTo>
                  <a:pt x="2790381" y="190499"/>
                </a:moveTo>
                <a:lnTo>
                  <a:pt x="2782922" y="190499"/>
                </a:lnTo>
                <a:lnTo>
                  <a:pt x="2777362" y="177799"/>
                </a:lnTo>
                <a:lnTo>
                  <a:pt x="2785455" y="177799"/>
                </a:lnTo>
                <a:lnTo>
                  <a:pt x="2790381" y="190499"/>
                </a:lnTo>
                <a:close/>
              </a:path>
              <a:path w="3484879" h="5130800">
                <a:moveTo>
                  <a:pt x="3077209" y="228599"/>
                </a:moveTo>
                <a:lnTo>
                  <a:pt x="3050249" y="215851"/>
                </a:lnTo>
                <a:lnTo>
                  <a:pt x="3024353" y="203199"/>
                </a:lnTo>
                <a:lnTo>
                  <a:pt x="2973765" y="177799"/>
                </a:lnTo>
                <a:lnTo>
                  <a:pt x="2999359" y="190499"/>
                </a:lnTo>
                <a:lnTo>
                  <a:pt x="3051655" y="215899"/>
                </a:lnTo>
                <a:lnTo>
                  <a:pt x="3077209" y="228599"/>
                </a:lnTo>
                <a:close/>
              </a:path>
              <a:path w="3484879" h="5130800">
                <a:moveTo>
                  <a:pt x="237287" y="215899"/>
                </a:moveTo>
                <a:lnTo>
                  <a:pt x="190843" y="190499"/>
                </a:lnTo>
                <a:lnTo>
                  <a:pt x="206324" y="190499"/>
                </a:lnTo>
                <a:lnTo>
                  <a:pt x="237287" y="215899"/>
                </a:lnTo>
                <a:close/>
              </a:path>
              <a:path w="3484879" h="5130800">
                <a:moveTo>
                  <a:pt x="546141" y="203199"/>
                </a:moveTo>
                <a:lnTo>
                  <a:pt x="538809" y="203199"/>
                </a:lnTo>
                <a:lnTo>
                  <a:pt x="534671" y="190499"/>
                </a:lnTo>
                <a:lnTo>
                  <a:pt x="540353" y="190499"/>
                </a:lnTo>
                <a:lnTo>
                  <a:pt x="546141" y="203199"/>
                </a:lnTo>
                <a:close/>
              </a:path>
              <a:path w="3484879" h="5130800">
                <a:moveTo>
                  <a:pt x="1249674" y="203199"/>
                </a:moveTo>
                <a:lnTo>
                  <a:pt x="1241274" y="203199"/>
                </a:lnTo>
                <a:lnTo>
                  <a:pt x="1234148" y="190499"/>
                </a:lnTo>
                <a:lnTo>
                  <a:pt x="1242697" y="190499"/>
                </a:lnTo>
                <a:lnTo>
                  <a:pt x="1249674" y="203199"/>
                </a:lnTo>
                <a:close/>
              </a:path>
              <a:path w="3484879" h="5130800">
                <a:moveTo>
                  <a:pt x="1520343" y="431799"/>
                </a:moveTo>
                <a:lnTo>
                  <a:pt x="1517880" y="431799"/>
                </a:lnTo>
                <a:lnTo>
                  <a:pt x="1526170" y="380999"/>
                </a:lnTo>
                <a:lnTo>
                  <a:pt x="1535112" y="342899"/>
                </a:lnTo>
                <a:lnTo>
                  <a:pt x="1544411" y="304799"/>
                </a:lnTo>
                <a:lnTo>
                  <a:pt x="1553769" y="266699"/>
                </a:lnTo>
                <a:lnTo>
                  <a:pt x="1532376" y="241299"/>
                </a:lnTo>
                <a:lnTo>
                  <a:pt x="1510342" y="228599"/>
                </a:lnTo>
                <a:lnTo>
                  <a:pt x="1488190" y="215899"/>
                </a:lnTo>
                <a:lnTo>
                  <a:pt x="1466440" y="190499"/>
                </a:lnTo>
                <a:lnTo>
                  <a:pt x="1489277" y="203199"/>
                </a:lnTo>
                <a:lnTo>
                  <a:pt x="1511653" y="228599"/>
                </a:lnTo>
                <a:lnTo>
                  <a:pt x="1534028" y="241299"/>
                </a:lnTo>
                <a:lnTo>
                  <a:pt x="1556865" y="253999"/>
                </a:lnTo>
                <a:lnTo>
                  <a:pt x="1559399" y="253999"/>
                </a:lnTo>
                <a:lnTo>
                  <a:pt x="1571010" y="266699"/>
                </a:lnTo>
                <a:lnTo>
                  <a:pt x="1559399" y="266699"/>
                </a:lnTo>
                <a:lnTo>
                  <a:pt x="1548249" y="304799"/>
                </a:lnTo>
                <a:lnTo>
                  <a:pt x="1538022" y="342909"/>
                </a:lnTo>
                <a:lnTo>
                  <a:pt x="1528722" y="393699"/>
                </a:lnTo>
                <a:lnTo>
                  <a:pt x="1520343" y="431799"/>
                </a:lnTo>
                <a:close/>
              </a:path>
              <a:path w="3484879" h="5130800">
                <a:moveTo>
                  <a:pt x="2002941" y="253999"/>
                </a:moveTo>
                <a:lnTo>
                  <a:pt x="1981932" y="241299"/>
                </a:lnTo>
                <a:lnTo>
                  <a:pt x="1960745" y="215899"/>
                </a:lnTo>
                <a:lnTo>
                  <a:pt x="1918074" y="190499"/>
                </a:lnTo>
                <a:lnTo>
                  <a:pt x="1931028" y="190499"/>
                </a:lnTo>
                <a:lnTo>
                  <a:pt x="1941518" y="203199"/>
                </a:lnTo>
                <a:lnTo>
                  <a:pt x="1961977" y="215899"/>
                </a:lnTo>
                <a:lnTo>
                  <a:pt x="1982317" y="228599"/>
                </a:lnTo>
                <a:lnTo>
                  <a:pt x="2002941" y="253999"/>
                </a:lnTo>
                <a:close/>
              </a:path>
              <a:path w="3484879" h="5130800">
                <a:moveTo>
                  <a:pt x="2136151" y="228599"/>
                </a:moveTo>
                <a:lnTo>
                  <a:pt x="2117752" y="215899"/>
                </a:lnTo>
                <a:lnTo>
                  <a:pt x="2098996" y="190499"/>
                </a:lnTo>
                <a:lnTo>
                  <a:pt x="2117752" y="203199"/>
                </a:lnTo>
                <a:lnTo>
                  <a:pt x="2136151" y="228599"/>
                </a:lnTo>
                <a:close/>
              </a:path>
              <a:path w="3484879" h="5130800">
                <a:moveTo>
                  <a:pt x="2527056" y="203199"/>
                </a:moveTo>
                <a:lnTo>
                  <a:pt x="2523313" y="203199"/>
                </a:lnTo>
                <a:lnTo>
                  <a:pt x="2519272" y="190499"/>
                </a:lnTo>
                <a:lnTo>
                  <a:pt x="2522131" y="190499"/>
                </a:lnTo>
                <a:lnTo>
                  <a:pt x="2527056" y="203199"/>
                </a:lnTo>
                <a:close/>
              </a:path>
              <a:path w="3484879" h="5130800">
                <a:moveTo>
                  <a:pt x="3084668" y="355599"/>
                </a:moveTo>
                <a:lnTo>
                  <a:pt x="3082205" y="355599"/>
                </a:lnTo>
                <a:lnTo>
                  <a:pt x="3082127" y="330199"/>
                </a:lnTo>
                <a:lnTo>
                  <a:pt x="3081581" y="292099"/>
                </a:lnTo>
                <a:lnTo>
                  <a:pt x="3080098" y="266699"/>
                </a:lnTo>
                <a:lnTo>
                  <a:pt x="3077209" y="228599"/>
                </a:lnTo>
                <a:lnTo>
                  <a:pt x="3075295" y="215851"/>
                </a:lnTo>
                <a:lnTo>
                  <a:pt x="3073506" y="203199"/>
                </a:lnTo>
                <a:lnTo>
                  <a:pt x="3072172" y="190499"/>
                </a:lnTo>
                <a:lnTo>
                  <a:pt x="3076566" y="190499"/>
                </a:lnTo>
                <a:lnTo>
                  <a:pt x="3078168" y="203199"/>
                </a:lnTo>
                <a:lnTo>
                  <a:pt x="3079308" y="215899"/>
                </a:lnTo>
                <a:lnTo>
                  <a:pt x="3079742" y="228599"/>
                </a:lnTo>
                <a:lnTo>
                  <a:pt x="3082937" y="266699"/>
                </a:lnTo>
                <a:lnTo>
                  <a:pt x="3084976" y="292099"/>
                </a:lnTo>
                <a:lnTo>
                  <a:pt x="3085630" y="330199"/>
                </a:lnTo>
                <a:lnTo>
                  <a:pt x="3084668" y="355599"/>
                </a:lnTo>
                <a:close/>
              </a:path>
              <a:path w="3484879" h="5130800">
                <a:moveTo>
                  <a:pt x="557611" y="215899"/>
                </a:moveTo>
                <a:lnTo>
                  <a:pt x="549198" y="215899"/>
                </a:lnTo>
                <a:lnTo>
                  <a:pt x="543713" y="203199"/>
                </a:lnTo>
                <a:lnTo>
                  <a:pt x="551929" y="203199"/>
                </a:lnTo>
                <a:lnTo>
                  <a:pt x="557611" y="215899"/>
                </a:lnTo>
                <a:close/>
              </a:path>
              <a:path w="3484879" h="5130800">
                <a:moveTo>
                  <a:pt x="1058257" y="215899"/>
                </a:moveTo>
                <a:lnTo>
                  <a:pt x="1053227" y="215899"/>
                </a:lnTo>
                <a:lnTo>
                  <a:pt x="1050764" y="203199"/>
                </a:lnTo>
                <a:lnTo>
                  <a:pt x="1053614" y="203199"/>
                </a:lnTo>
                <a:lnTo>
                  <a:pt x="1058257" y="215899"/>
                </a:lnTo>
                <a:close/>
              </a:path>
              <a:path w="3484879" h="5130800">
                <a:moveTo>
                  <a:pt x="1265111" y="215899"/>
                </a:moveTo>
                <a:lnTo>
                  <a:pt x="1255128" y="215899"/>
                </a:lnTo>
                <a:lnTo>
                  <a:pt x="1248135" y="203199"/>
                </a:lnTo>
                <a:lnTo>
                  <a:pt x="1257244" y="203199"/>
                </a:lnTo>
                <a:lnTo>
                  <a:pt x="1265111" y="215899"/>
                </a:lnTo>
                <a:close/>
              </a:path>
              <a:path w="3484879" h="5130800">
                <a:moveTo>
                  <a:pt x="2331797" y="215899"/>
                </a:moveTo>
                <a:lnTo>
                  <a:pt x="2318339" y="203199"/>
                </a:lnTo>
                <a:lnTo>
                  <a:pt x="2325068" y="203199"/>
                </a:lnTo>
                <a:lnTo>
                  <a:pt x="2331797" y="215899"/>
                </a:lnTo>
                <a:close/>
              </a:path>
              <a:path w="3484879" h="5130800">
                <a:moveTo>
                  <a:pt x="2812757" y="215851"/>
                </a:moveTo>
                <a:lnTo>
                  <a:pt x="2792844" y="203199"/>
                </a:lnTo>
                <a:lnTo>
                  <a:pt x="2802819" y="203199"/>
                </a:lnTo>
                <a:lnTo>
                  <a:pt x="2812757" y="215851"/>
                </a:lnTo>
                <a:close/>
              </a:path>
              <a:path w="3484879" h="5130800">
                <a:moveTo>
                  <a:pt x="2834077" y="228983"/>
                </a:moveTo>
                <a:lnTo>
                  <a:pt x="2812795" y="215899"/>
                </a:lnTo>
                <a:lnTo>
                  <a:pt x="2833747" y="228599"/>
                </a:lnTo>
                <a:lnTo>
                  <a:pt x="2834077" y="228983"/>
                </a:lnTo>
                <a:close/>
              </a:path>
              <a:path w="3484879" h="5130800">
                <a:moveTo>
                  <a:pt x="570630" y="228599"/>
                </a:moveTo>
                <a:lnTo>
                  <a:pt x="565317" y="228599"/>
                </a:lnTo>
                <a:lnTo>
                  <a:pt x="560376" y="215899"/>
                </a:lnTo>
                <a:lnTo>
                  <a:pt x="562537" y="215899"/>
                </a:lnTo>
                <a:lnTo>
                  <a:pt x="570630" y="228599"/>
                </a:lnTo>
                <a:close/>
              </a:path>
              <a:path w="3484879" h="5130800">
                <a:moveTo>
                  <a:pt x="1076731" y="241299"/>
                </a:moveTo>
                <a:lnTo>
                  <a:pt x="1072274" y="241299"/>
                </a:lnTo>
                <a:lnTo>
                  <a:pt x="1062649" y="228599"/>
                </a:lnTo>
                <a:lnTo>
                  <a:pt x="1058153" y="215899"/>
                </a:lnTo>
                <a:lnTo>
                  <a:pt x="1066246" y="215899"/>
                </a:lnTo>
                <a:lnTo>
                  <a:pt x="1071172" y="228599"/>
                </a:lnTo>
                <a:lnTo>
                  <a:pt x="1076731" y="241299"/>
                </a:lnTo>
                <a:close/>
              </a:path>
              <a:path w="3484879" h="5130800">
                <a:moveTo>
                  <a:pt x="1272500" y="228599"/>
                </a:moveTo>
                <a:lnTo>
                  <a:pt x="1265111" y="228599"/>
                </a:lnTo>
                <a:lnTo>
                  <a:pt x="1262648" y="215899"/>
                </a:lnTo>
                <a:lnTo>
                  <a:pt x="1267574" y="215899"/>
                </a:lnTo>
                <a:lnTo>
                  <a:pt x="1272500" y="228599"/>
                </a:lnTo>
                <a:close/>
              </a:path>
              <a:path w="3484879" h="5130800">
                <a:moveTo>
                  <a:pt x="2573851" y="406399"/>
                </a:moveTo>
                <a:lnTo>
                  <a:pt x="2568575" y="406399"/>
                </a:lnTo>
                <a:lnTo>
                  <a:pt x="2572795" y="393699"/>
                </a:lnTo>
                <a:lnTo>
                  <a:pt x="2582370" y="368299"/>
                </a:lnTo>
                <a:lnTo>
                  <a:pt x="2586589" y="355599"/>
                </a:lnTo>
                <a:lnTo>
                  <a:pt x="2588921" y="342899"/>
                </a:lnTo>
                <a:lnTo>
                  <a:pt x="2594744" y="317499"/>
                </a:lnTo>
                <a:lnTo>
                  <a:pt x="2597075" y="304799"/>
                </a:lnTo>
                <a:lnTo>
                  <a:pt x="2580959" y="279399"/>
                </a:lnTo>
                <a:lnTo>
                  <a:pt x="2564256" y="253999"/>
                </a:lnTo>
                <a:lnTo>
                  <a:pt x="2547091" y="228599"/>
                </a:lnTo>
                <a:lnTo>
                  <a:pt x="2529590" y="215899"/>
                </a:lnTo>
                <a:lnTo>
                  <a:pt x="2541081" y="215899"/>
                </a:lnTo>
                <a:lnTo>
                  <a:pt x="2549476" y="228599"/>
                </a:lnTo>
                <a:lnTo>
                  <a:pt x="2565883" y="253999"/>
                </a:lnTo>
                <a:lnTo>
                  <a:pt x="2582422" y="266699"/>
                </a:lnTo>
                <a:lnTo>
                  <a:pt x="2599608" y="292099"/>
                </a:lnTo>
                <a:lnTo>
                  <a:pt x="2602071" y="292099"/>
                </a:lnTo>
                <a:lnTo>
                  <a:pt x="2610841" y="304799"/>
                </a:lnTo>
                <a:lnTo>
                  <a:pt x="2602071" y="304799"/>
                </a:lnTo>
                <a:lnTo>
                  <a:pt x="2598711" y="317499"/>
                </a:lnTo>
                <a:lnTo>
                  <a:pt x="2595773" y="330199"/>
                </a:lnTo>
                <a:lnTo>
                  <a:pt x="2592727" y="342909"/>
                </a:lnTo>
                <a:lnTo>
                  <a:pt x="2589053" y="355599"/>
                </a:lnTo>
                <a:lnTo>
                  <a:pt x="2585269" y="368299"/>
                </a:lnTo>
                <a:lnTo>
                  <a:pt x="2581215" y="380999"/>
                </a:lnTo>
                <a:lnTo>
                  <a:pt x="2576594" y="393699"/>
                </a:lnTo>
                <a:lnTo>
                  <a:pt x="2573851" y="406399"/>
                </a:lnTo>
                <a:close/>
              </a:path>
              <a:path w="3484879" h="5130800">
                <a:moveTo>
                  <a:pt x="2364783" y="495299"/>
                </a:moveTo>
                <a:lnTo>
                  <a:pt x="2359224" y="495299"/>
                </a:lnTo>
                <a:lnTo>
                  <a:pt x="2359272" y="431799"/>
                </a:lnTo>
                <a:lnTo>
                  <a:pt x="2359611" y="419099"/>
                </a:lnTo>
                <a:lnTo>
                  <a:pt x="2360530" y="406399"/>
                </a:lnTo>
                <a:lnTo>
                  <a:pt x="2362320" y="393699"/>
                </a:lnTo>
                <a:lnTo>
                  <a:pt x="2364206" y="355599"/>
                </a:lnTo>
                <a:lnTo>
                  <a:pt x="2366323" y="330199"/>
                </a:lnTo>
                <a:lnTo>
                  <a:pt x="2368901" y="304799"/>
                </a:lnTo>
                <a:lnTo>
                  <a:pt x="2372172" y="279399"/>
                </a:lnTo>
                <a:lnTo>
                  <a:pt x="2345256" y="241299"/>
                </a:lnTo>
                <a:lnTo>
                  <a:pt x="2331797" y="215899"/>
                </a:lnTo>
                <a:lnTo>
                  <a:pt x="2345256" y="228599"/>
                </a:lnTo>
                <a:lnTo>
                  <a:pt x="2358714" y="253999"/>
                </a:lnTo>
                <a:lnTo>
                  <a:pt x="2372172" y="266699"/>
                </a:lnTo>
                <a:lnTo>
                  <a:pt x="2376524" y="266699"/>
                </a:lnTo>
                <a:lnTo>
                  <a:pt x="2374705" y="279399"/>
                </a:lnTo>
                <a:lnTo>
                  <a:pt x="2371394" y="317499"/>
                </a:lnTo>
                <a:lnTo>
                  <a:pt x="2368794" y="342909"/>
                </a:lnTo>
                <a:lnTo>
                  <a:pt x="2366670" y="368299"/>
                </a:lnTo>
                <a:lnTo>
                  <a:pt x="2364783" y="393699"/>
                </a:lnTo>
                <a:lnTo>
                  <a:pt x="2375961" y="406399"/>
                </a:lnTo>
                <a:lnTo>
                  <a:pt x="2364783" y="406399"/>
                </a:lnTo>
                <a:lnTo>
                  <a:pt x="2364783" y="495299"/>
                </a:lnTo>
                <a:close/>
              </a:path>
              <a:path w="3484879" h="5130800">
                <a:moveTo>
                  <a:pt x="893347" y="241299"/>
                </a:moveTo>
                <a:lnTo>
                  <a:pt x="885481" y="241299"/>
                </a:lnTo>
                <a:lnTo>
                  <a:pt x="877654" y="228599"/>
                </a:lnTo>
                <a:lnTo>
                  <a:pt x="885481" y="228599"/>
                </a:lnTo>
                <a:lnTo>
                  <a:pt x="893347" y="241299"/>
                </a:lnTo>
                <a:close/>
              </a:path>
              <a:path w="3484879" h="5130800">
                <a:moveTo>
                  <a:pt x="3157669" y="253999"/>
                </a:moveTo>
                <a:lnTo>
                  <a:pt x="3132151" y="253999"/>
                </a:lnTo>
                <a:lnTo>
                  <a:pt x="3079742" y="228599"/>
                </a:lnTo>
                <a:lnTo>
                  <a:pt x="3106257" y="228599"/>
                </a:lnTo>
                <a:lnTo>
                  <a:pt x="3157669" y="253999"/>
                </a:lnTo>
                <a:close/>
              </a:path>
              <a:path w="3484879" h="5130800">
                <a:moveTo>
                  <a:pt x="2870321" y="393699"/>
                </a:moveTo>
                <a:lnTo>
                  <a:pt x="2867858" y="393699"/>
                </a:lnTo>
                <a:lnTo>
                  <a:pt x="2871842" y="355599"/>
                </a:lnTo>
                <a:lnTo>
                  <a:pt x="2875186" y="330199"/>
                </a:lnTo>
                <a:lnTo>
                  <a:pt x="2877487" y="292099"/>
                </a:lnTo>
                <a:lnTo>
                  <a:pt x="2878344" y="266699"/>
                </a:lnTo>
                <a:lnTo>
                  <a:pt x="2855583" y="253999"/>
                </a:lnTo>
                <a:lnTo>
                  <a:pt x="2834077" y="228983"/>
                </a:lnTo>
                <a:lnTo>
                  <a:pt x="2875881" y="253999"/>
                </a:lnTo>
                <a:lnTo>
                  <a:pt x="2880877" y="253999"/>
                </a:lnTo>
                <a:lnTo>
                  <a:pt x="2892680" y="266699"/>
                </a:lnTo>
                <a:lnTo>
                  <a:pt x="2880877" y="266699"/>
                </a:lnTo>
                <a:lnTo>
                  <a:pt x="2880009" y="292099"/>
                </a:lnTo>
                <a:lnTo>
                  <a:pt x="2877684" y="330199"/>
                </a:lnTo>
                <a:lnTo>
                  <a:pt x="2874316" y="368299"/>
                </a:lnTo>
                <a:lnTo>
                  <a:pt x="2870321" y="393699"/>
                </a:lnTo>
                <a:close/>
              </a:path>
              <a:path w="3484879" h="5130800">
                <a:moveTo>
                  <a:pt x="283731" y="253999"/>
                </a:moveTo>
                <a:lnTo>
                  <a:pt x="273910" y="253999"/>
                </a:lnTo>
                <a:lnTo>
                  <a:pt x="263218" y="241299"/>
                </a:lnTo>
                <a:lnTo>
                  <a:pt x="273910" y="241299"/>
                </a:lnTo>
                <a:lnTo>
                  <a:pt x="283731" y="253999"/>
                </a:lnTo>
                <a:close/>
              </a:path>
              <a:path w="3484879" h="5130800">
                <a:moveTo>
                  <a:pt x="624533" y="266699"/>
                </a:moveTo>
                <a:lnTo>
                  <a:pt x="612930" y="266699"/>
                </a:lnTo>
                <a:lnTo>
                  <a:pt x="601637" y="253999"/>
                </a:lnTo>
                <a:lnTo>
                  <a:pt x="590937" y="241299"/>
                </a:lnTo>
                <a:lnTo>
                  <a:pt x="592243" y="241299"/>
                </a:lnTo>
                <a:lnTo>
                  <a:pt x="602798" y="253999"/>
                </a:lnTo>
                <a:lnTo>
                  <a:pt x="613365" y="253999"/>
                </a:lnTo>
                <a:lnTo>
                  <a:pt x="624533" y="266699"/>
                </a:lnTo>
                <a:close/>
              </a:path>
              <a:path w="3484879" h="5130800">
                <a:moveTo>
                  <a:pt x="1314018" y="482599"/>
                </a:moveTo>
                <a:lnTo>
                  <a:pt x="1311556" y="482599"/>
                </a:lnTo>
                <a:lnTo>
                  <a:pt x="1315853" y="431799"/>
                </a:lnTo>
                <a:lnTo>
                  <a:pt x="1321179" y="380999"/>
                </a:lnTo>
                <a:lnTo>
                  <a:pt x="1327428" y="342899"/>
                </a:lnTo>
                <a:lnTo>
                  <a:pt x="1334496" y="292099"/>
                </a:lnTo>
                <a:lnTo>
                  <a:pt x="1319573" y="279399"/>
                </a:lnTo>
                <a:lnTo>
                  <a:pt x="1305363" y="266699"/>
                </a:lnTo>
                <a:lnTo>
                  <a:pt x="1291628" y="253999"/>
                </a:lnTo>
                <a:lnTo>
                  <a:pt x="1278130" y="241299"/>
                </a:lnTo>
                <a:lnTo>
                  <a:pt x="1291984" y="241299"/>
                </a:lnTo>
                <a:lnTo>
                  <a:pt x="1306313" y="266699"/>
                </a:lnTo>
                <a:lnTo>
                  <a:pt x="1320642" y="279399"/>
                </a:lnTo>
                <a:lnTo>
                  <a:pt x="1339044" y="279399"/>
                </a:lnTo>
                <a:lnTo>
                  <a:pt x="1336959" y="292099"/>
                </a:lnTo>
                <a:lnTo>
                  <a:pt x="1329890" y="342909"/>
                </a:lnTo>
                <a:lnTo>
                  <a:pt x="1323642" y="393699"/>
                </a:lnTo>
                <a:lnTo>
                  <a:pt x="1318315" y="431799"/>
                </a:lnTo>
                <a:lnTo>
                  <a:pt x="1314018" y="482599"/>
                </a:lnTo>
                <a:close/>
              </a:path>
              <a:path w="3484879" h="5130800">
                <a:moveTo>
                  <a:pt x="1820447" y="266699"/>
                </a:moveTo>
                <a:lnTo>
                  <a:pt x="1818369" y="266699"/>
                </a:lnTo>
                <a:lnTo>
                  <a:pt x="1809670" y="253999"/>
                </a:lnTo>
                <a:lnTo>
                  <a:pt x="1800970" y="253999"/>
                </a:lnTo>
                <a:lnTo>
                  <a:pt x="1791690" y="241299"/>
                </a:lnTo>
                <a:lnTo>
                  <a:pt x="1801355" y="241299"/>
                </a:lnTo>
                <a:lnTo>
                  <a:pt x="1820447" y="266699"/>
                </a:lnTo>
                <a:close/>
              </a:path>
              <a:path w="3484879" h="5130800">
                <a:moveTo>
                  <a:pt x="2281984" y="279399"/>
                </a:moveTo>
                <a:lnTo>
                  <a:pt x="2266466" y="266699"/>
                </a:lnTo>
                <a:lnTo>
                  <a:pt x="2250784" y="241299"/>
                </a:lnTo>
                <a:lnTo>
                  <a:pt x="2266466" y="253999"/>
                </a:lnTo>
                <a:lnTo>
                  <a:pt x="2281984" y="279399"/>
                </a:lnTo>
                <a:close/>
              </a:path>
              <a:path w="3484879" h="5130800">
                <a:moveTo>
                  <a:pt x="2508551" y="317499"/>
                </a:moveTo>
                <a:lnTo>
                  <a:pt x="2504186" y="317499"/>
                </a:lnTo>
                <a:lnTo>
                  <a:pt x="2507902" y="304799"/>
                </a:lnTo>
                <a:lnTo>
                  <a:pt x="2511690" y="279399"/>
                </a:lnTo>
                <a:lnTo>
                  <a:pt x="2515596" y="266699"/>
                </a:lnTo>
                <a:lnTo>
                  <a:pt x="2519668" y="241299"/>
                </a:lnTo>
                <a:lnTo>
                  <a:pt x="2522131" y="241299"/>
                </a:lnTo>
                <a:lnTo>
                  <a:pt x="2518326" y="266699"/>
                </a:lnTo>
                <a:lnTo>
                  <a:pt x="2514390" y="292099"/>
                </a:lnTo>
                <a:lnTo>
                  <a:pt x="2510454" y="304799"/>
                </a:lnTo>
                <a:lnTo>
                  <a:pt x="2508551" y="317499"/>
                </a:lnTo>
                <a:close/>
              </a:path>
              <a:path w="3484879" h="5130800">
                <a:moveTo>
                  <a:pt x="921846" y="279399"/>
                </a:moveTo>
                <a:lnTo>
                  <a:pt x="915918" y="279399"/>
                </a:lnTo>
                <a:lnTo>
                  <a:pt x="904272" y="253999"/>
                </a:lnTo>
                <a:lnTo>
                  <a:pt x="906177" y="253999"/>
                </a:lnTo>
                <a:lnTo>
                  <a:pt x="921846" y="279399"/>
                </a:lnTo>
                <a:close/>
              </a:path>
              <a:path w="3484879" h="5130800">
                <a:moveTo>
                  <a:pt x="2016038" y="266699"/>
                </a:moveTo>
                <a:lnTo>
                  <a:pt x="2011033" y="266699"/>
                </a:lnTo>
                <a:lnTo>
                  <a:pt x="2006037" y="253999"/>
                </a:lnTo>
                <a:lnTo>
                  <a:pt x="2011246" y="253999"/>
                </a:lnTo>
                <a:lnTo>
                  <a:pt x="2016038" y="266699"/>
                </a:lnTo>
                <a:close/>
              </a:path>
              <a:path w="3484879" h="5130800">
                <a:moveTo>
                  <a:pt x="2176403" y="393699"/>
                </a:moveTo>
                <a:lnTo>
                  <a:pt x="2170844" y="393699"/>
                </a:lnTo>
                <a:lnTo>
                  <a:pt x="2172267" y="368299"/>
                </a:lnTo>
                <a:lnTo>
                  <a:pt x="2172999" y="342899"/>
                </a:lnTo>
                <a:lnTo>
                  <a:pt x="2173268" y="317499"/>
                </a:lnTo>
                <a:lnTo>
                  <a:pt x="2173306" y="279399"/>
                </a:lnTo>
                <a:lnTo>
                  <a:pt x="2154551" y="253999"/>
                </a:lnTo>
                <a:lnTo>
                  <a:pt x="2173306" y="266699"/>
                </a:lnTo>
                <a:lnTo>
                  <a:pt x="2178936" y="266699"/>
                </a:lnTo>
                <a:lnTo>
                  <a:pt x="2187911" y="279399"/>
                </a:lnTo>
                <a:lnTo>
                  <a:pt x="2178936" y="279399"/>
                </a:lnTo>
                <a:lnTo>
                  <a:pt x="2176403" y="292099"/>
                </a:lnTo>
                <a:lnTo>
                  <a:pt x="2176403" y="393699"/>
                </a:lnTo>
                <a:close/>
              </a:path>
              <a:path w="3484879" h="5130800">
                <a:moveTo>
                  <a:pt x="2460539" y="533399"/>
                </a:moveTo>
                <a:lnTo>
                  <a:pt x="2455209" y="533399"/>
                </a:lnTo>
                <a:lnTo>
                  <a:pt x="2478149" y="431799"/>
                </a:lnTo>
                <a:lnTo>
                  <a:pt x="2484078" y="406399"/>
                </a:lnTo>
                <a:lnTo>
                  <a:pt x="2495724" y="355599"/>
                </a:lnTo>
                <a:lnTo>
                  <a:pt x="2501653" y="330199"/>
                </a:lnTo>
                <a:lnTo>
                  <a:pt x="2495212" y="317499"/>
                </a:lnTo>
                <a:lnTo>
                  <a:pt x="2488124" y="304799"/>
                </a:lnTo>
                <a:lnTo>
                  <a:pt x="2480694" y="292099"/>
                </a:lnTo>
                <a:lnTo>
                  <a:pt x="2473223" y="292099"/>
                </a:lnTo>
                <a:lnTo>
                  <a:pt x="2467254" y="279399"/>
                </a:lnTo>
                <a:lnTo>
                  <a:pt x="2455579" y="266699"/>
                </a:lnTo>
                <a:lnTo>
                  <a:pt x="2449649" y="253999"/>
                </a:lnTo>
                <a:lnTo>
                  <a:pt x="2457071" y="253999"/>
                </a:lnTo>
                <a:lnTo>
                  <a:pt x="2470728" y="279399"/>
                </a:lnTo>
                <a:lnTo>
                  <a:pt x="2478149" y="279399"/>
                </a:lnTo>
                <a:lnTo>
                  <a:pt x="2484118" y="292099"/>
                </a:lnTo>
                <a:lnTo>
                  <a:pt x="2490218" y="304799"/>
                </a:lnTo>
                <a:lnTo>
                  <a:pt x="2496793" y="317499"/>
                </a:lnTo>
                <a:lnTo>
                  <a:pt x="2508551" y="317499"/>
                </a:lnTo>
                <a:lnTo>
                  <a:pt x="2506649" y="330199"/>
                </a:lnTo>
                <a:lnTo>
                  <a:pt x="2504186" y="330199"/>
                </a:lnTo>
                <a:lnTo>
                  <a:pt x="2498573" y="355599"/>
                </a:lnTo>
                <a:lnTo>
                  <a:pt x="2493323" y="380999"/>
                </a:lnTo>
                <a:lnTo>
                  <a:pt x="2487611" y="406399"/>
                </a:lnTo>
                <a:lnTo>
                  <a:pt x="2480612" y="431799"/>
                </a:lnTo>
                <a:lnTo>
                  <a:pt x="2487377" y="444499"/>
                </a:lnTo>
                <a:lnTo>
                  <a:pt x="2480612" y="444499"/>
                </a:lnTo>
                <a:lnTo>
                  <a:pt x="2460539" y="533399"/>
                </a:lnTo>
                <a:close/>
              </a:path>
              <a:path w="3484879" h="5130800">
                <a:moveTo>
                  <a:pt x="2780459" y="330199"/>
                </a:moveTo>
                <a:lnTo>
                  <a:pt x="2760635" y="317499"/>
                </a:lnTo>
                <a:lnTo>
                  <a:pt x="2740621" y="292099"/>
                </a:lnTo>
                <a:lnTo>
                  <a:pt x="2721173" y="279399"/>
                </a:lnTo>
                <a:lnTo>
                  <a:pt x="2703052" y="253999"/>
                </a:lnTo>
                <a:lnTo>
                  <a:pt x="2712632" y="253999"/>
                </a:lnTo>
                <a:lnTo>
                  <a:pt x="2722212" y="266699"/>
                </a:lnTo>
                <a:lnTo>
                  <a:pt x="2741544" y="292099"/>
                </a:lnTo>
                <a:lnTo>
                  <a:pt x="2760982" y="304799"/>
                </a:lnTo>
                <a:lnTo>
                  <a:pt x="2780459" y="330199"/>
                </a:lnTo>
                <a:close/>
              </a:path>
              <a:path w="3484879" h="5130800">
                <a:moveTo>
                  <a:pt x="3183186" y="266699"/>
                </a:moveTo>
                <a:lnTo>
                  <a:pt x="3157669" y="253999"/>
                </a:lnTo>
                <a:lnTo>
                  <a:pt x="3183186" y="266699"/>
                </a:lnTo>
                <a:close/>
              </a:path>
              <a:path w="3484879" h="5130800">
                <a:moveTo>
                  <a:pt x="1582621" y="279399"/>
                </a:moveTo>
                <a:lnTo>
                  <a:pt x="1559399" y="266699"/>
                </a:lnTo>
                <a:lnTo>
                  <a:pt x="1571010" y="266699"/>
                </a:lnTo>
                <a:lnTo>
                  <a:pt x="1582621" y="279399"/>
                </a:lnTo>
                <a:close/>
              </a:path>
              <a:path w="3484879" h="5130800">
                <a:moveTo>
                  <a:pt x="1859843" y="444499"/>
                </a:moveTo>
                <a:lnTo>
                  <a:pt x="1857073" y="444499"/>
                </a:lnTo>
                <a:lnTo>
                  <a:pt x="1858189" y="431799"/>
                </a:lnTo>
                <a:lnTo>
                  <a:pt x="1858612" y="419099"/>
                </a:lnTo>
                <a:lnTo>
                  <a:pt x="1865995" y="393699"/>
                </a:lnTo>
                <a:lnTo>
                  <a:pt x="1872554" y="368299"/>
                </a:lnTo>
                <a:lnTo>
                  <a:pt x="1878651" y="342899"/>
                </a:lnTo>
                <a:lnTo>
                  <a:pt x="1884649" y="317499"/>
                </a:lnTo>
                <a:lnTo>
                  <a:pt x="1870666" y="304799"/>
                </a:lnTo>
                <a:lnTo>
                  <a:pt x="1841592" y="279399"/>
                </a:lnTo>
                <a:lnTo>
                  <a:pt x="1827649" y="266699"/>
                </a:lnTo>
                <a:lnTo>
                  <a:pt x="1830112" y="266699"/>
                </a:lnTo>
                <a:lnTo>
                  <a:pt x="1843709" y="279399"/>
                </a:lnTo>
                <a:lnTo>
                  <a:pt x="1857662" y="292099"/>
                </a:lnTo>
                <a:lnTo>
                  <a:pt x="1872090" y="304799"/>
                </a:lnTo>
                <a:lnTo>
                  <a:pt x="1891574" y="304799"/>
                </a:lnTo>
                <a:lnTo>
                  <a:pt x="1889575" y="317499"/>
                </a:lnTo>
                <a:lnTo>
                  <a:pt x="1887112" y="317499"/>
                </a:lnTo>
                <a:lnTo>
                  <a:pt x="1863538" y="419099"/>
                </a:lnTo>
                <a:lnTo>
                  <a:pt x="1859843" y="444499"/>
                </a:lnTo>
                <a:close/>
              </a:path>
              <a:path w="3484879" h="5130800">
                <a:moveTo>
                  <a:pt x="2076572" y="444499"/>
                </a:moveTo>
                <a:lnTo>
                  <a:pt x="2072959" y="444499"/>
                </a:lnTo>
                <a:lnTo>
                  <a:pt x="2075212" y="419099"/>
                </a:lnTo>
                <a:lnTo>
                  <a:pt x="2077999" y="393699"/>
                </a:lnTo>
                <a:lnTo>
                  <a:pt x="2080905" y="355599"/>
                </a:lnTo>
                <a:lnTo>
                  <a:pt x="2083514" y="330199"/>
                </a:lnTo>
                <a:lnTo>
                  <a:pt x="2067841" y="317499"/>
                </a:lnTo>
                <a:lnTo>
                  <a:pt x="2052596" y="304799"/>
                </a:lnTo>
                <a:lnTo>
                  <a:pt x="2037944" y="292099"/>
                </a:lnTo>
                <a:lnTo>
                  <a:pt x="2024052" y="279399"/>
                </a:lnTo>
                <a:lnTo>
                  <a:pt x="2018422" y="266699"/>
                </a:lnTo>
                <a:lnTo>
                  <a:pt x="2026515" y="266699"/>
                </a:lnTo>
                <a:lnTo>
                  <a:pt x="2054777" y="292099"/>
                </a:lnTo>
                <a:lnTo>
                  <a:pt x="2069294" y="304799"/>
                </a:lnTo>
                <a:lnTo>
                  <a:pt x="2083514" y="317499"/>
                </a:lnTo>
                <a:lnTo>
                  <a:pt x="2089350" y="317499"/>
                </a:lnTo>
                <a:lnTo>
                  <a:pt x="2088440" y="330199"/>
                </a:lnTo>
                <a:lnTo>
                  <a:pt x="2085031" y="355599"/>
                </a:lnTo>
                <a:lnTo>
                  <a:pt x="2081958" y="393699"/>
                </a:lnTo>
                <a:lnTo>
                  <a:pt x="2078871" y="419099"/>
                </a:lnTo>
                <a:lnTo>
                  <a:pt x="2076572" y="444499"/>
                </a:lnTo>
                <a:close/>
              </a:path>
              <a:path w="3484879" h="5130800">
                <a:moveTo>
                  <a:pt x="2904484" y="279399"/>
                </a:moveTo>
                <a:lnTo>
                  <a:pt x="2880877" y="266699"/>
                </a:lnTo>
                <a:lnTo>
                  <a:pt x="2892680" y="266699"/>
                </a:lnTo>
                <a:lnTo>
                  <a:pt x="2904484" y="279399"/>
                </a:lnTo>
                <a:close/>
              </a:path>
              <a:path w="3484879" h="5130800">
                <a:moveTo>
                  <a:pt x="2214834" y="317499"/>
                </a:moveTo>
                <a:lnTo>
                  <a:pt x="2196585" y="304799"/>
                </a:lnTo>
                <a:lnTo>
                  <a:pt x="2178936" y="279399"/>
                </a:lnTo>
                <a:lnTo>
                  <a:pt x="2187911" y="279399"/>
                </a:lnTo>
                <a:lnTo>
                  <a:pt x="2214834" y="317499"/>
                </a:lnTo>
                <a:close/>
              </a:path>
              <a:path w="3484879" h="5130800">
                <a:moveTo>
                  <a:pt x="2413100" y="457199"/>
                </a:moveTo>
                <a:lnTo>
                  <a:pt x="2405668" y="457199"/>
                </a:lnTo>
                <a:lnTo>
                  <a:pt x="2410135" y="431799"/>
                </a:lnTo>
                <a:lnTo>
                  <a:pt x="2419780" y="380999"/>
                </a:lnTo>
                <a:lnTo>
                  <a:pt x="2424246" y="355599"/>
                </a:lnTo>
                <a:lnTo>
                  <a:pt x="2412587" y="342899"/>
                </a:lnTo>
                <a:lnTo>
                  <a:pt x="2400637" y="317499"/>
                </a:lnTo>
                <a:lnTo>
                  <a:pt x="2388107" y="304799"/>
                </a:lnTo>
                <a:lnTo>
                  <a:pt x="2374705" y="279399"/>
                </a:lnTo>
                <a:lnTo>
                  <a:pt x="2388145" y="292099"/>
                </a:lnTo>
                <a:lnTo>
                  <a:pt x="2400945" y="317499"/>
                </a:lnTo>
                <a:lnTo>
                  <a:pt x="2413626" y="330199"/>
                </a:lnTo>
                <a:lnTo>
                  <a:pt x="2426709" y="355599"/>
                </a:lnTo>
                <a:lnTo>
                  <a:pt x="2429172" y="355599"/>
                </a:lnTo>
                <a:lnTo>
                  <a:pt x="2434469" y="368299"/>
                </a:lnTo>
                <a:lnTo>
                  <a:pt x="2426709" y="368299"/>
                </a:lnTo>
                <a:lnTo>
                  <a:pt x="2422647" y="393699"/>
                </a:lnTo>
                <a:lnTo>
                  <a:pt x="2418757" y="419099"/>
                </a:lnTo>
                <a:lnTo>
                  <a:pt x="2414973" y="444499"/>
                </a:lnTo>
                <a:lnTo>
                  <a:pt x="2413100" y="457199"/>
                </a:lnTo>
                <a:close/>
              </a:path>
              <a:path w="3484879" h="5130800">
                <a:moveTo>
                  <a:pt x="932003" y="292099"/>
                </a:moveTo>
                <a:lnTo>
                  <a:pt x="930031" y="292099"/>
                </a:lnTo>
                <a:lnTo>
                  <a:pt x="924380" y="279399"/>
                </a:lnTo>
                <a:lnTo>
                  <a:pt x="932003" y="292099"/>
                </a:lnTo>
                <a:close/>
              </a:path>
              <a:path w="3484879" h="5130800">
                <a:moveTo>
                  <a:pt x="1652287" y="330199"/>
                </a:moveTo>
                <a:lnTo>
                  <a:pt x="1629065" y="317499"/>
                </a:lnTo>
                <a:lnTo>
                  <a:pt x="1605843" y="292099"/>
                </a:lnTo>
                <a:lnTo>
                  <a:pt x="1592573" y="284842"/>
                </a:lnTo>
                <a:lnTo>
                  <a:pt x="1629065" y="304799"/>
                </a:lnTo>
                <a:lnTo>
                  <a:pt x="1652287" y="330199"/>
                </a:lnTo>
                <a:close/>
              </a:path>
              <a:path w="3484879" h="5130800">
                <a:moveTo>
                  <a:pt x="670977" y="304799"/>
                </a:moveTo>
                <a:lnTo>
                  <a:pt x="661195" y="304799"/>
                </a:lnTo>
                <a:lnTo>
                  <a:pt x="650772" y="292099"/>
                </a:lnTo>
                <a:lnTo>
                  <a:pt x="661195" y="292099"/>
                </a:lnTo>
                <a:lnTo>
                  <a:pt x="670977" y="304799"/>
                </a:lnTo>
                <a:close/>
              </a:path>
              <a:path w="3484879" h="5130800">
                <a:moveTo>
                  <a:pt x="1081727" y="2451099"/>
                </a:moveTo>
                <a:lnTo>
                  <a:pt x="1079264" y="2451099"/>
                </a:lnTo>
                <a:lnTo>
                  <a:pt x="1071473" y="2412999"/>
                </a:lnTo>
                <a:lnTo>
                  <a:pt x="1063800" y="2362199"/>
                </a:lnTo>
                <a:lnTo>
                  <a:pt x="1056363" y="2311399"/>
                </a:lnTo>
                <a:lnTo>
                  <a:pt x="1049281" y="2260599"/>
                </a:lnTo>
                <a:lnTo>
                  <a:pt x="1042672" y="2222499"/>
                </a:lnTo>
                <a:lnTo>
                  <a:pt x="1029597" y="2222499"/>
                </a:lnTo>
                <a:lnTo>
                  <a:pt x="1016978" y="2209799"/>
                </a:lnTo>
                <a:lnTo>
                  <a:pt x="1040209" y="2209799"/>
                </a:lnTo>
                <a:lnTo>
                  <a:pt x="1033054" y="2158999"/>
                </a:lnTo>
                <a:lnTo>
                  <a:pt x="1026196" y="2095499"/>
                </a:lnTo>
                <a:lnTo>
                  <a:pt x="1019220" y="2044699"/>
                </a:lnTo>
                <a:lnTo>
                  <a:pt x="1011709" y="1993899"/>
                </a:lnTo>
                <a:lnTo>
                  <a:pt x="1000098" y="1981199"/>
                </a:lnTo>
                <a:lnTo>
                  <a:pt x="1011709" y="1981199"/>
                </a:lnTo>
                <a:lnTo>
                  <a:pt x="1007195" y="1943099"/>
                </a:lnTo>
                <a:lnTo>
                  <a:pt x="1002717" y="1892299"/>
                </a:lnTo>
                <a:lnTo>
                  <a:pt x="998450" y="1841499"/>
                </a:lnTo>
                <a:lnTo>
                  <a:pt x="994563" y="1803399"/>
                </a:lnTo>
                <a:lnTo>
                  <a:pt x="991231" y="1752599"/>
                </a:lnTo>
                <a:lnTo>
                  <a:pt x="987284" y="1701799"/>
                </a:lnTo>
                <a:lnTo>
                  <a:pt x="984191" y="1650999"/>
                </a:lnTo>
                <a:lnTo>
                  <a:pt x="981777" y="1612899"/>
                </a:lnTo>
                <a:lnTo>
                  <a:pt x="979866" y="1562099"/>
                </a:lnTo>
                <a:lnTo>
                  <a:pt x="977887" y="1498599"/>
                </a:lnTo>
                <a:lnTo>
                  <a:pt x="976146" y="1460499"/>
                </a:lnTo>
                <a:lnTo>
                  <a:pt x="975750" y="1447799"/>
                </a:lnTo>
                <a:lnTo>
                  <a:pt x="975711" y="1358899"/>
                </a:lnTo>
                <a:lnTo>
                  <a:pt x="975442" y="1346199"/>
                </a:lnTo>
                <a:lnTo>
                  <a:pt x="974711" y="1320799"/>
                </a:lnTo>
                <a:lnTo>
                  <a:pt x="973287" y="1295399"/>
                </a:lnTo>
                <a:lnTo>
                  <a:pt x="973011" y="1244599"/>
                </a:lnTo>
                <a:lnTo>
                  <a:pt x="972262" y="1193799"/>
                </a:lnTo>
                <a:lnTo>
                  <a:pt x="971159" y="1155699"/>
                </a:lnTo>
                <a:lnTo>
                  <a:pt x="969819" y="1104899"/>
                </a:lnTo>
                <a:lnTo>
                  <a:pt x="968361" y="1066799"/>
                </a:lnTo>
                <a:lnTo>
                  <a:pt x="959021" y="1054099"/>
                </a:lnTo>
                <a:lnTo>
                  <a:pt x="968361" y="1054099"/>
                </a:lnTo>
                <a:lnTo>
                  <a:pt x="966137" y="1028699"/>
                </a:lnTo>
                <a:lnTo>
                  <a:pt x="964077" y="1003299"/>
                </a:lnTo>
                <a:lnTo>
                  <a:pt x="962137" y="965199"/>
                </a:lnTo>
                <a:lnTo>
                  <a:pt x="960268" y="939799"/>
                </a:lnTo>
                <a:lnTo>
                  <a:pt x="952880" y="825499"/>
                </a:lnTo>
                <a:lnTo>
                  <a:pt x="949783" y="825499"/>
                </a:lnTo>
                <a:lnTo>
                  <a:pt x="947250" y="812799"/>
                </a:lnTo>
                <a:lnTo>
                  <a:pt x="952809" y="812799"/>
                </a:lnTo>
                <a:lnTo>
                  <a:pt x="951069" y="774699"/>
                </a:lnTo>
                <a:lnTo>
                  <a:pt x="949545" y="723899"/>
                </a:lnTo>
                <a:lnTo>
                  <a:pt x="948335" y="673099"/>
                </a:lnTo>
                <a:lnTo>
                  <a:pt x="947538" y="634999"/>
                </a:lnTo>
                <a:lnTo>
                  <a:pt x="947250" y="584199"/>
                </a:lnTo>
                <a:lnTo>
                  <a:pt x="944787" y="584199"/>
                </a:lnTo>
                <a:lnTo>
                  <a:pt x="944910" y="495299"/>
                </a:lnTo>
                <a:lnTo>
                  <a:pt x="945319" y="431799"/>
                </a:lnTo>
                <a:lnTo>
                  <a:pt x="946048" y="393699"/>
                </a:lnTo>
                <a:lnTo>
                  <a:pt x="947250" y="342909"/>
                </a:lnTo>
                <a:lnTo>
                  <a:pt x="947250" y="317499"/>
                </a:lnTo>
                <a:lnTo>
                  <a:pt x="932003" y="292099"/>
                </a:lnTo>
                <a:lnTo>
                  <a:pt x="935815" y="292099"/>
                </a:lnTo>
                <a:lnTo>
                  <a:pt x="941598" y="304799"/>
                </a:lnTo>
                <a:lnTo>
                  <a:pt x="953257" y="304799"/>
                </a:lnTo>
                <a:lnTo>
                  <a:pt x="952880" y="317499"/>
                </a:lnTo>
                <a:lnTo>
                  <a:pt x="952879" y="342909"/>
                </a:lnTo>
                <a:lnTo>
                  <a:pt x="951369" y="393699"/>
                </a:lnTo>
                <a:lnTo>
                  <a:pt x="950452" y="444499"/>
                </a:lnTo>
                <a:lnTo>
                  <a:pt x="949982" y="482599"/>
                </a:lnTo>
                <a:lnTo>
                  <a:pt x="949895" y="507999"/>
                </a:lnTo>
                <a:lnTo>
                  <a:pt x="949783" y="584199"/>
                </a:lnTo>
                <a:lnTo>
                  <a:pt x="951334" y="634999"/>
                </a:lnTo>
                <a:lnTo>
                  <a:pt x="952526" y="685799"/>
                </a:lnTo>
                <a:lnTo>
                  <a:pt x="955377" y="774699"/>
                </a:lnTo>
                <a:lnTo>
                  <a:pt x="957806" y="825499"/>
                </a:lnTo>
                <a:lnTo>
                  <a:pt x="961509" y="876299"/>
                </a:lnTo>
                <a:lnTo>
                  <a:pt x="963377" y="914399"/>
                </a:lnTo>
                <a:lnTo>
                  <a:pt x="967440" y="965199"/>
                </a:lnTo>
                <a:lnTo>
                  <a:pt x="970391" y="1028699"/>
                </a:lnTo>
                <a:lnTo>
                  <a:pt x="970824" y="1066799"/>
                </a:lnTo>
                <a:lnTo>
                  <a:pt x="973248" y="1104899"/>
                </a:lnTo>
                <a:lnTo>
                  <a:pt x="974848" y="1155699"/>
                </a:lnTo>
                <a:lnTo>
                  <a:pt x="975982" y="1206499"/>
                </a:lnTo>
                <a:lnTo>
                  <a:pt x="977008" y="1244599"/>
                </a:lnTo>
                <a:lnTo>
                  <a:pt x="978283" y="1295399"/>
                </a:lnTo>
                <a:lnTo>
                  <a:pt x="978283" y="1384299"/>
                </a:lnTo>
                <a:lnTo>
                  <a:pt x="980746" y="1447799"/>
                </a:lnTo>
                <a:lnTo>
                  <a:pt x="980746" y="1511299"/>
                </a:lnTo>
                <a:lnTo>
                  <a:pt x="982809" y="1562099"/>
                </a:lnTo>
                <a:lnTo>
                  <a:pt x="985227" y="1612899"/>
                </a:lnTo>
                <a:lnTo>
                  <a:pt x="987915" y="1650999"/>
                </a:lnTo>
                <a:lnTo>
                  <a:pt x="990789" y="1701799"/>
                </a:lnTo>
                <a:lnTo>
                  <a:pt x="993765" y="1752599"/>
                </a:lnTo>
                <a:lnTo>
                  <a:pt x="998283" y="1803399"/>
                </a:lnTo>
                <a:lnTo>
                  <a:pt x="1002484" y="1841499"/>
                </a:lnTo>
                <a:lnTo>
                  <a:pt x="1006776" y="1892299"/>
                </a:lnTo>
                <a:lnTo>
                  <a:pt x="1011568" y="1943099"/>
                </a:lnTo>
                <a:lnTo>
                  <a:pt x="1017268" y="1981199"/>
                </a:lnTo>
                <a:lnTo>
                  <a:pt x="1022989" y="1993899"/>
                </a:lnTo>
                <a:lnTo>
                  <a:pt x="1017268" y="1993899"/>
                </a:lnTo>
                <a:lnTo>
                  <a:pt x="1023394" y="2044699"/>
                </a:lnTo>
                <a:lnTo>
                  <a:pt x="1030383" y="2108199"/>
                </a:lnTo>
                <a:lnTo>
                  <a:pt x="1037940" y="2158999"/>
                </a:lnTo>
                <a:lnTo>
                  <a:pt x="1045768" y="2222499"/>
                </a:lnTo>
                <a:lnTo>
                  <a:pt x="1052068" y="2260599"/>
                </a:lnTo>
                <a:lnTo>
                  <a:pt x="1058963" y="2311399"/>
                </a:lnTo>
                <a:lnTo>
                  <a:pt x="1066303" y="2362199"/>
                </a:lnTo>
                <a:lnTo>
                  <a:pt x="1073941" y="2412999"/>
                </a:lnTo>
                <a:lnTo>
                  <a:pt x="1081727" y="2451099"/>
                </a:lnTo>
                <a:close/>
              </a:path>
              <a:path w="3484879" h="5130800">
                <a:moveTo>
                  <a:pt x="1381248" y="330199"/>
                </a:moveTo>
                <a:lnTo>
                  <a:pt x="1358757" y="317499"/>
                </a:lnTo>
                <a:lnTo>
                  <a:pt x="1336959" y="292099"/>
                </a:lnTo>
                <a:lnTo>
                  <a:pt x="1358757" y="304799"/>
                </a:lnTo>
                <a:lnTo>
                  <a:pt x="1381248" y="330199"/>
                </a:lnTo>
                <a:close/>
              </a:path>
              <a:path w="3484879" h="5130800">
                <a:moveTo>
                  <a:pt x="392172" y="355599"/>
                </a:moveTo>
                <a:lnTo>
                  <a:pt x="387246" y="355599"/>
                </a:lnTo>
                <a:lnTo>
                  <a:pt x="374132" y="342899"/>
                </a:lnTo>
                <a:lnTo>
                  <a:pt x="348880" y="317499"/>
                </a:lnTo>
                <a:lnTo>
                  <a:pt x="335805" y="304799"/>
                </a:lnTo>
                <a:lnTo>
                  <a:pt x="349265" y="304799"/>
                </a:lnTo>
                <a:lnTo>
                  <a:pt x="389710" y="342909"/>
                </a:lnTo>
                <a:lnTo>
                  <a:pt x="392172" y="355599"/>
                </a:lnTo>
                <a:close/>
              </a:path>
              <a:path w="3484879" h="5130800">
                <a:moveTo>
                  <a:pt x="1156671" y="558799"/>
                </a:moveTo>
                <a:lnTo>
                  <a:pt x="1154208" y="558799"/>
                </a:lnTo>
                <a:lnTo>
                  <a:pt x="1154671" y="507999"/>
                </a:lnTo>
                <a:lnTo>
                  <a:pt x="1156064" y="457199"/>
                </a:lnTo>
                <a:lnTo>
                  <a:pt x="1158394" y="393699"/>
                </a:lnTo>
                <a:lnTo>
                  <a:pt x="1161667" y="342899"/>
                </a:lnTo>
                <a:lnTo>
                  <a:pt x="1151519" y="330199"/>
                </a:lnTo>
                <a:lnTo>
                  <a:pt x="1130298" y="317499"/>
                </a:lnTo>
                <a:lnTo>
                  <a:pt x="1120149" y="304799"/>
                </a:lnTo>
                <a:lnTo>
                  <a:pt x="1131375" y="304799"/>
                </a:lnTo>
                <a:lnTo>
                  <a:pt x="1152904" y="330199"/>
                </a:lnTo>
                <a:lnTo>
                  <a:pt x="1164130" y="342899"/>
                </a:lnTo>
                <a:lnTo>
                  <a:pt x="1166601" y="342909"/>
                </a:lnTo>
                <a:lnTo>
                  <a:pt x="1176742" y="355599"/>
                </a:lnTo>
                <a:lnTo>
                  <a:pt x="1166593" y="355599"/>
                </a:lnTo>
                <a:lnTo>
                  <a:pt x="1163311" y="406399"/>
                </a:lnTo>
                <a:lnTo>
                  <a:pt x="1160709" y="457199"/>
                </a:lnTo>
                <a:lnTo>
                  <a:pt x="1158568" y="507999"/>
                </a:lnTo>
                <a:lnTo>
                  <a:pt x="1156671" y="558799"/>
                </a:lnTo>
                <a:close/>
              </a:path>
              <a:path w="3484879" h="5130800">
                <a:moveTo>
                  <a:pt x="2332827" y="558799"/>
                </a:moveTo>
                <a:lnTo>
                  <a:pt x="2328191" y="558799"/>
                </a:lnTo>
                <a:lnTo>
                  <a:pt x="2320802" y="469899"/>
                </a:lnTo>
                <a:lnTo>
                  <a:pt x="2320802" y="444499"/>
                </a:lnTo>
                <a:lnTo>
                  <a:pt x="2319339" y="431799"/>
                </a:lnTo>
                <a:lnTo>
                  <a:pt x="2317309" y="406399"/>
                </a:lnTo>
                <a:lnTo>
                  <a:pt x="2315806" y="393699"/>
                </a:lnTo>
                <a:lnTo>
                  <a:pt x="2315322" y="380999"/>
                </a:lnTo>
                <a:lnTo>
                  <a:pt x="2314258" y="368299"/>
                </a:lnTo>
                <a:lnTo>
                  <a:pt x="2313193" y="342899"/>
                </a:lnTo>
                <a:lnTo>
                  <a:pt x="2312709" y="330199"/>
                </a:lnTo>
                <a:lnTo>
                  <a:pt x="2297383" y="304799"/>
                </a:lnTo>
                <a:lnTo>
                  <a:pt x="2312709" y="317499"/>
                </a:lnTo>
                <a:lnTo>
                  <a:pt x="2317864" y="317499"/>
                </a:lnTo>
                <a:lnTo>
                  <a:pt x="2318339" y="330199"/>
                </a:lnTo>
                <a:lnTo>
                  <a:pt x="2318378" y="355599"/>
                </a:lnTo>
                <a:lnTo>
                  <a:pt x="2318647" y="368299"/>
                </a:lnTo>
                <a:lnTo>
                  <a:pt x="2319378" y="380999"/>
                </a:lnTo>
                <a:lnTo>
                  <a:pt x="2320802" y="393699"/>
                </a:lnTo>
                <a:lnTo>
                  <a:pt x="2321187" y="406399"/>
                </a:lnTo>
                <a:lnTo>
                  <a:pt x="2322880" y="431799"/>
                </a:lnTo>
                <a:lnTo>
                  <a:pt x="2323265" y="444499"/>
                </a:lnTo>
                <a:lnTo>
                  <a:pt x="2332981" y="457199"/>
                </a:lnTo>
                <a:lnTo>
                  <a:pt x="2325728" y="457199"/>
                </a:lnTo>
                <a:lnTo>
                  <a:pt x="2325728" y="469899"/>
                </a:lnTo>
                <a:lnTo>
                  <a:pt x="2327675" y="495299"/>
                </a:lnTo>
                <a:lnTo>
                  <a:pt x="2331834" y="546099"/>
                </a:lnTo>
                <a:lnTo>
                  <a:pt x="2332827" y="558799"/>
                </a:lnTo>
                <a:close/>
              </a:path>
              <a:path w="3484879" h="5130800">
                <a:moveTo>
                  <a:pt x="2619612" y="317499"/>
                </a:moveTo>
                <a:lnTo>
                  <a:pt x="2602071" y="304799"/>
                </a:lnTo>
                <a:lnTo>
                  <a:pt x="2610841" y="304799"/>
                </a:lnTo>
                <a:lnTo>
                  <a:pt x="2619612" y="317499"/>
                </a:lnTo>
                <a:close/>
              </a:path>
              <a:path w="3484879" h="5130800">
                <a:moveTo>
                  <a:pt x="701870" y="330199"/>
                </a:moveTo>
                <a:lnTo>
                  <a:pt x="692901" y="330199"/>
                </a:lnTo>
                <a:lnTo>
                  <a:pt x="686459" y="317499"/>
                </a:lnTo>
                <a:lnTo>
                  <a:pt x="694316" y="317499"/>
                </a:lnTo>
                <a:lnTo>
                  <a:pt x="701870" y="330199"/>
                </a:lnTo>
                <a:close/>
              </a:path>
              <a:path w="3484879" h="5130800">
                <a:moveTo>
                  <a:pt x="1980070" y="380999"/>
                </a:moveTo>
                <a:lnTo>
                  <a:pt x="1977537" y="380999"/>
                </a:lnTo>
                <a:lnTo>
                  <a:pt x="1955739" y="368299"/>
                </a:lnTo>
                <a:lnTo>
                  <a:pt x="1933248" y="355599"/>
                </a:lnTo>
                <a:lnTo>
                  <a:pt x="1910295" y="330199"/>
                </a:lnTo>
                <a:lnTo>
                  <a:pt x="1887112" y="317499"/>
                </a:lnTo>
                <a:lnTo>
                  <a:pt x="1889575" y="317499"/>
                </a:lnTo>
                <a:lnTo>
                  <a:pt x="1912413" y="330199"/>
                </a:lnTo>
                <a:lnTo>
                  <a:pt x="1934805" y="342909"/>
                </a:lnTo>
                <a:lnTo>
                  <a:pt x="1957193" y="368299"/>
                </a:lnTo>
                <a:lnTo>
                  <a:pt x="1980070" y="380999"/>
                </a:lnTo>
                <a:close/>
              </a:path>
              <a:path w="3484879" h="5130800">
                <a:moveTo>
                  <a:pt x="2250784" y="355599"/>
                </a:moveTo>
                <a:lnTo>
                  <a:pt x="2233096" y="342899"/>
                </a:lnTo>
                <a:lnTo>
                  <a:pt x="2214834" y="317499"/>
                </a:lnTo>
                <a:lnTo>
                  <a:pt x="2233096" y="330199"/>
                </a:lnTo>
                <a:lnTo>
                  <a:pt x="2250784" y="355599"/>
                </a:lnTo>
                <a:close/>
              </a:path>
              <a:path w="3484879" h="5130800">
                <a:moveTo>
                  <a:pt x="1001491" y="609599"/>
                </a:moveTo>
                <a:lnTo>
                  <a:pt x="996228" y="609599"/>
                </a:lnTo>
                <a:lnTo>
                  <a:pt x="996339" y="546099"/>
                </a:lnTo>
                <a:lnTo>
                  <a:pt x="996426" y="520699"/>
                </a:lnTo>
                <a:lnTo>
                  <a:pt x="996896" y="469899"/>
                </a:lnTo>
                <a:lnTo>
                  <a:pt x="997813" y="431799"/>
                </a:lnTo>
                <a:lnTo>
                  <a:pt x="999324" y="380999"/>
                </a:lnTo>
                <a:lnTo>
                  <a:pt x="976102" y="355599"/>
                </a:lnTo>
                <a:lnTo>
                  <a:pt x="964491" y="330199"/>
                </a:lnTo>
                <a:lnTo>
                  <a:pt x="952880" y="317499"/>
                </a:lnTo>
                <a:lnTo>
                  <a:pt x="999324" y="368299"/>
                </a:lnTo>
                <a:lnTo>
                  <a:pt x="1002166" y="368299"/>
                </a:lnTo>
                <a:lnTo>
                  <a:pt x="1001787" y="380999"/>
                </a:lnTo>
                <a:lnTo>
                  <a:pt x="1000605" y="431799"/>
                </a:lnTo>
                <a:lnTo>
                  <a:pt x="1000113" y="474089"/>
                </a:lnTo>
                <a:lnTo>
                  <a:pt x="1000014" y="520699"/>
                </a:lnTo>
                <a:lnTo>
                  <a:pt x="1000605" y="571499"/>
                </a:lnTo>
                <a:lnTo>
                  <a:pt x="1001491" y="609599"/>
                </a:lnTo>
                <a:close/>
              </a:path>
              <a:path w="3484879" h="5130800">
                <a:moveTo>
                  <a:pt x="1427385" y="368299"/>
                </a:moveTo>
                <a:lnTo>
                  <a:pt x="1404201" y="355599"/>
                </a:lnTo>
                <a:lnTo>
                  <a:pt x="1381248" y="330199"/>
                </a:lnTo>
                <a:lnTo>
                  <a:pt x="1404210" y="342909"/>
                </a:lnTo>
                <a:lnTo>
                  <a:pt x="1427385" y="368299"/>
                </a:lnTo>
                <a:close/>
              </a:path>
              <a:path w="3484879" h="5130800">
                <a:moveTo>
                  <a:pt x="1752705" y="393699"/>
                </a:moveTo>
                <a:lnTo>
                  <a:pt x="1727979" y="380999"/>
                </a:lnTo>
                <a:lnTo>
                  <a:pt x="1703728" y="368299"/>
                </a:lnTo>
                <a:lnTo>
                  <a:pt x="1679476" y="342899"/>
                </a:lnTo>
                <a:lnTo>
                  <a:pt x="1654750" y="330199"/>
                </a:lnTo>
                <a:lnTo>
                  <a:pt x="1657283" y="330199"/>
                </a:lnTo>
                <a:lnTo>
                  <a:pt x="1680904" y="342909"/>
                </a:lnTo>
                <a:lnTo>
                  <a:pt x="1729058" y="380999"/>
                </a:lnTo>
                <a:lnTo>
                  <a:pt x="1752705" y="393699"/>
                </a:lnTo>
                <a:close/>
              </a:path>
              <a:path w="3484879" h="5130800">
                <a:moveTo>
                  <a:pt x="2102235" y="342899"/>
                </a:moveTo>
                <a:lnTo>
                  <a:pt x="2098996" y="342899"/>
                </a:lnTo>
                <a:lnTo>
                  <a:pt x="2093437" y="330199"/>
                </a:lnTo>
                <a:lnTo>
                  <a:pt x="2097448" y="330199"/>
                </a:lnTo>
                <a:lnTo>
                  <a:pt x="2102235" y="342899"/>
                </a:lnTo>
                <a:close/>
              </a:path>
              <a:path w="3484879" h="5130800">
                <a:moveTo>
                  <a:pt x="2539962" y="507999"/>
                </a:moveTo>
                <a:lnTo>
                  <a:pt x="2532686" y="507999"/>
                </a:lnTo>
                <a:lnTo>
                  <a:pt x="2541650" y="482599"/>
                </a:lnTo>
                <a:lnTo>
                  <a:pt x="2550085" y="469899"/>
                </a:lnTo>
                <a:lnTo>
                  <a:pt x="2558178" y="444499"/>
                </a:lnTo>
                <a:lnTo>
                  <a:pt x="2566112" y="419099"/>
                </a:lnTo>
                <a:lnTo>
                  <a:pt x="2550429" y="393699"/>
                </a:lnTo>
                <a:lnTo>
                  <a:pt x="2534912" y="368299"/>
                </a:lnTo>
                <a:lnTo>
                  <a:pt x="2519513" y="355599"/>
                </a:lnTo>
                <a:lnTo>
                  <a:pt x="2504186" y="330199"/>
                </a:lnTo>
                <a:lnTo>
                  <a:pt x="2506649" y="330199"/>
                </a:lnTo>
                <a:lnTo>
                  <a:pt x="2522071" y="342909"/>
                </a:lnTo>
                <a:lnTo>
                  <a:pt x="2553160" y="393699"/>
                </a:lnTo>
                <a:lnTo>
                  <a:pt x="2568575" y="406399"/>
                </a:lnTo>
                <a:lnTo>
                  <a:pt x="2573851" y="406399"/>
                </a:lnTo>
                <a:lnTo>
                  <a:pt x="2571108" y="419099"/>
                </a:lnTo>
                <a:lnTo>
                  <a:pt x="2562867" y="444499"/>
                </a:lnTo>
                <a:lnTo>
                  <a:pt x="2554052" y="469899"/>
                </a:lnTo>
                <a:lnTo>
                  <a:pt x="2544776" y="495299"/>
                </a:lnTo>
                <a:lnTo>
                  <a:pt x="2539962" y="507999"/>
                </a:lnTo>
                <a:close/>
              </a:path>
              <a:path w="3484879" h="5130800">
                <a:moveTo>
                  <a:pt x="2836825" y="520699"/>
                </a:moveTo>
                <a:lnTo>
                  <a:pt x="2834362" y="520699"/>
                </a:lnTo>
                <a:lnTo>
                  <a:pt x="2845039" y="482599"/>
                </a:lnTo>
                <a:lnTo>
                  <a:pt x="2853802" y="457199"/>
                </a:lnTo>
                <a:lnTo>
                  <a:pt x="2860586" y="431799"/>
                </a:lnTo>
                <a:lnTo>
                  <a:pt x="2865325" y="393699"/>
                </a:lnTo>
                <a:lnTo>
                  <a:pt x="2844474" y="380999"/>
                </a:lnTo>
                <a:lnTo>
                  <a:pt x="2824440" y="368299"/>
                </a:lnTo>
                <a:lnTo>
                  <a:pt x="2804882" y="355599"/>
                </a:lnTo>
                <a:lnTo>
                  <a:pt x="2785455" y="330199"/>
                </a:lnTo>
                <a:lnTo>
                  <a:pt x="2805285" y="342909"/>
                </a:lnTo>
                <a:lnTo>
                  <a:pt x="2825707" y="368299"/>
                </a:lnTo>
                <a:lnTo>
                  <a:pt x="2867858" y="393699"/>
                </a:lnTo>
                <a:lnTo>
                  <a:pt x="2870321" y="393699"/>
                </a:lnTo>
                <a:lnTo>
                  <a:pt x="2864128" y="431799"/>
                </a:lnTo>
                <a:lnTo>
                  <a:pt x="2856608" y="457199"/>
                </a:lnTo>
                <a:lnTo>
                  <a:pt x="2847571" y="495299"/>
                </a:lnTo>
                <a:lnTo>
                  <a:pt x="2836825" y="520699"/>
                </a:lnTo>
                <a:close/>
              </a:path>
              <a:path w="3484879" h="5130800">
                <a:moveTo>
                  <a:pt x="740723" y="355599"/>
                </a:moveTo>
                <a:lnTo>
                  <a:pt x="730300" y="355599"/>
                </a:lnTo>
                <a:lnTo>
                  <a:pt x="720518" y="342899"/>
                </a:lnTo>
                <a:lnTo>
                  <a:pt x="730308" y="342909"/>
                </a:lnTo>
                <a:lnTo>
                  <a:pt x="740723" y="355599"/>
                </a:lnTo>
                <a:close/>
              </a:path>
              <a:path w="3484879" h="5130800">
                <a:moveTo>
                  <a:pt x="2152899" y="647699"/>
                </a:moveTo>
                <a:lnTo>
                  <a:pt x="2150436" y="647699"/>
                </a:lnTo>
                <a:lnTo>
                  <a:pt x="2155626" y="609599"/>
                </a:lnTo>
                <a:lnTo>
                  <a:pt x="2160024" y="584199"/>
                </a:lnTo>
                <a:lnTo>
                  <a:pt x="2163499" y="546099"/>
                </a:lnTo>
                <a:lnTo>
                  <a:pt x="2165918" y="520699"/>
                </a:lnTo>
                <a:lnTo>
                  <a:pt x="2167726" y="482599"/>
                </a:lnTo>
                <a:lnTo>
                  <a:pt x="2169304" y="457199"/>
                </a:lnTo>
                <a:lnTo>
                  <a:pt x="2170420" y="431799"/>
                </a:lnTo>
                <a:lnTo>
                  <a:pt x="2170844" y="406399"/>
                </a:lnTo>
                <a:lnTo>
                  <a:pt x="2155004" y="393699"/>
                </a:lnTo>
                <a:lnTo>
                  <a:pt x="2138333" y="368299"/>
                </a:lnTo>
                <a:lnTo>
                  <a:pt x="2103922" y="342899"/>
                </a:lnTo>
                <a:lnTo>
                  <a:pt x="2106468" y="342909"/>
                </a:lnTo>
                <a:lnTo>
                  <a:pt x="2123562" y="355599"/>
                </a:lnTo>
                <a:lnTo>
                  <a:pt x="2139811" y="368299"/>
                </a:lnTo>
                <a:lnTo>
                  <a:pt x="2155479" y="380999"/>
                </a:lnTo>
                <a:lnTo>
                  <a:pt x="2170844" y="393699"/>
                </a:lnTo>
                <a:lnTo>
                  <a:pt x="2176403" y="393699"/>
                </a:lnTo>
                <a:lnTo>
                  <a:pt x="2186176" y="406399"/>
                </a:lnTo>
                <a:lnTo>
                  <a:pt x="2176403" y="406399"/>
                </a:lnTo>
                <a:lnTo>
                  <a:pt x="2174574" y="431799"/>
                </a:lnTo>
                <a:lnTo>
                  <a:pt x="2173386" y="457199"/>
                </a:lnTo>
                <a:lnTo>
                  <a:pt x="2172316" y="495299"/>
                </a:lnTo>
                <a:lnTo>
                  <a:pt x="2170844" y="520699"/>
                </a:lnTo>
                <a:lnTo>
                  <a:pt x="2168381" y="520699"/>
                </a:lnTo>
                <a:lnTo>
                  <a:pt x="2166051" y="558799"/>
                </a:lnTo>
                <a:lnTo>
                  <a:pt x="2162725" y="584199"/>
                </a:lnTo>
                <a:lnTo>
                  <a:pt x="2158356" y="609599"/>
                </a:lnTo>
                <a:lnTo>
                  <a:pt x="2152899" y="647699"/>
                </a:lnTo>
                <a:close/>
              </a:path>
              <a:path w="3484879" h="5130800">
                <a:moveTo>
                  <a:pt x="2362320" y="393699"/>
                </a:moveTo>
                <a:lnTo>
                  <a:pt x="2350708" y="380999"/>
                </a:lnTo>
                <a:lnTo>
                  <a:pt x="2339353" y="368299"/>
                </a:lnTo>
                <a:lnTo>
                  <a:pt x="2328487" y="342899"/>
                </a:lnTo>
                <a:lnTo>
                  <a:pt x="2339353" y="355599"/>
                </a:lnTo>
                <a:lnTo>
                  <a:pt x="2350708" y="368299"/>
                </a:lnTo>
                <a:lnTo>
                  <a:pt x="2362320" y="393699"/>
                </a:lnTo>
                <a:close/>
              </a:path>
              <a:path w="3484879" h="5130800">
                <a:moveTo>
                  <a:pt x="3071121" y="482599"/>
                </a:moveTo>
                <a:lnTo>
                  <a:pt x="3066724" y="482599"/>
                </a:lnTo>
                <a:lnTo>
                  <a:pt x="3072181" y="457199"/>
                </a:lnTo>
                <a:lnTo>
                  <a:pt x="3076550" y="431799"/>
                </a:lnTo>
                <a:lnTo>
                  <a:pt x="3079876" y="393699"/>
                </a:lnTo>
                <a:lnTo>
                  <a:pt x="3082205" y="368299"/>
                </a:lnTo>
                <a:lnTo>
                  <a:pt x="3032032" y="342899"/>
                </a:lnTo>
                <a:lnTo>
                  <a:pt x="3057115" y="342909"/>
                </a:lnTo>
                <a:lnTo>
                  <a:pt x="3082205" y="355599"/>
                </a:lnTo>
                <a:lnTo>
                  <a:pt x="3084668" y="355599"/>
                </a:lnTo>
                <a:lnTo>
                  <a:pt x="3111500" y="368299"/>
                </a:lnTo>
                <a:lnTo>
                  <a:pt x="3084668" y="368299"/>
                </a:lnTo>
                <a:lnTo>
                  <a:pt x="3083378" y="393699"/>
                </a:lnTo>
                <a:lnTo>
                  <a:pt x="3079936" y="431799"/>
                </a:lnTo>
                <a:lnTo>
                  <a:pt x="3074990" y="457199"/>
                </a:lnTo>
                <a:lnTo>
                  <a:pt x="3071121" y="482599"/>
                </a:lnTo>
                <a:close/>
              </a:path>
              <a:path w="3484879" h="5130800">
                <a:moveTo>
                  <a:pt x="2672089" y="380999"/>
                </a:moveTo>
                <a:lnTo>
                  <a:pt x="2654509" y="368299"/>
                </a:lnTo>
                <a:lnTo>
                  <a:pt x="2637067" y="342909"/>
                </a:lnTo>
                <a:lnTo>
                  <a:pt x="2654509" y="355599"/>
                </a:lnTo>
                <a:lnTo>
                  <a:pt x="2672089" y="380999"/>
                </a:lnTo>
                <a:close/>
              </a:path>
              <a:path w="3484879" h="5130800">
                <a:moveTo>
                  <a:pt x="1197963" y="380999"/>
                </a:moveTo>
                <a:lnTo>
                  <a:pt x="1187353" y="380999"/>
                </a:lnTo>
                <a:lnTo>
                  <a:pt x="1176742" y="368299"/>
                </a:lnTo>
                <a:lnTo>
                  <a:pt x="1166593" y="355599"/>
                </a:lnTo>
                <a:lnTo>
                  <a:pt x="1176742" y="355599"/>
                </a:lnTo>
                <a:lnTo>
                  <a:pt x="1197963" y="380999"/>
                </a:lnTo>
                <a:close/>
              </a:path>
              <a:path w="3484879" h="5130800">
                <a:moveTo>
                  <a:pt x="441712" y="393699"/>
                </a:moveTo>
                <a:lnTo>
                  <a:pt x="430524" y="393699"/>
                </a:lnTo>
                <a:lnTo>
                  <a:pt x="420029" y="380999"/>
                </a:lnTo>
                <a:lnTo>
                  <a:pt x="409996" y="368299"/>
                </a:lnTo>
                <a:lnTo>
                  <a:pt x="420029" y="368299"/>
                </a:lnTo>
                <a:lnTo>
                  <a:pt x="430524" y="380999"/>
                </a:lnTo>
                <a:lnTo>
                  <a:pt x="441712" y="393699"/>
                </a:lnTo>
                <a:close/>
              </a:path>
              <a:path w="3484879" h="5130800">
                <a:moveTo>
                  <a:pt x="1448496" y="990599"/>
                </a:moveTo>
                <a:lnTo>
                  <a:pt x="1442936" y="990599"/>
                </a:lnTo>
                <a:lnTo>
                  <a:pt x="1446652" y="952499"/>
                </a:lnTo>
                <a:lnTo>
                  <a:pt x="1449965" y="901699"/>
                </a:lnTo>
                <a:lnTo>
                  <a:pt x="1453634" y="850899"/>
                </a:lnTo>
                <a:lnTo>
                  <a:pt x="1458418" y="800099"/>
                </a:lnTo>
                <a:lnTo>
                  <a:pt x="1464385" y="749299"/>
                </a:lnTo>
                <a:lnTo>
                  <a:pt x="1470477" y="711199"/>
                </a:lnTo>
                <a:lnTo>
                  <a:pt x="1477032" y="660399"/>
                </a:lnTo>
                <a:lnTo>
                  <a:pt x="1484384" y="609599"/>
                </a:lnTo>
                <a:lnTo>
                  <a:pt x="1492202" y="571499"/>
                </a:lnTo>
                <a:lnTo>
                  <a:pt x="1507600" y="482599"/>
                </a:lnTo>
                <a:lnTo>
                  <a:pt x="1515417" y="431799"/>
                </a:lnTo>
                <a:lnTo>
                  <a:pt x="1451293" y="393699"/>
                </a:lnTo>
                <a:lnTo>
                  <a:pt x="1429918" y="368299"/>
                </a:lnTo>
                <a:lnTo>
                  <a:pt x="1472976" y="393699"/>
                </a:lnTo>
                <a:lnTo>
                  <a:pt x="1495082" y="419099"/>
                </a:lnTo>
                <a:lnTo>
                  <a:pt x="1517880" y="431799"/>
                </a:lnTo>
                <a:lnTo>
                  <a:pt x="1520343" y="431799"/>
                </a:lnTo>
                <a:lnTo>
                  <a:pt x="1511103" y="482599"/>
                </a:lnTo>
                <a:lnTo>
                  <a:pt x="1502680" y="520699"/>
                </a:lnTo>
                <a:lnTo>
                  <a:pt x="1494733" y="571499"/>
                </a:lnTo>
                <a:lnTo>
                  <a:pt x="1486918" y="609599"/>
                </a:lnTo>
                <a:lnTo>
                  <a:pt x="1479573" y="660399"/>
                </a:lnTo>
                <a:lnTo>
                  <a:pt x="1473336" y="711199"/>
                </a:lnTo>
                <a:lnTo>
                  <a:pt x="1468155" y="749299"/>
                </a:lnTo>
                <a:lnTo>
                  <a:pt x="1463977" y="800099"/>
                </a:lnTo>
                <a:lnTo>
                  <a:pt x="1483523" y="812799"/>
                </a:lnTo>
                <a:lnTo>
                  <a:pt x="1463977" y="812799"/>
                </a:lnTo>
                <a:lnTo>
                  <a:pt x="1458490" y="850899"/>
                </a:lnTo>
                <a:lnTo>
                  <a:pt x="1454125" y="901699"/>
                </a:lnTo>
                <a:lnTo>
                  <a:pt x="1450816" y="952499"/>
                </a:lnTo>
                <a:lnTo>
                  <a:pt x="1448496" y="990599"/>
                </a:lnTo>
                <a:close/>
              </a:path>
              <a:path w="3484879" h="5130800">
                <a:moveTo>
                  <a:pt x="2269029" y="378476"/>
                </a:moveTo>
                <a:lnTo>
                  <a:pt x="2256343" y="368299"/>
                </a:lnTo>
                <a:lnTo>
                  <a:pt x="2262290" y="368299"/>
                </a:lnTo>
                <a:lnTo>
                  <a:pt x="2269029" y="378476"/>
                </a:lnTo>
                <a:close/>
              </a:path>
              <a:path w="3484879" h="5130800">
                <a:moveTo>
                  <a:pt x="2478149" y="431799"/>
                </a:moveTo>
                <a:lnTo>
                  <a:pt x="2470333" y="419099"/>
                </a:lnTo>
                <a:lnTo>
                  <a:pt x="2454964" y="406399"/>
                </a:lnTo>
                <a:lnTo>
                  <a:pt x="2447187" y="393699"/>
                </a:lnTo>
                <a:lnTo>
                  <a:pt x="2441889" y="380999"/>
                </a:lnTo>
                <a:lnTo>
                  <a:pt x="2432006" y="368299"/>
                </a:lnTo>
                <a:lnTo>
                  <a:pt x="2439411" y="368299"/>
                </a:lnTo>
                <a:lnTo>
                  <a:pt x="2444352" y="380999"/>
                </a:lnTo>
                <a:lnTo>
                  <a:pt x="2449649" y="393699"/>
                </a:lnTo>
                <a:lnTo>
                  <a:pt x="2457507" y="393699"/>
                </a:lnTo>
                <a:lnTo>
                  <a:pt x="2465061" y="406399"/>
                </a:lnTo>
                <a:lnTo>
                  <a:pt x="2472034" y="419099"/>
                </a:lnTo>
                <a:lnTo>
                  <a:pt x="2478149" y="431799"/>
                </a:lnTo>
                <a:close/>
              </a:path>
              <a:path w="3484879" h="5130800">
                <a:moveTo>
                  <a:pt x="3137244" y="380999"/>
                </a:moveTo>
                <a:lnTo>
                  <a:pt x="3111500" y="380999"/>
                </a:lnTo>
                <a:lnTo>
                  <a:pt x="3084668" y="368299"/>
                </a:lnTo>
                <a:lnTo>
                  <a:pt x="3111500" y="368299"/>
                </a:lnTo>
                <a:lnTo>
                  <a:pt x="3137244" y="380999"/>
                </a:lnTo>
                <a:close/>
              </a:path>
              <a:path w="3484879" h="5130800">
                <a:moveTo>
                  <a:pt x="2273648" y="383282"/>
                </a:moveTo>
                <a:lnTo>
                  <a:pt x="2270700" y="380999"/>
                </a:lnTo>
                <a:lnTo>
                  <a:pt x="2269029" y="378476"/>
                </a:lnTo>
                <a:lnTo>
                  <a:pt x="2272174" y="380999"/>
                </a:lnTo>
                <a:lnTo>
                  <a:pt x="2273648" y="383282"/>
                </a:lnTo>
                <a:close/>
              </a:path>
              <a:path w="3484879" h="5130800">
                <a:moveTo>
                  <a:pt x="785936" y="393699"/>
                </a:moveTo>
                <a:lnTo>
                  <a:pt x="776360" y="393699"/>
                </a:lnTo>
                <a:lnTo>
                  <a:pt x="766962" y="380999"/>
                </a:lnTo>
                <a:lnTo>
                  <a:pt x="776360" y="380999"/>
                </a:lnTo>
                <a:lnTo>
                  <a:pt x="785936" y="393699"/>
                </a:lnTo>
                <a:close/>
              </a:path>
              <a:path w="3484879" h="5130800">
                <a:moveTo>
                  <a:pt x="1009624" y="393699"/>
                </a:moveTo>
                <a:lnTo>
                  <a:pt x="1006783" y="393699"/>
                </a:lnTo>
                <a:lnTo>
                  <a:pt x="1001787" y="380999"/>
                </a:lnTo>
                <a:lnTo>
                  <a:pt x="1005570" y="380999"/>
                </a:lnTo>
                <a:lnTo>
                  <a:pt x="1009624" y="393699"/>
                </a:lnTo>
                <a:close/>
              </a:path>
              <a:path w="3484879" h="5130800">
                <a:moveTo>
                  <a:pt x="1988462" y="393699"/>
                </a:moveTo>
                <a:lnTo>
                  <a:pt x="1988067" y="393699"/>
                </a:lnTo>
                <a:lnTo>
                  <a:pt x="1982533" y="380999"/>
                </a:lnTo>
                <a:lnTo>
                  <a:pt x="1988462" y="393699"/>
                </a:lnTo>
                <a:close/>
              </a:path>
              <a:path w="3484879" h="5130800">
                <a:moveTo>
                  <a:pt x="2743937" y="457199"/>
                </a:moveTo>
                <a:lnTo>
                  <a:pt x="2738941" y="457199"/>
                </a:lnTo>
                <a:lnTo>
                  <a:pt x="2721834" y="431799"/>
                </a:lnTo>
                <a:lnTo>
                  <a:pt x="2705585" y="419099"/>
                </a:lnTo>
                <a:lnTo>
                  <a:pt x="2689917" y="406399"/>
                </a:lnTo>
                <a:lnTo>
                  <a:pt x="2674552" y="380999"/>
                </a:lnTo>
                <a:lnTo>
                  <a:pt x="2677015" y="380999"/>
                </a:lnTo>
                <a:lnTo>
                  <a:pt x="2708321" y="419099"/>
                </a:lnTo>
                <a:lnTo>
                  <a:pt x="2724604" y="431799"/>
                </a:lnTo>
                <a:lnTo>
                  <a:pt x="2741474" y="444499"/>
                </a:lnTo>
                <a:lnTo>
                  <a:pt x="2743937" y="457199"/>
                </a:lnTo>
                <a:close/>
              </a:path>
              <a:path w="3484879" h="5130800">
                <a:moveTo>
                  <a:pt x="2320802" y="444499"/>
                </a:moveTo>
                <a:lnTo>
                  <a:pt x="2304971" y="431799"/>
                </a:lnTo>
                <a:lnTo>
                  <a:pt x="2273648" y="383282"/>
                </a:lnTo>
                <a:lnTo>
                  <a:pt x="2287104" y="393699"/>
                </a:lnTo>
                <a:lnTo>
                  <a:pt x="2320802" y="444499"/>
                </a:lnTo>
                <a:close/>
              </a:path>
              <a:path w="3484879" h="5130800">
                <a:moveTo>
                  <a:pt x="805384" y="406399"/>
                </a:moveTo>
                <a:lnTo>
                  <a:pt x="795630" y="406399"/>
                </a:lnTo>
                <a:lnTo>
                  <a:pt x="785936" y="393699"/>
                </a:lnTo>
                <a:lnTo>
                  <a:pt x="795630" y="393699"/>
                </a:lnTo>
                <a:lnTo>
                  <a:pt x="805384" y="406399"/>
                </a:lnTo>
                <a:close/>
              </a:path>
              <a:path w="3484879" h="5130800">
                <a:moveTo>
                  <a:pt x="1019731" y="406399"/>
                </a:moveTo>
                <a:lnTo>
                  <a:pt x="1014805" y="406399"/>
                </a:lnTo>
                <a:lnTo>
                  <a:pt x="1011709" y="393699"/>
                </a:lnTo>
                <a:lnTo>
                  <a:pt x="1014246" y="393699"/>
                </a:lnTo>
                <a:lnTo>
                  <a:pt x="1019731" y="406399"/>
                </a:lnTo>
                <a:close/>
              </a:path>
              <a:path w="3484879" h="5130800">
                <a:moveTo>
                  <a:pt x="1252093" y="431799"/>
                </a:moveTo>
                <a:lnTo>
                  <a:pt x="1222801" y="406399"/>
                </a:lnTo>
                <a:lnTo>
                  <a:pt x="1213038" y="393699"/>
                </a:lnTo>
                <a:lnTo>
                  <a:pt x="1252093" y="431799"/>
                </a:lnTo>
                <a:close/>
              </a:path>
              <a:path w="3484879" h="5130800">
                <a:moveTo>
                  <a:pt x="1794153" y="419099"/>
                </a:moveTo>
                <a:lnTo>
                  <a:pt x="1784400" y="419099"/>
                </a:lnTo>
                <a:lnTo>
                  <a:pt x="1774661" y="406399"/>
                </a:lnTo>
                <a:lnTo>
                  <a:pt x="1764921" y="406399"/>
                </a:lnTo>
                <a:lnTo>
                  <a:pt x="1755168" y="393699"/>
                </a:lnTo>
                <a:lnTo>
                  <a:pt x="1764921" y="393699"/>
                </a:lnTo>
                <a:lnTo>
                  <a:pt x="1784400" y="406399"/>
                </a:lnTo>
                <a:lnTo>
                  <a:pt x="1794153" y="419099"/>
                </a:lnTo>
                <a:close/>
              </a:path>
              <a:path w="3484879" h="5130800">
                <a:moveTo>
                  <a:pt x="2058093" y="571499"/>
                </a:moveTo>
                <a:lnTo>
                  <a:pt x="2053704" y="571499"/>
                </a:lnTo>
                <a:lnTo>
                  <a:pt x="2055620" y="558799"/>
                </a:lnTo>
                <a:lnTo>
                  <a:pt x="2057478" y="546099"/>
                </a:lnTo>
                <a:lnTo>
                  <a:pt x="2061243" y="520699"/>
                </a:lnTo>
                <a:lnTo>
                  <a:pt x="2064910" y="495299"/>
                </a:lnTo>
                <a:lnTo>
                  <a:pt x="2068115" y="482599"/>
                </a:lnTo>
                <a:lnTo>
                  <a:pt x="2070496" y="457199"/>
                </a:lnTo>
                <a:lnTo>
                  <a:pt x="2052964" y="444499"/>
                </a:lnTo>
                <a:lnTo>
                  <a:pt x="2035795" y="431799"/>
                </a:lnTo>
                <a:lnTo>
                  <a:pt x="2019087" y="419099"/>
                </a:lnTo>
                <a:lnTo>
                  <a:pt x="2002941" y="406399"/>
                </a:lnTo>
                <a:lnTo>
                  <a:pt x="1997763" y="393699"/>
                </a:lnTo>
                <a:lnTo>
                  <a:pt x="2000108" y="393699"/>
                </a:lnTo>
                <a:lnTo>
                  <a:pt x="2006037" y="406399"/>
                </a:lnTo>
                <a:lnTo>
                  <a:pt x="2021827" y="419099"/>
                </a:lnTo>
                <a:lnTo>
                  <a:pt x="2038363" y="419099"/>
                </a:lnTo>
                <a:lnTo>
                  <a:pt x="2055466" y="431799"/>
                </a:lnTo>
                <a:lnTo>
                  <a:pt x="2072959" y="444499"/>
                </a:lnTo>
                <a:lnTo>
                  <a:pt x="2076572" y="444499"/>
                </a:lnTo>
                <a:lnTo>
                  <a:pt x="2075422" y="457199"/>
                </a:lnTo>
                <a:lnTo>
                  <a:pt x="2072063" y="482599"/>
                </a:lnTo>
                <a:lnTo>
                  <a:pt x="2068869" y="507999"/>
                </a:lnTo>
                <a:lnTo>
                  <a:pt x="2065081" y="520699"/>
                </a:lnTo>
                <a:lnTo>
                  <a:pt x="2059940" y="546099"/>
                </a:lnTo>
                <a:lnTo>
                  <a:pt x="2059479" y="558799"/>
                </a:lnTo>
                <a:lnTo>
                  <a:pt x="2058093" y="571499"/>
                </a:lnTo>
                <a:close/>
              </a:path>
              <a:path w="3484879" h="5130800">
                <a:moveTo>
                  <a:pt x="2963210" y="444499"/>
                </a:moveTo>
                <a:lnTo>
                  <a:pt x="2938602" y="431799"/>
                </a:lnTo>
                <a:lnTo>
                  <a:pt x="2914918" y="431799"/>
                </a:lnTo>
                <a:lnTo>
                  <a:pt x="2892158" y="406399"/>
                </a:lnTo>
                <a:lnTo>
                  <a:pt x="2870321" y="393699"/>
                </a:lnTo>
                <a:lnTo>
                  <a:pt x="2892504" y="406399"/>
                </a:lnTo>
                <a:lnTo>
                  <a:pt x="2915842" y="419099"/>
                </a:lnTo>
                <a:lnTo>
                  <a:pt x="2963210" y="444499"/>
                </a:lnTo>
                <a:close/>
              </a:path>
              <a:path w="3484879" h="5130800">
                <a:moveTo>
                  <a:pt x="31369" y="419099"/>
                </a:moveTo>
                <a:lnTo>
                  <a:pt x="10148" y="419099"/>
                </a:lnTo>
                <a:lnTo>
                  <a:pt x="0" y="406399"/>
                </a:lnTo>
                <a:lnTo>
                  <a:pt x="20759" y="406399"/>
                </a:lnTo>
                <a:lnTo>
                  <a:pt x="31369" y="419099"/>
                </a:lnTo>
                <a:close/>
              </a:path>
              <a:path w="3484879" h="5130800">
                <a:moveTo>
                  <a:pt x="480134" y="431799"/>
                </a:moveTo>
                <a:lnTo>
                  <a:pt x="470855" y="431799"/>
                </a:lnTo>
                <a:lnTo>
                  <a:pt x="453485" y="406399"/>
                </a:lnTo>
                <a:lnTo>
                  <a:pt x="462163" y="406399"/>
                </a:lnTo>
                <a:lnTo>
                  <a:pt x="470855" y="419099"/>
                </a:lnTo>
                <a:lnTo>
                  <a:pt x="480134" y="431799"/>
                </a:lnTo>
                <a:close/>
              </a:path>
              <a:path w="3484879" h="5130800">
                <a:moveTo>
                  <a:pt x="1032750" y="419099"/>
                </a:moveTo>
                <a:lnTo>
                  <a:pt x="1022616" y="419099"/>
                </a:lnTo>
                <a:lnTo>
                  <a:pt x="1018559" y="406399"/>
                </a:lnTo>
                <a:lnTo>
                  <a:pt x="1027190" y="406399"/>
                </a:lnTo>
                <a:lnTo>
                  <a:pt x="1032750" y="419099"/>
                </a:lnTo>
                <a:close/>
              </a:path>
              <a:path w="3484879" h="5130800">
                <a:moveTo>
                  <a:pt x="2195949" y="419099"/>
                </a:moveTo>
                <a:lnTo>
                  <a:pt x="2176403" y="406399"/>
                </a:lnTo>
                <a:lnTo>
                  <a:pt x="2186176" y="406399"/>
                </a:lnTo>
                <a:lnTo>
                  <a:pt x="2195949" y="419099"/>
                </a:lnTo>
                <a:close/>
              </a:path>
              <a:path w="3484879" h="5130800">
                <a:moveTo>
                  <a:pt x="2396232" y="444499"/>
                </a:moveTo>
                <a:lnTo>
                  <a:pt x="2386387" y="431799"/>
                </a:lnTo>
                <a:lnTo>
                  <a:pt x="2375961" y="419099"/>
                </a:lnTo>
                <a:lnTo>
                  <a:pt x="2364783" y="406399"/>
                </a:lnTo>
                <a:lnTo>
                  <a:pt x="2375961" y="406399"/>
                </a:lnTo>
                <a:lnTo>
                  <a:pt x="2386387" y="419099"/>
                </a:lnTo>
                <a:lnTo>
                  <a:pt x="2396232" y="444499"/>
                </a:lnTo>
                <a:close/>
              </a:path>
              <a:path w="3484879" h="5130800">
                <a:moveTo>
                  <a:pt x="79209" y="431799"/>
                </a:moveTo>
                <a:lnTo>
                  <a:pt x="57700" y="431799"/>
                </a:lnTo>
                <a:lnTo>
                  <a:pt x="46444" y="419099"/>
                </a:lnTo>
                <a:lnTo>
                  <a:pt x="57700" y="419099"/>
                </a:lnTo>
                <a:lnTo>
                  <a:pt x="79209" y="431799"/>
                </a:lnTo>
                <a:close/>
              </a:path>
              <a:path w="3484879" h="5130800">
                <a:moveTo>
                  <a:pt x="828334" y="431799"/>
                </a:moveTo>
                <a:lnTo>
                  <a:pt x="826073" y="431799"/>
                </a:lnTo>
                <a:lnTo>
                  <a:pt x="818246" y="419099"/>
                </a:lnTo>
                <a:lnTo>
                  <a:pt x="819710" y="419099"/>
                </a:lnTo>
                <a:lnTo>
                  <a:pt x="828334" y="431799"/>
                </a:lnTo>
                <a:close/>
              </a:path>
              <a:path w="3484879" h="5130800">
                <a:moveTo>
                  <a:pt x="1853686" y="457199"/>
                </a:moveTo>
                <a:lnTo>
                  <a:pt x="1851153" y="457199"/>
                </a:lnTo>
                <a:lnTo>
                  <a:pt x="1836942" y="444499"/>
                </a:lnTo>
                <a:lnTo>
                  <a:pt x="1822442" y="444499"/>
                </a:lnTo>
                <a:lnTo>
                  <a:pt x="1808047" y="431799"/>
                </a:lnTo>
                <a:lnTo>
                  <a:pt x="1794153" y="419099"/>
                </a:lnTo>
                <a:lnTo>
                  <a:pt x="1809125" y="431799"/>
                </a:lnTo>
                <a:lnTo>
                  <a:pt x="1823682" y="431799"/>
                </a:lnTo>
                <a:lnTo>
                  <a:pt x="1838357" y="444499"/>
                </a:lnTo>
                <a:lnTo>
                  <a:pt x="1853686" y="457199"/>
                </a:lnTo>
                <a:close/>
              </a:path>
              <a:path w="3484879" h="5130800">
                <a:moveTo>
                  <a:pt x="2236441" y="457199"/>
                </a:moveTo>
                <a:lnTo>
                  <a:pt x="2216135" y="444499"/>
                </a:lnTo>
                <a:lnTo>
                  <a:pt x="2195949" y="419099"/>
                </a:lnTo>
                <a:lnTo>
                  <a:pt x="2216135" y="431799"/>
                </a:lnTo>
                <a:lnTo>
                  <a:pt x="2236441" y="457199"/>
                </a:lnTo>
                <a:close/>
              </a:path>
              <a:path w="3484879" h="5130800">
                <a:moveTo>
                  <a:pt x="2637960" y="647699"/>
                </a:moveTo>
                <a:lnTo>
                  <a:pt x="2633034" y="647699"/>
                </a:lnTo>
                <a:lnTo>
                  <a:pt x="2598201" y="609599"/>
                </a:lnTo>
                <a:lnTo>
                  <a:pt x="2586589" y="584199"/>
                </a:lnTo>
                <a:lnTo>
                  <a:pt x="2598162" y="558799"/>
                </a:lnTo>
                <a:lnTo>
                  <a:pt x="2609504" y="533399"/>
                </a:lnTo>
                <a:lnTo>
                  <a:pt x="2620384" y="520699"/>
                </a:lnTo>
                <a:lnTo>
                  <a:pt x="2630571" y="495299"/>
                </a:lnTo>
                <a:lnTo>
                  <a:pt x="2615164" y="482599"/>
                </a:lnTo>
                <a:lnTo>
                  <a:pt x="2599890" y="457199"/>
                </a:lnTo>
                <a:lnTo>
                  <a:pt x="2585090" y="444499"/>
                </a:lnTo>
                <a:lnTo>
                  <a:pt x="2571108" y="419099"/>
                </a:lnTo>
                <a:lnTo>
                  <a:pt x="2586514" y="431799"/>
                </a:lnTo>
                <a:lnTo>
                  <a:pt x="2602045" y="457199"/>
                </a:lnTo>
                <a:lnTo>
                  <a:pt x="2617589" y="469899"/>
                </a:lnTo>
                <a:lnTo>
                  <a:pt x="2633034" y="495299"/>
                </a:lnTo>
                <a:lnTo>
                  <a:pt x="2635497" y="495299"/>
                </a:lnTo>
                <a:lnTo>
                  <a:pt x="2600664" y="571499"/>
                </a:lnTo>
                <a:lnTo>
                  <a:pt x="2589053" y="584199"/>
                </a:lnTo>
                <a:lnTo>
                  <a:pt x="2600702" y="596899"/>
                </a:lnTo>
                <a:lnTo>
                  <a:pt x="2612582" y="622299"/>
                </a:lnTo>
                <a:lnTo>
                  <a:pt x="2624925" y="634999"/>
                </a:lnTo>
                <a:lnTo>
                  <a:pt x="2637960" y="647699"/>
                </a:lnTo>
                <a:close/>
              </a:path>
              <a:path w="3484879" h="5130800">
                <a:moveTo>
                  <a:pt x="851899" y="457199"/>
                </a:moveTo>
                <a:lnTo>
                  <a:pt x="846902" y="457199"/>
                </a:lnTo>
                <a:lnTo>
                  <a:pt x="841343" y="444499"/>
                </a:lnTo>
                <a:lnTo>
                  <a:pt x="833794" y="431799"/>
                </a:lnTo>
                <a:lnTo>
                  <a:pt x="836495" y="431799"/>
                </a:lnTo>
                <a:lnTo>
                  <a:pt x="844439" y="444499"/>
                </a:lnTo>
                <a:lnTo>
                  <a:pt x="849365" y="444499"/>
                </a:lnTo>
                <a:lnTo>
                  <a:pt x="851899" y="457199"/>
                </a:lnTo>
                <a:close/>
              </a:path>
              <a:path w="3484879" h="5130800">
                <a:moveTo>
                  <a:pt x="1040511" y="433357"/>
                </a:moveTo>
                <a:lnTo>
                  <a:pt x="1039077" y="431799"/>
                </a:lnTo>
                <a:lnTo>
                  <a:pt x="1040209" y="431799"/>
                </a:lnTo>
                <a:lnTo>
                  <a:pt x="1040511" y="433357"/>
                </a:lnTo>
                <a:close/>
              </a:path>
              <a:path w="3484879" h="5130800">
                <a:moveTo>
                  <a:pt x="1582251" y="474089"/>
                </a:moveTo>
                <a:lnTo>
                  <a:pt x="1520343" y="431799"/>
                </a:lnTo>
                <a:lnTo>
                  <a:pt x="1566796" y="457199"/>
                </a:lnTo>
                <a:lnTo>
                  <a:pt x="1582251" y="474089"/>
                </a:lnTo>
                <a:close/>
              </a:path>
              <a:path w="3484879" h="5130800">
                <a:moveTo>
                  <a:pt x="1055690" y="457199"/>
                </a:moveTo>
                <a:lnTo>
                  <a:pt x="1052016" y="457199"/>
                </a:lnTo>
                <a:lnTo>
                  <a:pt x="1048231" y="444499"/>
                </a:lnTo>
                <a:lnTo>
                  <a:pt x="1042672" y="444499"/>
                </a:lnTo>
                <a:lnTo>
                  <a:pt x="1040511" y="433357"/>
                </a:lnTo>
                <a:lnTo>
                  <a:pt x="1050764" y="444499"/>
                </a:lnTo>
                <a:lnTo>
                  <a:pt x="1055690" y="457199"/>
                </a:lnTo>
                <a:close/>
              </a:path>
              <a:path w="3484879" h="5130800">
                <a:moveTo>
                  <a:pt x="128176" y="457199"/>
                </a:moveTo>
                <a:lnTo>
                  <a:pt x="117412" y="457199"/>
                </a:lnTo>
                <a:lnTo>
                  <a:pt x="106647" y="444499"/>
                </a:lnTo>
                <a:lnTo>
                  <a:pt x="128176" y="457199"/>
                </a:lnTo>
                <a:close/>
              </a:path>
              <a:path w="3484879" h="5130800">
                <a:moveTo>
                  <a:pt x="526578" y="469899"/>
                </a:moveTo>
                <a:lnTo>
                  <a:pt x="504904" y="457199"/>
                </a:lnTo>
                <a:lnTo>
                  <a:pt x="494892" y="444499"/>
                </a:lnTo>
                <a:lnTo>
                  <a:pt x="504904" y="444499"/>
                </a:lnTo>
                <a:lnTo>
                  <a:pt x="515392" y="457199"/>
                </a:lnTo>
                <a:lnTo>
                  <a:pt x="526578" y="469899"/>
                </a:lnTo>
                <a:close/>
              </a:path>
              <a:path w="3484879" h="5130800">
                <a:moveTo>
                  <a:pt x="1303533" y="685799"/>
                </a:moveTo>
                <a:lnTo>
                  <a:pt x="1298537" y="685799"/>
                </a:lnTo>
                <a:lnTo>
                  <a:pt x="1300444" y="634999"/>
                </a:lnTo>
                <a:lnTo>
                  <a:pt x="1302654" y="584199"/>
                </a:lnTo>
                <a:lnTo>
                  <a:pt x="1305444" y="533399"/>
                </a:lnTo>
                <a:lnTo>
                  <a:pt x="1309093" y="482599"/>
                </a:lnTo>
                <a:lnTo>
                  <a:pt x="1295257" y="469899"/>
                </a:lnTo>
                <a:lnTo>
                  <a:pt x="1281587" y="469899"/>
                </a:lnTo>
                <a:lnTo>
                  <a:pt x="1268035" y="457199"/>
                </a:lnTo>
                <a:lnTo>
                  <a:pt x="1254556" y="444499"/>
                </a:lnTo>
                <a:lnTo>
                  <a:pt x="1270617" y="444499"/>
                </a:lnTo>
                <a:lnTo>
                  <a:pt x="1284307" y="457199"/>
                </a:lnTo>
                <a:lnTo>
                  <a:pt x="1311556" y="482599"/>
                </a:lnTo>
                <a:lnTo>
                  <a:pt x="1314018" y="482599"/>
                </a:lnTo>
                <a:lnTo>
                  <a:pt x="1324725" y="495299"/>
                </a:lnTo>
                <a:lnTo>
                  <a:pt x="1314018" y="495299"/>
                </a:lnTo>
                <a:lnTo>
                  <a:pt x="1310302" y="533399"/>
                </a:lnTo>
                <a:lnTo>
                  <a:pt x="1306929" y="584199"/>
                </a:lnTo>
                <a:lnTo>
                  <a:pt x="1304479" y="634999"/>
                </a:lnTo>
                <a:lnTo>
                  <a:pt x="1303533" y="685799"/>
                </a:lnTo>
                <a:close/>
              </a:path>
              <a:path w="3484879" h="5130800">
                <a:moveTo>
                  <a:pt x="1770649" y="774699"/>
                </a:moveTo>
                <a:lnTo>
                  <a:pt x="1765653" y="774699"/>
                </a:lnTo>
                <a:lnTo>
                  <a:pt x="1777236" y="736599"/>
                </a:lnTo>
                <a:lnTo>
                  <a:pt x="1788594" y="698499"/>
                </a:lnTo>
                <a:lnTo>
                  <a:pt x="1799477" y="660399"/>
                </a:lnTo>
                <a:lnTo>
                  <a:pt x="1809634" y="609599"/>
                </a:lnTo>
                <a:lnTo>
                  <a:pt x="1812168" y="609599"/>
                </a:lnTo>
                <a:lnTo>
                  <a:pt x="1822277" y="571499"/>
                </a:lnTo>
                <a:lnTo>
                  <a:pt x="1832610" y="533399"/>
                </a:lnTo>
                <a:lnTo>
                  <a:pt x="1842469" y="495299"/>
                </a:lnTo>
                <a:lnTo>
                  <a:pt x="1851153" y="457199"/>
                </a:lnTo>
                <a:lnTo>
                  <a:pt x="1853686" y="457199"/>
                </a:lnTo>
                <a:lnTo>
                  <a:pt x="1855495" y="444499"/>
                </a:lnTo>
                <a:lnTo>
                  <a:pt x="1857996" y="444499"/>
                </a:lnTo>
                <a:lnTo>
                  <a:pt x="1846347" y="495299"/>
                </a:lnTo>
                <a:lnTo>
                  <a:pt x="1836313" y="533399"/>
                </a:lnTo>
                <a:lnTo>
                  <a:pt x="1825818" y="571499"/>
                </a:lnTo>
                <a:lnTo>
                  <a:pt x="1814631" y="609599"/>
                </a:lnTo>
                <a:lnTo>
                  <a:pt x="1826440" y="622299"/>
                </a:lnTo>
                <a:lnTo>
                  <a:pt x="1814631" y="622299"/>
                </a:lnTo>
                <a:lnTo>
                  <a:pt x="1803058" y="660399"/>
                </a:lnTo>
                <a:lnTo>
                  <a:pt x="1791716" y="698499"/>
                </a:lnTo>
                <a:lnTo>
                  <a:pt x="1780837" y="736599"/>
                </a:lnTo>
                <a:lnTo>
                  <a:pt x="1770649" y="774699"/>
                </a:lnTo>
                <a:close/>
              </a:path>
              <a:path w="3484879" h="5130800">
                <a:moveTo>
                  <a:pt x="2488705" y="736599"/>
                </a:moveTo>
                <a:lnTo>
                  <a:pt x="2486171" y="736599"/>
                </a:lnTo>
                <a:lnTo>
                  <a:pt x="2497794" y="723899"/>
                </a:lnTo>
                <a:lnTo>
                  <a:pt x="2509429" y="698499"/>
                </a:lnTo>
                <a:lnTo>
                  <a:pt x="2532686" y="673099"/>
                </a:lnTo>
                <a:lnTo>
                  <a:pt x="2523307" y="660399"/>
                </a:lnTo>
                <a:lnTo>
                  <a:pt x="2505473" y="622299"/>
                </a:lnTo>
                <a:lnTo>
                  <a:pt x="2496094" y="609599"/>
                </a:lnTo>
                <a:lnTo>
                  <a:pt x="2505473" y="584199"/>
                </a:lnTo>
                <a:lnTo>
                  <a:pt x="2523307" y="533399"/>
                </a:lnTo>
                <a:lnTo>
                  <a:pt x="2532686" y="520699"/>
                </a:lnTo>
                <a:lnTo>
                  <a:pt x="2518889" y="495299"/>
                </a:lnTo>
                <a:lnTo>
                  <a:pt x="2505488" y="482599"/>
                </a:lnTo>
                <a:lnTo>
                  <a:pt x="2492668" y="457199"/>
                </a:lnTo>
                <a:lnTo>
                  <a:pt x="2480612" y="444499"/>
                </a:lnTo>
                <a:lnTo>
                  <a:pt x="2487377" y="444499"/>
                </a:lnTo>
                <a:lnTo>
                  <a:pt x="2494142" y="457199"/>
                </a:lnTo>
                <a:lnTo>
                  <a:pt x="2507573" y="469899"/>
                </a:lnTo>
                <a:lnTo>
                  <a:pt x="2520542" y="495299"/>
                </a:lnTo>
                <a:lnTo>
                  <a:pt x="2532686" y="507999"/>
                </a:lnTo>
                <a:lnTo>
                  <a:pt x="2539962" y="507999"/>
                </a:lnTo>
                <a:lnTo>
                  <a:pt x="2535149" y="520699"/>
                </a:lnTo>
                <a:lnTo>
                  <a:pt x="2525770" y="546099"/>
                </a:lnTo>
                <a:lnTo>
                  <a:pt x="2507936" y="584199"/>
                </a:lnTo>
                <a:lnTo>
                  <a:pt x="2498557" y="609599"/>
                </a:lnTo>
                <a:lnTo>
                  <a:pt x="2506897" y="622299"/>
                </a:lnTo>
                <a:lnTo>
                  <a:pt x="2515929" y="634999"/>
                </a:lnTo>
                <a:lnTo>
                  <a:pt x="2525424" y="647699"/>
                </a:lnTo>
                <a:lnTo>
                  <a:pt x="2535149" y="660399"/>
                </a:lnTo>
                <a:lnTo>
                  <a:pt x="2543615" y="660399"/>
                </a:lnTo>
                <a:lnTo>
                  <a:pt x="2537612" y="673099"/>
                </a:lnTo>
                <a:lnTo>
                  <a:pt x="2535149" y="673099"/>
                </a:lnTo>
                <a:lnTo>
                  <a:pt x="2523538" y="685799"/>
                </a:lnTo>
                <a:lnTo>
                  <a:pt x="2500316" y="723899"/>
                </a:lnTo>
                <a:lnTo>
                  <a:pt x="2488705" y="736599"/>
                </a:lnTo>
                <a:close/>
              </a:path>
              <a:path w="3484879" h="5130800">
                <a:moveTo>
                  <a:pt x="2403205" y="533399"/>
                </a:moveTo>
                <a:lnTo>
                  <a:pt x="2398209" y="533399"/>
                </a:lnTo>
                <a:lnTo>
                  <a:pt x="2400067" y="507999"/>
                </a:lnTo>
                <a:lnTo>
                  <a:pt x="2405668" y="469899"/>
                </a:lnTo>
                <a:lnTo>
                  <a:pt x="2396232" y="444499"/>
                </a:lnTo>
                <a:lnTo>
                  <a:pt x="2405668" y="457199"/>
                </a:lnTo>
                <a:lnTo>
                  <a:pt x="2413100" y="457199"/>
                </a:lnTo>
                <a:lnTo>
                  <a:pt x="2411228" y="469899"/>
                </a:lnTo>
                <a:lnTo>
                  <a:pt x="2408764" y="469899"/>
                </a:lnTo>
                <a:lnTo>
                  <a:pt x="2406590" y="482599"/>
                </a:lnTo>
                <a:lnTo>
                  <a:pt x="2404824" y="495299"/>
                </a:lnTo>
                <a:lnTo>
                  <a:pt x="2403639" y="520699"/>
                </a:lnTo>
                <a:lnTo>
                  <a:pt x="2403205" y="533399"/>
                </a:lnTo>
                <a:close/>
              </a:path>
              <a:path w="3484879" h="5130800">
                <a:moveTo>
                  <a:pt x="1066246" y="469899"/>
                </a:moveTo>
                <a:lnTo>
                  <a:pt x="1060720" y="457199"/>
                </a:lnTo>
                <a:lnTo>
                  <a:pt x="1061249" y="457199"/>
                </a:lnTo>
                <a:lnTo>
                  <a:pt x="1066246" y="469899"/>
                </a:lnTo>
                <a:close/>
              </a:path>
              <a:path w="3484879" h="5130800">
                <a:moveTo>
                  <a:pt x="1861075" y="838199"/>
                </a:moveTo>
                <a:lnTo>
                  <a:pt x="1858612" y="838199"/>
                </a:lnTo>
                <a:lnTo>
                  <a:pt x="1872043" y="800099"/>
                </a:lnTo>
                <a:lnTo>
                  <a:pt x="1885256" y="761999"/>
                </a:lnTo>
                <a:lnTo>
                  <a:pt x="1898007" y="723899"/>
                </a:lnTo>
                <a:lnTo>
                  <a:pt x="1910052" y="673099"/>
                </a:lnTo>
                <a:lnTo>
                  <a:pt x="1921201" y="634999"/>
                </a:lnTo>
                <a:lnTo>
                  <a:pt x="1931419" y="596899"/>
                </a:lnTo>
                <a:lnTo>
                  <a:pt x="1940700" y="558799"/>
                </a:lnTo>
                <a:lnTo>
                  <a:pt x="1949037" y="520699"/>
                </a:lnTo>
                <a:lnTo>
                  <a:pt x="1879371" y="482599"/>
                </a:lnTo>
                <a:lnTo>
                  <a:pt x="1856149" y="457199"/>
                </a:lnTo>
                <a:lnTo>
                  <a:pt x="1880796" y="469899"/>
                </a:lnTo>
                <a:lnTo>
                  <a:pt x="1904757" y="495299"/>
                </a:lnTo>
                <a:lnTo>
                  <a:pt x="1951571" y="520699"/>
                </a:lnTo>
                <a:lnTo>
                  <a:pt x="1961387" y="520699"/>
                </a:lnTo>
                <a:lnTo>
                  <a:pt x="1967949" y="533399"/>
                </a:lnTo>
                <a:lnTo>
                  <a:pt x="1954034" y="533399"/>
                </a:lnTo>
                <a:lnTo>
                  <a:pt x="1945675" y="558799"/>
                </a:lnTo>
                <a:lnTo>
                  <a:pt x="1935984" y="596899"/>
                </a:lnTo>
                <a:lnTo>
                  <a:pt x="1925712" y="634999"/>
                </a:lnTo>
                <a:lnTo>
                  <a:pt x="1915612" y="673099"/>
                </a:lnTo>
                <a:lnTo>
                  <a:pt x="1937449" y="685799"/>
                </a:lnTo>
                <a:lnTo>
                  <a:pt x="1913149" y="685799"/>
                </a:lnTo>
                <a:lnTo>
                  <a:pt x="1901014" y="723899"/>
                </a:lnTo>
                <a:lnTo>
                  <a:pt x="1888062" y="761999"/>
                </a:lnTo>
                <a:lnTo>
                  <a:pt x="1874634" y="800099"/>
                </a:lnTo>
                <a:lnTo>
                  <a:pt x="1861075" y="838199"/>
                </a:lnTo>
                <a:close/>
              </a:path>
              <a:path w="3484879" h="5130800">
                <a:moveTo>
                  <a:pt x="2165918" y="520699"/>
                </a:moveTo>
                <a:lnTo>
                  <a:pt x="2147952" y="507999"/>
                </a:lnTo>
                <a:lnTo>
                  <a:pt x="2111362" y="482599"/>
                </a:lnTo>
                <a:lnTo>
                  <a:pt x="2093437" y="469899"/>
                </a:lnTo>
                <a:lnTo>
                  <a:pt x="2088440" y="469899"/>
                </a:lnTo>
                <a:lnTo>
                  <a:pt x="2080418" y="457199"/>
                </a:lnTo>
                <a:lnTo>
                  <a:pt x="2090691" y="457199"/>
                </a:lnTo>
                <a:lnTo>
                  <a:pt x="2095899" y="469899"/>
                </a:lnTo>
                <a:lnTo>
                  <a:pt x="2165918" y="520699"/>
                </a:lnTo>
                <a:close/>
              </a:path>
              <a:path w="3484879" h="5130800">
                <a:moveTo>
                  <a:pt x="2261339" y="584199"/>
                </a:moveTo>
                <a:lnTo>
                  <a:pt x="2256343" y="584199"/>
                </a:lnTo>
                <a:lnTo>
                  <a:pt x="2257382" y="558799"/>
                </a:lnTo>
                <a:lnTo>
                  <a:pt x="2257267" y="533399"/>
                </a:lnTo>
                <a:lnTo>
                  <a:pt x="2256690" y="507999"/>
                </a:lnTo>
                <a:lnTo>
                  <a:pt x="2256343" y="482599"/>
                </a:lnTo>
                <a:lnTo>
                  <a:pt x="2236441" y="457199"/>
                </a:lnTo>
                <a:lnTo>
                  <a:pt x="2256343" y="469899"/>
                </a:lnTo>
                <a:lnTo>
                  <a:pt x="2260588" y="469899"/>
                </a:lnTo>
                <a:lnTo>
                  <a:pt x="2261339" y="482599"/>
                </a:lnTo>
                <a:lnTo>
                  <a:pt x="2261339" y="584199"/>
                </a:lnTo>
                <a:close/>
              </a:path>
              <a:path w="3484879" h="5130800">
                <a:moveTo>
                  <a:pt x="2364783" y="609599"/>
                </a:moveTo>
                <a:lnTo>
                  <a:pt x="2362320" y="609599"/>
                </a:lnTo>
                <a:lnTo>
                  <a:pt x="2362320" y="546099"/>
                </a:lnTo>
                <a:lnTo>
                  <a:pt x="2360530" y="533399"/>
                </a:lnTo>
                <a:lnTo>
                  <a:pt x="2359611" y="520699"/>
                </a:lnTo>
                <a:lnTo>
                  <a:pt x="2359272" y="520699"/>
                </a:lnTo>
                <a:lnTo>
                  <a:pt x="2359224" y="507999"/>
                </a:lnTo>
                <a:lnTo>
                  <a:pt x="2351289" y="495299"/>
                </a:lnTo>
                <a:lnTo>
                  <a:pt x="2342714" y="482599"/>
                </a:lnTo>
                <a:lnTo>
                  <a:pt x="2334020" y="469899"/>
                </a:lnTo>
                <a:lnTo>
                  <a:pt x="2325728" y="457199"/>
                </a:lnTo>
                <a:lnTo>
                  <a:pt x="2332981" y="457199"/>
                </a:lnTo>
                <a:lnTo>
                  <a:pt x="2342406" y="469899"/>
                </a:lnTo>
                <a:lnTo>
                  <a:pt x="2351250" y="482599"/>
                </a:lnTo>
                <a:lnTo>
                  <a:pt x="2359224" y="495299"/>
                </a:lnTo>
                <a:lnTo>
                  <a:pt x="2364783" y="495299"/>
                </a:lnTo>
                <a:lnTo>
                  <a:pt x="2364783" y="609599"/>
                </a:lnTo>
                <a:close/>
              </a:path>
              <a:path w="3484879" h="5130800">
                <a:moveTo>
                  <a:pt x="2635497" y="495299"/>
                </a:moveTo>
                <a:lnTo>
                  <a:pt x="2633034" y="495299"/>
                </a:lnTo>
                <a:lnTo>
                  <a:pt x="2637223" y="482599"/>
                </a:lnTo>
                <a:lnTo>
                  <a:pt x="2646789" y="457199"/>
                </a:lnTo>
                <a:lnTo>
                  <a:pt x="2649697" y="457199"/>
                </a:lnTo>
                <a:lnTo>
                  <a:pt x="2645656" y="469899"/>
                </a:lnTo>
                <a:lnTo>
                  <a:pt x="2641022" y="482599"/>
                </a:lnTo>
                <a:lnTo>
                  <a:pt x="2635497" y="495299"/>
                </a:lnTo>
                <a:close/>
              </a:path>
              <a:path w="3484879" h="5130800">
                <a:moveTo>
                  <a:pt x="3030765" y="609599"/>
                </a:moveTo>
                <a:lnTo>
                  <a:pt x="3025206" y="609599"/>
                </a:lnTo>
                <a:lnTo>
                  <a:pt x="3036700" y="571499"/>
                </a:lnTo>
                <a:lnTo>
                  <a:pt x="3047496" y="546099"/>
                </a:lnTo>
                <a:lnTo>
                  <a:pt x="3056892" y="520699"/>
                </a:lnTo>
                <a:lnTo>
                  <a:pt x="3064191" y="495299"/>
                </a:lnTo>
                <a:lnTo>
                  <a:pt x="2991031" y="457199"/>
                </a:lnTo>
                <a:lnTo>
                  <a:pt x="2992486" y="457199"/>
                </a:lnTo>
                <a:lnTo>
                  <a:pt x="3041653" y="482599"/>
                </a:lnTo>
                <a:lnTo>
                  <a:pt x="3071121" y="482599"/>
                </a:lnTo>
                <a:lnTo>
                  <a:pt x="3069187" y="495299"/>
                </a:lnTo>
                <a:lnTo>
                  <a:pt x="3061175" y="520699"/>
                </a:lnTo>
                <a:lnTo>
                  <a:pt x="3052061" y="546099"/>
                </a:lnTo>
                <a:lnTo>
                  <a:pt x="3041904" y="584199"/>
                </a:lnTo>
                <a:lnTo>
                  <a:pt x="3030765" y="609599"/>
                </a:lnTo>
                <a:close/>
              </a:path>
              <a:path w="3484879" h="5130800">
                <a:moveTo>
                  <a:pt x="165088" y="482599"/>
                </a:moveTo>
                <a:lnTo>
                  <a:pt x="154477" y="482599"/>
                </a:lnTo>
                <a:lnTo>
                  <a:pt x="144328" y="469899"/>
                </a:lnTo>
                <a:lnTo>
                  <a:pt x="154477" y="469899"/>
                </a:lnTo>
                <a:lnTo>
                  <a:pt x="165088" y="482599"/>
                </a:lnTo>
                <a:close/>
              </a:path>
              <a:path w="3484879" h="5130800">
                <a:moveTo>
                  <a:pt x="570630" y="507999"/>
                </a:moveTo>
                <a:lnTo>
                  <a:pt x="568096" y="507999"/>
                </a:lnTo>
                <a:lnTo>
                  <a:pt x="558382" y="495299"/>
                </a:lnTo>
                <a:lnTo>
                  <a:pt x="548912" y="495299"/>
                </a:lnTo>
                <a:lnTo>
                  <a:pt x="539903" y="482599"/>
                </a:lnTo>
                <a:lnTo>
                  <a:pt x="531574" y="469899"/>
                </a:lnTo>
                <a:lnTo>
                  <a:pt x="541338" y="482599"/>
                </a:lnTo>
                <a:lnTo>
                  <a:pt x="560866" y="495299"/>
                </a:lnTo>
                <a:lnTo>
                  <a:pt x="570630" y="507999"/>
                </a:lnTo>
                <a:close/>
              </a:path>
              <a:path w="3484879" h="5130800">
                <a:moveTo>
                  <a:pt x="1208112" y="3619499"/>
                </a:moveTo>
                <a:lnTo>
                  <a:pt x="1203115" y="3619499"/>
                </a:lnTo>
                <a:lnTo>
                  <a:pt x="1199015" y="3594099"/>
                </a:lnTo>
                <a:lnTo>
                  <a:pt x="1194856" y="3568699"/>
                </a:lnTo>
                <a:lnTo>
                  <a:pt x="1190340" y="3555999"/>
                </a:lnTo>
                <a:lnTo>
                  <a:pt x="1185171" y="3530599"/>
                </a:lnTo>
                <a:lnTo>
                  <a:pt x="1179627" y="3492499"/>
                </a:lnTo>
                <a:lnTo>
                  <a:pt x="1169674" y="3428999"/>
                </a:lnTo>
                <a:lnTo>
                  <a:pt x="1164130" y="3403599"/>
                </a:lnTo>
                <a:lnTo>
                  <a:pt x="1161667" y="3403599"/>
                </a:lnTo>
                <a:lnTo>
                  <a:pt x="1153861" y="3352799"/>
                </a:lnTo>
                <a:lnTo>
                  <a:pt x="1146086" y="3314699"/>
                </a:lnTo>
                <a:lnTo>
                  <a:pt x="1138371" y="3263899"/>
                </a:lnTo>
                <a:lnTo>
                  <a:pt x="1130747" y="3213099"/>
                </a:lnTo>
                <a:lnTo>
                  <a:pt x="1123245" y="3174999"/>
                </a:lnTo>
                <a:lnTo>
                  <a:pt x="1114232" y="3124199"/>
                </a:lnTo>
                <a:lnTo>
                  <a:pt x="1105692" y="3073399"/>
                </a:lnTo>
                <a:lnTo>
                  <a:pt x="1097507" y="3022599"/>
                </a:lnTo>
                <a:lnTo>
                  <a:pt x="1089558" y="2971799"/>
                </a:lnTo>
                <a:lnTo>
                  <a:pt x="1081727" y="2933699"/>
                </a:lnTo>
                <a:lnTo>
                  <a:pt x="1073911" y="2933699"/>
                </a:lnTo>
                <a:lnTo>
                  <a:pt x="1081727" y="2920999"/>
                </a:lnTo>
                <a:lnTo>
                  <a:pt x="1073941" y="2882899"/>
                </a:lnTo>
                <a:lnTo>
                  <a:pt x="1066303" y="2832099"/>
                </a:lnTo>
                <a:lnTo>
                  <a:pt x="1058963" y="2781299"/>
                </a:lnTo>
                <a:lnTo>
                  <a:pt x="1052068" y="2743199"/>
                </a:lnTo>
                <a:lnTo>
                  <a:pt x="1045768" y="2692399"/>
                </a:lnTo>
                <a:lnTo>
                  <a:pt x="1042672" y="2692399"/>
                </a:lnTo>
                <a:lnTo>
                  <a:pt x="1036655" y="2641599"/>
                </a:lnTo>
                <a:lnTo>
                  <a:pt x="1030526" y="2590799"/>
                </a:lnTo>
                <a:lnTo>
                  <a:pt x="1024310" y="2552699"/>
                </a:lnTo>
                <a:lnTo>
                  <a:pt x="1011709" y="2451099"/>
                </a:lnTo>
                <a:lnTo>
                  <a:pt x="1009246" y="2451099"/>
                </a:lnTo>
                <a:lnTo>
                  <a:pt x="997238" y="2349499"/>
                </a:lnTo>
                <a:lnTo>
                  <a:pt x="991386" y="2311399"/>
                </a:lnTo>
                <a:lnTo>
                  <a:pt x="985838" y="2260599"/>
                </a:lnTo>
                <a:lnTo>
                  <a:pt x="980746" y="2209799"/>
                </a:lnTo>
                <a:lnTo>
                  <a:pt x="975003" y="2158999"/>
                </a:lnTo>
                <a:lnTo>
                  <a:pt x="969646" y="2108199"/>
                </a:lnTo>
                <a:lnTo>
                  <a:pt x="964619" y="2070099"/>
                </a:lnTo>
                <a:lnTo>
                  <a:pt x="959869" y="2019299"/>
                </a:lnTo>
                <a:lnTo>
                  <a:pt x="955343" y="1968499"/>
                </a:lnTo>
                <a:lnTo>
                  <a:pt x="950580" y="1917699"/>
                </a:lnTo>
                <a:lnTo>
                  <a:pt x="946037" y="1866899"/>
                </a:lnTo>
                <a:lnTo>
                  <a:pt x="941764" y="1816099"/>
                </a:lnTo>
                <a:lnTo>
                  <a:pt x="937812" y="1777999"/>
                </a:lnTo>
                <a:lnTo>
                  <a:pt x="934232" y="1727199"/>
                </a:lnTo>
                <a:lnTo>
                  <a:pt x="931270" y="1676399"/>
                </a:lnTo>
                <a:lnTo>
                  <a:pt x="928275" y="1625599"/>
                </a:lnTo>
                <a:lnTo>
                  <a:pt x="925213" y="1574799"/>
                </a:lnTo>
                <a:lnTo>
                  <a:pt x="922049" y="1536699"/>
                </a:lnTo>
                <a:lnTo>
                  <a:pt x="918750" y="1485899"/>
                </a:lnTo>
                <a:lnTo>
                  <a:pt x="918365" y="1460499"/>
                </a:lnTo>
                <a:lnTo>
                  <a:pt x="916672" y="1422399"/>
                </a:lnTo>
                <a:lnTo>
                  <a:pt x="916287" y="1396999"/>
                </a:lnTo>
                <a:lnTo>
                  <a:pt x="914825" y="1358899"/>
                </a:lnTo>
                <a:lnTo>
                  <a:pt x="912824" y="1282699"/>
                </a:lnTo>
                <a:lnTo>
                  <a:pt x="911361" y="1231899"/>
                </a:lnTo>
                <a:lnTo>
                  <a:pt x="911361" y="1168399"/>
                </a:lnTo>
                <a:lnTo>
                  <a:pt x="909937" y="1130299"/>
                </a:lnTo>
                <a:lnTo>
                  <a:pt x="909206" y="1092199"/>
                </a:lnTo>
                <a:lnTo>
                  <a:pt x="908980" y="1060135"/>
                </a:lnTo>
                <a:lnTo>
                  <a:pt x="908898" y="1015999"/>
                </a:lnTo>
                <a:lnTo>
                  <a:pt x="903269" y="1003299"/>
                </a:lnTo>
                <a:lnTo>
                  <a:pt x="908898" y="1003299"/>
                </a:lnTo>
                <a:lnTo>
                  <a:pt x="906912" y="977899"/>
                </a:lnTo>
                <a:lnTo>
                  <a:pt x="902753" y="901699"/>
                </a:lnTo>
                <a:lnTo>
                  <a:pt x="900806" y="863599"/>
                </a:lnTo>
                <a:lnTo>
                  <a:pt x="900383" y="838199"/>
                </a:lnTo>
                <a:lnTo>
                  <a:pt x="899267" y="812799"/>
                </a:lnTo>
                <a:lnTo>
                  <a:pt x="897689" y="774699"/>
                </a:lnTo>
                <a:lnTo>
                  <a:pt x="895880" y="749299"/>
                </a:lnTo>
                <a:lnTo>
                  <a:pt x="894031" y="685799"/>
                </a:lnTo>
                <a:lnTo>
                  <a:pt x="892432" y="634999"/>
                </a:lnTo>
                <a:lnTo>
                  <a:pt x="891308" y="571499"/>
                </a:lnTo>
                <a:lnTo>
                  <a:pt x="890884" y="520699"/>
                </a:lnTo>
                <a:lnTo>
                  <a:pt x="887787" y="520699"/>
                </a:lnTo>
                <a:lnTo>
                  <a:pt x="885324" y="507999"/>
                </a:lnTo>
                <a:lnTo>
                  <a:pt x="879604" y="495299"/>
                </a:lnTo>
                <a:lnTo>
                  <a:pt x="873546" y="482599"/>
                </a:lnTo>
                <a:lnTo>
                  <a:pt x="867027" y="469899"/>
                </a:lnTo>
                <a:lnTo>
                  <a:pt x="867422" y="469899"/>
                </a:lnTo>
                <a:lnTo>
                  <a:pt x="874804" y="482599"/>
                </a:lnTo>
                <a:lnTo>
                  <a:pt x="881711" y="495299"/>
                </a:lnTo>
                <a:lnTo>
                  <a:pt x="887787" y="507999"/>
                </a:lnTo>
                <a:lnTo>
                  <a:pt x="895637" y="507999"/>
                </a:lnTo>
                <a:lnTo>
                  <a:pt x="895880" y="520699"/>
                </a:lnTo>
                <a:lnTo>
                  <a:pt x="896303" y="584199"/>
                </a:lnTo>
                <a:lnTo>
                  <a:pt x="897419" y="634999"/>
                </a:lnTo>
                <a:lnTo>
                  <a:pt x="898997" y="698499"/>
                </a:lnTo>
                <a:lnTo>
                  <a:pt x="900806" y="749299"/>
                </a:lnTo>
                <a:lnTo>
                  <a:pt x="903269" y="749299"/>
                </a:lnTo>
                <a:lnTo>
                  <a:pt x="906365" y="761999"/>
                </a:lnTo>
                <a:lnTo>
                  <a:pt x="900947" y="761999"/>
                </a:lnTo>
                <a:lnTo>
                  <a:pt x="902347" y="787399"/>
                </a:lnTo>
                <a:lnTo>
                  <a:pt x="903504" y="815228"/>
                </a:lnTo>
                <a:lnTo>
                  <a:pt x="904568" y="838199"/>
                </a:lnTo>
                <a:lnTo>
                  <a:pt x="906365" y="863599"/>
                </a:lnTo>
                <a:lnTo>
                  <a:pt x="908215" y="901699"/>
                </a:lnTo>
                <a:lnTo>
                  <a:pt x="909813" y="939799"/>
                </a:lnTo>
                <a:lnTo>
                  <a:pt x="910937" y="977899"/>
                </a:lnTo>
                <a:lnTo>
                  <a:pt x="911361" y="1015999"/>
                </a:lnTo>
                <a:lnTo>
                  <a:pt x="912785" y="1054099"/>
                </a:lnTo>
                <a:lnTo>
                  <a:pt x="913516" y="1092199"/>
                </a:lnTo>
                <a:lnTo>
                  <a:pt x="913696" y="1117599"/>
                </a:lnTo>
                <a:lnTo>
                  <a:pt x="913811" y="1155699"/>
                </a:lnTo>
                <a:lnTo>
                  <a:pt x="913933" y="1171999"/>
                </a:lnTo>
                <a:lnTo>
                  <a:pt x="914209" y="1181099"/>
                </a:lnTo>
                <a:lnTo>
                  <a:pt x="915902" y="1219199"/>
                </a:lnTo>
                <a:lnTo>
                  <a:pt x="916287" y="1231899"/>
                </a:lnTo>
                <a:lnTo>
                  <a:pt x="918750" y="1244599"/>
                </a:lnTo>
                <a:lnTo>
                  <a:pt x="916287" y="1244599"/>
                </a:lnTo>
                <a:lnTo>
                  <a:pt x="916672" y="1282699"/>
                </a:lnTo>
                <a:lnTo>
                  <a:pt x="918365" y="1358899"/>
                </a:lnTo>
                <a:lnTo>
                  <a:pt x="918750" y="1396999"/>
                </a:lnTo>
                <a:lnTo>
                  <a:pt x="920580" y="1422399"/>
                </a:lnTo>
                <a:lnTo>
                  <a:pt x="921776" y="1447799"/>
                </a:lnTo>
                <a:lnTo>
                  <a:pt x="922867" y="1460499"/>
                </a:lnTo>
                <a:lnTo>
                  <a:pt x="924380" y="1485899"/>
                </a:lnTo>
                <a:lnTo>
                  <a:pt x="926138" y="1536699"/>
                </a:lnTo>
                <a:lnTo>
                  <a:pt x="928400" y="1587499"/>
                </a:lnTo>
                <a:lnTo>
                  <a:pt x="931078" y="1625599"/>
                </a:lnTo>
                <a:lnTo>
                  <a:pt x="934083" y="1676399"/>
                </a:lnTo>
                <a:lnTo>
                  <a:pt x="937328" y="1727199"/>
                </a:lnTo>
                <a:lnTo>
                  <a:pt x="941552" y="1777999"/>
                </a:lnTo>
                <a:lnTo>
                  <a:pt x="945448" y="1816099"/>
                </a:lnTo>
                <a:lnTo>
                  <a:pt x="949280" y="1866899"/>
                </a:lnTo>
                <a:lnTo>
                  <a:pt x="953311" y="1917699"/>
                </a:lnTo>
                <a:lnTo>
                  <a:pt x="957806" y="1968499"/>
                </a:lnTo>
                <a:lnTo>
                  <a:pt x="962601" y="2019299"/>
                </a:lnTo>
                <a:lnTo>
                  <a:pt x="967862" y="2070099"/>
                </a:lnTo>
                <a:lnTo>
                  <a:pt x="973330" y="2108199"/>
                </a:lnTo>
                <a:lnTo>
                  <a:pt x="978743" y="2158999"/>
                </a:lnTo>
                <a:lnTo>
                  <a:pt x="983842" y="2209799"/>
                </a:lnTo>
                <a:lnTo>
                  <a:pt x="989859" y="2260599"/>
                </a:lnTo>
                <a:lnTo>
                  <a:pt x="995988" y="2311399"/>
                </a:lnTo>
                <a:lnTo>
                  <a:pt x="1002204" y="2349499"/>
                </a:lnTo>
                <a:lnTo>
                  <a:pt x="1008484" y="2400299"/>
                </a:lnTo>
                <a:lnTo>
                  <a:pt x="1014805" y="2451099"/>
                </a:lnTo>
                <a:lnTo>
                  <a:pt x="1020849" y="2501899"/>
                </a:lnTo>
                <a:lnTo>
                  <a:pt x="1027128" y="2552699"/>
                </a:lnTo>
                <a:lnTo>
                  <a:pt x="1033729" y="2590799"/>
                </a:lnTo>
                <a:lnTo>
                  <a:pt x="1040735" y="2641599"/>
                </a:lnTo>
                <a:lnTo>
                  <a:pt x="1055720" y="2743199"/>
                </a:lnTo>
                <a:lnTo>
                  <a:pt x="1062763" y="2781299"/>
                </a:lnTo>
                <a:lnTo>
                  <a:pt x="1069658" y="2832099"/>
                </a:lnTo>
                <a:lnTo>
                  <a:pt x="1076701" y="2882899"/>
                </a:lnTo>
                <a:lnTo>
                  <a:pt x="1084190" y="2920999"/>
                </a:lnTo>
                <a:lnTo>
                  <a:pt x="1094746" y="2920999"/>
                </a:lnTo>
                <a:lnTo>
                  <a:pt x="1086653" y="2933699"/>
                </a:lnTo>
                <a:lnTo>
                  <a:pt x="1102275" y="3022599"/>
                </a:lnTo>
                <a:lnTo>
                  <a:pt x="1117897" y="3124199"/>
                </a:lnTo>
                <a:lnTo>
                  <a:pt x="1125708" y="3162299"/>
                </a:lnTo>
                <a:lnTo>
                  <a:pt x="1140952" y="3162299"/>
                </a:lnTo>
                <a:lnTo>
                  <a:pt x="1133248" y="3174999"/>
                </a:lnTo>
                <a:lnTo>
                  <a:pt x="1125708" y="3174999"/>
                </a:lnTo>
                <a:lnTo>
                  <a:pt x="1133771" y="3213099"/>
                </a:lnTo>
                <a:lnTo>
                  <a:pt x="1142157" y="3263899"/>
                </a:lnTo>
                <a:lnTo>
                  <a:pt x="1150601" y="3301999"/>
                </a:lnTo>
                <a:lnTo>
                  <a:pt x="1158835" y="3352799"/>
                </a:lnTo>
                <a:lnTo>
                  <a:pt x="1166593" y="3403599"/>
                </a:lnTo>
                <a:lnTo>
                  <a:pt x="1172523" y="3428999"/>
                </a:lnTo>
                <a:lnTo>
                  <a:pt x="1178354" y="3467099"/>
                </a:lnTo>
                <a:lnTo>
                  <a:pt x="1184198" y="3492499"/>
                </a:lnTo>
                <a:lnTo>
                  <a:pt x="1190167" y="3530599"/>
                </a:lnTo>
                <a:lnTo>
                  <a:pt x="1194000" y="3543299"/>
                </a:lnTo>
                <a:lnTo>
                  <a:pt x="1198189" y="3568699"/>
                </a:lnTo>
                <a:lnTo>
                  <a:pt x="1202854" y="3594099"/>
                </a:lnTo>
                <a:lnTo>
                  <a:pt x="1208112" y="3619499"/>
                </a:lnTo>
                <a:close/>
              </a:path>
              <a:path w="3484879" h="5130800">
                <a:moveTo>
                  <a:pt x="1365459" y="2870199"/>
                </a:moveTo>
                <a:lnTo>
                  <a:pt x="1360533" y="2870199"/>
                </a:lnTo>
                <a:lnTo>
                  <a:pt x="1347457" y="2819399"/>
                </a:lnTo>
                <a:lnTo>
                  <a:pt x="1335094" y="2768599"/>
                </a:lnTo>
                <a:lnTo>
                  <a:pt x="1323206" y="2717799"/>
                </a:lnTo>
                <a:lnTo>
                  <a:pt x="1311556" y="2666999"/>
                </a:lnTo>
                <a:lnTo>
                  <a:pt x="1299983" y="2616199"/>
                </a:lnTo>
                <a:lnTo>
                  <a:pt x="1288641" y="2565399"/>
                </a:lnTo>
                <a:lnTo>
                  <a:pt x="1277761" y="2527299"/>
                </a:lnTo>
                <a:lnTo>
                  <a:pt x="1267574" y="2476499"/>
                </a:lnTo>
                <a:lnTo>
                  <a:pt x="1254963" y="2412999"/>
                </a:lnTo>
                <a:lnTo>
                  <a:pt x="1243736" y="2362199"/>
                </a:lnTo>
                <a:lnTo>
                  <a:pt x="1233434" y="2298699"/>
                </a:lnTo>
                <a:lnTo>
                  <a:pt x="1223593" y="2247899"/>
                </a:lnTo>
                <a:lnTo>
                  <a:pt x="1214737" y="2197099"/>
                </a:lnTo>
                <a:lnTo>
                  <a:pt x="1207162" y="2146299"/>
                </a:lnTo>
                <a:lnTo>
                  <a:pt x="1200061" y="2108199"/>
                </a:lnTo>
                <a:lnTo>
                  <a:pt x="1192630" y="2057399"/>
                </a:lnTo>
                <a:lnTo>
                  <a:pt x="1185285" y="1993899"/>
                </a:lnTo>
                <a:lnTo>
                  <a:pt x="1179049" y="1943099"/>
                </a:lnTo>
                <a:lnTo>
                  <a:pt x="1173868" y="1892299"/>
                </a:lnTo>
                <a:lnTo>
                  <a:pt x="1169690" y="1841499"/>
                </a:lnTo>
                <a:lnTo>
                  <a:pt x="1158079" y="1828799"/>
                </a:lnTo>
                <a:lnTo>
                  <a:pt x="1166593" y="1828799"/>
                </a:lnTo>
                <a:lnTo>
                  <a:pt x="1163625" y="1790699"/>
                </a:lnTo>
                <a:lnTo>
                  <a:pt x="1160617" y="1739899"/>
                </a:lnTo>
                <a:lnTo>
                  <a:pt x="1157544" y="1689099"/>
                </a:lnTo>
                <a:lnTo>
                  <a:pt x="1154384" y="1650999"/>
                </a:lnTo>
                <a:lnTo>
                  <a:pt x="1151112" y="1600199"/>
                </a:lnTo>
                <a:lnTo>
                  <a:pt x="1151112" y="1549399"/>
                </a:lnTo>
                <a:lnTo>
                  <a:pt x="1150121" y="1523999"/>
                </a:lnTo>
                <a:lnTo>
                  <a:pt x="1150575" y="1485899"/>
                </a:lnTo>
                <a:lnTo>
                  <a:pt x="1152072" y="1460499"/>
                </a:lnTo>
                <a:lnTo>
                  <a:pt x="1154208" y="1435099"/>
                </a:lnTo>
                <a:lnTo>
                  <a:pt x="1154208" y="1409699"/>
                </a:lnTo>
                <a:lnTo>
                  <a:pt x="1144406" y="1396999"/>
                </a:lnTo>
                <a:lnTo>
                  <a:pt x="1156671" y="1396999"/>
                </a:lnTo>
                <a:lnTo>
                  <a:pt x="1156633" y="1371599"/>
                </a:lnTo>
                <a:lnTo>
                  <a:pt x="1156363" y="1346199"/>
                </a:lnTo>
                <a:lnTo>
                  <a:pt x="1155632" y="1320799"/>
                </a:lnTo>
                <a:lnTo>
                  <a:pt x="1154208" y="1295399"/>
                </a:lnTo>
                <a:lnTo>
                  <a:pt x="1151561" y="1269999"/>
                </a:lnTo>
                <a:lnTo>
                  <a:pt x="1148385" y="1231899"/>
                </a:lnTo>
                <a:lnTo>
                  <a:pt x="1144867" y="1206499"/>
                </a:lnTo>
                <a:lnTo>
                  <a:pt x="1141190" y="1181099"/>
                </a:lnTo>
                <a:lnTo>
                  <a:pt x="1141190" y="1168399"/>
                </a:lnTo>
                <a:lnTo>
                  <a:pt x="1135631" y="1168399"/>
                </a:lnTo>
                <a:lnTo>
                  <a:pt x="1126271" y="1155699"/>
                </a:lnTo>
                <a:lnTo>
                  <a:pt x="1138727" y="1155699"/>
                </a:lnTo>
                <a:lnTo>
                  <a:pt x="1135079" y="1142999"/>
                </a:lnTo>
                <a:lnTo>
                  <a:pt x="1132288" y="1117599"/>
                </a:lnTo>
                <a:lnTo>
                  <a:pt x="1130078" y="1092199"/>
                </a:lnTo>
                <a:lnTo>
                  <a:pt x="1128171" y="1079499"/>
                </a:lnTo>
                <a:lnTo>
                  <a:pt x="1119988" y="990599"/>
                </a:lnTo>
                <a:lnTo>
                  <a:pt x="1117616" y="965199"/>
                </a:lnTo>
                <a:lnTo>
                  <a:pt x="1107982" y="952499"/>
                </a:lnTo>
                <a:lnTo>
                  <a:pt x="1117616" y="952499"/>
                </a:lnTo>
                <a:lnTo>
                  <a:pt x="1114700" y="914399"/>
                </a:lnTo>
                <a:lnTo>
                  <a:pt x="1112020" y="863599"/>
                </a:lnTo>
                <a:lnTo>
                  <a:pt x="1109813" y="812799"/>
                </a:lnTo>
                <a:lnTo>
                  <a:pt x="1108316" y="774699"/>
                </a:lnTo>
                <a:lnTo>
                  <a:pt x="1107764" y="723899"/>
                </a:lnTo>
                <a:lnTo>
                  <a:pt x="1102134" y="723899"/>
                </a:lnTo>
                <a:lnTo>
                  <a:pt x="1102134" y="711199"/>
                </a:lnTo>
                <a:lnTo>
                  <a:pt x="1107764" y="711199"/>
                </a:lnTo>
                <a:lnTo>
                  <a:pt x="1106022" y="673099"/>
                </a:lnTo>
                <a:lnTo>
                  <a:pt x="1105587" y="634999"/>
                </a:lnTo>
                <a:lnTo>
                  <a:pt x="1105469" y="619940"/>
                </a:lnTo>
                <a:lnTo>
                  <a:pt x="1106022" y="571499"/>
                </a:lnTo>
                <a:lnTo>
                  <a:pt x="1107764" y="520699"/>
                </a:lnTo>
                <a:lnTo>
                  <a:pt x="1068709" y="469899"/>
                </a:lnTo>
                <a:lnTo>
                  <a:pt x="1107764" y="507999"/>
                </a:lnTo>
                <a:lnTo>
                  <a:pt x="1110604" y="507999"/>
                </a:lnTo>
                <a:lnTo>
                  <a:pt x="1110227" y="520699"/>
                </a:lnTo>
                <a:lnTo>
                  <a:pt x="1110227" y="723899"/>
                </a:lnTo>
                <a:lnTo>
                  <a:pt x="1111986" y="774699"/>
                </a:lnTo>
                <a:lnTo>
                  <a:pt x="1114252" y="825499"/>
                </a:lnTo>
                <a:lnTo>
                  <a:pt x="1116940" y="863599"/>
                </a:lnTo>
                <a:lnTo>
                  <a:pt x="1119966" y="914399"/>
                </a:lnTo>
                <a:lnTo>
                  <a:pt x="1130634" y="1079499"/>
                </a:lnTo>
                <a:lnTo>
                  <a:pt x="1134083" y="1092199"/>
                </a:lnTo>
                <a:lnTo>
                  <a:pt x="1140243" y="1142999"/>
                </a:lnTo>
                <a:lnTo>
                  <a:pt x="1143653" y="1168399"/>
                </a:lnTo>
                <a:lnTo>
                  <a:pt x="1143653" y="1181099"/>
                </a:lnTo>
                <a:lnTo>
                  <a:pt x="1147487" y="1206499"/>
                </a:lnTo>
                <a:lnTo>
                  <a:pt x="1155340" y="1257299"/>
                </a:lnTo>
                <a:lnTo>
                  <a:pt x="1159134" y="1295399"/>
                </a:lnTo>
                <a:lnTo>
                  <a:pt x="1160559" y="1320799"/>
                </a:lnTo>
                <a:lnTo>
                  <a:pt x="1161034" y="1346199"/>
                </a:lnTo>
                <a:lnTo>
                  <a:pt x="1160559" y="1371599"/>
                </a:lnTo>
                <a:lnTo>
                  <a:pt x="1159134" y="1396999"/>
                </a:lnTo>
                <a:lnTo>
                  <a:pt x="1170795" y="1409699"/>
                </a:lnTo>
                <a:lnTo>
                  <a:pt x="1159134" y="1409699"/>
                </a:lnTo>
                <a:lnTo>
                  <a:pt x="1159096" y="1422399"/>
                </a:lnTo>
                <a:lnTo>
                  <a:pt x="1158826" y="1422399"/>
                </a:lnTo>
                <a:lnTo>
                  <a:pt x="1158095" y="1435099"/>
                </a:lnTo>
                <a:lnTo>
                  <a:pt x="1156671" y="1435099"/>
                </a:lnTo>
                <a:lnTo>
                  <a:pt x="1156286" y="1460499"/>
                </a:lnTo>
                <a:lnTo>
                  <a:pt x="1154593" y="1523999"/>
                </a:lnTo>
                <a:lnTo>
                  <a:pt x="1154208" y="1549399"/>
                </a:lnTo>
                <a:lnTo>
                  <a:pt x="1154593" y="1562099"/>
                </a:lnTo>
                <a:lnTo>
                  <a:pt x="1156286" y="1587499"/>
                </a:lnTo>
                <a:lnTo>
                  <a:pt x="1156671" y="1600199"/>
                </a:lnTo>
                <a:lnTo>
                  <a:pt x="1158457" y="1650999"/>
                </a:lnTo>
                <a:lnTo>
                  <a:pt x="1160874" y="1701799"/>
                </a:lnTo>
                <a:lnTo>
                  <a:pt x="1163947" y="1739899"/>
                </a:lnTo>
                <a:lnTo>
                  <a:pt x="1167698" y="1790699"/>
                </a:lnTo>
                <a:lnTo>
                  <a:pt x="1172153" y="1841499"/>
                </a:lnTo>
                <a:lnTo>
                  <a:pt x="1177873" y="1892299"/>
                </a:lnTo>
                <a:lnTo>
                  <a:pt x="1183931" y="1943099"/>
                </a:lnTo>
                <a:lnTo>
                  <a:pt x="1190450" y="1993899"/>
                </a:lnTo>
                <a:lnTo>
                  <a:pt x="1197556" y="2057400"/>
                </a:lnTo>
                <a:lnTo>
                  <a:pt x="1204028" y="2108199"/>
                </a:lnTo>
                <a:lnTo>
                  <a:pt x="1211120" y="2146299"/>
                </a:lnTo>
                <a:lnTo>
                  <a:pt x="1218555" y="2197099"/>
                </a:lnTo>
                <a:lnTo>
                  <a:pt x="1226056" y="2247899"/>
                </a:lnTo>
                <a:lnTo>
                  <a:pt x="1228519" y="2247899"/>
                </a:lnTo>
                <a:lnTo>
                  <a:pt x="1238321" y="2298699"/>
                </a:lnTo>
                <a:lnTo>
                  <a:pt x="1248354" y="2362199"/>
                </a:lnTo>
                <a:lnTo>
                  <a:pt x="1258850" y="2412999"/>
                </a:lnTo>
                <a:lnTo>
                  <a:pt x="1270037" y="2476499"/>
                </a:lnTo>
                <a:lnTo>
                  <a:pt x="1281263" y="2527299"/>
                </a:lnTo>
                <a:lnTo>
                  <a:pt x="1292028" y="2578099"/>
                </a:lnTo>
                <a:lnTo>
                  <a:pt x="1302792" y="2616199"/>
                </a:lnTo>
                <a:lnTo>
                  <a:pt x="1314018" y="2666999"/>
                </a:lnTo>
                <a:lnTo>
                  <a:pt x="1316552" y="2666999"/>
                </a:lnTo>
                <a:lnTo>
                  <a:pt x="1328201" y="2717799"/>
                </a:lnTo>
                <a:lnTo>
                  <a:pt x="1340082" y="2768599"/>
                </a:lnTo>
                <a:lnTo>
                  <a:pt x="1352424" y="2819399"/>
                </a:lnTo>
                <a:lnTo>
                  <a:pt x="1365459" y="2870199"/>
                </a:lnTo>
                <a:close/>
              </a:path>
              <a:path w="3484879" h="5130800">
                <a:moveTo>
                  <a:pt x="2392959" y="800099"/>
                </a:moveTo>
                <a:lnTo>
                  <a:pt x="2387724" y="800099"/>
                </a:lnTo>
                <a:lnTo>
                  <a:pt x="2393614" y="787399"/>
                </a:lnTo>
                <a:lnTo>
                  <a:pt x="2399168" y="761999"/>
                </a:lnTo>
                <a:lnTo>
                  <a:pt x="2404260" y="749299"/>
                </a:lnTo>
                <a:lnTo>
                  <a:pt x="2408764" y="723899"/>
                </a:lnTo>
                <a:lnTo>
                  <a:pt x="2406117" y="711199"/>
                </a:lnTo>
                <a:lnTo>
                  <a:pt x="2411228" y="711199"/>
                </a:lnTo>
                <a:lnTo>
                  <a:pt x="2416525" y="698499"/>
                </a:lnTo>
                <a:lnTo>
                  <a:pt x="2426408" y="647699"/>
                </a:lnTo>
                <a:lnTo>
                  <a:pt x="2431705" y="634999"/>
                </a:lnTo>
                <a:lnTo>
                  <a:pt x="2429384" y="622299"/>
                </a:lnTo>
                <a:lnTo>
                  <a:pt x="2434168" y="622299"/>
                </a:lnTo>
                <a:lnTo>
                  <a:pt x="2438673" y="609599"/>
                </a:lnTo>
                <a:lnTo>
                  <a:pt x="2443765" y="584199"/>
                </a:lnTo>
                <a:lnTo>
                  <a:pt x="2449319" y="558799"/>
                </a:lnTo>
                <a:lnTo>
                  <a:pt x="2455209" y="546099"/>
                </a:lnTo>
                <a:lnTo>
                  <a:pt x="2446948" y="533399"/>
                </a:lnTo>
                <a:lnTo>
                  <a:pt x="2438206" y="507999"/>
                </a:lnTo>
                <a:lnTo>
                  <a:pt x="2429450" y="495299"/>
                </a:lnTo>
                <a:lnTo>
                  <a:pt x="2421150" y="495299"/>
                </a:lnTo>
                <a:lnTo>
                  <a:pt x="2418687" y="482599"/>
                </a:lnTo>
                <a:lnTo>
                  <a:pt x="2413690" y="469899"/>
                </a:lnTo>
                <a:lnTo>
                  <a:pt x="2418757" y="469899"/>
                </a:lnTo>
                <a:lnTo>
                  <a:pt x="2422647" y="482599"/>
                </a:lnTo>
                <a:lnTo>
                  <a:pt x="2426709" y="482599"/>
                </a:lnTo>
                <a:lnTo>
                  <a:pt x="2432834" y="495299"/>
                </a:lnTo>
                <a:lnTo>
                  <a:pt x="2439824" y="507999"/>
                </a:lnTo>
                <a:lnTo>
                  <a:pt x="2447381" y="520699"/>
                </a:lnTo>
                <a:lnTo>
                  <a:pt x="2455209" y="533399"/>
                </a:lnTo>
                <a:lnTo>
                  <a:pt x="2460539" y="533399"/>
                </a:lnTo>
                <a:lnTo>
                  <a:pt x="2457672" y="546099"/>
                </a:lnTo>
                <a:lnTo>
                  <a:pt x="2451781" y="571499"/>
                </a:lnTo>
                <a:lnTo>
                  <a:pt x="2446228" y="584199"/>
                </a:lnTo>
                <a:lnTo>
                  <a:pt x="2441136" y="609599"/>
                </a:lnTo>
                <a:lnTo>
                  <a:pt x="2436631" y="634999"/>
                </a:lnTo>
                <a:lnTo>
                  <a:pt x="2434168" y="634999"/>
                </a:lnTo>
                <a:lnTo>
                  <a:pt x="2428871" y="660399"/>
                </a:lnTo>
                <a:lnTo>
                  <a:pt x="2423929" y="685799"/>
                </a:lnTo>
                <a:lnTo>
                  <a:pt x="2418988" y="698499"/>
                </a:lnTo>
                <a:lnTo>
                  <a:pt x="2413690" y="723899"/>
                </a:lnTo>
                <a:lnTo>
                  <a:pt x="2415578" y="736599"/>
                </a:lnTo>
                <a:lnTo>
                  <a:pt x="2411228" y="736599"/>
                </a:lnTo>
                <a:lnTo>
                  <a:pt x="2405684" y="749299"/>
                </a:lnTo>
                <a:lnTo>
                  <a:pt x="2395731" y="787399"/>
                </a:lnTo>
                <a:lnTo>
                  <a:pt x="2392959" y="800099"/>
                </a:lnTo>
                <a:close/>
              </a:path>
              <a:path w="3484879" h="5130800">
                <a:moveTo>
                  <a:pt x="2786890" y="622299"/>
                </a:moveTo>
                <a:lnTo>
                  <a:pt x="2777362" y="622299"/>
                </a:lnTo>
                <a:lnTo>
                  <a:pt x="2786702" y="609599"/>
                </a:lnTo>
                <a:lnTo>
                  <a:pt x="2795342" y="596899"/>
                </a:lnTo>
                <a:lnTo>
                  <a:pt x="2817076" y="558799"/>
                </a:lnTo>
                <a:lnTo>
                  <a:pt x="2831899" y="520699"/>
                </a:lnTo>
                <a:lnTo>
                  <a:pt x="2754492" y="469899"/>
                </a:lnTo>
                <a:lnTo>
                  <a:pt x="2773919" y="469899"/>
                </a:lnTo>
                <a:lnTo>
                  <a:pt x="2793477" y="495299"/>
                </a:lnTo>
                <a:lnTo>
                  <a:pt x="2813511" y="507999"/>
                </a:lnTo>
                <a:lnTo>
                  <a:pt x="2834362" y="520699"/>
                </a:lnTo>
                <a:lnTo>
                  <a:pt x="2836825" y="520699"/>
                </a:lnTo>
                <a:lnTo>
                  <a:pt x="2831568" y="533399"/>
                </a:lnTo>
                <a:lnTo>
                  <a:pt x="2821714" y="558799"/>
                </a:lnTo>
                <a:lnTo>
                  <a:pt x="2816418" y="571499"/>
                </a:lnTo>
                <a:lnTo>
                  <a:pt x="2808126" y="584199"/>
                </a:lnTo>
                <a:lnTo>
                  <a:pt x="2799432" y="596899"/>
                </a:lnTo>
                <a:lnTo>
                  <a:pt x="2790857" y="609599"/>
                </a:lnTo>
                <a:lnTo>
                  <a:pt x="2786890" y="622299"/>
                </a:lnTo>
                <a:close/>
              </a:path>
              <a:path w="3484879" h="5130800">
                <a:moveTo>
                  <a:pt x="1613302" y="495299"/>
                </a:moveTo>
                <a:lnTo>
                  <a:pt x="1590039" y="482599"/>
                </a:lnTo>
                <a:lnTo>
                  <a:pt x="1582251" y="474089"/>
                </a:lnTo>
                <a:lnTo>
                  <a:pt x="1613302" y="495299"/>
                </a:lnTo>
                <a:close/>
              </a:path>
              <a:path w="3484879" h="5130800">
                <a:moveTo>
                  <a:pt x="2295926" y="520699"/>
                </a:moveTo>
                <a:lnTo>
                  <a:pt x="2278831" y="507999"/>
                </a:lnTo>
                <a:lnTo>
                  <a:pt x="2261339" y="482599"/>
                </a:lnTo>
                <a:lnTo>
                  <a:pt x="2278831" y="495299"/>
                </a:lnTo>
                <a:lnTo>
                  <a:pt x="2295926" y="520699"/>
                </a:lnTo>
                <a:close/>
              </a:path>
              <a:path w="3484879" h="5130800">
                <a:moveTo>
                  <a:pt x="212834" y="507999"/>
                </a:moveTo>
                <a:lnTo>
                  <a:pt x="202069" y="507999"/>
                </a:lnTo>
                <a:lnTo>
                  <a:pt x="190843" y="495299"/>
                </a:lnTo>
                <a:lnTo>
                  <a:pt x="202069" y="495299"/>
                </a:lnTo>
                <a:lnTo>
                  <a:pt x="212834" y="507999"/>
                </a:lnTo>
                <a:close/>
              </a:path>
              <a:path w="3484879" h="5130800">
                <a:moveTo>
                  <a:pt x="1520343" y="2489199"/>
                </a:moveTo>
                <a:lnTo>
                  <a:pt x="1515417" y="2489199"/>
                </a:lnTo>
                <a:lnTo>
                  <a:pt x="1504200" y="2451099"/>
                </a:lnTo>
                <a:lnTo>
                  <a:pt x="1493708" y="2400299"/>
                </a:lnTo>
                <a:lnTo>
                  <a:pt x="1483692" y="2349499"/>
                </a:lnTo>
                <a:lnTo>
                  <a:pt x="1473899" y="2298699"/>
                </a:lnTo>
                <a:lnTo>
                  <a:pt x="1471436" y="2298699"/>
                </a:lnTo>
                <a:lnTo>
                  <a:pt x="1463619" y="2260599"/>
                </a:lnTo>
                <a:lnTo>
                  <a:pt x="1448221" y="2171699"/>
                </a:lnTo>
                <a:lnTo>
                  <a:pt x="1440403" y="2120899"/>
                </a:lnTo>
                <a:lnTo>
                  <a:pt x="1433050" y="2070099"/>
                </a:lnTo>
                <a:lnTo>
                  <a:pt x="1426496" y="2019299"/>
                </a:lnTo>
                <a:lnTo>
                  <a:pt x="1420404" y="1968499"/>
                </a:lnTo>
                <a:lnTo>
                  <a:pt x="1414436" y="1930399"/>
                </a:lnTo>
                <a:lnTo>
                  <a:pt x="1404613" y="1917699"/>
                </a:lnTo>
                <a:lnTo>
                  <a:pt x="1414436" y="1917699"/>
                </a:lnTo>
                <a:lnTo>
                  <a:pt x="1410739" y="1866899"/>
                </a:lnTo>
                <a:lnTo>
                  <a:pt x="1407285" y="1816099"/>
                </a:lnTo>
                <a:lnTo>
                  <a:pt x="1404293" y="1777999"/>
                </a:lnTo>
                <a:lnTo>
                  <a:pt x="1401981" y="1727199"/>
                </a:lnTo>
                <a:lnTo>
                  <a:pt x="1395539" y="1714499"/>
                </a:lnTo>
                <a:lnTo>
                  <a:pt x="1401981" y="1714499"/>
                </a:lnTo>
                <a:lnTo>
                  <a:pt x="1401981" y="1650999"/>
                </a:lnTo>
                <a:lnTo>
                  <a:pt x="1401497" y="1625599"/>
                </a:lnTo>
                <a:lnTo>
                  <a:pt x="1399369" y="1562099"/>
                </a:lnTo>
                <a:lnTo>
                  <a:pt x="1398885" y="1536699"/>
                </a:lnTo>
                <a:lnTo>
                  <a:pt x="1389102" y="1523999"/>
                </a:lnTo>
                <a:lnTo>
                  <a:pt x="1398885" y="1523999"/>
                </a:lnTo>
                <a:lnTo>
                  <a:pt x="1396999" y="1485899"/>
                </a:lnTo>
                <a:lnTo>
                  <a:pt x="1394882" y="1435099"/>
                </a:lnTo>
                <a:lnTo>
                  <a:pt x="1392304" y="1384299"/>
                </a:lnTo>
                <a:lnTo>
                  <a:pt x="1389033" y="1333499"/>
                </a:lnTo>
                <a:lnTo>
                  <a:pt x="1389033" y="1308099"/>
                </a:lnTo>
                <a:lnTo>
                  <a:pt x="1386700" y="1269999"/>
                </a:lnTo>
                <a:lnTo>
                  <a:pt x="1384037" y="1231899"/>
                </a:lnTo>
                <a:lnTo>
                  <a:pt x="1381849" y="1181099"/>
                </a:lnTo>
                <a:lnTo>
                  <a:pt x="1380940" y="1142999"/>
                </a:lnTo>
                <a:lnTo>
                  <a:pt x="1379132" y="1092199"/>
                </a:lnTo>
                <a:lnTo>
                  <a:pt x="1377554" y="1041399"/>
                </a:lnTo>
                <a:lnTo>
                  <a:pt x="1376438" y="1003299"/>
                </a:lnTo>
                <a:lnTo>
                  <a:pt x="1376120" y="965199"/>
                </a:lnTo>
                <a:lnTo>
                  <a:pt x="1376091" y="901699"/>
                </a:lnTo>
                <a:lnTo>
                  <a:pt x="1376630" y="863599"/>
                </a:lnTo>
                <a:lnTo>
                  <a:pt x="1378093" y="812799"/>
                </a:lnTo>
                <a:lnTo>
                  <a:pt x="1380940" y="774699"/>
                </a:lnTo>
                <a:lnTo>
                  <a:pt x="1380940" y="749299"/>
                </a:lnTo>
                <a:lnTo>
                  <a:pt x="1385397" y="698499"/>
                </a:lnTo>
                <a:lnTo>
                  <a:pt x="1390150" y="647699"/>
                </a:lnTo>
                <a:lnTo>
                  <a:pt x="1394785" y="609599"/>
                </a:lnTo>
                <a:lnTo>
                  <a:pt x="1398885" y="558799"/>
                </a:lnTo>
                <a:lnTo>
                  <a:pt x="1377876" y="546099"/>
                </a:lnTo>
                <a:lnTo>
                  <a:pt x="1356689" y="520699"/>
                </a:lnTo>
                <a:lnTo>
                  <a:pt x="1314018" y="495299"/>
                </a:lnTo>
                <a:lnTo>
                  <a:pt x="1324725" y="495299"/>
                </a:lnTo>
                <a:lnTo>
                  <a:pt x="1335432" y="507999"/>
                </a:lnTo>
                <a:lnTo>
                  <a:pt x="1357076" y="520699"/>
                </a:lnTo>
                <a:lnTo>
                  <a:pt x="1379182" y="533399"/>
                </a:lnTo>
                <a:lnTo>
                  <a:pt x="1401981" y="546099"/>
                </a:lnTo>
                <a:lnTo>
                  <a:pt x="1405937" y="546099"/>
                </a:lnTo>
                <a:lnTo>
                  <a:pt x="1404514" y="558799"/>
                </a:lnTo>
                <a:lnTo>
                  <a:pt x="1398988" y="609599"/>
                </a:lnTo>
                <a:lnTo>
                  <a:pt x="1394346" y="647699"/>
                </a:lnTo>
                <a:lnTo>
                  <a:pt x="1390284" y="698499"/>
                </a:lnTo>
                <a:lnTo>
                  <a:pt x="1386500" y="749299"/>
                </a:lnTo>
                <a:lnTo>
                  <a:pt x="1386500" y="761999"/>
                </a:lnTo>
                <a:lnTo>
                  <a:pt x="1383403" y="774699"/>
                </a:lnTo>
                <a:lnTo>
                  <a:pt x="1381595" y="812799"/>
                </a:lnTo>
                <a:lnTo>
                  <a:pt x="1380017" y="863599"/>
                </a:lnTo>
                <a:lnTo>
                  <a:pt x="1378901" y="901699"/>
                </a:lnTo>
                <a:lnTo>
                  <a:pt x="1378583" y="939799"/>
                </a:lnTo>
                <a:lnTo>
                  <a:pt x="1378689" y="977899"/>
                </a:lnTo>
                <a:lnTo>
                  <a:pt x="1378901" y="1003299"/>
                </a:lnTo>
                <a:lnTo>
                  <a:pt x="1380017" y="1054099"/>
                </a:lnTo>
                <a:lnTo>
                  <a:pt x="1381595" y="1092199"/>
                </a:lnTo>
                <a:lnTo>
                  <a:pt x="1383403" y="1142999"/>
                </a:lnTo>
                <a:lnTo>
                  <a:pt x="1385628" y="1193799"/>
                </a:lnTo>
                <a:lnTo>
                  <a:pt x="1387687" y="1231899"/>
                </a:lnTo>
                <a:lnTo>
                  <a:pt x="1389628" y="1269999"/>
                </a:lnTo>
                <a:lnTo>
                  <a:pt x="1391496" y="1308099"/>
                </a:lnTo>
                <a:lnTo>
                  <a:pt x="1391881" y="1308099"/>
                </a:lnTo>
                <a:lnTo>
                  <a:pt x="1393574" y="1333499"/>
                </a:lnTo>
                <a:lnTo>
                  <a:pt x="1393959" y="1333499"/>
                </a:lnTo>
                <a:lnTo>
                  <a:pt x="1396251" y="1384299"/>
                </a:lnTo>
                <a:lnTo>
                  <a:pt x="1398894" y="1435099"/>
                </a:lnTo>
                <a:lnTo>
                  <a:pt x="1401074" y="1485899"/>
                </a:lnTo>
                <a:lnTo>
                  <a:pt x="1401981" y="1523999"/>
                </a:lnTo>
                <a:lnTo>
                  <a:pt x="1409440" y="1536699"/>
                </a:lnTo>
                <a:lnTo>
                  <a:pt x="1401981" y="1536699"/>
                </a:lnTo>
                <a:lnTo>
                  <a:pt x="1403446" y="1562099"/>
                </a:lnTo>
                <a:lnTo>
                  <a:pt x="1404198" y="1587499"/>
                </a:lnTo>
                <a:lnTo>
                  <a:pt x="1404382" y="1612899"/>
                </a:lnTo>
                <a:lnTo>
                  <a:pt x="1404495" y="1638299"/>
                </a:lnTo>
                <a:lnTo>
                  <a:pt x="1404514" y="1650999"/>
                </a:lnTo>
                <a:lnTo>
                  <a:pt x="1404899" y="1663699"/>
                </a:lnTo>
                <a:lnTo>
                  <a:pt x="1406592" y="1701799"/>
                </a:lnTo>
                <a:lnTo>
                  <a:pt x="1406977" y="1727199"/>
                </a:lnTo>
                <a:lnTo>
                  <a:pt x="1408912" y="1777999"/>
                </a:lnTo>
                <a:lnTo>
                  <a:pt x="1411375" y="1828799"/>
                </a:lnTo>
                <a:lnTo>
                  <a:pt x="1414894" y="1879599"/>
                </a:lnTo>
                <a:lnTo>
                  <a:pt x="1419996" y="1917699"/>
                </a:lnTo>
                <a:lnTo>
                  <a:pt x="1433494" y="1930399"/>
                </a:lnTo>
                <a:lnTo>
                  <a:pt x="1419996" y="1930399"/>
                </a:lnTo>
                <a:lnTo>
                  <a:pt x="1424648" y="1981199"/>
                </a:lnTo>
                <a:lnTo>
                  <a:pt x="1430824" y="2019299"/>
                </a:lnTo>
                <a:lnTo>
                  <a:pt x="1437937" y="2070099"/>
                </a:lnTo>
                <a:lnTo>
                  <a:pt x="1445399" y="2120899"/>
                </a:lnTo>
                <a:lnTo>
                  <a:pt x="1452226" y="2171699"/>
                </a:lnTo>
                <a:lnTo>
                  <a:pt x="1460168" y="2209799"/>
                </a:lnTo>
                <a:lnTo>
                  <a:pt x="1468466" y="2260599"/>
                </a:lnTo>
                <a:lnTo>
                  <a:pt x="1476362" y="2298699"/>
                </a:lnTo>
                <a:lnTo>
                  <a:pt x="1487588" y="2349499"/>
                </a:lnTo>
                <a:lnTo>
                  <a:pt x="1509117" y="2451099"/>
                </a:lnTo>
                <a:lnTo>
                  <a:pt x="1520343" y="2489199"/>
                </a:lnTo>
                <a:close/>
              </a:path>
              <a:path w="3484879" h="5130800">
                <a:moveTo>
                  <a:pt x="1672765" y="723899"/>
                </a:moveTo>
                <a:lnTo>
                  <a:pt x="1670302" y="723899"/>
                </a:lnTo>
                <a:lnTo>
                  <a:pt x="1679541" y="685799"/>
                </a:lnTo>
                <a:lnTo>
                  <a:pt x="1696912" y="609599"/>
                </a:lnTo>
                <a:lnTo>
                  <a:pt x="1706190" y="571499"/>
                </a:lnTo>
                <a:lnTo>
                  <a:pt x="1708653" y="571499"/>
                </a:lnTo>
                <a:lnTo>
                  <a:pt x="1711750" y="558799"/>
                </a:lnTo>
                <a:lnTo>
                  <a:pt x="1688528" y="546099"/>
                </a:lnTo>
                <a:lnTo>
                  <a:pt x="1665306" y="520699"/>
                </a:lnTo>
                <a:lnTo>
                  <a:pt x="1618861" y="495299"/>
                </a:lnTo>
                <a:lnTo>
                  <a:pt x="1665622" y="520699"/>
                </a:lnTo>
                <a:lnTo>
                  <a:pt x="1689596" y="533399"/>
                </a:lnTo>
                <a:lnTo>
                  <a:pt x="1714283" y="546099"/>
                </a:lnTo>
                <a:lnTo>
                  <a:pt x="1719997" y="546099"/>
                </a:lnTo>
                <a:lnTo>
                  <a:pt x="1716746" y="558799"/>
                </a:lnTo>
                <a:lnTo>
                  <a:pt x="1714283" y="558799"/>
                </a:lnTo>
                <a:lnTo>
                  <a:pt x="1711750" y="571499"/>
                </a:lnTo>
                <a:lnTo>
                  <a:pt x="1702027" y="609599"/>
                </a:lnTo>
                <a:lnTo>
                  <a:pt x="1672765" y="723899"/>
                </a:lnTo>
                <a:close/>
              </a:path>
              <a:path w="3484879" h="5130800">
                <a:moveTo>
                  <a:pt x="2561373" y="838199"/>
                </a:moveTo>
                <a:lnTo>
                  <a:pt x="2557565" y="838199"/>
                </a:lnTo>
                <a:lnTo>
                  <a:pt x="2548168" y="825499"/>
                </a:lnTo>
                <a:lnTo>
                  <a:pt x="2567713" y="812799"/>
                </a:lnTo>
                <a:lnTo>
                  <a:pt x="2608176" y="787399"/>
                </a:lnTo>
                <a:lnTo>
                  <a:pt x="2628037" y="774699"/>
                </a:lnTo>
                <a:lnTo>
                  <a:pt x="2615003" y="761999"/>
                </a:lnTo>
                <a:lnTo>
                  <a:pt x="2602660" y="749299"/>
                </a:lnTo>
                <a:lnTo>
                  <a:pt x="2590780" y="736599"/>
                </a:lnTo>
                <a:lnTo>
                  <a:pt x="2579130" y="723899"/>
                </a:lnTo>
                <a:lnTo>
                  <a:pt x="2594833" y="711199"/>
                </a:lnTo>
                <a:lnTo>
                  <a:pt x="2610806" y="685799"/>
                </a:lnTo>
                <a:lnTo>
                  <a:pt x="2626422" y="673099"/>
                </a:lnTo>
                <a:lnTo>
                  <a:pt x="2641056" y="660399"/>
                </a:lnTo>
                <a:lnTo>
                  <a:pt x="2637960" y="647699"/>
                </a:lnTo>
                <a:lnTo>
                  <a:pt x="2643589" y="647699"/>
                </a:lnTo>
                <a:lnTo>
                  <a:pt x="2659916" y="634999"/>
                </a:lnTo>
                <a:lnTo>
                  <a:pt x="2674930" y="609599"/>
                </a:lnTo>
                <a:lnTo>
                  <a:pt x="2689139" y="584199"/>
                </a:lnTo>
                <a:lnTo>
                  <a:pt x="2703052" y="571499"/>
                </a:lnTo>
                <a:lnTo>
                  <a:pt x="2685510" y="546099"/>
                </a:lnTo>
                <a:lnTo>
                  <a:pt x="2668324" y="533399"/>
                </a:lnTo>
                <a:lnTo>
                  <a:pt x="2651614" y="520699"/>
                </a:lnTo>
                <a:lnTo>
                  <a:pt x="2635497" y="495299"/>
                </a:lnTo>
                <a:lnTo>
                  <a:pt x="2653067" y="507999"/>
                </a:lnTo>
                <a:lnTo>
                  <a:pt x="2670506" y="533399"/>
                </a:lnTo>
                <a:lnTo>
                  <a:pt x="2687944" y="546099"/>
                </a:lnTo>
                <a:lnTo>
                  <a:pt x="2705515" y="571499"/>
                </a:lnTo>
                <a:lnTo>
                  <a:pt x="2691918" y="596899"/>
                </a:lnTo>
                <a:lnTo>
                  <a:pt x="2677965" y="609599"/>
                </a:lnTo>
                <a:lnTo>
                  <a:pt x="2663537" y="634999"/>
                </a:lnTo>
                <a:lnTo>
                  <a:pt x="2648515" y="660399"/>
                </a:lnTo>
                <a:lnTo>
                  <a:pt x="2646052" y="660399"/>
                </a:lnTo>
                <a:lnTo>
                  <a:pt x="2630567" y="673099"/>
                </a:lnTo>
                <a:lnTo>
                  <a:pt x="2614746" y="685799"/>
                </a:lnTo>
                <a:lnTo>
                  <a:pt x="2598463" y="711199"/>
                </a:lnTo>
                <a:lnTo>
                  <a:pt x="2581593" y="723899"/>
                </a:lnTo>
                <a:lnTo>
                  <a:pt x="2593244" y="736599"/>
                </a:lnTo>
                <a:lnTo>
                  <a:pt x="2605132" y="749299"/>
                </a:lnTo>
                <a:lnTo>
                  <a:pt x="2617495" y="761999"/>
                </a:lnTo>
                <a:lnTo>
                  <a:pt x="2642728" y="761999"/>
                </a:lnTo>
                <a:lnTo>
                  <a:pt x="2633034" y="774699"/>
                </a:lnTo>
                <a:lnTo>
                  <a:pt x="2630571" y="774699"/>
                </a:lnTo>
                <a:lnTo>
                  <a:pt x="2553093" y="825499"/>
                </a:lnTo>
                <a:lnTo>
                  <a:pt x="2561373" y="838199"/>
                </a:lnTo>
                <a:close/>
              </a:path>
              <a:path w="3484879" h="5130800">
                <a:moveTo>
                  <a:pt x="612891" y="533399"/>
                </a:moveTo>
                <a:lnTo>
                  <a:pt x="601250" y="533399"/>
                </a:lnTo>
                <a:lnTo>
                  <a:pt x="589634" y="520699"/>
                </a:lnTo>
                <a:lnTo>
                  <a:pt x="601250" y="520699"/>
                </a:lnTo>
                <a:lnTo>
                  <a:pt x="612891" y="533399"/>
                </a:lnTo>
                <a:close/>
              </a:path>
              <a:path w="3484879" h="5130800">
                <a:moveTo>
                  <a:pt x="1159134" y="761999"/>
                </a:moveTo>
                <a:lnTo>
                  <a:pt x="1154208" y="761999"/>
                </a:lnTo>
                <a:lnTo>
                  <a:pt x="1152467" y="723899"/>
                </a:lnTo>
                <a:lnTo>
                  <a:pt x="1151886" y="673099"/>
                </a:lnTo>
                <a:lnTo>
                  <a:pt x="1152467" y="622299"/>
                </a:lnTo>
                <a:lnTo>
                  <a:pt x="1154208" y="571499"/>
                </a:lnTo>
                <a:lnTo>
                  <a:pt x="1110227" y="520699"/>
                </a:lnTo>
                <a:lnTo>
                  <a:pt x="1121453" y="520699"/>
                </a:lnTo>
                <a:lnTo>
                  <a:pt x="1142982" y="546099"/>
                </a:lnTo>
                <a:lnTo>
                  <a:pt x="1154208" y="558799"/>
                </a:lnTo>
                <a:lnTo>
                  <a:pt x="1156671" y="558799"/>
                </a:lnTo>
                <a:lnTo>
                  <a:pt x="1167897" y="571499"/>
                </a:lnTo>
                <a:lnTo>
                  <a:pt x="1156671" y="571499"/>
                </a:lnTo>
                <a:lnTo>
                  <a:pt x="1156777" y="634999"/>
                </a:lnTo>
                <a:lnTo>
                  <a:pt x="1156979" y="673099"/>
                </a:lnTo>
                <a:lnTo>
                  <a:pt x="1157710" y="723899"/>
                </a:lnTo>
                <a:lnTo>
                  <a:pt x="1159134" y="761999"/>
                </a:lnTo>
                <a:close/>
              </a:path>
              <a:path w="3484879" h="5130800">
                <a:moveTo>
                  <a:pt x="2146055" y="1003299"/>
                </a:moveTo>
                <a:lnTo>
                  <a:pt x="2137418" y="1003299"/>
                </a:lnTo>
                <a:lnTo>
                  <a:pt x="2154871" y="977899"/>
                </a:lnTo>
                <a:lnTo>
                  <a:pt x="2171697" y="939799"/>
                </a:lnTo>
                <a:lnTo>
                  <a:pt x="2187480" y="901699"/>
                </a:lnTo>
                <a:lnTo>
                  <a:pt x="2201806" y="863599"/>
                </a:lnTo>
                <a:lnTo>
                  <a:pt x="2214765" y="825499"/>
                </a:lnTo>
                <a:lnTo>
                  <a:pt x="2226313" y="787399"/>
                </a:lnTo>
                <a:lnTo>
                  <a:pt x="2235986" y="749299"/>
                </a:lnTo>
                <a:lnTo>
                  <a:pt x="2245787" y="698499"/>
                </a:lnTo>
                <a:lnTo>
                  <a:pt x="2248321" y="685799"/>
                </a:lnTo>
                <a:lnTo>
                  <a:pt x="2251573" y="660399"/>
                </a:lnTo>
                <a:lnTo>
                  <a:pt x="2253493" y="647699"/>
                </a:lnTo>
                <a:lnTo>
                  <a:pt x="2254832" y="622299"/>
                </a:lnTo>
                <a:lnTo>
                  <a:pt x="2256343" y="596899"/>
                </a:lnTo>
                <a:lnTo>
                  <a:pt x="2234930" y="571499"/>
                </a:lnTo>
                <a:lnTo>
                  <a:pt x="2213286" y="558799"/>
                </a:lnTo>
                <a:lnTo>
                  <a:pt x="2191179" y="533399"/>
                </a:lnTo>
                <a:lnTo>
                  <a:pt x="2168381" y="520699"/>
                </a:lnTo>
                <a:lnTo>
                  <a:pt x="2170844" y="520699"/>
                </a:lnTo>
                <a:lnTo>
                  <a:pt x="2214517" y="546099"/>
                </a:lnTo>
                <a:lnTo>
                  <a:pt x="2236007" y="571499"/>
                </a:lnTo>
                <a:lnTo>
                  <a:pt x="2256343" y="584199"/>
                </a:lnTo>
                <a:lnTo>
                  <a:pt x="2261339" y="584199"/>
                </a:lnTo>
                <a:lnTo>
                  <a:pt x="2270802" y="596899"/>
                </a:lnTo>
                <a:lnTo>
                  <a:pt x="2258806" y="596899"/>
                </a:lnTo>
                <a:lnTo>
                  <a:pt x="2258334" y="622299"/>
                </a:lnTo>
                <a:lnTo>
                  <a:pt x="2256880" y="647699"/>
                </a:lnTo>
                <a:lnTo>
                  <a:pt x="2254383" y="673099"/>
                </a:lnTo>
                <a:lnTo>
                  <a:pt x="2250784" y="685799"/>
                </a:lnTo>
                <a:lnTo>
                  <a:pt x="2250784" y="698499"/>
                </a:lnTo>
                <a:lnTo>
                  <a:pt x="2248321" y="711199"/>
                </a:lnTo>
                <a:lnTo>
                  <a:pt x="2258555" y="723899"/>
                </a:lnTo>
                <a:lnTo>
                  <a:pt x="2245787" y="723899"/>
                </a:lnTo>
                <a:lnTo>
                  <a:pt x="2238855" y="761999"/>
                </a:lnTo>
                <a:lnTo>
                  <a:pt x="2229647" y="800099"/>
                </a:lnTo>
                <a:lnTo>
                  <a:pt x="2218921" y="825499"/>
                </a:lnTo>
                <a:lnTo>
                  <a:pt x="2207436" y="863599"/>
                </a:lnTo>
                <a:lnTo>
                  <a:pt x="2204340" y="863599"/>
                </a:lnTo>
                <a:lnTo>
                  <a:pt x="2190329" y="901699"/>
                </a:lnTo>
                <a:lnTo>
                  <a:pt x="2175119" y="939799"/>
                </a:lnTo>
                <a:lnTo>
                  <a:pt x="2158403" y="977899"/>
                </a:lnTo>
                <a:lnTo>
                  <a:pt x="2146055" y="1003299"/>
                </a:lnTo>
                <a:close/>
              </a:path>
              <a:path w="3484879" h="5130800">
                <a:moveTo>
                  <a:pt x="918750" y="558799"/>
                </a:moveTo>
                <a:lnTo>
                  <a:pt x="916287" y="558799"/>
                </a:lnTo>
                <a:lnTo>
                  <a:pt x="910674" y="546099"/>
                </a:lnTo>
                <a:lnTo>
                  <a:pt x="905160" y="546099"/>
                </a:lnTo>
                <a:lnTo>
                  <a:pt x="900108" y="533399"/>
                </a:lnTo>
                <a:lnTo>
                  <a:pt x="895880" y="520699"/>
                </a:lnTo>
                <a:lnTo>
                  <a:pt x="900146" y="533399"/>
                </a:lnTo>
                <a:lnTo>
                  <a:pt x="905468" y="533399"/>
                </a:lnTo>
                <a:lnTo>
                  <a:pt x="911713" y="546099"/>
                </a:lnTo>
                <a:lnTo>
                  <a:pt x="918750" y="558799"/>
                </a:lnTo>
                <a:close/>
              </a:path>
              <a:path w="3484879" h="5130800">
                <a:moveTo>
                  <a:pt x="2543615" y="660399"/>
                </a:moveTo>
                <a:lnTo>
                  <a:pt x="2535149" y="660399"/>
                </a:lnTo>
                <a:lnTo>
                  <a:pt x="2547145" y="647699"/>
                </a:lnTo>
                <a:lnTo>
                  <a:pt x="2559603" y="622299"/>
                </a:lnTo>
                <a:lnTo>
                  <a:pt x="2572060" y="609599"/>
                </a:lnTo>
                <a:lnTo>
                  <a:pt x="2584056" y="584199"/>
                </a:lnTo>
                <a:lnTo>
                  <a:pt x="2571021" y="571499"/>
                </a:lnTo>
                <a:lnTo>
                  <a:pt x="2558679" y="558799"/>
                </a:lnTo>
                <a:lnTo>
                  <a:pt x="2546799" y="533399"/>
                </a:lnTo>
                <a:lnTo>
                  <a:pt x="2535149" y="520699"/>
                </a:lnTo>
                <a:lnTo>
                  <a:pt x="2548224" y="533399"/>
                </a:lnTo>
                <a:lnTo>
                  <a:pt x="2560843" y="546099"/>
                </a:lnTo>
                <a:lnTo>
                  <a:pt x="2573475" y="571499"/>
                </a:lnTo>
                <a:lnTo>
                  <a:pt x="2586589" y="584199"/>
                </a:lnTo>
                <a:lnTo>
                  <a:pt x="2574583" y="609599"/>
                </a:lnTo>
                <a:lnTo>
                  <a:pt x="2562101" y="634999"/>
                </a:lnTo>
                <a:lnTo>
                  <a:pt x="2549619" y="647699"/>
                </a:lnTo>
                <a:lnTo>
                  <a:pt x="2543615" y="660399"/>
                </a:lnTo>
                <a:close/>
              </a:path>
              <a:path w="3484879" h="5130800">
                <a:moveTo>
                  <a:pt x="2947728" y="812799"/>
                </a:moveTo>
                <a:lnTo>
                  <a:pt x="2926720" y="812799"/>
                </a:lnTo>
                <a:lnTo>
                  <a:pt x="2905533" y="800099"/>
                </a:lnTo>
                <a:lnTo>
                  <a:pt x="2884227" y="800099"/>
                </a:lnTo>
                <a:lnTo>
                  <a:pt x="2862862" y="787399"/>
                </a:lnTo>
                <a:lnTo>
                  <a:pt x="2887126" y="761999"/>
                </a:lnTo>
                <a:lnTo>
                  <a:pt x="2909984" y="749299"/>
                </a:lnTo>
                <a:lnTo>
                  <a:pt x="2931905" y="736599"/>
                </a:lnTo>
                <a:lnTo>
                  <a:pt x="2953358" y="711199"/>
                </a:lnTo>
                <a:lnTo>
                  <a:pt x="2930134" y="698499"/>
                </a:lnTo>
                <a:lnTo>
                  <a:pt x="2907160" y="698499"/>
                </a:lnTo>
                <a:lnTo>
                  <a:pt x="2884661" y="685799"/>
                </a:lnTo>
                <a:lnTo>
                  <a:pt x="2862862" y="673099"/>
                </a:lnTo>
                <a:lnTo>
                  <a:pt x="2872578" y="660399"/>
                </a:lnTo>
                <a:lnTo>
                  <a:pt x="2882003" y="647699"/>
                </a:lnTo>
                <a:lnTo>
                  <a:pt x="2906175" y="609599"/>
                </a:lnTo>
                <a:lnTo>
                  <a:pt x="2924858" y="571499"/>
                </a:lnTo>
                <a:lnTo>
                  <a:pt x="2902019" y="558799"/>
                </a:lnTo>
                <a:lnTo>
                  <a:pt x="2879892" y="546099"/>
                </a:lnTo>
                <a:lnTo>
                  <a:pt x="2836825" y="520699"/>
                </a:lnTo>
                <a:lnTo>
                  <a:pt x="2858634" y="533399"/>
                </a:lnTo>
                <a:lnTo>
                  <a:pt x="2881150" y="546099"/>
                </a:lnTo>
                <a:lnTo>
                  <a:pt x="2904126" y="558799"/>
                </a:lnTo>
                <a:lnTo>
                  <a:pt x="2933487" y="558799"/>
                </a:lnTo>
                <a:lnTo>
                  <a:pt x="2929784" y="571499"/>
                </a:lnTo>
                <a:lnTo>
                  <a:pt x="2909141" y="609599"/>
                </a:lnTo>
                <a:lnTo>
                  <a:pt x="2884466" y="647699"/>
                </a:lnTo>
                <a:lnTo>
                  <a:pt x="2865325" y="673099"/>
                </a:lnTo>
                <a:lnTo>
                  <a:pt x="2887134" y="685799"/>
                </a:lnTo>
                <a:lnTo>
                  <a:pt x="2909649" y="685799"/>
                </a:lnTo>
                <a:lnTo>
                  <a:pt x="2955821" y="711199"/>
                </a:lnTo>
                <a:lnTo>
                  <a:pt x="2935793" y="736599"/>
                </a:lnTo>
                <a:lnTo>
                  <a:pt x="2914611" y="749299"/>
                </a:lnTo>
                <a:lnTo>
                  <a:pt x="2892043" y="761999"/>
                </a:lnTo>
                <a:lnTo>
                  <a:pt x="2867858" y="787399"/>
                </a:lnTo>
                <a:lnTo>
                  <a:pt x="2887720" y="787399"/>
                </a:lnTo>
                <a:lnTo>
                  <a:pt x="2928183" y="800099"/>
                </a:lnTo>
                <a:lnTo>
                  <a:pt x="2947728" y="812799"/>
                </a:lnTo>
                <a:close/>
              </a:path>
              <a:path w="3484879" h="5130800">
                <a:moveTo>
                  <a:pt x="283731" y="558799"/>
                </a:moveTo>
                <a:lnTo>
                  <a:pt x="272604" y="558799"/>
                </a:lnTo>
                <a:lnTo>
                  <a:pt x="251511" y="533399"/>
                </a:lnTo>
                <a:lnTo>
                  <a:pt x="262057" y="546099"/>
                </a:lnTo>
                <a:lnTo>
                  <a:pt x="272604" y="546099"/>
                </a:lnTo>
                <a:lnTo>
                  <a:pt x="283731" y="558799"/>
                </a:lnTo>
                <a:close/>
              </a:path>
              <a:path w="3484879" h="5130800">
                <a:moveTo>
                  <a:pt x="2049455" y="584199"/>
                </a:moveTo>
                <a:lnTo>
                  <a:pt x="2011649" y="558799"/>
                </a:lnTo>
                <a:lnTo>
                  <a:pt x="1993841" y="558799"/>
                </a:lnTo>
                <a:lnTo>
                  <a:pt x="1977537" y="546099"/>
                </a:lnTo>
                <a:lnTo>
                  <a:pt x="1954034" y="533399"/>
                </a:lnTo>
                <a:lnTo>
                  <a:pt x="1974063" y="533399"/>
                </a:lnTo>
                <a:lnTo>
                  <a:pt x="1980070" y="546099"/>
                </a:lnTo>
                <a:lnTo>
                  <a:pt x="1995949" y="546099"/>
                </a:lnTo>
                <a:lnTo>
                  <a:pt x="2030767" y="571499"/>
                </a:lnTo>
                <a:lnTo>
                  <a:pt x="2049455" y="584199"/>
                </a:lnTo>
                <a:close/>
              </a:path>
              <a:path w="3484879" h="5130800">
                <a:moveTo>
                  <a:pt x="2390187" y="660399"/>
                </a:moveTo>
                <a:lnTo>
                  <a:pt x="2387724" y="660399"/>
                </a:lnTo>
                <a:lnTo>
                  <a:pt x="2389196" y="647699"/>
                </a:lnTo>
                <a:lnTo>
                  <a:pt x="2390266" y="622299"/>
                </a:lnTo>
                <a:lnTo>
                  <a:pt x="2391455" y="609599"/>
                </a:lnTo>
                <a:lnTo>
                  <a:pt x="2393283" y="596899"/>
                </a:lnTo>
                <a:lnTo>
                  <a:pt x="2393668" y="584199"/>
                </a:lnTo>
                <a:lnTo>
                  <a:pt x="2395361" y="571499"/>
                </a:lnTo>
                <a:lnTo>
                  <a:pt x="2395746" y="558799"/>
                </a:lnTo>
                <a:lnTo>
                  <a:pt x="2397170" y="546099"/>
                </a:lnTo>
                <a:lnTo>
                  <a:pt x="2397901" y="546099"/>
                </a:lnTo>
                <a:lnTo>
                  <a:pt x="2398171" y="533399"/>
                </a:lnTo>
                <a:lnTo>
                  <a:pt x="2401741" y="533399"/>
                </a:lnTo>
                <a:lnTo>
                  <a:pt x="2400989" y="546099"/>
                </a:lnTo>
                <a:lnTo>
                  <a:pt x="2400712" y="558799"/>
                </a:lnTo>
                <a:lnTo>
                  <a:pt x="2406641" y="571499"/>
                </a:lnTo>
                <a:lnTo>
                  <a:pt x="2398171" y="571499"/>
                </a:lnTo>
                <a:lnTo>
                  <a:pt x="2397901" y="584199"/>
                </a:lnTo>
                <a:lnTo>
                  <a:pt x="2397170" y="596899"/>
                </a:lnTo>
                <a:lnTo>
                  <a:pt x="2395746" y="596899"/>
                </a:lnTo>
                <a:lnTo>
                  <a:pt x="2395313" y="609599"/>
                </a:lnTo>
                <a:lnTo>
                  <a:pt x="2394128" y="634999"/>
                </a:lnTo>
                <a:lnTo>
                  <a:pt x="2392362" y="647699"/>
                </a:lnTo>
                <a:lnTo>
                  <a:pt x="2390187" y="660399"/>
                </a:lnTo>
                <a:close/>
              </a:path>
              <a:path w="3484879" h="5130800">
                <a:moveTo>
                  <a:pt x="659850" y="571499"/>
                </a:moveTo>
                <a:lnTo>
                  <a:pt x="638757" y="558799"/>
                </a:lnTo>
                <a:lnTo>
                  <a:pt x="627630" y="546099"/>
                </a:lnTo>
                <a:lnTo>
                  <a:pt x="638757" y="546099"/>
                </a:lnTo>
                <a:lnTo>
                  <a:pt x="659850" y="571499"/>
                </a:lnTo>
                <a:close/>
              </a:path>
              <a:path w="3484879" h="5130800">
                <a:moveTo>
                  <a:pt x="2324956" y="787399"/>
                </a:moveTo>
                <a:lnTo>
                  <a:pt x="2320802" y="787399"/>
                </a:lnTo>
                <a:lnTo>
                  <a:pt x="2324518" y="761999"/>
                </a:lnTo>
                <a:lnTo>
                  <a:pt x="2327892" y="736599"/>
                </a:lnTo>
                <a:lnTo>
                  <a:pt x="2330342" y="711199"/>
                </a:lnTo>
                <a:lnTo>
                  <a:pt x="2331287" y="673099"/>
                </a:lnTo>
                <a:lnTo>
                  <a:pt x="2331239" y="647699"/>
                </a:lnTo>
                <a:lnTo>
                  <a:pt x="2330900" y="622299"/>
                </a:lnTo>
                <a:lnTo>
                  <a:pt x="2329981" y="596899"/>
                </a:lnTo>
                <a:lnTo>
                  <a:pt x="2328191" y="571499"/>
                </a:lnTo>
                <a:lnTo>
                  <a:pt x="2312441" y="546099"/>
                </a:lnTo>
                <a:lnTo>
                  <a:pt x="2328191" y="558799"/>
                </a:lnTo>
                <a:lnTo>
                  <a:pt x="2332827" y="558799"/>
                </a:lnTo>
                <a:lnTo>
                  <a:pt x="2333820" y="571499"/>
                </a:lnTo>
                <a:lnTo>
                  <a:pt x="2335244" y="596899"/>
                </a:lnTo>
                <a:lnTo>
                  <a:pt x="2335976" y="622299"/>
                </a:lnTo>
                <a:lnTo>
                  <a:pt x="2336245" y="647699"/>
                </a:lnTo>
                <a:lnTo>
                  <a:pt x="2336283" y="673099"/>
                </a:lnTo>
                <a:lnTo>
                  <a:pt x="2343930" y="685799"/>
                </a:lnTo>
                <a:lnTo>
                  <a:pt x="2336283" y="685799"/>
                </a:lnTo>
                <a:lnTo>
                  <a:pt x="2334338" y="711199"/>
                </a:lnTo>
                <a:lnTo>
                  <a:pt x="2331859" y="736599"/>
                </a:lnTo>
                <a:lnTo>
                  <a:pt x="2328337" y="761999"/>
                </a:lnTo>
                <a:lnTo>
                  <a:pt x="2324956" y="787399"/>
                </a:lnTo>
                <a:close/>
              </a:path>
              <a:path w="3484879" h="5130800">
                <a:moveTo>
                  <a:pt x="2483075" y="736599"/>
                </a:moveTo>
                <a:lnTo>
                  <a:pt x="2475346" y="736599"/>
                </a:lnTo>
                <a:lnTo>
                  <a:pt x="2465472" y="711199"/>
                </a:lnTo>
                <a:lnTo>
                  <a:pt x="2460205" y="698499"/>
                </a:lnTo>
                <a:lnTo>
                  <a:pt x="2455209" y="698499"/>
                </a:lnTo>
                <a:lnTo>
                  <a:pt x="2457672" y="685799"/>
                </a:lnTo>
                <a:lnTo>
                  <a:pt x="2460205" y="685799"/>
                </a:lnTo>
                <a:lnTo>
                  <a:pt x="2468367" y="660399"/>
                </a:lnTo>
                <a:lnTo>
                  <a:pt x="2485429" y="622299"/>
                </a:lnTo>
                <a:lnTo>
                  <a:pt x="2493631" y="609599"/>
                </a:lnTo>
                <a:lnTo>
                  <a:pt x="2485824" y="596899"/>
                </a:lnTo>
                <a:lnTo>
                  <a:pt x="2470475" y="571499"/>
                </a:lnTo>
                <a:lnTo>
                  <a:pt x="2462668" y="558799"/>
                </a:lnTo>
                <a:lnTo>
                  <a:pt x="2460205" y="546099"/>
                </a:lnTo>
                <a:lnTo>
                  <a:pt x="2465131" y="546099"/>
                </a:lnTo>
                <a:lnTo>
                  <a:pt x="2467594" y="558799"/>
                </a:lnTo>
                <a:lnTo>
                  <a:pt x="2474066" y="571499"/>
                </a:lnTo>
                <a:lnTo>
                  <a:pt x="2481158" y="584199"/>
                </a:lnTo>
                <a:lnTo>
                  <a:pt x="2488593" y="596899"/>
                </a:lnTo>
                <a:lnTo>
                  <a:pt x="2496094" y="609599"/>
                </a:lnTo>
                <a:lnTo>
                  <a:pt x="2488169" y="634999"/>
                </a:lnTo>
                <a:lnTo>
                  <a:pt x="2479618" y="647699"/>
                </a:lnTo>
                <a:lnTo>
                  <a:pt x="2470949" y="673099"/>
                </a:lnTo>
                <a:lnTo>
                  <a:pt x="2462668" y="685799"/>
                </a:lnTo>
                <a:lnTo>
                  <a:pt x="2466896" y="698499"/>
                </a:lnTo>
                <a:lnTo>
                  <a:pt x="2471948" y="711199"/>
                </a:lnTo>
                <a:lnTo>
                  <a:pt x="2477462" y="723899"/>
                </a:lnTo>
                <a:lnTo>
                  <a:pt x="2483075" y="736599"/>
                </a:lnTo>
                <a:close/>
              </a:path>
              <a:path w="3484879" h="5130800">
                <a:moveTo>
                  <a:pt x="2707978" y="571499"/>
                </a:moveTo>
                <a:lnTo>
                  <a:pt x="2705515" y="571499"/>
                </a:lnTo>
                <a:lnTo>
                  <a:pt x="2713326" y="546099"/>
                </a:lnTo>
                <a:lnTo>
                  <a:pt x="2716985" y="546099"/>
                </a:lnTo>
                <a:lnTo>
                  <a:pt x="2712198" y="558799"/>
                </a:lnTo>
                <a:lnTo>
                  <a:pt x="2707978" y="571499"/>
                </a:lnTo>
                <a:close/>
              </a:path>
              <a:path w="3484879" h="5130800">
                <a:moveTo>
                  <a:pt x="1484384" y="609599"/>
                </a:moveTo>
                <a:lnTo>
                  <a:pt x="1463454" y="596899"/>
                </a:lnTo>
                <a:lnTo>
                  <a:pt x="1443288" y="584199"/>
                </a:lnTo>
                <a:lnTo>
                  <a:pt x="1423703" y="571499"/>
                </a:lnTo>
                <a:lnTo>
                  <a:pt x="1404514" y="558799"/>
                </a:lnTo>
                <a:lnTo>
                  <a:pt x="1424060" y="571499"/>
                </a:lnTo>
                <a:lnTo>
                  <a:pt x="1484384" y="609599"/>
                </a:lnTo>
                <a:close/>
              </a:path>
              <a:path w="3484879" h="5130800">
                <a:moveTo>
                  <a:pt x="1783143" y="596899"/>
                </a:moveTo>
                <a:lnTo>
                  <a:pt x="1770649" y="596899"/>
                </a:lnTo>
                <a:lnTo>
                  <a:pt x="1743698" y="571499"/>
                </a:lnTo>
                <a:lnTo>
                  <a:pt x="1730215" y="571499"/>
                </a:lnTo>
                <a:lnTo>
                  <a:pt x="1716746" y="558799"/>
                </a:lnTo>
                <a:lnTo>
                  <a:pt x="1732688" y="558799"/>
                </a:lnTo>
                <a:lnTo>
                  <a:pt x="1759910" y="584199"/>
                </a:lnTo>
                <a:lnTo>
                  <a:pt x="1773746" y="584199"/>
                </a:lnTo>
                <a:lnTo>
                  <a:pt x="1783143" y="596899"/>
                </a:lnTo>
                <a:close/>
              </a:path>
              <a:path w="3484879" h="5130800">
                <a:moveTo>
                  <a:pt x="330246" y="596899"/>
                </a:moveTo>
                <a:lnTo>
                  <a:pt x="319108" y="596899"/>
                </a:lnTo>
                <a:lnTo>
                  <a:pt x="297966" y="571499"/>
                </a:lnTo>
                <a:lnTo>
                  <a:pt x="308537" y="571499"/>
                </a:lnTo>
                <a:lnTo>
                  <a:pt x="319108" y="584199"/>
                </a:lnTo>
                <a:lnTo>
                  <a:pt x="330246" y="596899"/>
                </a:lnTo>
                <a:close/>
              </a:path>
              <a:path w="3484879" h="5130800">
                <a:moveTo>
                  <a:pt x="944787" y="584199"/>
                </a:moveTo>
                <a:lnTo>
                  <a:pt x="941598" y="584199"/>
                </a:lnTo>
                <a:lnTo>
                  <a:pt x="935815" y="571499"/>
                </a:lnTo>
                <a:lnTo>
                  <a:pt x="940559" y="571499"/>
                </a:lnTo>
                <a:lnTo>
                  <a:pt x="944787" y="584199"/>
                </a:lnTo>
                <a:close/>
              </a:path>
              <a:path w="3484879" h="5130800">
                <a:moveTo>
                  <a:pt x="1189426" y="596899"/>
                </a:moveTo>
                <a:lnTo>
                  <a:pt x="1178662" y="596899"/>
                </a:lnTo>
                <a:lnTo>
                  <a:pt x="1167897" y="584199"/>
                </a:lnTo>
                <a:lnTo>
                  <a:pt x="1156671" y="571499"/>
                </a:lnTo>
                <a:lnTo>
                  <a:pt x="1167897" y="571499"/>
                </a:lnTo>
                <a:lnTo>
                  <a:pt x="1189426" y="596899"/>
                </a:lnTo>
                <a:close/>
              </a:path>
              <a:path w="3484879" h="5130800">
                <a:moveTo>
                  <a:pt x="2078470" y="787399"/>
                </a:moveTo>
                <a:lnTo>
                  <a:pt x="2068033" y="787399"/>
                </a:lnTo>
                <a:lnTo>
                  <a:pt x="2052706" y="774699"/>
                </a:lnTo>
                <a:lnTo>
                  <a:pt x="2023502" y="749299"/>
                </a:lnTo>
                <a:lnTo>
                  <a:pt x="2008570" y="736599"/>
                </a:lnTo>
                <a:lnTo>
                  <a:pt x="2019748" y="698499"/>
                </a:lnTo>
                <a:lnTo>
                  <a:pt x="2030174" y="660399"/>
                </a:lnTo>
                <a:lnTo>
                  <a:pt x="2040019" y="622299"/>
                </a:lnTo>
                <a:lnTo>
                  <a:pt x="2049455" y="584199"/>
                </a:lnTo>
                <a:lnTo>
                  <a:pt x="2051669" y="571499"/>
                </a:lnTo>
                <a:lnTo>
                  <a:pt x="2055784" y="571499"/>
                </a:lnTo>
                <a:lnTo>
                  <a:pt x="2052552" y="584199"/>
                </a:lnTo>
                <a:lnTo>
                  <a:pt x="2043788" y="622299"/>
                </a:lnTo>
                <a:lnTo>
                  <a:pt x="2033640" y="660399"/>
                </a:lnTo>
                <a:lnTo>
                  <a:pt x="2022567" y="698499"/>
                </a:lnTo>
                <a:lnTo>
                  <a:pt x="2011033" y="736599"/>
                </a:lnTo>
                <a:lnTo>
                  <a:pt x="2024936" y="749299"/>
                </a:lnTo>
                <a:lnTo>
                  <a:pt x="2039604" y="761999"/>
                </a:lnTo>
                <a:lnTo>
                  <a:pt x="2054852" y="761999"/>
                </a:lnTo>
                <a:lnTo>
                  <a:pt x="2070496" y="774699"/>
                </a:lnTo>
                <a:lnTo>
                  <a:pt x="2078470" y="787399"/>
                </a:lnTo>
                <a:close/>
              </a:path>
              <a:path w="3484879" h="5130800">
                <a:moveTo>
                  <a:pt x="2363032" y="711199"/>
                </a:moveTo>
                <a:lnTo>
                  <a:pt x="2359224" y="711199"/>
                </a:lnTo>
                <a:lnTo>
                  <a:pt x="2361014" y="685799"/>
                </a:lnTo>
                <a:lnTo>
                  <a:pt x="2361933" y="673099"/>
                </a:lnTo>
                <a:lnTo>
                  <a:pt x="2362272" y="647699"/>
                </a:lnTo>
                <a:lnTo>
                  <a:pt x="2362320" y="622299"/>
                </a:lnTo>
                <a:lnTo>
                  <a:pt x="2354800" y="609599"/>
                </a:lnTo>
                <a:lnTo>
                  <a:pt x="2347807" y="596899"/>
                </a:lnTo>
                <a:lnTo>
                  <a:pt x="2340945" y="584199"/>
                </a:lnTo>
                <a:lnTo>
                  <a:pt x="2333820" y="571499"/>
                </a:lnTo>
                <a:lnTo>
                  <a:pt x="2340945" y="571499"/>
                </a:lnTo>
                <a:lnTo>
                  <a:pt x="2347807" y="584199"/>
                </a:lnTo>
                <a:lnTo>
                  <a:pt x="2354800" y="596899"/>
                </a:lnTo>
                <a:lnTo>
                  <a:pt x="2362320" y="609599"/>
                </a:lnTo>
                <a:lnTo>
                  <a:pt x="2364783" y="609599"/>
                </a:lnTo>
                <a:lnTo>
                  <a:pt x="2364745" y="647699"/>
                </a:lnTo>
                <a:lnTo>
                  <a:pt x="2364475" y="673099"/>
                </a:lnTo>
                <a:lnTo>
                  <a:pt x="2363744" y="698499"/>
                </a:lnTo>
                <a:lnTo>
                  <a:pt x="2363032" y="711199"/>
                </a:lnTo>
                <a:close/>
              </a:path>
              <a:path w="3484879" h="5130800">
                <a:moveTo>
                  <a:pt x="2424246" y="609599"/>
                </a:moveTo>
                <a:lnTo>
                  <a:pt x="2418687" y="609599"/>
                </a:lnTo>
                <a:lnTo>
                  <a:pt x="2414428" y="596899"/>
                </a:lnTo>
                <a:lnTo>
                  <a:pt x="2409371" y="584199"/>
                </a:lnTo>
                <a:lnTo>
                  <a:pt x="2398209" y="571499"/>
                </a:lnTo>
                <a:lnTo>
                  <a:pt x="2406641" y="571499"/>
                </a:lnTo>
                <a:lnTo>
                  <a:pt x="2418316" y="596899"/>
                </a:lnTo>
                <a:lnTo>
                  <a:pt x="2424246" y="609599"/>
                </a:lnTo>
                <a:close/>
              </a:path>
              <a:path w="3484879" h="5130800">
                <a:moveTo>
                  <a:pt x="2721725" y="698499"/>
                </a:moveTo>
                <a:lnTo>
                  <a:pt x="2707978" y="698499"/>
                </a:lnTo>
                <a:lnTo>
                  <a:pt x="2726895" y="685799"/>
                </a:lnTo>
                <a:lnTo>
                  <a:pt x="2744473" y="673099"/>
                </a:lnTo>
                <a:lnTo>
                  <a:pt x="2760534" y="647699"/>
                </a:lnTo>
                <a:lnTo>
                  <a:pt x="2774900" y="634999"/>
                </a:lnTo>
                <a:lnTo>
                  <a:pt x="2742697" y="609599"/>
                </a:lnTo>
                <a:lnTo>
                  <a:pt x="2726282" y="596899"/>
                </a:lnTo>
                <a:lnTo>
                  <a:pt x="2710441" y="571499"/>
                </a:lnTo>
                <a:lnTo>
                  <a:pt x="2712974" y="571499"/>
                </a:lnTo>
                <a:lnTo>
                  <a:pt x="2729042" y="584199"/>
                </a:lnTo>
                <a:lnTo>
                  <a:pt x="2761651" y="609599"/>
                </a:lnTo>
                <a:lnTo>
                  <a:pt x="2777362" y="622299"/>
                </a:lnTo>
                <a:lnTo>
                  <a:pt x="2786890" y="622299"/>
                </a:lnTo>
                <a:lnTo>
                  <a:pt x="2782922" y="634999"/>
                </a:lnTo>
                <a:lnTo>
                  <a:pt x="2780459" y="634999"/>
                </a:lnTo>
                <a:lnTo>
                  <a:pt x="2764343" y="647699"/>
                </a:lnTo>
                <a:lnTo>
                  <a:pt x="2747640" y="673099"/>
                </a:lnTo>
                <a:lnTo>
                  <a:pt x="2730475" y="685799"/>
                </a:lnTo>
                <a:lnTo>
                  <a:pt x="2721725" y="698499"/>
                </a:lnTo>
                <a:close/>
              </a:path>
              <a:path w="3484879" h="5130800">
                <a:moveTo>
                  <a:pt x="3000031" y="723899"/>
                </a:moveTo>
                <a:lnTo>
                  <a:pt x="2977147" y="723899"/>
                </a:lnTo>
                <a:lnTo>
                  <a:pt x="2955821" y="711199"/>
                </a:lnTo>
                <a:lnTo>
                  <a:pt x="2975269" y="685799"/>
                </a:lnTo>
                <a:lnTo>
                  <a:pt x="2984845" y="673099"/>
                </a:lnTo>
                <a:lnTo>
                  <a:pt x="3009628" y="634999"/>
                </a:lnTo>
                <a:lnTo>
                  <a:pt x="3022743" y="609599"/>
                </a:lnTo>
                <a:lnTo>
                  <a:pt x="2929784" y="571499"/>
                </a:lnTo>
                <a:lnTo>
                  <a:pt x="2953402" y="571499"/>
                </a:lnTo>
                <a:lnTo>
                  <a:pt x="3001588" y="596899"/>
                </a:lnTo>
                <a:lnTo>
                  <a:pt x="3025206" y="609599"/>
                </a:lnTo>
                <a:lnTo>
                  <a:pt x="3028302" y="609599"/>
                </a:lnTo>
                <a:lnTo>
                  <a:pt x="3020753" y="622299"/>
                </a:lnTo>
                <a:lnTo>
                  <a:pt x="3013507" y="634999"/>
                </a:lnTo>
                <a:lnTo>
                  <a:pt x="3005918" y="647699"/>
                </a:lnTo>
                <a:lnTo>
                  <a:pt x="2997339" y="660399"/>
                </a:lnTo>
                <a:lnTo>
                  <a:pt x="2988999" y="673099"/>
                </a:lnTo>
                <a:lnTo>
                  <a:pt x="2979967" y="685799"/>
                </a:lnTo>
                <a:lnTo>
                  <a:pt x="2970472" y="698499"/>
                </a:lnTo>
                <a:lnTo>
                  <a:pt x="2960747" y="711199"/>
                </a:lnTo>
                <a:lnTo>
                  <a:pt x="2980303" y="711199"/>
                </a:lnTo>
                <a:lnTo>
                  <a:pt x="3000031" y="723899"/>
                </a:lnTo>
                <a:close/>
              </a:path>
              <a:path w="3484879" h="5130800">
                <a:moveTo>
                  <a:pt x="705036" y="596899"/>
                </a:moveTo>
                <a:lnTo>
                  <a:pt x="691361" y="596899"/>
                </a:lnTo>
                <a:lnTo>
                  <a:pt x="685826" y="584199"/>
                </a:lnTo>
                <a:lnTo>
                  <a:pt x="699477" y="584199"/>
                </a:lnTo>
                <a:lnTo>
                  <a:pt x="705036" y="596899"/>
                </a:lnTo>
                <a:close/>
              </a:path>
              <a:path w="3484879" h="5130800">
                <a:moveTo>
                  <a:pt x="1008572" y="850899"/>
                </a:moveTo>
                <a:lnTo>
                  <a:pt x="1004179" y="850899"/>
                </a:lnTo>
                <a:lnTo>
                  <a:pt x="1002697" y="812799"/>
                </a:lnTo>
                <a:lnTo>
                  <a:pt x="1001188" y="761999"/>
                </a:lnTo>
                <a:lnTo>
                  <a:pt x="999625" y="711199"/>
                </a:lnTo>
                <a:lnTo>
                  <a:pt x="997980" y="673099"/>
                </a:lnTo>
                <a:lnTo>
                  <a:pt x="996228" y="622299"/>
                </a:lnTo>
                <a:lnTo>
                  <a:pt x="991231" y="622299"/>
                </a:lnTo>
                <a:lnTo>
                  <a:pt x="980045" y="609599"/>
                </a:lnTo>
                <a:lnTo>
                  <a:pt x="969557" y="596899"/>
                </a:lnTo>
                <a:lnTo>
                  <a:pt x="949783" y="584199"/>
                </a:lnTo>
                <a:lnTo>
                  <a:pt x="959941" y="584199"/>
                </a:lnTo>
                <a:lnTo>
                  <a:pt x="970824" y="596899"/>
                </a:lnTo>
                <a:lnTo>
                  <a:pt x="982182" y="609599"/>
                </a:lnTo>
                <a:lnTo>
                  <a:pt x="1001491" y="609599"/>
                </a:lnTo>
                <a:lnTo>
                  <a:pt x="1001787" y="622299"/>
                </a:lnTo>
                <a:lnTo>
                  <a:pt x="1002083" y="673099"/>
                </a:lnTo>
                <a:lnTo>
                  <a:pt x="1002974" y="723899"/>
                </a:lnTo>
                <a:lnTo>
                  <a:pt x="1004462" y="761999"/>
                </a:lnTo>
                <a:lnTo>
                  <a:pt x="1006552" y="812799"/>
                </a:lnTo>
                <a:lnTo>
                  <a:pt x="1008572" y="850899"/>
                </a:lnTo>
                <a:close/>
              </a:path>
              <a:path w="3484879" h="5130800">
                <a:moveTo>
                  <a:pt x="2064937" y="596899"/>
                </a:moveTo>
                <a:lnTo>
                  <a:pt x="2057478" y="596899"/>
                </a:lnTo>
                <a:lnTo>
                  <a:pt x="2052552" y="584199"/>
                </a:lnTo>
                <a:lnTo>
                  <a:pt x="2059940" y="584199"/>
                </a:lnTo>
                <a:lnTo>
                  <a:pt x="2064937" y="596899"/>
                </a:lnTo>
                <a:close/>
              </a:path>
              <a:path w="3484879" h="5130800">
                <a:moveTo>
                  <a:pt x="714959" y="609599"/>
                </a:moveTo>
                <a:lnTo>
                  <a:pt x="709962" y="609599"/>
                </a:lnTo>
                <a:lnTo>
                  <a:pt x="701940" y="596899"/>
                </a:lnTo>
                <a:lnTo>
                  <a:pt x="709962" y="596899"/>
                </a:lnTo>
                <a:lnTo>
                  <a:pt x="714959" y="609599"/>
                </a:lnTo>
                <a:close/>
              </a:path>
              <a:path w="3484879" h="5130800">
                <a:moveTo>
                  <a:pt x="1802414" y="609599"/>
                </a:moveTo>
                <a:lnTo>
                  <a:pt x="1799911" y="609599"/>
                </a:lnTo>
                <a:lnTo>
                  <a:pt x="1780412" y="596899"/>
                </a:lnTo>
                <a:lnTo>
                  <a:pt x="1792719" y="596899"/>
                </a:lnTo>
                <a:lnTo>
                  <a:pt x="1802414" y="609599"/>
                </a:lnTo>
                <a:close/>
              </a:path>
              <a:path w="3484879" h="5130800">
                <a:moveTo>
                  <a:pt x="2108918" y="800099"/>
                </a:moveTo>
                <a:lnTo>
                  <a:pt x="2106455" y="800099"/>
                </a:lnTo>
                <a:lnTo>
                  <a:pt x="2119027" y="761999"/>
                </a:lnTo>
                <a:lnTo>
                  <a:pt x="2129976" y="723899"/>
                </a:lnTo>
                <a:lnTo>
                  <a:pt x="2139527" y="685799"/>
                </a:lnTo>
                <a:lnTo>
                  <a:pt x="2147903" y="647699"/>
                </a:lnTo>
                <a:lnTo>
                  <a:pt x="2128041" y="634999"/>
                </a:lnTo>
                <a:lnTo>
                  <a:pt x="2087578" y="609599"/>
                </a:lnTo>
                <a:lnTo>
                  <a:pt x="2068033" y="596899"/>
                </a:lnTo>
                <a:lnTo>
                  <a:pt x="2070496" y="596899"/>
                </a:lnTo>
                <a:lnTo>
                  <a:pt x="2109305" y="622299"/>
                </a:lnTo>
                <a:lnTo>
                  <a:pt x="2129495" y="634999"/>
                </a:lnTo>
                <a:lnTo>
                  <a:pt x="2150436" y="647699"/>
                </a:lnTo>
                <a:lnTo>
                  <a:pt x="2152899" y="647699"/>
                </a:lnTo>
                <a:lnTo>
                  <a:pt x="2144097" y="685799"/>
                </a:lnTo>
                <a:lnTo>
                  <a:pt x="2133679" y="723899"/>
                </a:lnTo>
                <a:lnTo>
                  <a:pt x="2121876" y="761999"/>
                </a:lnTo>
                <a:lnTo>
                  <a:pt x="2108918" y="800099"/>
                </a:lnTo>
                <a:close/>
              </a:path>
              <a:path w="3484879" h="5130800">
                <a:moveTo>
                  <a:pt x="2331287" y="673099"/>
                </a:moveTo>
                <a:lnTo>
                  <a:pt x="2315093" y="660399"/>
                </a:lnTo>
                <a:lnTo>
                  <a:pt x="2297844" y="634999"/>
                </a:lnTo>
                <a:lnTo>
                  <a:pt x="2279196" y="622299"/>
                </a:lnTo>
                <a:lnTo>
                  <a:pt x="2258806" y="596899"/>
                </a:lnTo>
                <a:lnTo>
                  <a:pt x="2270802" y="596899"/>
                </a:lnTo>
                <a:lnTo>
                  <a:pt x="2280265" y="609599"/>
                </a:lnTo>
                <a:lnTo>
                  <a:pt x="2298161" y="634999"/>
                </a:lnTo>
                <a:lnTo>
                  <a:pt x="2315133" y="647699"/>
                </a:lnTo>
                <a:lnTo>
                  <a:pt x="2331287" y="673099"/>
                </a:lnTo>
                <a:close/>
              </a:path>
              <a:path w="3484879" h="5130800">
                <a:moveTo>
                  <a:pt x="389709" y="647699"/>
                </a:moveTo>
                <a:lnTo>
                  <a:pt x="384712" y="647699"/>
                </a:lnTo>
                <a:lnTo>
                  <a:pt x="371677" y="634999"/>
                </a:lnTo>
                <a:lnTo>
                  <a:pt x="359335" y="622299"/>
                </a:lnTo>
                <a:lnTo>
                  <a:pt x="335805" y="609599"/>
                </a:lnTo>
                <a:lnTo>
                  <a:pt x="347841" y="609599"/>
                </a:lnTo>
                <a:lnTo>
                  <a:pt x="360575" y="622299"/>
                </a:lnTo>
                <a:lnTo>
                  <a:pt x="373785" y="622299"/>
                </a:lnTo>
                <a:lnTo>
                  <a:pt x="387246" y="634999"/>
                </a:lnTo>
                <a:lnTo>
                  <a:pt x="389709" y="647699"/>
                </a:lnTo>
                <a:close/>
              </a:path>
              <a:path w="3484879" h="5130800">
                <a:moveTo>
                  <a:pt x="761403" y="634999"/>
                </a:moveTo>
                <a:lnTo>
                  <a:pt x="752739" y="634999"/>
                </a:lnTo>
                <a:lnTo>
                  <a:pt x="742192" y="622299"/>
                </a:lnTo>
                <a:lnTo>
                  <a:pt x="731645" y="622299"/>
                </a:lnTo>
                <a:lnTo>
                  <a:pt x="720518" y="609599"/>
                </a:lnTo>
                <a:lnTo>
                  <a:pt x="730300" y="609599"/>
                </a:lnTo>
                <a:lnTo>
                  <a:pt x="751264" y="622299"/>
                </a:lnTo>
                <a:lnTo>
                  <a:pt x="761403" y="634999"/>
                </a:lnTo>
                <a:close/>
              </a:path>
              <a:path w="3484879" h="5130800">
                <a:moveTo>
                  <a:pt x="1577343" y="673099"/>
                </a:moveTo>
                <a:lnTo>
                  <a:pt x="1531207" y="647699"/>
                </a:lnTo>
                <a:lnTo>
                  <a:pt x="1508716" y="634999"/>
                </a:lnTo>
                <a:lnTo>
                  <a:pt x="1486918" y="609599"/>
                </a:lnTo>
                <a:lnTo>
                  <a:pt x="1509755" y="622299"/>
                </a:lnTo>
                <a:lnTo>
                  <a:pt x="1532130" y="634999"/>
                </a:lnTo>
                <a:lnTo>
                  <a:pt x="1554506" y="660399"/>
                </a:lnTo>
                <a:lnTo>
                  <a:pt x="1577343" y="673099"/>
                </a:lnTo>
                <a:close/>
              </a:path>
              <a:path w="3484879" h="5130800">
                <a:moveTo>
                  <a:pt x="2429172" y="622299"/>
                </a:moveTo>
                <a:lnTo>
                  <a:pt x="2426331" y="622299"/>
                </a:lnTo>
                <a:lnTo>
                  <a:pt x="2422710" y="609599"/>
                </a:lnTo>
                <a:lnTo>
                  <a:pt x="2426709" y="609599"/>
                </a:lnTo>
                <a:lnTo>
                  <a:pt x="2429172" y="622299"/>
                </a:lnTo>
                <a:close/>
              </a:path>
              <a:path w="3484879" h="5130800">
                <a:moveTo>
                  <a:pt x="3101500" y="634999"/>
                </a:moveTo>
                <a:lnTo>
                  <a:pt x="3099037" y="634999"/>
                </a:lnTo>
                <a:lnTo>
                  <a:pt x="3075063" y="622299"/>
                </a:lnTo>
                <a:lnTo>
                  <a:pt x="3051564" y="622299"/>
                </a:lnTo>
                <a:lnTo>
                  <a:pt x="3028302" y="609599"/>
                </a:lnTo>
                <a:lnTo>
                  <a:pt x="3054027" y="609599"/>
                </a:lnTo>
                <a:lnTo>
                  <a:pt x="3077526" y="622299"/>
                </a:lnTo>
                <a:lnTo>
                  <a:pt x="3101500" y="634999"/>
                </a:lnTo>
                <a:close/>
              </a:path>
              <a:path w="3484879" h="5130800">
                <a:moveTo>
                  <a:pt x="3126187" y="634999"/>
                </a:moveTo>
                <a:lnTo>
                  <a:pt x="3125091" y="634999"/>
                </a:lnTo>
                <a:lnTo>
                  <a:pt x="3133025" y="619940"/>
                </a:lnTo>
                <a:lnTo>
                  <a:pt x="3126187" y="634999"/>
                </a:lnTo>
                <a:close/>
              </a:path>
              <a:path w="3484879" h="5130800">
                <a:moveTo>
                  <a:pt x="1015799" y="634999"/>
                </a:moveTo>
                <a:lnTo>
                  <a:pt x="1009298" y="634999"/>
                </a:lnTo>
                <a:lnTo>
                  <a:pt x="1001787" y="622299"/>
                </a:lnTo>
                <a:lnTo>
                  <a:pt x="1008941" y="622299"/>
                </a:lnTo>
                <a:lnTo>
                  <a:pt x="1015799" y="634999"/>
                </a:lnTo>
                <a:close/>
              </a:path>
              <a:path w="3484879" h="5130800">
                <a:moveTo>
                  <a:pt x="1231873" y="634999"/>
                </a:moveTo>
                <a:lnTo>
                  <a:pt x="1222326" y="634999"/>
                </a:lnTo>
                <a:lnTo>
                  <a:pt x="1212780" y="622299"/>
                </a:lnTo>
                <a:lnTo>
                  <a:pt x="1222326" y="622299"/>
                </a:lnTo>
                <a:lnTo>
                  <a:pt x="1231873" y="634999"/>
                </a:lnTo>
                <a:close/>
              </a:path>
              <a:path w="3484879" h="5130800">
                <a:moveTo>
                  <a:pt x="1910052" y="673099"/>
                </a:moveTo>
                <a:lnTo>
                  <a:pt x="1885366" y="660399"/>
                </a:lnTo>
                <a:lnTo>
                  <a:pt x="1861392" y="647699"/>
                </a:lnTo>
                <a:lnTo>
                  <a:pt x="1814631" y="622299"/>
                </a:lnTo>
                <a:lnTo>
                  <a:pt x="1826440" y="622299"/>
                </a:lnTo>
                <a:lnTo>
                  <a:pt x="1838249" y="634999"/>
                </a:lnTo>
                <a:lnTo>
                  <a:pt x="1886434" y="660399"/>
                </a:lnTo>
                <a:lnTo>
                  <a:pt x="1910052" y="673099"/>
                </a:lnTo>
                <a:close/>
              </a:path>
              <a:path w="3484879" h="5130800">
                <a:moveTo>
                  <a:pt x="2362320" y="876299"/>
                </a:moveTo>
                <a:lnTo>
                  <a:pt x="2356691" y="876299"/>
                </a:lnTo>
                <a:lnTo>
                  <a:pt x="2356691" y="863599"/>
                </a:lnTo>
                <a:lnTo>
                  <a:pt x="2359224" y="863599"/>
                </a:lnTo>
                <a:lnTo>
                  <a:pt x="2363632" y="838199"/>
                </a:lnTo>
                <a:lnTo>
                  <a:pt x="2368099" y="812799"/>
                </a:lnTo>
                <a:lnTo>
                  <a:pt x="2372000" y="787399"/>
                </a:lnTo>
                <a:lnTo>
                  <a:pt x="2374705" y="761999"/>
                </a:lnTo>
                <a:lnTo>
                  <a:pt x="2377802" y="761999"/>
                </a:lnTo>
                <a:lnTo>
                  <a:pt x="2380035" y="736599"/>
                </a:lnTo>
                <a:lnTo>
                  <a:pt x="2385451" y="685799"/>
                </a:lnTo>
                <a:lnTo>
                  <a:pt x="2387724" y="673099"/>
                </a:lnTo>
                <a:lnTo>
                  <a:pt x="2382032" y="660399"/>
                </a:lnTo>
                <a:lnTo>
                  <a:pt x="2376227" y="647699"/>
                </a:lnTo>
                <a:lnTo>
                  <a:pt x="2364783" y="622299"/>
                </a:lnTo>
                <a:lnTo>
                  <a:pt x="2387724" y="660399"/>
                </a:lnTo>
                <a:lnTo>
                  <a:pt x="2390187" y="660399"/>
                </a:lnTo>
                <a:lnTo>
                  <a:pt x="2395746" y="673099"/>
                </a:lnTo>
                <a:lnTo>
                  <a:pt x="2390187" y="673099"/>
                </a:lnTo>
                <a:lnTo>
                  <a:pt x="2388290" y="698499"/>
                </a:lnTo>
                <a:lnTo>
                  <a:pt x="2386149" y="723899"/>
                </a:lnTo>
                <a:lnTo>
                  <a:pt x="2383547" y="749299"/>
                </a:lnTo>
                <a:lnTo>
                  <a:pt x="2380265" y="761999"/>
                </a:lnTo>
                <a:lnTo>
                  <a:pt x="2382116" y="774699"/>
                </a:lnTo>
                <a:lnTo>
                  <a:pt x="2377802" y="774699"/>
                </a:lnTo>
                <a:lnTo>
                  <a:pt x="2375116" y="800099"/>
                </a:lnTo>
                <a:lnTo>
                  <a:pt x="2371671" y="825499"/>
                </a:lnTo>
                <a:lnTo>
                  <a:pt x="2367421" y="838199"/>
                </a:lnTo>
                <a:lnTo>
                  <a:pt x="2362320" y="863599"/>
                </a:lnTo>
                <a:lnTo>
                  <a:pt x="2362320" y="876299"/>
                </a:lnTo>
                <a:close/>
              </a:path>
              <a:path w="3484879" h="5130800">
                <a:moveTo>
                  <a:pt x="1030287" y="647699"/>
                </a:moveTo>
                <a:lnTo>
                  <a:pt x="1022776" y="634999"/>
                </a:lnTo>
                <a:lnTo>
                  <a:pt x="1023845" y="634999"/>
                </a:lnTo>
                <a:lnTo>
                  <a:pt x="1030287" y="647699"/>
                </a:lnTo>
                <a:close/>
              </a:path>
              <a:path w="3484879" h="5130800">
                <a:moveTo>
                  <a:pt x="2457672" y="685799"/>
                </a:moveTo>
                <a:lnTo>
                  <a:pt x="2452112" y="685799"/>
                </a:lnTo>
                <a:lnTo>
                  <a:pt x="2449649" y="673099"/>
                </a:lnTo>
                <a:lnTo>
                  <a:pt x="2445934" y="660399"/>
                </a:lnTo>
                <a:lnTo>
                  <a:pt x="2442146" y="660399"/>
                </a:lnTo>
                <a:lnTo>
                  <a:pt x="2438240" y="647699"/>
                </a:lnTo>
                <a:lnTo>
                  <a:pt x="2434168" y="634999"/>
                </a:lnTo>
                <a:lnTo>
                  <a:pt x="2440751" y="634999"/>
                </a:lnTo>
                <a:lnTo>
                  <a:pt x="2444996" y="647699"/>
                </a:lnTo>
                <a:lnTo>
                  <a:pt x="2449703" y="660399"/>
                </a:lnTo>
                <a:lnTo>
                  <a:pt x="2455209" y="673099"/>
                </a:lnTo>
                <a:lnTo>
                  <a:pt x="2457672" y="673099"/>
                </a:lnTo>
                <a:lnTo>
                  <a:pt x="2457672" y="685799"/>
                </a:lnTo>
                <a:close/>
              </a:path>
              <a:path w="3484879" h="5130800">
                <a:moveTo>
                  <a:pt x="2803775" y="761999"/>
                </a:moveTo>
                <a:lnTo>
                  <a:pt x="2799659" y="761999"/>
                </a:lnTo>
                <a:lnTo>
                  <a:pt x="2780459" y="749299"/>
                </a:lnTo>
                <a:lnTo>
                  <a:pt x="2801044" y="723899"/>
                </a:lnTo>
                <a:lnTo>
                  <a:pt x="2821115" y="711199"/>
                </a:lnTo>
                <a:lnTo>
                  <a:pt x="2840843" y="698499"/>
                </a:lnTo>
                <a:lnTo>
                  <a:pt x="2860399" y="673099"/>
                </a:lnTo>
                <a:lnTo>
                  <a:pt x="2839458" y="660399"/>
                </a:lnTo>
                <a:lnTo>
                  <a:pt x="2819268" y="660399"/>
                </a:lnTo>
                <a:lnTo>
                  <a:pt x="2799659" y="647699"/>
                </a:lnTo>
                <a:lnTo>
                  <a:pt x="2780459" y="634999"/>
                </a:lnTo>
                <a:lnTo>
                  <a:pt x="2802122" y="634999"/>
                </a:lnTo>
                <a:lnTo>
                  <a:pt x="2821731" y="647699"/>
                </a:lnTo>
                <a:lnTo>
                  <a:pt x="2841921" y="660399"/>
                </a:lnTo>
                <a:lnTo>
                  <a:pt x="2862862" y="673099"/>
                </a:lnTo>
                <a:lnTo>
                  <a:pt x="2844820" y="698499"/>
                </a:lnTo>
                <a:lnTo>
                  <a:pt x="2825716" y="711199"/>
                </a:lnTo>
                <a:lnTo>
                  <a:pt x="2805200" y="736599"/>
                </a:lnTo>
                <a:lnTo>
                  <a:pt x="2782922" y="749299"/>
                </a:lnTo>
                <a:lnTo>
                  <a:pt x="2803775" y="761999"/>
                </a:lnTo>
                <a:close/>
              </a:path>
              <a:path w="3484879" h="5130800">
                <a:moveTo>
                  <a:pt x="3064893" y="736599"/>
                </a:moveTo>
                <a:lnTo>
                  <a:pt x="3051243" y="736599"/>
                </a:lnTo>
                <a:lnTo>
                  <a:pt x="3062429" y="723899"/>
                </a:lnTo>
                <a:lnTo>
                  <a:pt x="3072917" y="711199"/>
                </a:lnTo>
                <a:lnTo>
                  <a:pt x="3082929" y="698499"/>
                </a:lnTo>
                <a:lnTo>
                  <a:pt x="3092691" y="685799"/>
                </a:lnTo>
                <a:lnTo>
                  <a:pt x="3107970" y="660399"/>
                </a:lnTo>
                <a:lnTo>
                  <a:pt x="3115817" y="647699"/>
                </a:lnTo>
                <a:lnTo>
                  <a:pt x="3123724" y="634999"/>
                </a:lnTo>
                <a:lnTo>
                  <a:pt x="3125091" y="634999"/>
                </a:lnTo>
                <a:lnTo>
                  <a:pt x="3118399" y="647699"/>
                </a:lnTo>
                <a:lnTo>
                  <a:pt x="3095224" y="685799"/>
                </a:lnTo>
                <a:lnTo>
                  <a:pt x="3085422" y="711199"/>
                </a:lnTo>
                <a:lnTo>
                  <a:pt x="3075388" y="723899"/>
                </a:lnTo>
                <a:lnTo>
                  <a:pt x="3064893" y="736599"/>
                </a:lnTo>
                <a:close/>
              </a:path>
              <a:path w="3484879" h="5130800">
                <a:moveTo>
                  <a:pt x="799252" y="660399"/>
                </a:moveTo>
                <a:lnTo>
                  <a:pt x="789859" y="660399"/>
                </a:lnTo>
                <a:lnTo>
                  <a:pt x="778565" y="647699"/>
                </a:lnTo>
                <a:lnTo>
                  <a:pt x="788698" y="647699"/>
                </a:lnTo>
                <a:lnTo>
                  <a:pt x="799252" y="660399"/>
                </a:lnTo>
                <a:close/>
              </a:path>
              <a:path w="3484879" h="5130800">
                <a:moveTo>
                  <a:pt x="1046718" y="660399"/>
                </a:moveTo>
                <a:lnTo>
                  <a:pt x="1040540" y="660399"/>
                </a:lnTo>
                <a:lnTo>
                  <a:pt x="1035283" y="647699"/>
                </a:lnTo>
                <a:lnTo>
                  <a:pt x="1040934" y="647699"/>
                </a:lnTo>
                <a:lnTo>
                  <a:pt x="1046718" y="660399"/>
                </a:lnTo>
                <a:close/>
              </a:path>
              <a:path w="3484879" h="5130800">
                <a:moveTo>
                  <a:pt x="1340055" y="1295399"/>
                </a:moveTo>
                <a:lnTo>
                  <a:pt x="1334496" y="1295399"/>
                </a:lnTo>
                <a:lnTo>
                  <a:pt x="1330751" y="1269999"/>
                </a:lnTo>
                <a:lnTo>
                  <a:pt x="1326967" y="1244599"/>
                </a:lnTo>
                <a:lnTo>
                  <a:pt x="1323076" y="1206499"/>
                </a:lnTo>
                <a:lnTo>
                  <a:pt x="1319015" y="1181099"/>
                </a:lnTo>
                <a:lnTo>
                  <a:pt x="1317157" y="1168399"/>
                </a:lnTo>
                <a:lnTo>
                  <a:pt x="1313414" y="1117599"/>
                </a:lnTo>
                <a:lnTo>
                  <a:pt x="1311556" y="1104899"/>
                </a:lnTo>
                <a:lnTo>
                  <a:pt x="1306483" y="1054099"/>
                </a:lnTo>
                <a:lnTo>
                  <a:pt x="1302962" y="1003299"/>
                </a:lnTo>
                <a:lnTo>
                  <a:pt x="1300482" y="952499"/>
                </a:lnTo>
                <a:lnTo>
                  <a:pt x="1298537" y="901699"/>
                </a:lnTo>
                <a:lnTo>
                  <a:pt x="1293611" y="888999"/>
                </a:lnTo>
                <a:lnTo>
                  <a:pt x="1298537" y="888999"/>
                </a:lnTo>
                <a:lnTo>
                  <a:pt x="1297152" y="850899"/>
                </a:lnTo>
                <a:lnTo>
                  <a:pt x="1296690" y="800099"/>
                </a:lnTo>
                <a:lnTo>
                  <a:pt x="1297152" y="761999"/>
                </a:lnTo>
                <a:lnTo>
                  <a:pt x="1298537" y="711199"/>
                </a:lnTo>
                <a:lnTo>
                  <a:pt x="1298537" y="698499"/>
                </a:lnTo>
                <a:lnTo>
                  <a:pt x="1285116" y="685799"/>
                </a:lnTo>
                <a:lnTo>
                  <a:pt x="1271920" y="673099"/>
                </a:lnTo>
                <a:lnTo>
                  <a:pt x="1259172" y="660399"/>
                </a:lnTo>
                <a:lnTo>
                  <a:pt x="1247097" y="647699"/>
                </a:lnTo>
                <a:lnTo>
                  <a:pt x="1260211" y="660399"/>
                </a:lnTo>
                <a:lnTo>
                  <a:pt x="1285463" y="673099"/>
                </a:lnTo>
                <a:lnTo>
                  <a:pt x="1298537" y="685799"/>
                </a:lnTo>
                <a:lnTo>
                  <a:pt x="1303533" y="685799"/>
                </a:lnTo>
                <a:lnTo>
                  <a:pt x="1313272" y="698499"/>
                </a:lnTo>
                <a:lnTo>
                  <a:pt x="1301000" y="698499"/>
                </a:lnTo>
                <a:lnTo>
                  <a:pt x="1301109" y="774699"/>
                </a:lnTo>
                <a:lnTo>
                  <a:pt x="1301247" y="800099"/>
                </a:lnTo>
                <a:lnTo>
                  <a:pt x="1301365" y="815228"/>
                </a:lnTo>
                <a:lnTo>
                  <a:pt x="1302069" y="850899"/>
                </a:lnTo>
                <a:lnTo>
                  <a:pt x="1303533" y="901699"/>
                </a:lnTo>
                <a:lnTo>
                  <a:pt x="1304479" y="952499"/>
                </a:lnTo>
                <a:lnTo>
                  <a:pt x="1306929" y="1003299"/>
                </a:lnTo>
                <a:lnTo>
                  <a:pt x="1310302" y="1054099"/>
                </a:lnTo>
                <a:lnTo>
                  <a:pt x="1314018" y="1104899"/>
                </a:lnTo>
                <a:lnTo>
                  <a:pt x="1317774" y="1142999"/>
                </a:lnTo>
                <a:lnTo>
                  <a:pt x="1321478" y="1181099"/>
                </a:lnTo>
                <a:lnTo>
                  <a:pt x="1325598" y="1206499"/>
                </a:lnTo>
                <a:lnTo>
                  <a:pt x="1329843" y="1231899"/>
                </a:lnTo>
                <a:lnTo>
                  <a:pt x="1334550" y="1269999"/>
                </a:lnTo>
                <a:lnTo>
                  <a:pt x="1340055" y="1295399"/>
                </a:lnTo>
                <a:close/>
              </a:path>
              <a:path w="3484879" h="5130800">
                <a:moveTo>
                  <a:pt x="426449" y="673099"/>
                </a:moveTo>
                <a:lnTo>
                  <a:pt x="416634" y="673099"/>
                </a:lnTo>
                <a:lnTo>
                  <a:pt x="406357" y="660399"/>
                </a:lnTo>
                <a:lnTo>
                  <a:pt x="416634" y="660399"/>
                </a:lnTo>
                <a:lnTo>
                  <a:pt x="426449" y="673099"/>
                </a:lnTo>
                <a:close/>
              </a:path>
              <a:path w="3484879" h="5130800">
                <a:moveTo>
                  <a:pt x="810380" y="673099"/>
                </a:moveTo>
                <a:lnTo>
                  <a:pt x="799252" y="660399"/>
                </a:lnTo>
                <a:lnTo>
                  <a:pt x="800558" y="660399"/>
                </a:lnTo>
                <a:lnTo>
                  <a:pt x="810380" y="673099"/>
                </a:lnTo>
                <a:close/>
              </a:path>
              <a:path w="3484879" h="5130800">
                <a:moveTo>
                  <a:pt x="1061249" y="673099"/>
                </a:moveTo>
                <a:lnTo>
                  <a:pt x="1055690" y="673099"/>
                </a:lnTo>
                <a:lnTo>
                  <a:pt x="1050394" y="660399"/>
                </a:lnTo>
                <a:lnTo>
                  <a:pt x="1052502" y="660399"/>
                </a:lnTo>
                <a:lnTo>
                  <a:pt x="1061249" y="673099"/>
                </a:lnTo>
                <a:close/>
              </a:path>
              <a:path w="3484879" h="5130800">
                <a:moveTo>
                  <a:pt x="2221527" y="698499"/>
                </a:moveTo>
                <a:lnTo>
                  <a:pt x="2199036" y="685799"/>
                </a:lnTo>
                <a:lnTo>
                  <a:pt x="2176083" y="660399"/>
                </a:lnTo>
                <a:lnTo>
                  <a:pt x="2199036" y="673099"/>
                </a:lnTo>
                <a:lnTo>
                  <a:pt x="2221527" y="698499"/>
                </a:lnTo>
                <a:close/>
              </a:path>
              <a:path w="3484879" h="5130800">
                <a:moveTo>
                  <a:pt x="2642728" y="761999"/>
                </a:moveTo>
                <a:lnTo>
                  <a:pt x="2630571" y="761999"/>
                </a:lnTo>
                <a:lnTo>
                  <a:pt x="2649920" y="749299"/>
                </a:lnTo>
                <a:lnTo>
                  <a:pt x="2668940" y="736599"/>
                </a:lnTo>
                <a:lnTo>
                  <a:pt x="2687511" y="723899"/>
                </a:lnTo>
                <a:lnTo>
                  <a:pt x="2705515" y="711199"/>
                </a:lnTo>
                <a:lnTo>
                  <a:pt x="2689871" y="698499"/>
                </a:lnTo>
                <a:lnTo>
                  <a:pt x="2674622" y="685799"/>
                </a:lnTo>
                <a:lnTo>
                  <a:pt x="2659955" y="673099"/>
                </a:lnTo>
                <a:lnTo>
                  <a:pt x="2646052" y="660399"/>
                </a:lnTo>
                <a:lnTo>
                  <a:pt x="2648515" y="660399"/>
                </a:lnTo>
                <a:lnTo>
                  <a:pt x="2662507" y="673099"/>
                </a:lnTo>
                <a:lnTo>
                  <a:pt x="2677323" y="685799"/>
                </a:lnTo>
                <a:lnTo>
                  <a:pt x="2692601" y="698499"/>
                </a:lnTo>
                <a:lnTo>
                  <a:pt x="2721725" y="698499"/>
                </a:lnTo>
                <a:lnTo>
                  <a:pt x="2712974" y="711199"/>
                </a:lnTo>
                <a:lnTo>
                  <a:pt x="2707978" y="711199"/>
                </a:lnTo>
                <a:lnTo>
                  <a:pt x="2690014" y="723899"/>
                </a:lnTo>
                <a:lnTo>
                  <a:pt x="2671456" y="736599"/>
                </a:lnTo>
                <a:lnTo>
                  <a:pt x="2652423" y="749299"/>
                </a:lnTo>
                <a:lnTo>
                  <a:pt x="2642728" y="761999"/>
                </a:lnTo>
                <a:close/>
              </a:path>
              <a:path w="3484879" h="5130800">
                <a:moveTo>
                  <a:pt x="829028" y="685799"/>
                </a:moveTo>
                <a:lnTo>
                  <a:pt x="821661" y="685799"/>
                </a:lnTo>
                <a:lnTo>
                  <a:pt x="815940" y="673099"/>
                </a:lnTo>
                <a:lnTo>
                  <a:pt x="822055" y="673099"/>
                </a:lnTo>
                <a:lnTo>
                  <a:pt x="829028" y="685799"/>
                </a:lnTo>
                <a:close/>
              </a:path>
              <a:path w="3484879" h="5130800">
                <a:moveTo>
                  <a:pt x="1597821" y="1079499"/>
                </a:moveTo>
                <a:lnTo>
                  <a:pt x="1595287" y="1079499"/>
                </a:lnTo>
                <a:lnTo>
                  <a:pt x="1602104" y="1041399"/>
                </a:lnTo>
                <a:lnTo>
                  <a:pt x="1610188" y="990599"/>
                </a:lnTo>
                <a:lnTo>
                  <a:pt x="1619196" y="952499"/>
                </a:lnTo>
                <a:lnTo>
                  <a:pt x="1628783" y="901699"/>
                </a:lnTo>
                <a:lnTo>
                  <a:pt x="1648276" y="812799"/>
                </a:lnTo>
                <a:lnTo>
                  <a:pt x="1658016" y="774699"/>
                </a:lnTo>
                <a:lnTo>
                  <a:pt x="1667768" y="723899"/>
                </a:lnTo>
                <a:lnTo>
                  <a:pt x="1646009" y="711199"/>
                </a:lnTo>
                <a:lnTo>
                  <a:pt x="1601566" y="685799"/>
                </a:lnTo>
                <a:lnTo>
                  <a:pt x="1579806" y="673099"/>
                </a:lnTo>
                <a:lnTo>
                  <a:pt x="1602644" y="685799"/>
                </a:lnTo>
                <a:lnTo>
                  <a:pt x="1647424" y="711199"/>
                </a:lnTo>
                <a:lnTo>
                  <a:pt x="1670302" y="723899"/>
                </a:lnTo>
                <a:lnTo>
                  <a:pt x="1672765" y="723899"/>
                </a:lnTo>
                <a:lnTo>
                  <a:pt x="1682123" y="736599"/>
                </a:lnTo>
                <a:lnTo>
                  <a:pt x="1672765" y="736599"/>
                </a:lnTo>
                <a:lnTo>
                  <a:pt x="1661577" y="774699"/>
                </a:lnTo>
                <a:lnTo>
                  <a:pt x="1651082" y="812799"/>
                </a:lnTo>
                <a:lnTo>
                  <a:pt x="1641049" y="863599"/>
                </a:lnTo>
                <a:lnTo>
                  <a:pt x="1631246" y="901699"/>
                </a:lnTo>
                <a:lnTo>
                  <a:pt x="1622273" y="952499"/>
                </a:lnTo>
                <a:lnTo>
                  <a:pt x="1613821" y="990599"/>
                </a:lnTo>
                <a:lnTo>
                  <a:pt x="1605725" y="1041399"/>
                </a:lnTo>
                <a:lnTo>
                  <a:pt x="1597821" y="1079499"/>
                </a:lnTo>
                <a:close/>
              </a:path>
              <a:path w="3484879" h="5130800">
                <a:moveTo>
                  <a:pt x="2409242" y="711199"/>
                </a:moveTo>
                <a:lnTo>
                  <a:pt x="2402941" y="711199"/>
                </a:lnTo>
                <a:lnTo>
                  <a:pt x="2399423" y="698499"/>
                </a:lnTo>
                <a:lnTo>
                  <a:pt x="2395746" y="685799"/>
                </a:lnTo>
                <a:lnTo>
                  <a:pt x="2393283" y="673099"/>
                </a:lnTo>
                <a:lnTo>
                  <a:pt x="2398209" y="673099"/>
                </a:lnTo>
                <a:lnTo>
                  <a:pt x="2400672" y="685799"/>
                </a:lnTo>
                <a:lnTo>
                  <a:pt x="2404083" y="698499"/>
                </a:lnTo>
                <a:lnTo>
                  <a:pt x="2406900" y="698499"/>
                </a:lnTo>
                <a:lnTo>
                  <a:pt x="2409242" y="711199"/>
                </a:lnTo>
                <a:close/>
              </a:path>
              <a:path w="3484879" h="5130800">
                <a:moveTo>
                  <a:pt x="2576034" y="723899"/>
                </a:moveTo>
                <a:lnTo>
                  <a:pt x="2573571" y="723899"/>
                </a:lnTo>
                <a:lnTo>
                  <a:pt x="2563906" y="711199"/>
                </a:lnTo>
                <a:lnTo>
                  <a:pt x="2544814" y="685799"/>
                </a:lnTo>
                <a:lnTo>
                  <a:pt x="2535149" y="673099"/>
                </a:lnTo>
                <a:lnTo>
                  <a:pt x="2537612" y="673099"/>
                </a:lnTo>
                <a:lnTo>
                  <a:pt x="2557061" y="698499"/>
                </a:lnTo>
                <a:lnTo>
                  <a:pt x="2566636" y="711199"/>
                </a:lnTo>
                <a:lnTo>
                  <a:pt x="2576034" y="723899"/>
                </a:lnTo>
                <a:close/>
              </a:path>
              <a:path w="3484879" h="5130800">
                <a:moveTo>
                  <a:pt x="459454" y="698499"/>
                </a:moveTo>
                <a:lnTo>
                  <a:pt x="450725" y="698499"/>
                </a:lnTo>
                <a:lnTo>
                  <a:pt x="441712" y="685799"/>
                </a:lnTo>
                <a:lnTo>
                  <a:pt x="450725" y="685799"/>
                </a:lnTo>
                <a:lnTo>
                  <a:pt x="459454" y="698499"/>
                </a:lnTo>
                <a:close/>
              </a:path>
              <a:path w="3484879" h="5130800">
                <a:moveTo>
                  <a:pt x="844439" y="698499"/>
                </a:moveTo>
                <a:lnTo>
                  <a:pt x="841343" y="698499"/>
                </a:lnTo>
                <a:lnTo>
                  <a:pt x="834237" y="685799"/>
                </a:lnTo>
                <a:lnTo>
                  <a:pt x="836582" y="685799"/>
                </a:lnTo>
                <a:lnTo>
                  <a:pt x="844439" y="698499"/>
                </a:lnTo>
                <a:close/>
              </a:path>
              <a:path w="3484879" h="5130800">
                <a:moveTo>
                  <a:pt x="1104668" y="711199"/>
                </a:moveTo>
                <a:lnTo>
                  <a:pt x="1092904" y="711199"/>
                </a:lnTo>
                <a:lnTo>
                  <a:pt x="1084498" y="698499"/>
                </a:lnTo>
                <a:lnTo>
                  <a:pt x="1076554" y="685799"/>
                </a:lnTo>
                <a:lnTo>
                  <a:pt x="1078068" y="685799"/>
                </a:lnTo>
                <a:lnTo>
                  <a:pt x="1086899" y="698499"/>
                </a:lnTo>
                <a:lnTo>
                  <a:pt x="1095625" y="698499"/>
                </a:lnTo>
                <a:lnTo>
                  <a:pt x="1104668" y="711199"/>
                </a:lnTo>
                <a:close/>
              </a:path>
              <a:path w="3484879" h="5130800">
                <a:moveTo>
                  <a:pt x="1890916" y="1041399"/>
                </a:moveTo>
                <a:lnTo>
                  <a:pt x="1887325" y="1041399"/>
                </a:lnTo>
                <a:lnTo>
                  <a:pt x="1891844" y="1028699"/>
                </a:lnTo>
                <a:lnTo>
                  <a:pt x="1896020" y="1015999"/>
                </a:lnTo>
                <a:lnTo>
                  <a:pt x="1911741" y="977899"/>
                </a:lnTo>
                <a:lnTo>
                  <a:pt x="1934963" y="927099"/>
                </a:lnTo>
                <a:lnTo>
                  <a:pt x="1946574" y="888999"/>
                </a:lnTo>
                <a:lnTo>
                  <a:pt x="1949037" y="888999"/>
                </a:lnTo>
                <a:lnTo>
                  <a:pt x="1963970" y="850899"/>
                </a:lnTo>
                <a:lnTo>
                  <a:pt x="1978250" y="812799"/>
                </a:lnTo>
                <a:lnTo>
                  <a:pt x="1992173" y="774699"/>
                </a:lnTo>
                <a:lnTo>
                  <a:pt x="2006037" y="736599"/>
                </a:lnTo>
                <a:lnTo>
                  <a:pt x="1913149" y="685799"/>
                </a:lnTo>
                <a:lnTo>
                  <a:pt x="1937449" y="685799"/>
                </a:lnTo>
                <a:lnTo>
                  <a:pt x="1960217" y="711199"/>
                </a:lnTo>
                <a:lnTo>
                  <a:pt x="1983922" y="723899"/>
                </a:lnTo>
                <a:lnTo>
                  <a:pt x="2008570" y="736599"/>
                </a:lnTo>
                <a:lnTo>
                  <a:pt x="1995973" y="774699"/>
                </a:lnTo>
                <a:lnTo>
                  <a:pt x="1981891" y="812799"/>
                </a:lnTo>
                <a:lnTo>
                  <a:pt x="1966899" y="850899"/>
                </a:lnTo>
                <a:lnTo>
                  <a:pt x="1951571" y="888999"/>
                </a:lnTo>
                <a:lnTo>
                  <a:pt x="1939881" y="927099"/>
                </a:lnTo>
                <a:lnTo>
                  <a:pt x="1927979" y="952499"/>
                </a:lnTo>
                <a:lnTo>
                  <a:pt x="1915629" y="977899"/>
                </a:lnTo>
                <a:lnTo>
                  <a:pt x="1902593" y="1003299"/>
                </a:lnTo>
                <a:lnTo>
                  <a:pt x="1898789" y="1015999"/>
                </a:lnTo>
                <a:lnTo>
                  <a:pt x="1890916" y="1041399"/>
                </a:lnTo>
                <a:close/>
              </a:path>
              <a:path w="3484879" h="5130800">
                <a:moveTo>
                  <a:pt x="2152899" y="1244599"/>
                </a:moveTo>
                <a:lnTo>
                  <a:pt x="2172327" y="1219199"/>
                </a:lnTo>
                <a:lnTo>
                  <a:pt x="2191629" y="1181099"/>
                </a:lnTo>
                <a:lnTo>
                  <a:pt x="2210918" y="1155699"/>
                </a:lnTo>
                <a:lnTo>
                  <a:pt x="2230306" y="1117599"/>
                </a:lnTo>
                <a:lnTo>
                  <a:pt x="2232839" y="1117599"/>
                </a:lnTo>
                <a:lnTo>
                  <a:pt x="2250292" y="1079499"/>
                </a:lnTo>
                <a:lnTo>
                  <a:pt x="2267119" y="1054099"/>
                </a:lnTo>
                <a:lnTo>
                  <a:pt x="2282902" y="1015999"/>
                </a:lnTo>
                <a:lnTo>
                  <a:pt x="2297228" y="990599"/>
                </a:lnTo>
                <a:lnTo>
                  <a:pt x="2297228" y="977899"/>
                </a:lnTo>
                <a:lnTo>
                  <a:pt x="2300324" y="977899"/>
                </a:lnTo>
                <a:lnTo>
                  <a:pt x="2313312" y="939799"/>
                </a:lnTo>
                <a:lnTo>
                  <a:pt x="2325059" y="914399"/>
                </a:lnTo>
                <a:lnTo>
                  <a:pt x="2335276" y="876299"/>
                </a:lnTo>
                <a:lnTo>
                  <a:pt x="2343672" y="838199"/>
                </a:lnTo>
                <a:lnTo>
                  <a:pt x="2346769" y="825499"/>
                </a:lnTo>
                <a:lnTo>
                  <a:pt x="2350466" y="800099"/>
                </a:lnTo>
                <a:lnTo>
                  <a:pt x="2353920" y="774699"/>
                </a:lnTo>
                <a:lnTo>
                  <a:pt x="2356912" y="749299"/>
                </a:lnTo>
                <a:lnTo>
                  <a:pt x="2359224" y="723899"/>
                </a:lnTo>
                <a:lnTo>
                  <a:pt x="2353532" y="711199"/>
                </a:lnTo>
                <a:lnTo>
                  <a:pt x="2347727" y="698499"/>
                </a:lnTo>
                <a:lnTo>
                  <a:pt x="2341936" y="698499"/>
                </a:lnTo>
                <a:lnTo>
                  <a:pt x="2336283" y="685799"/>
                </a:lnTo>
                <a:lnTo>
                  <a:pt x="2343930" y="685799"/>
                </a:lnTo>
                <a:lnTo>
                  <a:pt x="2359224" y="711199"/>
                </a:lnTo>
                <a:lnTo>
                  <a:pt x="2363032" y="711199"/>
                </a:lnTo>
                <a:lnTo>
                  <a:pt x="2362320" y="723899"/>
                </a:lnTo>
                <a:lnTo>
                  <a:pt x="2366026" y="736599"/>
                </a:lnTo>
                <a:lnTo>
                  <a:pt x="2362320" y="736599"/>
                </a:lnTo>
                <a:lnTo>
                  <a:pt x="2360058" y="749299"/>
                </a:lnTo>
                <a:lnTo>
                  <a:pt x="2357729" y="774699"/>
                </a:lnTo>
                <a:lnTo>
                  <a:pt x="2355057" y="800099"/>
                </a:lnTo>
                <a:lnTo>
                  <a:pt x="2351765" y="825499"/>
                </a:lnTo>
                <a:lnTo>
                  <a:pt x="2349302" y="825499"/>
                </a:lnTo>
                <a:lnTo>
                  <a:pt x="2349302" y="838199"/>
                </a:lnTo>
                <a:lnTo>
                  <a:pt x="2346769" y="838199"/>
                </a:lnTo>
                <a:lnTo>
                  <a:pt x="2350080" y="850899"/>
                </a:lnTo>
                <a:lnTo>
                  <a:pt x="2346769" y="850899"/>
                </a:lnTo>
                <a:lnTo>
                  <a:pt x="2338006" y="888999"/>
                </a:lnTo>
                <a:lnTo>
                  <a:pt x="2327602" y="914399"/>
                </a:lnTo>
                <a:lnTo>
                  <a:pt x="2315785" y="952499"/>
                </a:lnTo>
                <a:lnTo>
                  <a:pt x="2302787" y="990599"/>
                </a:lnTo>
                <a:lnTo>
                  <a:pt x="2300324" y="990599"/>
                </a:lnTo>
                <a:lnTo>
                  <a:pt x="2285633" y="1028699"/>
                </a:lnTo>
                <a:lnTo>
                  <a:pt x="2269661" y="1054099"/>
                </a:lnTo>
                <a:lnTo>
                  <a:pt x="2252765" y="1092199"/>
                </a:lnTo>
                <a:lnTo>
                  <a:pt x="2235303" y="1117599"/>
                </a:lnTo>
                <a:lnTo>
                  <a:pt x="2237901" y="1130299"/>
                </a:lnTo>
                <a:lnTo>
                  <a:pt x="2232839" y="1130299"/>
                </a:lnTo>
                <a:lnTo>
                  <a:pt x="2213640" y="1155699"/>
                </a:lnTo>
                <a:lnTo>
                  <a:pt x="2194030" y="1193799"/>
                </a:lnTo>
                <a:lnTo>
                  <a:pt x="2173841" y="1219199"/>
                </a:lnTo>
                <a:lnTo>
                  <a:pt x="2152899" y="1244599"/>
                </a:lnTo>
                <a:close/>
              </a:path>
              <a:path w="3484879" h="5130800">
                <a:moveTo>
                  <a:pt x="477671" y="711199"/>
                </a:moveTo>
                <a:lnTo>
                  <a:pt x="468302" y="711199"/>
                </a:lnTo>
                <a:lnTo>
                  <a:pt x="459454" y="698499"/>
                </a:lnTo>
                <a:lnTo>
                  <a:pt x="468302" y="698499"/>
                </a:lnTo>
                <a:lnTo>
                  <a:pt x="477671" y="711199"/>
                </a:lnTo>
                <a:close/>
              </a:path>
              <a:path w="3484879" h="5130800">
                <a:moveTo>
                  <a:pt x="859921" y="711199"/>
                </a:moveTo>
                <a:lnTo>
                  <a:pt x="856840" y="711199"/>
                </a:lnTo>
                <a:lnTo>
                  <a:pt x="851864" y="698499"/>
                </a:lnTo>
                <a:lnTo>
                  <a:pt x="854362" y="698499"/>
                </a:lnTo>
                <a:lnTo>
                  <a:pt x="859921" y="711199"/>
                </a:lnTo>
                <a:close/>
              </a:path>
              <a:path w="3484879" h="5130800">
                <a:moveTo>
                  <a:pt x="1342448" y="723899"/>
                </a:moveTo>
                <a:lnTo>
                  <a:pt x="1303533" y="698499"/>
                </a:lnTo>
                <a:lnTo>
                  <a:pt x="1313272" y="698499"/>
                </a:lnTo>
                <a:lnTo>
                  <a:pt x="1323010" y="711199"/>
                </a:lnTo>
                <a:lnTo>
                  <a:pt x="1342448" y="723899"/>
                </a:lnTo>
                <a:close/>
              </a:path>
              <a:path w="3484879" h="5130800">
                <a:moveTo>
                  <a:pt x="2424246" y="774699"/>
                </a:moveTo>
                <a:lnTo>
                  <a:pt x="2430313" y="749299"/>
                </a:lnTo>
                <a:lnTo>
                  <a:pt x="2443582" y="723899"/>
                </a:lnTo>
                <a:lnTo>
                  <a:pt x="2449649" y="711199"/>
                </a:lnTo>
                <a:lnTo>
                  <a:pt x="2452112" y="698499"/>
                </a:lnTo>
                <a:lnTo>
                  <a:pt x="2457672" y="698499"/>
                </a:lnTo>
                <a:lnTo>
                  <a:pt x="2455209" y="711199"/>
                </a:lnTo>
                <a:lnTo>
                  <a:pt x="2452112" y="711199"/>
                </a:lnTo>
                <a:lnTo>
                  <a:pt x="2446037" y="723899"/>
                </a:lnTo>
                <a:lnTo>
                  <a:pt x="2439129" y="749299"/>
                </a:lnTo>
                <a:lnTo>
                  <a:pt x="2431747" y="761999"/>
                </a:lnTo>
                <a:lnTo>
                  <a:pt x="2424246" y="774699"/>
                </a:lnTo>
                <a:close/>
              </a:path>
              <a:path w="3484879" h="5130800">
                <a:moveTo>
                  <a:pt x="2602071" y="850899"/>
                </a:moveTo>
                <a:lnTo>
                  <a:pt x="2599608" y="850899"/>
                </a:lnTo>
                <a:lnTo>
                  <a:pt x="2684474" y="800099"/>
                </a:lnTo>
                <a:lnTo>
                  <a:pt x="2687570" y="800099"/>
                </a:lnTo>
                <a:lnTo>
                  <a:pt x="2710706" y="787399"/>
                </a:lnTo>
                <a:lnTo>
                  <a:pt x="2733320" y="774699"/>
                </a:lnTo>
                <a:lnTo>
                  <a:pt x="2754892" y="761999"/>
                </a:lnTo>
                <a:lnTo>
                  <a:pt x="2774900" y="749299"/>
                </a:lnTo>
                <a:lnTo>
                  <a:pt x="2757991" y="736599"/>
                </a:lnTo>
                <a:lnTo>
                  <a:pt x="2741439" y="723899"/>
                </a:lnTo>
                <a:lnTo>
                  <a:pt x="2724886" y="723899"/>
                </a:lnTo>
                <a:lnTo>
                  <a:pt x="2707978" y="711199"/>
                </a:lnTo>
                <a:lnTo>
                  <a:pt x="2729090" y="711199"/>
                </a:lnTo>
                <a:lnTo>
                  <a:pt x="2745793" y="723899"/>
                </a:lnTo>
                <a:lnTo>
                  <a:pt x="2762958" y="736599"/>
                </a:lnTo>
                <a:lnTo>
                  <a:pt x="2780459" y="749299"/>
                </a:lnTo>
                <a:lnTo>
                  <a:pt x="2737401" y="774699"/>
                </a:lnTo>
                <a:lnTo>
                  <a:pt x="2715295" y="787399"/>
                </a:lnTo>
                <a:lnTo>
                  <a:pt x="2692496" y="800099"/>
                </a:lnTo>
                <a:lnTo>
                  <a:pt x="2709790" y="812799"/>
                </a:lnTo>
                <a:lnTo>
                  <a:pt x="2666196" y="812799"/>
                </a:lnTo>
                <a:lnTo>
                  <a:pt x="2602071" y="850899"/>
                </a:lnTo>
                <a:close/>
              </a:path>
              <a:path w="3484879" h="5130800">
                <a:moveTo>
                  <a:pt x="20759" y="736599"/>
                </a:moveTo>
                <a:lnTo>
                  <a:pt x="10148" y="736599"/>
                </a:lnTo>
                <a:lnTo>
                  <a:pt x="0" y="723899"/>
                </a:lnTo>
                <a:lnTo>
                  <a:pt x="10148" y="723899"/>
                </a:lnTo>
                <a:lnTo>
                  <a:pt x="20759" y="736599"/>
                </a:lnTo>
                <a:close/>
              </a:path>
              <a:path w="3484879" h="5130800">
                <a:moveTo>
                  <a:pt x="515006" y="736599"/>
                </a:moveTo>
                <a:lnTo>
                  <a:pt x="503664" y="736599"/>
                </a:lnTo>
                <a:lnTo>
                  <a:pt x="492784" y="723899"/>
                </a:lnTo>
                <a:lnTo>
                  <a:pt x="503664" y="723899"/>
                </a:lnTo>
                <a:lnTo>
                  <a:pt x="515006" y="736599"/>
                </a:lnTo>
                <a:close/>
              </a:path>
              <a:path w="3484879" h="5130800">
                <a:moveTo>
                  <a:pt x="895880" y="749299"/>
                </a:moveTo>
                <a:lnTo>
                  <a:pt x="889804" y="749299"/>
                </a:lnTo>
                <a:lnTo>
                  <a:pt x="883161" y="736599"/>
                </a:lnTo>
                <a:lnTo>
                  <a:pt x="875119" y="723899"/>
                </a:lnTo>
                <a:lnTo>
                  <a:pt x="883161" y="723899"/>
                </a:lnTo>
                <a:lnTo>
                  <a:pt x="889804" y="736599"/>
                </a:lnTo>
                <a:lnTo>
                  <a:pt x="895880" y="749299"/>
                </a:lnTo>
                <a:close/>
              </a:path>
              <a:path w="3484879" h="5130800">
                <a:moveTo>
                  <a:pt x="2281747" y="939799"/>
                </a:moveTo>
                <a:lnTo>
                  <a:pt x="2279284" y="939799"/>
                </a:lnTo>
                <a:lnTo>
                  <a:pt x="2291857" y="901699"/>
                </a:lnTo>
                <a:lnTo>
                  <a:pt x="2302814" y="863599"/>
                </a:lnTo>
                <a:lnTo>
                  <a:pt x="2312385" y="838199"/>
                </a:lnTo>
                <a:lnTo>
                  <a:pt x="2320802" y="800099"/>
                </a:lnTo>
                <a:lnTo>
                  <a:pt x="2304450" y="774699"/>
                </a:lnTo>
                <a:lnTo>
                  <a:pt x="2286303" y="761999"/>
                </a:lnTo>
                <a:lnTo>
                  <a:pt x="2266652" y="736599"/>
                </a:lnTo>
                <a:lnTo>
                  <a:pt x="2245787" y="723899"/>
                </a:lnTo>
                <a:lnTo>
                  <a:pt x="2258555" y="723899"/>
                </a:lnTo>
                <a:lnTo>
                  <a:pt x="2268790" y="736599"/>
                </a:lnTo>
                <a:lnTo>
                  <a:pt x="2287570" y="749299"/>
                </a:lnTo>
                <a:lnTo>
                  <a:pt x="2304846" y="774699"/>
                </a:lnTo>
                <a:lnTo>
                  <a:pt x="2320802" y="787399"/>
                </a:lnTo>
                <a:lnTo>
                  <a:pt x="2324956" y="787399"/>
                </a:lnTo>
                <a:lnTo>
                  <a:pt x="2323265" y="800099"/>
                </a:lnTo>
                <a:lnTo>
                  <a:pt x="2314937" y="838199"/>
                </a:lnTo>
                <a:lnTo>
                  <a:pt x="2305514" y="876299"/>
                </a:lnTo>
                <a:lnTo>
                  <a:pt x="2294587" y="901699"/>
                </a:lnTo>
                <a:lnTo>
                  <a:pt x="2281747" y="939799"/>
                </a:lnTo>
                <a:close/>
              </a:path>
              <a:path w="3484879" h="5130800">
                <a:moveTo>
                  <a:pt x="2519668" y="787399"/>
                </a:moveTo>
                <a:lnTo>
                  <a:pt x="2517205" y="787399"/>
                </a:lnTo>
                <a:lnTo>
                  <a:pt x="2532126" y="761999"/>
                </a:lnTo>
                <a:lnTo>
                  <a:pt x="2561073" y="736599"/>
                </a:lnTo>
                <a:lnTo>
                  <a:pt x="2576034" y="723899"/>
                </a:lnTo>
                <a:lnTo>
                  <a:pt x="2579130" y="723899"/>
                </a:lnTo>
                <a:lnTo>
                  <a:pt x="2563833" y="736599"/>
                </a:lnTo>
                <a:lnTo>
                  <a:pt x="2549162" y="761999"/>
                </a:lnTo>
                <a:lnTo>
                  <a:pt x="2534609" y="774699"/>
                </a:lnTo>
                <a:lnTo>
                  <a:pt x="2519668" y="787399"/>
                </a:lnTo>
                <a:close/>
              </a:path>
              <a:path w="3484879" h="5130800">
                <a:moveTo>
                  <a:pt x="3040687" y="736599"/>
                </a:moveTo>
                <a:lnTo>
                  <a:pt x="3018639" y="736599"/>
                </a:lnTo>
                <a:lnTo>
                  <a:pt x="2998184" y="723899"/>
                </a:lnTo>
                <a:lnTo>
                  <a:pt x="3020102" y="723899"/>
                </a:lnTo>
                <a:lnTo>
                  <a:pt x="3040687" y="736599"/>
                </a:lnTo>
                <a:close/>
              </a:path>
              <a:path w="3484879" h="5130800">
                <a:moveTo>
                  <a:pt x="1371018" y="2666999"/>
                </a:moveTo>
                <a:lnTo>
                  <a:pt x="1365459" y="2666999"/>
                </a:lnTo>
                <a:lnTo>
                  <a:pt x="1353886" y="2628899"/>
                </a:lnTo>
                <a:lnTo>
                  <a:pt x="1342545" y="2578099"/>
                </a:lnTo>
                <a:lnTo>
                  <a:pt x="1331665" y="2527299"/>
                </a:lnTo>
                <a:lnTo>
                  <a:pt x="1321478" y="2476499"/>
                </a:lnTo>
                <a:lnTo>
                  <a:pt x="1309915" y="2425699"/>
                </a:lnTo>
                <a:lnTo>
                  <a:pt x="1298643" y="2362199"/>
                </a:lnTo>
                <a:lnTo>
                  <a:pt x="1287951" y="2311399"/>
                </a:lnTo>
                <a:lnTo>
                  <a:pt x="1278130" y="2260599"/>
                </a:lnTo>
                <a:lnTo>
                  <a:pt x="1275033" y="2260599"/>
                </a:lnTo>
                <a:lnTo>
                  <a:pt x="1267531" y="2209799"/>
                </a:lnTo>
                <a:lnTo>
                  <a:pt x="1260141" y="2158999"/>
                </a:lnTo>
                <a:lnTo>
                  <a:pt x="1253213" y="2120899"/>
                </a:lnTo>
                <a:lnTo>
                  <a:pt x="1247097" y="2070099"/>
                </a:lnTo>
                <a:lnTo>
                  <a:pt x="1239309" y="2019299"/>
                </a:lnTo>
                <a:lnTo>
                  <a:pt x="1232029" y="1968499"/>
                </a:lnTo>
                <a:lnTo>
                  <a:pt x="1225791" y="1904999"/>
                </a:lnTo>
                <a:lnTo>
                  <a:pt x="1221130" y="1854199"/>
                </a:lnTo>
                <a:lnTo>
                  <a:pt x="1218597" y="1854199"/>
                </a:lnTo>
                <a:lnTo>
                  <a:pt x="1214535" y="1803399"/>
                </a:lnTo>
                <a:lnTo>
                  <a:pt x="1210645" y="1739899"/>
                </a:lnTo>
                <a:lnTo>
                  <a:pt x="1206860" y="1689099"/>
                </a:lnTo>
                <a:lnTo>
                  <a:pt x="1203115" y="1625599"/>
                </a:lnTo>
                <a:lnTo>
                  <a:pt x="1203115" y="1549399"/>
                </a:lnTo>
                <a:lnTo>
                  <a:pt x="1202116" y="1523999"/>
                </a:lnTo>
                <a:lnTo>
                  <a:pt x="1202508" y="1511299"/>
                </a:lnTo>
                <a:lnTo>
                  <a:pt x="1203838" y="1485899"/>
                </a:lnTo>
                <a:lnTo>
                  <a:pt x="1205649" y="1460499"/>
                </a:lnTo>
                <a:lnTo>
                  <a:pt x="1205649" y="1447799"/>
                </a:lnTo>
                <a:lnTo>
                  <a:pt x="1208112" y="1435099"/>
                </a:lnTo>
                <a:lnTo>
                  <a:pt x="1208458" y="1409699"/>
                </a:lnTo>
                <a:lnTo>
                  <a:pt x="1209035" y="1384299"/>
                </a:lnTo>
                <a:lnTo>
                  <a:pt x="1208112" y="1333499"/>
                </a:lnTo>
                <a:lnTo>
                  <a:pt x="1200987" y="1269999"/>
                </a:lnTo>
                <a:lnTo>
                  <a:pt x="1195742" y="1231899"/>
                </a:lnTo>
                <a:lnTo>
                  <a:pt x="1178516" y="1193799"/>
                </a:lnTo>
                <a:lnTo>
                  <a:pt x="1190167" y="1193799"/>
                </a:lnTo>
                <a:lnTo>
                  <a:pt x="1185986" y="1168399"/>
                </a:lnTo>
                <a:lnTo>
                  <a:pt x="1181468" y="1142999"/>
                </a:lnTo>
                <a:lnTo>
                  <a:pt x="1177412" y="1117599"/>
                </a:lnTo>
                <a:lnTo>
                  <a:pt x="1174615" y="1092199"/>
                </a:lnTo>
                <a:lnTo>
                  <a:pt x="1172758" y="1066799"/>
                </a:lnTo>
                <a:lnTo>
                  <a:pt x="1170842" y="1041399"/>
                </a:lnTo>
                <a:lnTo>
                  <a:pt x="1166593" y="1003299"/>
                </a:lnTo>
                <a:lnTo>
                  <a:pt x="1161858" y="939799"/>
                </a:lnTo>
                <a:lnTo>
                  <a:pt x="1158527" y="888999"/>
                </a:lnTo>
                <a:lnTo>
                  <a:pt x="1154208" y="774699"/>
                </a:lnTo>
                <a:lnTo>
                  <a:pt x="1142982" y="761999"/>
                </a:lnTo>
                <a:lnTo>
                  <a:pt x="1121453" y="736599"/>
                </a:lnTo>
                <a:lnTo>
                  <a:pt x="1132218" y="736599"/>
                </a:lnTo>
                <a:lnTo>
                  <a:pt x="1142982" y="749299"/>
                </a:lnTo>
                <a:lnTo>
                  <a:pt x="1154208" y="761999"/>
                </a:lnTo>
                <a:lnTo>
                  <a:pt x="1159134" y="761999"/>
                </a:lnTo>
                <a:lnTo>
                  <a:pt x="1169283" y="774699"/>
                </a:lnTo>
                <a:lnTo>
                  <a:pt x="1159134" y="774699"/>
                </a:lnTo>
                <a:lnTo>
                  <a:pt x="1160002" y="838199"/>
                </a:lnTo>
                <a:lnTo>
                  <a:pt x="1162327" y="888999"/>
                </a:lnTo>
                <a:lnTo>
                  <a:pt x="1165695" y="939799"/>
                </a:lnTo>
                <a:lnTo>
                  <a:pt x="1169690" y="1003299"/>
                </a:lnTo>
                <a:lnTo>
                  <a:pt x="1172323" y="1006180"/>
                </a:lnTo>
                <a:lnTo>
                  <a:pt x="1173655" y="1028699"/>
                </a:lnTo>
                <a:lnTo>
                  <a:pt x="1174932" y="1041399"/>
                </a:lnTo>
                <a:lnTo>
                  <a:pt x="1176685" y="1066799"/>
                </a:lnTo>
                <a:lnTo>
                  <a:pt x="1179612" y="1092199"/>
                </a:lnTo>
                <a:lnTo>
                  <a:pt x="1182021" y="1117599"/>
                </a:lnTo>
                <a:lnTo>
                  <a:pt x="1185479" y="1142999"/>
                </a:lnTo>
                <a:lnTo>
                  <a:pt x="1189874" y="1168399"/>
                </a:lnTo>
                <a:lnTo>
                  <a:pt x="1195093" y="1193799"/>
                </a:lnTo>
                <a:lnTo>
                  <a:pt x="1195093" y="1206499"/>
                </a:lnTo>
                <a:lnTo>
                  <a:pt x="1200550" y="1244599"/>
                </a:lnTo>
                <a:lnTo>
                  <a:pt x="1204919" y="1269999"/>
                </a:lnTo>
                <a:lnTo>
                  <a:pt x="1208245" y="1308099"/>
                </a:lnTo>
                <a:lnTo>
                  <a:pt x="1210575" y="1333499"/>
                </a:lnTo>
                <a:lnTo>
                  <a:pt x="1211960" y="1358899"/>
                </a:lnTo>
                <a:lnTo>
                  <a:pt x="1212422" y="1384299"/>
                </a:lnTo>
                <a:lnTo>
                  <a:pt x="1211960" y="1409699"/>
                </a:lnTo>
                <a:lnTo>
                  <a:pt x="1210575" y="1435099"/>
                </a:lnTo>
                <a:lnTo>
                  <a:pt x="1210575" y="1460499"/>
                </a:lnTo>
                <a:lnTo>
                  <a:pt x="1208766" y="1485899"/>
                </a:lnTo>
                <a:lnTo>
                  <a:pt x="1207188" y="1511299"/>
                </a:lnTo>
                <a:lnTo>
                  <a:pt x="1206072" y="1523999"/>
                </a:lnTo>
                <a:lnTo>
                  <a:pt x="1205649" y="1549399"/>
                </a:lnTo>
                <a:lnTo>
                  <a:pt x="1206050" y="1575165"/>
                </a:lnTo>
                <a:lnTo>
                  <a:pt x="1207727" y="1612899"/>
                </a:lnTo>
                <a:lnTo>
                  <a:pt x="1208112" y="1625599"/>
                </a:lnTo>
                <a:lnTo>
                  <a:pt x="1231334" y="1638299"/>
                </a:lnTo>
                <a:lnTo>
                  <a:pt x="1208112" y="1638299"/>
                </a:lnTo>
                <a:lnTo>
                  <a:pt x="1210521" y="1689099"/>
                </a:lnTo>
                <a:lnTo>
                  <a:pt x="1213979" y="1739899"/>
                </a:lnTo>
                <a:lnTo>
                  <a:pt x="1218374" y="1803399"/>
                </a:lnTo>
                <a:lnTo>
                  <a:pt x="1223593" y="1854199"/>
                </a:lnTo>
                <a:lnTo>
                  <a:pt x="1229561" y="1917699"/>
                </a:lnTo>
                <a:lnTo>
                  <a:pt x="1235662" y="1968499"/>
                </a:lnTo>
                <a:lnTo>
                  <a:pt x="1242237" y="2019299"/>
                </a:lnTo>
                <a:lnTo>
                  <a:pt x="1249630" y="2070099"/>
                </a:lnTo>
                <a:lnTo>
                  <a:pt x="1257169" y="2120899"/>
                </a:lnTo>
                <a:lnTo>
                  <a:pt x="1264874" y="2158999"/>
                </a:lnTo>
                <a:lnTo>
                  <a:pt x="1280593" y="2260599"/>
                </a:lnTo>
                <a:lnTo>
                  <a:pt x="1291819" y="2311399"/>
                </a:lnTo>
                <a:lnTo>
                  <a:pt x="1302583" y="2362199"/>
                </a:lnTo>
                <a:lnTo>
                  <a:pt x="1313348" y="2425699"/>
                </a:lnTo>
                <a:lnTo>
                  <a:pt x="1324574" y="2476499"/>
                </a:lnTo>
                <a:lnTo>
                  <a:pt x="1327037" y="2476499"/>
                </a:lnTo>
                <a:lnTo>
                  <a:pt x="1337224" y="2527299"/>
                </a:lnTo>
                <a:lnTo>
                  <a:pt x="1348104" y="2578099"/>
                </a:lnTo>
                <a:lnTo>
                  <a:pt x="1359446" y="2628899"/>
                </a:lnTo>
                <a:lnTo>
                  <a:pt x="1371018" y="2666999"/>
                </a:lnTo>
                <a:close/>
              </a:path>
              <a:path w="3484879" h="5130800">
                <a:moveTo>
                  <a:pt x="1708653" y="749299"/>
                </a:moveTo>
                <a:lnTo>
                  <a:pt x="1698256" y="749299"/>
                </a:lnTo>
                <a:lnTo>
                  <a:pt x="1689689" y="736599"/>
                </a:lnTo>
                <a:lnTo>
                  <a:pt x="1699652" y="736599"/>
                </a:lnTo>
                <a:lnTo>
                  <a:pt x="1708653" y="749299"/>
                </a:lnTo>
                <a:close/>
              </a:path>
              <a:path w="3484879" h="5130800">
                <a:moveTo>
                  <a:pt x="2377802" y="761999"/>
                </a:moveTo>
                <a:lnTo>
                  <a:pt x="2372394" y="761999"/>
                </a:lnTo>
                <a:lnTo>
                  <a:pt x="2369410" y="749299"/>
                </a:lnTo>
                <a:lnTo>
                  <a:pt x="2362320" y="736599"/>
                </a:lnTo>
                <a:lnTo>
                  <a:pt x="2369797" y="736599"/>
                </a:lnTo>
                <a:lnTo>
                  <a:pt x="2373701" y="749299"/>
                </a:lnTo>
                <a:lnTo>
                  <a:pt x="2377802" y="761999"/>
                </a:lnTo>
                <a:close/>
              </a:path>
              <a:path w="3484879" h="5130800">
                <a:moveTo>
                  <a:pt x="2400774" y="838199"/>
                </a:moveTo>
                <a:lnTo>
                  <a:pt x="2393283" y="838199"/>
                </a:lnTo>
                <a:lnTo>
                  <a:pt x="2399359" y="825499"/>
                </a:lnTo>
                <a:lnTo>
                  <a:pt x="2406266" y="812799"/>
                </a:lnTo>
                <a:lnTo>
                  <a:pt x="2413649" y="787399"/>
                </a:lnTo>
                <a:lnTo>
                  <a:pt x="2421150" y="774699"/>
                </a:lnTo>
                <a:lnTo>
                  <a:pt x="2418687" y="774699"/>
                </a:lnTo>
                <a:lnTo>
                  <a:pt x="2418687" y="761999"/>
                </a:lnTo>
                <a:lnTo>
                  <a:pt x="2414957" y="749299"/>
                </a:lnTo>
                <a:lnTo>
                  <a:pt x="2413086" y="736599"/>
                </a:lnTo>
                <a:lnTo>
                  <a:pt x="2415578" y="736599"/>
                </a:lnTo>
                <a:lnTo>
                  <a:pt x="2419301" y="749299"/>
                </a:lnTo>
                <a:lnTo>
                  <a:pt x="2421150" y="761999"/>
                </a:lnTo>
                <a:lnTo>
                  <a:pt x="2424246" y="761999"/>
                </a:lnTo>
                <a:lnTo>
                  <a:pt x="2424246" y="774699"/>
                </a:lnTo>
                <a:lnTo>
                  <a:pt x="2426133" y="787399"/>
                </a:lnTo>
                <a:lnTo>
                  <a:pt x="2421150" y="787399"/>
                </a:lnTo>
                <a:lnTo>
                  <a:pt x="2415044" y="800099"/>
                </a:lnTo>
                <a:lnTo>
                  <a:pt x="2408140" y="812799"/>
                </a:lnTo>
                <a:lnTo>
                  <a:pt x="2400774" y="838199"/>
                </a:lnTo>
                <a:close/>
              </a:path>
              <a:path w="3484879" h="5130800">
                <a:moveTo>
                  <a:pt x="2434168" y="812799"/>
                </a:moveTo>
                <a:lnTo>
                  <a:pt x="2480612" y="736599"/>
                </a:lnTo>
                <a:lnTo>
                  <a:pt x="2486171" y="736599"/>
                </a:lnTo>
                <a:lnTo>
                  <a:pt x="2491892" y="749299"/>
                </a:lnTo>
                <a:lnTo>
                  <a:pt x="2483075" y="749299"/>
                </a:lnTo>
                <a:lnTo>
                  <a:pt x="2471079" y="761999"/>
                </a:lnTo>
                <a:lnTo>
                  <a:pt x="2446164" y="800099"/>
                </a:lnTo>
                <a:lnTo>
                  <a:pt x="2434168" y="812799"/>
                </a:lnTo>
                <a:close/>
              </a:path>
              <a:path w="3484879" h="5130800">
                <a:moveTo>
                  <a:pt x="3009828" y="779925"/>
                </a:moveTo>
                <a:lnTo>
                  <a:pt x="3026488" y="761999"/>
                </a:lnTo>
                <a:lnTo>
                  <a:pt x="3048709" y="736599"/>
                </a:lnTo>
                <a:lnTo>
                  <a:pt x="3053705" y="736599"/>
                </a:lnTo>
                <a:lnTo>
                  <a:pt x="3053705" y="749299"/>
                </a:lnTo>
                <a:lnTo>
                  <a:pt x="3015508" y="774699"/>
                </a:lnTo>
                <a:lnTo>
                  <a:pt x="3009828" y="779925"/>
                </a:lnTo>
                <a:close/>
              </a:path>
              <a:path w="3484879" h="5130800">
                <a:moveTo>
                  <a:pt x="90425" y="761999"/>
                </a:moveTo>
                <a:lnTo>
                  <a:pt x="68461" y="749299"/>
                </a:lnTo>
                <a:lnTo>
                  <a:pt x="79209" y="749299"/>
                </a:lnTo>
                <a:lnTo>
                  <a:pt x="90425" y="761999"/>
                </a:lnTo>
                <a:close/>
              </a:path>
              <a:path w="3484879" h="5130800">
                <a:moveTo>
                  <a:pt x="538431" y="761999"/>
                </a:moveTo>
                <a:lnTo>
                  <a:pt x="537016" y="761999"/>
                </a:lnTo>
                <a:lnTo>
                  <a:pt x="529111" y="749299"/>
                </a:lnTo>
                <a:lnTo>
                  <a:pt x="538431" y="761999"/>
                </a:lnTo>
                <a:close/>
              </a:path>
              <a:path w="3484879" h="5130800">
                <a:moveTo>
                  <a:pt x="1763190" y="787399"/>
                </a:moveTo>
                <a:lnTo>
                  <a:pt x="1748208" y="774699"/>
                </a:lnTo>
                <a:lnTo>
                  <a:pt x="1733793" y="761999"/>
                </a:lnTo>
                <a:lnTo>
                  <a:pt x="1719827" y="761999"/>
                </a:lnTo>
                <a:lnTo>
                  <a:pt x="1706190" y="749299"/>
                </a:lnTo>
                <a:lnTo>
                  <a:pt x="1722519" y="749299"/>
                </a:lnTo>
                <a:lnTo>
                  <a:pt x="1763190" y="787399"/>
                </a:lnTo>
                <a:close/>
              </a:path>
              <a:path w="3484879" h="5130800">
                <a:moveTo>
                  <a:pt x="2484437" y="815228"/>
                </a:moveTo>
                <a:lnTo>
                  <a:pt x="2493697" y="800099"/>
                </a:lnTo>
                <a:lnTo>
                  <a:pt x="2509112" y="787399"/>
                </a:lnTo>
                <a:lnTo>
                  <a:pt x="2501729" y="774699"/>
                </a:lnTo>
                <a:lnTo>
                  <a:pt x="2495170" y="774699"/>
                </a:lnTo>
                <a:lnTo>
                  <a:pt x="2489073" y="761999"/>
                </a:lnTo>
                <a:lnTo>
                  <a:pt x="2483075" y="749299"/>
                </a:lnTo>
                <a:lnTo>
                  <a:pt x="2491892" y="749299"/>
                </a:lnTo>
                <a:lnTo>
                  <a:pt x="2497950" y="761999"/>
                </a:lnTo>
                <a:lnTo>
                  <a:pt x="2504469" y="774699"/>
                </a:lnTo>
                <a:lnTo>
                  <a:pt x="2511575" y="787399"/>
                </a:lnTo>
                <a:lnTo>
                  <a:pt x="2484437" y="815228"/>
                </a:lnTo>
                <a:close/>
              </a:path>
              <a:path w="3484879" h="5130800">
                <a:moveTo>
                  <a:pt x="118335" y="774699"/>
                </a:moveTo>
                <a:lnTo>
                  <a:pt x="106994" y="774699"/>
                </a:lnTo>
                <a:lnTo>
                  <a:pt x="95421" y="761999"/>
                </a:lnTo>
                <a:lnTo>
                  <a:pt x="106994" y="761999"/>
                </a:lnTo>
                <a:lnTo>
                  <a:pt x="118335" y="774699"/>
                </a:lnTo>
                <a:close/>
              </a:path>
              <a:path w="3484879" h="5130800">
                <a:moveTo>
                  <a:pt x="562537" y="774699"/>
                </a:moveTo>
                <a:lnTo>
                  <a:pt x="553564" y="774699"/>
                </a:lnTo>
                <a:lnTo>
                  <a:pt x="545112" y="761999"/>
                </a:lnTo>
                <a:lnTo>
                  <a:pt x="554959" y="761999"/>
                </a:lnTo>
                <a:lnTo>
                  <a:pt x="562537" y="774699"/>
                </a:lnTo>
                <a:close/>
              </a:path>
              <a:path w="3484879" h="5130800">
                <a:moveTo>
                  <a:pt x="924380" y="787399"/>
                </a:moveTo>
                <a:lnTo>
                  <a:pt x="918459" y="787399"/>
                </a:lnTo>
                <a:lnTo>
                  <a:pt x="912901" y="774699"/>
                </a:lnTo>
                <a:lnTo>
                  <a:pt x="907804" y="761999"/>
                </a:lnTo>
                <a:lnTo>
                  <a:pt x="910150" y="761999"/>
                </a:lnTo>
                <a:lnTo>
                  <a:pt x="914211" y="774699"/>
                </a:lnTo>
                <a:lnTo>
                  <a:pt x="918854" y="774699"/>
                </a:lnTo>
                <a:lnTo>
                  <a:pt x="924380" y="787399"/>
                </a:lnTo>
                <a:close/>
              </a:path>
              <a:path w="3484879" h="5130800">
                <a:moveTo>
                  <a:pt x="2769974" y="838199"/>
                </a:moveTo>
                <a:lnTo>
                  <a:pt x="2761881" y="838199"/>
                </a:lnTo>
                <a:lnTo>
                  <a:pt x="2812301" y="812799"/>
                </a:lnTo>
                <a:lnTo>
                  <a:pt x="2836733" y="800099"/>
                </a:lnTo>
                <a:lnTo>
                  <a:pt x="2860399" y="787399"/>
                </a:lnTo>
                <a:lnTo>
                  <a:pt x="2839458" y="774699"/>
                </a:lnTo>
                <a:lnTo>
                  <a:pt x="2819268" y="761999"/>
                </a:lnTo>
                <a:lnTo>
                  <a:pt x="2823816" y="761999"/>
                </a:lnTo>
                <a:lnTo>
                  <a:pt x="2862862" y="787399"/>
                </a:lnTo>
                <a:lnTo>
                  <a:pt x="2840679" y="800099"/>
                </a:lnTo>
                <a:lnTo>
                  <a:pt x="2817342" y="812799"/>
                </a:lnTo>
                <a:lnTo>
                  <a:pt x="2769974" y="838199"/>
                </a:lnTo>
                <a:close/>
              </a:path>
              <a:path w="3484879" h="5130800">
                <a:moveTo>
                  <a:pt x="1200652" y="812799"/>
                </a:moveTo>
                <a:lnTo>
                  <a:pt x="1190504" y="812799"/>
                </a:lnTo>
                <a:lnTo>
                  <a:pt x="1179893" y="800099"/>
                </a:lnTo>
                <a:lnTo>
                  <a:pt x="1159134" y="774699"/>
                </a:lnTo>
                <a:lnTo>
                  <a:pt x="1169283" y="774699"/>
                </a:lnTo>
                <a:lnTo>
                  <a:pt x="1190504" y="800099"/>
                </a:lnTo>
                <a:lnTo>
                  <a:pt x="1200652" y="812799"/>
                </a:lnTo>
                <a:close/>
              </a:path>
              <a:path w="3484879" h="5130800">
                <a:moveTo>
                  <a:pt x="1772490" y="2904729"/>
                </a:moveTo>
                <a:lnTo>
                  <a:pt x="1760345" y="2870199"/>
                </a:lnTo>
                <a:lnTo>
                  <a:pt x="1747814" y="2832099"/>
                </a:lnTo>
                <a:lnTo>
                  <a:pt x="1735865" y="2781299"/>
                </a:lnTo>
                <a:lnTo>
                  <a:pt x="1724205" y="2730499"/>
                </a:lnTo>
                <a:lnTo>
                  <a:pt x="1721672" y="2730499"/>
                </a:lnTo>
                <a:lnTo>
                  <a:pt x="1712047" y="2679699"/>
                </a:lnTo>
                <a:lnTo>
                  <a:pt x="1702778" y="2641599"/>
                </a:lnTo>
                <a:lnTo>
                  <a:pt x="1693984" y="2603499"/>
                </a:lnTo>
                <a:lnTo>
                  <a:pt x="1685783" y="2552699"/>
                </a:lnTo>
                <a:lnTo>
                  <a:pt x="1683250" y="2552699"/>
                </a:lnTo>
                <a:lnTo>
                  <a:pt x="1679150" y="2527299"/>
                </a:lnTo>
                <a:lnTo>
                  <a:pt x="1674990" y="2501899"/>
                </a:lnTo>
                <a:lnTo>
                  <a:pt x="1670474" y="2476499"/>
                </a:lnTo>
                <a:lnTo>
                  <a:pt x="1665305" y="2451099"/>
                </a:lnTo>
                <a:lnTo>
                  <a:pt x="1661272" y="2438399"/>
                </a:lnTo>
                <a:lnTo>
                  <a:pt x="1657635" y="2412999"/>
                </a:lnTo>
                <a:lnTo>
                  <a:pt x="1654579" y="2387599"/>
                </a:lnTo>
                <a:lnTo>
                  <a:pt x="1652287" y="2374899"/>
                </a:lnTo>
                <a:lnTo>
                  <a:pt x="1642524" y="2362199"/>
                </a:lnTo>
                <a:lnTo>
                  <a:pt x="1649824" y="2362199"/>
                </a:lnTo>
                <a:lnTo>
                  <a:pt x="1643934" y="2324099"/>
                </a:lnTo>
                <a:lnTo>
                  <a:pt x="1638380" y="2273299"/>
                </a:lnTo>
                <a:lnTo>
                  <a:pt x="1633288" y="2235199"/>
                </a:lnTo>
                <a:lnTo>
                  <a:pt x="1628783" y="2184399"/>
                </a:lnTo>
                <a:lnTo>
                  <a:pt x="1625077" y="2133599"/>
                </a:lnTo>
                <a:lnTo>
                  <a:pt x="1621562" y="2095499"/>
                </a:lnTo>
                <a:lnTo>
                  <a:pt x="1618403" y="2044699"/>
                </a:lnTo>
                <a:lnTo>
                  <a:pt x="1615765" y="2006599"/>
                </a:lnTo>
                <a:lnTo>
                  <a:pt x="1605983" y="1993899"/>
                </a:lnTo>
                <a:lnTo>
                  <a:pt x="1615765" y="1993899"/>
                </a:lnTo>
                <a:lnTo>
                  <a:pt x="1614341" y="1955799"/>
                </a:lnTo>
                <a:lnTo>
                  <a:pt x="1613610" y="1904999"/>
                </a:lnTo>
                <a:lnTo>
                  <a:pt x="1613520" y="1892299"/>
                </a:lnTo>
                <a:lnTo>
                  <a:pt x="1613408" y="1765299"/>
                </a:lnTo>
                <a:lnTo>
                  <a:pt x="1613610" y="1727199"/>
                </a:lnTo>
                <a:lnTo>
                  <a:pt x="1614341" y="1689099"/>
                </a:lnTo>
                <a:lnTo>
                  <a:pt x="1615765" y="1638299"/>
                </a:lnTo>
                <a:lnTo>
                  <a:pt x="1617978" y="1587499"/>
                </a:lnTo>
                <a:lnTo>
                  <a:pt x="1620014" y="1549399"/>
                </a:lnTo>
                <a:lnTo>
                  <a:pt x="1621930" y="1498599"/>
                </a:lnTo>
                <a:lnTo>
                  <a:pt x="1623787" y="1460499"/>
                </a:lnTo>
                <a:lnTo>
                  <a:pt x="1624172" y="1447799"/>
                </a:lnTo>
                <a:lnTo>
                  <a:pt x="1625865" y="1435099"/>
                </a:lnTo>
                <a:lnTo>
                  <a:pt x="1626250" y="1422399"/>
                </a:lnTo>
                <a:lnTo>
                  <a:pt x="1628660" y="1396999"/>
                </a:lnTo>
                <a:lnTo>
                  <a:pt x="1631862" y="1358899"/>
                </a:lnTo>
                <a:lnTo>
                  <a:pt x="1635513" y="1320799"/>
                </a:lnTo>
                <a:lnTo>
                  <a:pt x="1639269" y="1295399"/>
                </a:lnTo>
                <a:lnTo>
                  <a:pt x="1623863" y="1282699"/>
                </a:lnTo>
                <a:lnTo>
                  <a:pt x="1639269" y="1282699"/>
                </a:lnTo>
                <a:lnTo>
                  <a:pt x="1645434" y="1244599"/>
                </a:lnTo>
                <a:lnTo>
                  <a:pt x="1652700" y="1206499"/>
                </a:lnTo>
                <a:lnTo>
                  <a:pt x="1661010" y="1168399"/>
                </a:lnTo>
                <a:lnTo>
                  <a:pt x="1670302" y="1130299"/>
                </a:lnTo>
                <a:lnTo>
                  <a:pt x="1680459" y="1079499"/>
                </a:lnTo>
                <a:lnTo>
                  <a:pt x="1691342" y="1041399"/>
                </a:lnTo>
                <a:lnTo>
                  <a:pt x="1702701" y="990599"/>
                </a:lnTo>
                <a:lnTo>
                  <a:pt x="1714283" y="952499"/>
                </a:lnTo>
                <a:lnTo>
                  <a:pt x="1725933" y="901699"/>
                </a:lnTo>
                <a:lnTo>
                  <a:pt x="1737813" y="863599"/>
                </a:lnTo>
                <a:lnTo>
                  <a:pt x="1750155" y="825499"/>
                </a:lnTo>
                <a:lnTo>
                  <a:pt x="1763190" y="787399"/>
                </a:lnTo>
                <a:lnTo>
                  <a:pt x="1763190" y="774699"/>
                </a:lnTo>
                <a:lnTo>
                  <a:pt x="1768186" y="774699"/>
                </a:lnTo>
                <a:lnTo>
                  <a:pt x="1765653" y="787399"/>
                </a:lnTo>
                <a:lnTo>
                  <a:pt x="1753696" y="825499"/>
                </a:lnTo>
                <a:lnTo>
                  <a:pt x="1741507" y="863599"/>
                </a:lnTo>
                <a:lnTo>
                  <a:pt x="1729781" y="914399"/>
                </a:lnTo>
                <a:lnTo>
                  <a:pt x="1719209" y="952499"/>
                </a:lnTo>
                <a:lnTo>
                  <a:pt x="1716746" y="952499"/>
                </a:lnTo>
                <a:lnTo>
                  <a:pt x="1705173" y="1003299"/>
                </a:lnTo>
                <a:lnTo>
                  <a:pt x="1693832" y="1041399"/>
                </a:lnTo>
                <a:lnTo>
                  <a:pt x="1682952" y="1079499"/>
                </a:lnTo>
                <a:lnTo>
                  <a:pt x="1672765" y="1130299"/>
                </a:lnTo>
                <a:lnTo>
                  <a:pt x="1664987" y="1168399"/>
                </a:lnTo>
                <a:lnTo>
                  <a:pt x="1657565" y="1206499"/>
                </a:lnTo>
                <a:lnTo>
                  <a:pt x="1650618" y="1244599"/>
                </a:lnTo>
                <a:lnTo>
                  <a:pt x="1644265" y="1295399"/>
                </a:lnTo>
                <a:lnTo>
                  <a:pt x="1639045" y="1320799"/>
                </a:lnTo>
                <a:lnTo>
                  <a:pt x="1634651" y="1358899"/>
                </a:lnTo>
                <a:lnTo>
                  <a:pt x="1631193" y="1396999"/>
                </a:lnTo>
                <a:lnTo>
                  <a:pt x="1628783" y="1422399"/>
                </a:lnTo>
                <a:lnTo>
                  <a:pt x="1628783" y="1460499"/>
                </a:lnTo>
                <a:lnTo>
                  <a:pt x="1625510" y="1511299"/>
                </a:lnTo>
                <a:lnTo>
                  <a:pt x="1623180" y="1549399"/>
                </a:lnTo>
                <a:lnTo>
                  <a:pt x="1621787" y="1587499"/>
                </a:lnTo>
                <a:lnTo>
                  <a:pt x="1621324" y="1638299"/>
                </a:lnTo>
                <a:lnTo>
                  <a:pt x="1618861" y="1638299"/>
                </a:lnTo>
                <a:lnTo>
                  <a:pt x="1618378" y="1689099"/>
                </a:lnTo>
                <a:lnTo>
                  <a:pt x="1616249" y="1777999"/>
                </a:lnTo>
                <a:lnTo>
                  <a:pt x="1615765" y="1816099"/>
                </a:lnTo>
                <a:lnTo>
                  <a:pt x="1623246" y="1828799"/>
                </a:lnTo>
                <a:lnTo>
                  <a:pt x="1615765" y="1828799"/>
                </a:lnTo>
                <a:lnTo>
                  <a:pt x="1616287" y="1866899"/>
                </a:lnTo>
                <a:lnTo>
                  <a:pt x="1619417" y="1955799"/>
                </a:lnTo>
                <a:lnTo>
                  <a:pt x="1621324" y="1993899"/>
                </a:lnTo>
                <a:lnTo>
                  <a:pt x="1630989" y="2006599"/>
                </a:lnTo>
                <a:lnTo>
                  <a:pt x="1621324" y="2006599"/>
                </a:lnTo>
                <a:lnTo>
                  <a:pt x="1623211" y="2044699"/>
                </a:lnTo>
                <a:lnTo>
                  <a:pt x="1625335" y="2095499"/>
                </a:lnTo>
                <a:lnTo>
                  <a:pt x="1627935" y="2133599"/>
                </a:lnTo>
                <a:lnTo>
                  <a:pt x="1631246" y="2184399"/>
                </a:lnTo>
                <a:lnTo>
                  <a:pt x="1637175" y="2235199"/>
                </a:lnTo>
                <a:lnTo>
                  <a:pt x="1642998" y="2273299"/>
                </a:lnTo>
                <a:lnTo>
                  <a:pt x="1654750" y="2374899"/>
                </a:lnTo>
                <a:lnTo>
                  <a:pt x="1658585" y="2400299"/>
                </a:lnTo>
                <a:lnTo>
                  <a:pt x="1666467" y="2438399"/>
                </a:lnTo>
                <a:lnTo>
                  <a:pt x="1670302" y="2451099"/>
                </a:lnTo>
                <a:lnTo>
                  <a:pt x="1674135" y="2476499"/>
                </a:lnTo>
                <a:lnTo>
                  <a:pt x="1678324" y="2501899"/>
                </a:lnTo>
                <a:lnTo>
                  <a:pt x="1682988" y="2527299"/>
                </a:lnTo>
                <a:lnTo>
                  <a:pt x="1688246" y="2552699"/>
                </a:lnTo>
                <a:lnTo>
                  <a:pt x="1698010" y="2603499"/>
                </a:lnTo>
                <a:lnTo>
                  <a:pt x="1707774" y="2641599"/>
                </a:lnTo>
                <a:lnTo>
                  <a:pt x="1717538" y="2692399"/>
                </a:lnTo>
                <a:lnTo>
                  <a:pt x="1727301" y="2730499"/>
                </a:lnTo>
                <a:lnTo>
                  <a:pt x="1730264" y="2732684"/>
                </a:lnTo>
                <a:lnTo>
                  <a:pt x="1752987" y="2832099"/>
                </a:lnTo>
                <a:lnTo>
                  <a:pt x="1764598" y="2870199"/>
                </a:lnTo>
                <a:lnTo>
                  <a:pt x="1772490" y="2904729"/>
                </a:lnTo>
                <a:close/>
              </a:path>
              <a:path w="3484879" h="5130800">
                <a:moveTo>
                  <a:pt x="2367246" y="901699"/>
                </a:moveTo>
                <a:lnTo>
                  <a:pt x="2362320" y="901699"/>
                </a:lnTo>
                <a:lnTo>
                  <a:pt x="2362320" y="888999"/>
                </a:lnTo>
                <a:lnTo>
                  <a:pt x="2367972" y="876299"/>
                </a:lnTo>
                <a:lnTo>
                  <a:pt x="2373756" y="850899"/>
                </a:lnTo>
                <a:lnTo>
                  <a:pt x="2379539" y="838199"/>
                </a:lnTo>
                <a:lnTo>
                  <a:pt x="2385191" y="812799"/>
                </a:lnTo>
                <a:lnTo>
                  <a:pt x="2377802" y="774699"/>
                </a:lnTo>
                <a:lnTo>
                  <a:pt x="2382116" y="774699"/>
                </a:lnTo>
                <a:lnTo>
                  <a:pt x="2383968" y="787399"/>
                </a:lnTo>
                <a:lnTo>
                  <a:pt x="2385836" y="787399"/>
                </a:lnTo>
                <a:lnTo>
                  <a:pt x="2387724" y="800099"/>
                </a:lnTo>
                <a:lnTo>
                  <a:pt x="2392959" y="800099"/>
                </a:lnTo>
                <a:lnTo>
                  <a:pt x="2390187" y="812799"/>
                </a:lnTo>
                <a:lnTo>
                  <a:pt x="2390671" y="825499"/>
                </a:lnTo>
                <a:lnTo>
                  <a:pt x="2387724" y="825499"/>
                </a:lnTo>
                <a:lnTo>
                  <a:pt x="2382070" y="838199"/>
                </a:lnTo>
                <a:lnTo>
                  <a:pt x="2376535" y="863599"/>
                </a:lnTo>
                <a:lnTo>
                  <a:pt x="2371475" y="876299"/>
                </a:lnTo>
                <a:lnTo>
                  <a:pt x="2367246" y="901699"/>
                </a:lnTo>
                <a:close/>
              </a:path>
              <a:path w="3484879" h="5130800">
                <a:moveTo>
                  <a:pt x="2673735" y="800099"/>
                </a:moveTo>
                <a:lnTo>
                  <a:pt x="2670975" y="800099"/>
                </a:lnTo>
                <a:lnTo>
                  <a:pt x="2657496" y="787399"/>
                </a:lnTo>
                <a:lnTo>
                  <a:pt x="2644030" y="787399"/>
                </a:lnTo>
                <a:lnTo>
                  <a:pt x="2630571" y="774699"/>
                </a:lnTo>
                <a:lnTo>
                  <a:pt x="2646513" y="774699"/>
                </a:lnTo>
                <a:lnTo>
                  <a:pt x="2673735" y="800099"/>
                </a:lnTo>
                <a:close/>
              </a:path>
              <a:path w="3484879" h="5130800">
                <a:moveTo>
                  <a:pt x="3000186" y="788795"/>
                </a:moveTo>
                <a:lnTo>
                  <a:pt x="3009828" y="779925"/>
                </a:lnTo>
                <a:lnTo>
                  <a:pt x="3002881" y="787399"/>
                </a:lnTo>
                <a:lnTo>
                  <a:pt x="3000186" y="788795"/>
                </a:lnTo>
                <a:close/>
              </a:path>
              <a:path w="3484879" h="5130800">
                <a:moveTo>
                  <a:pt x="1804708" y="1003299"/>
                </a:moveTo>
                <a:lnTo>
                  <a:pt x="1801612" y="1003299"/>
                </a:lnTo>
                <a:lnTo>
                  <a:pt x="1808054" y="977899"/>
                </a:lnTo>
                <a:lnTo>
                  <a:pt x="1815150" y="965199"/>
                </a:lnTo>
                <a:lnTo>
                  <a:pt x="1822601" y="939799"/>
                </a:lnTo>
                <a:lnTo>
                  <a:pt x="1830112" y="914399"/>
                </a:lnTo>
                <a:lnTo>
                  <a:pt x="1836427" y="901699"/>
                </a:lnTo>
                <a:lnTo>
                  <a:pt x="1849795" y="863599"/>
                </a:lnTo>
                <a:lnTo>
                  <a:pt x="1856149" y="838199"/>
                </a:lnTo>
                <a:lnTo>
                  <a:pt x="1834350" y="825499"/>
                </a:lnTo>
                <a:lnTo>
                  <a:pt x="1811851" y="812799"/>
                </a:lnTo>
                <a:lnTo>
                  <a:pt x="1765653" y="787399"/>
                </a:lnTo>
                <a:lnTo>
                  <a:pt x="1858612" y="838199"/>
                </a:lnTo>
                <a:lnTo>
                  <a:pt x="1861075" y="838199"/>
                </a:lnTo>
                <a:lnTo>
                  <a:pt x="1853920" y="863599"/>
                </a:lnTo>
                <a:lnTo>
                  <a:pt x="1847062" y="876299"/>
                </a:lnTo>
                <a:lnTo>
                  <a:pt x="1840086" y="901699"/>
                </a:lnTo>
                <a:lnTo>
                  <a:pt x="1832575" y="914399"/>
                </a:lnTo>
                <a:lnTo>
                  <a:pt x="1825430" y="939799"/>
                </a:lnTo>
                <a:lnTo>
                  <a:pt x="1818642" y="965199"/>
                </a:lnTo>
                <a:lnTo>
                  <a:pt x="1811853" y="977899"/>
                </a:lnTo>
                <a:lnTo>
                  <a:pt x="1804708" y="1003299"/>
                </a:lnTo>
                <a:close/>
              </a:path>
              <a:path w="3484879" h="5130800">
                <a:moveTo>
                  <a:pt x="2106455" y="800099"/>
                </a:moveTo>
                <a:lnTo>
                  <a:pt x="2094217" y="800099"/>
                </a:lnTo>
                <a:lnTo>
                  <a:pt x="2084816" y="787399"/>
                </a:lnTo>
                <a:lnTo>
                  <a:pt x="2096740" y="787399"/>
                </a:lnTo>
                <a:lnTo>
                  <a:pt x="2106455" y="800099"/>
                </a:lnTo>
                <a:close/>
              </a:path>
              <a:path w="3484879" h="5130800">
                <a:moveTo>
                  <a:pt x="2412257" y="850899"/>
                </a:moveTo>
                <a:lnTo>
                  <a:pt x="2421951" y="825499"/>
                </a:lnTo>
                <a:lnTo>
                  <a:pt x="2431705" y="812799"/>
                </a:lnTo>
                <a:lnTo>
                  <a:pt x="2428383" y="812799"/>
                </a:lnTo>
                <a:lnTo>
                  <a:pt x="2425715" y="800099"/>
                </a:lnTo>
                <a:lnTo>
                  <a:pt x="2421150" y="787399"/>
                </a:lnTo>
                <a:lnTo>
                  <a:pt x="2426133" y="787399"/>
                </a:lnTo>
                <a:lnTo>
                  <a:pt x="2428257" y="800099"/>
                </a:lnTo>
                <a:lnTo>
                  <a:pt x="2430856" y="800099"/>
                </a:lnTo>
                <a:lnTo>
                  <a:pt x="2434168" y="812799"/>
                </a:lnTo>
                <a:lnTo>
                  <a:pt x="2437845" y="825499"/>
                </a:lnTo>
                <a:lnTo>
                  <a:pt x="2431705" y="825499"/>
                </a:lnTo>
                <a:lnTo>
                  <a:pt x="2412257" y="850899"/>
                </a:lnTo>
                <a:close/>
              </a:path>
              <a:path w="3484879" h="5130800">
                <a:moveTo>
                  <a:pt x="2531499" y="812799"/>
                </a:moveTo>
                <a:lnTo>
                  <a:pt x="2527637" y="812799"/>
                </a:lnTo>
                <a:lnTo>
                  <a:pt x="2519520" y="800099"/>
                </a:lnTo>
                <a:lnTo>
                  <a:pt x="2511575" y="800099"/>
                </a:lnTo>
                <a:lnTo>
                  <a:pt x="2511575" y="787399"/>
                </a:lnTo>
                <a:lnTo>
                  <a:pt x="2517205" y="787399"/>
                </a:lnTo>
                <a:lnTo>
                  <a:pt x="2523675" y="800099"/>
                </a:lnTo>
                <a:lnTo>
                  <a:pt x="2531499" y="812799"/>
                </a:lnTo>
                <a:close/>
              </a:path>
              <a:path w="3484879" h="5130800">
                <a:moveTo>
                  <a:pt x="2862132" y="856841"/>
                </a:moveTo>
                <a:lnTo>
                  <a:pt x="2899569" y="838199"/>
                </a:lnTo>
                <a:lnTo>
                  <a:pt x="2947728" y="812799"/>
                </a:lnTo>
                <a:lnTo>
                  <a:pt x="2953358" y="812799"/>
                </a:lnTo>
                <a:lnTo>
                  <a:pt x="3000186" y="788795"/>
                </a:lnTo>
                <a:lnTo>
                  <a:pt x="2974092" y="812799"/>
                </a:lnTo>
                <a:lnTo>
                  <a:pt x="2930106" y="825499"/>
                </a:lnTo>
                <a:lnTo>
                  <a:pt x="2884202" y="850899"/>
                </a:lnTo>
                <a:lnTo>
                  <a:pt x="2862132" y="856841"/>
                </a:lnTo>
                <a:close/>
              </a:path>
              <a:path w="3484879" h="5130800">
                <a:moveTo>
                  <a:pt x="624533" y="812799"/>
                </a:moveTo>
                <a:lnTo>
                  <a:pt x="612882" y="812799"/>
                </a:lnTo>
                <a:lnTo>
                  <a:pt x="601256" y="800099"/>
                </a:lnTo>
                <a:lnTo>
                  <a:pt x="612882" y="800099"/>
                </a:lnTo>
                <a:lnTo>
                  <a:pt x="624533" y="812799"/>
                </a:lnTo>
                <a:close/>
              </a:path>
              <a:path w="3484879" h="5130800">
                <a:moveTo>
                  <a:pt x="947250" y="812799"/>
                </a:moveTo>
                <a:lnTo>
                  <a:pt x="939861" y="812799"/>
                </a:lnTo>
                <a:lnTo>
                  <a:pt x="934232" y="800099"/>
                </a:lnTo>
                <a:lnTo>
                  <a:pt x="937354" y="800099"/>
                </a:lnTo>
                <a:lnTo>
                  <a:pt x="947250" y="812799"/>
                </a:lnTo>
                <a:close/>
              </a:path>
              <a:path w="3484879" h="5130800">
                <a:moveTo>
                  <a:pt x="2126862" y="1219199"/>
                </a:moveTo>
                <a:lnTo>
                  <a:pt x="2121936" y="1219199"/>
                </a:lnTo>
                <a:lnTo>
                  <a:pt x="2107491" y="1206499"/>
                </a:lnTo>
                <a:lnTo>
                  <a:pt x="2091554" y="1181099"/>
                </a:lnTo>
                <a:lnTo>
                  <a:pt x="2074694" y="1168399"/>
                </a:lnTo>
                <a:lnTo>
                  <a:pt x="2057478" y="1155699"/>
                </a:lnTo>
                <a:lnTo>
                  <a:pt x="2077253" y="1117599"/>
                </a:lnTo>
                <a:lnTo>
                  <a:pt x="2097140" y="1079499"/>
                </a:lnTo>
                <a:lnTo>
                  <a:pt x="2116565" y="1054099"/>
                </a:lnTo>
                <a:lnTo>
                  <a:pt x="2134955" y="1015999"/>
                </a:lnTo>
                <a:lnTo>
                  <a:pt x="2114580" y="990599"/>
                </a:lnTo>
                <a:lnTo>
                  <a:pt x="2092812" y="977899"/>
                </a:lnTo>
                <a:lnTo>
                  <a:pt x="2070108" y="965199"/>
                </a:lnTo>
                <a:lnTo>
                  <a:pt x="2046922" y="952499"/>
                </a:lnTo>
                <a:lnTo>
                  <a:pt x="2062557" y="914399"/>
                </a:lnTo>
                <a:lnTo>
                  <a:pt x="2077533" y="876299"/>
                </a:lnTo>
                <a:lnTo>
                  <a:pt x="2091453" y="838199"/>
                </a:lnTo>
                <a:lnTo>
                  <a:pt x="2103922" y="800099"/>
                </a:lnTo>
                <a:lnTo>
                  <a:pt x="2114477" y="800099"/>
                </a:lnTo>
                <a:lnTo>
                  <a:pt x="2135871" y="812799"/>
                </a:lnTo>
                <a:lnTo>
                  <a:pt x="2108918" y="812799"/>
                </a:lnTo>
                <a:lnTo>
                  <a:pt x="2094986" y="838199"/>
                </a:lnTo>
                <a:lnTo>
                  <a:pt x="2080321" y="876299"/>
                </a:lnTo>
                <a:lnTo>
                  <a:pt x="2065090" y="914399"/>
                </a:lnTo>
                <a:lnTo>
                  <a:pt x="2049455" y="952499"/>
                </a:lnTo>
                <a:lnTo>
                  <a:pt x="2072254" y="965199"/>
                </a:lnTo>
                <a:lnTo>
                  <a:pt x="2094360" y="977899"/>
                </a:lnTo>
                <a:lnTo>
                  <a:pt x="2137418" y="1003299"/>
                </a:lnTo>
                <a:lnTo>
                  <a:pt x="2146055" y="1003299"/>
                </a:lnTo>
                <a:lnTo>
                  <a:pt x="2139881" y="1015999"/>
                </a:lnTo>
                <a:lnTo>
                  <a:pt x="2120681" y="1054099"/>
                </a:lnTo>
                <a:lnTo>
                  <a:pt x="2101072" y="1079499"/>
                </a:lnTo>
                <a:lnTo>
                  <a:pt x="2080882" y="1117599"/>
                </a:lnTo>
                <a:lnTo>
                  <a:pt x="2059940" y="1155699"/>
                </a:lnTo>
                <a:lnTo>
                  <a:pt x="2077434" y="1168399"/>
                </a:lnTo>
                <a:lnTo>
                  <a:pt x="2094281" y="1181099"/>
                </a:lnTo>
                <a:lnTo>
                  <a:pt x="2110073" y="1193799"/>
                </a:lnTo>
                <a:lnTo>
                  <a:pt x="2124399" y="1206499"/>
                </a:lnTo>
                <a:lnTo>
                  <a:pt x="2133975" y="1206499"/>
                </a:lnTo>
                <a:lnTo>
                  <a:pt x="2126862" y="1219199"/>
                </a:lnTo>
                <a:close/>
              </a:path>
              <a:path w="3484879" h="5130800">
                <a:moveTo>
                  <a:pt x="2339534" y="825499"/>
                </a:moveTo>
                <a:lnTo>
                  <a:pt x="2334630" y="825499"/>
                </a:lnTo>
                <a:lnTo>
                  <a:pt x="2329145" y="812799"/>
                </a:lnTo>
                <a:lnTo>
                  <a:pt x="2323265" y="800099"/>
                </a:lnTo>
                <a:lnTo>
                  <a:pt x="2329145" y="800099"/>
                </a:lnTo>
                <a:lnTo>
                  <a:pt x="2334630" y="812799"/>
                </a:lnTo>
                <a:lnTo>
                  <a:pt x="2339534" y="825499"/>
                </a:lnTo>
                <a:close/>
              </a:path>
              <a:path w="3484879" h="5130800">
                <a:moveTo>
                  <a:pt x="237287" y="838199"/>
                </a:moveTo>
                <a:lnTo>
                  <a:pt x="225676" y="838199"/>
                </a:lnTo>
                <a:lnTo>
                  <a:pt x="202454" y="825499"/>
                </a:lnTo>
                <a:lnTo>
                  <a:pt x="190843" y="812799"/>
                </a:lnTo>
                <a:lnTo>
                  <a:pt x="202454" y="812799"/>
                </a:lnTo>
                <a:lnTo>
                  <a:pt x="214065" y="825499"/>
                </a:lnTo>
                <a:lnTo>
                  <a:pt x="225676" y="825499"/>
                </a:lnTo>
                <a:lnTo>
                  <a:pt x="237287" y="838199"/>
                </a:lnTo>
                <a:close/>
              </a:path>
              <a:path w="3484879" h="5130800">
                <a:moveTo>
                  <a:pt x="1543917" y="850899"/>
                </a:moveTo>
                <a:lnTo>
                  <a:pt x="1522976" y="838199"/>
                </a:lnTo>
                <a:lnTo>
                  <a:pt x="1502786" y="825499"/>
                </a:lnTo>
                <a:lnTo>
                  <a:pt x="1463977" y="812799"/>
                </a:lnTo>
                <a:lnTo>
                  <a:pt x="1483523" y="812799"/>
                </a:lnTo>
                <a:lnTo>
                  <a:pt x="1524015" y="838199"/>
                </a:lnTo>
                <a:lnTo>
                  <a:pt x="1543917" y="850899"/>
                </a:lnTo>
                <a:close/>
              </a:path>
              <a:path w="3484879" h="5130800">
                <a:moveTo>
                  <a:pt x="2201806" y="863599"/>
                </a:moveTo>
                <a:lnTo>
                  <a:pt x="2179662" y="850899"/>
                </a:lnTo>
                <a:lnTo>
                  <a:pt x="2133525" y="825499"/>
                </a:lnTo>
                <a:lnTo>
                  <a:pt x="2111381" y="812799"/>
                </a:lnTo>
                <a:lnTo>
                  <a:pt x="2135871" y="812799"/>
                </a:lnTo>
                <a:lnTo>
                  <a:pt x="2157904" y="838199"/>
                </a:lnTo>
                <a:lnTo>
                  <a:pt x="2180056" y="850899"/>
                </a:lnTo>
                <a:lnTo>
                  <a:pt x="2201806" y="863599"/>
                </a:lnTo>
                <a:close/>
              </a:path>
              <a:path w="3484879" h="5130800">
                <a:moveTo>
                  <a:pt x="2331287" y="1015999"/>
                </a:moveTo>
                <a:lnTo>
                  <a:pt x="2319935" y="1015999"/>
                </a:lnTo>
                <a:lnTo>
                  <a:pt x="2323265" y="1003299"/>
                </a:lnTo>
                <a:lnTo>
                  <a:pt x="2336283" y="1003299"/>
                </a:lnTo>
                <a:lnTo>
                  <a:pt x="2348357" y="977899"/>
                </a:lnTo>
                <a:lnTo>
                  <a:pt x="2361362" y="965199"/>
                </a:lnTo>
                <a:lnTo>
                  <a:pt x="2375303" y="952499"/>
                </a:lnTo>
                <a:lnTo>
                  <a:pt x="2390187" y="939799"/>
                </a:lnTo>
                <a:lnTo>
                  <a:pt x="2393283" y="939799"/>
                </a:lnTo>
                <a:lnTo>
                  <a:pt x="2445375" y="901699"/>
                </a:lnTo>
                <a:lnTo>
                  <a:pt x="2462668" y="876299"/>
                </a:lnTo>
                <a:lnTo>
                  <a:pt x="2467594" y="876299"/>
                </a:lnTo>
                <a:lnTo>
                  <a:pt x="2545071" y="825499"/>
                </a:lnTo>
                <a:lnTo>
                  <a:pt x="2536097" y="812799"/>
                </a:lnTo>
                <a:lnTo>
                  <a:pt x="2539916" y="812799"/>
                </a:lnTo>
                <a:lnTo>
                  <a:pt x="2548168" y="825499"/>
                </a:lnTo>
                <a:lnTo>
                  <a:pt x="2470690" y="876299"/>
                </a:lnTo>
                <a:lnTo>
                  <a:pt x="2474860" y="888999"/>
                </a:lnTo>
                <a:lnTo>
                  <a:pt x="2465131" y="888999"/>
                </a:lnTo>
                <a:lnTo>
                  <a:pt x="2395746" y="939799"/>
                </a:lnTo>
                <a:lnTo>
                  <a:pt x="2395746" y="952499"/>
                </a:lnTo>
                <a:lnTo>
                  <a:pt x="2390187" y="952499"/>
                </a:lnTo>
                <a:lnTo>
                  <a:pt x="2374878" y="965199"/>
                </a:lnTo>
                <a:lnTo>
                  <a:pt x="2359813" y="977899"/>
                </a:lnTo>
                <a:lnTo>
                  <a:pt x="2345211" y="990599"/>
                </a:lnTo>
                <a:lnTo>
                  <a:pt x="2331287" y="1015999"/>
                </a:lnTo>
                <a:close/>
              </a:path>
              <a:path w="3484879" h="5130800">
                <a:moveTo>
                  <a:pt x="2738235" y="850899"/>
                </a:moveTo>
                <a:lnTo>
                  <a:pt x="2733684" y="850899"/>
                </a:lnTo>
                <a:lnTo>
                  <a:pt x="2756955" y="838199"/>
                </a:lnTo>
                <a:lnTo>
                  <a:pt x="2739652" y="825499"/>
                </a:lnTo>
                <a:lnTo>
                  <a:pt x="2722237" y="825499"/>
                </a:lnTo>
                <a:lnTo>
                  <a:pt x="2704834" y="812799"/>
                </a:lnTo>
                <a:lnTo>
                  <a:pt x="2709790" y="812799"/>
                </a:lnTo>
                <a:lnTo>
                  <a:pt x="2744588" y="825499"/>
                </a:lnTo>
                <a:lnTo>
                  <a:pt x="2761881" y="838199"/>
                </a:lnTo>
                <a:lnTo>
                  <a:pt x="2738235" y="850899"/>
                </a:lnTo>
                <a:close/>
              </a:path>
              <a:path w="3484879" h="5130800">
                <a:moveTo>
                  <a:pt x="2459716" y="840577"/>
                </a:moveTo>
                <a:lnTo>
                  <a:pt x="2484437" y="815228"/>
                </a:lnTo>
                <a:lnTo>
                  <a:pt x="2478149" y="825499"/>
                </a:lnTo>
                <a:lnTo>
                  <a:pt x="2459716" y="840577"/>
                </a:lnTo>
                <a:close/>
              </a:path>
              <a:path w="3484879" h="5130800">
                <a:moveTo>
                  <a:pt x="1210981" y="2679699"/>
                </a:moveTo>
                <a:lnTo>
                  <a:pt x="1162581" y="2679699"/>
                </a:lnTo>
                <a:lnTo>
                  <a:pt x="1174615" y="2666999"/>
                </a:lnTo>
                <a:lnTo>
                  <a:pt x="1162334" y="2602875"/>
                </a:lnTo>
                <a:lnTo>
                  <a:pt x="1135631" y="2463799"/>
                </a:lnTo>
                <a:lnTo>
                  <a:pt x="1120663" y="2362199"/>
                </a:lnTo>
                <a:lnTo>
                  <a:pt x="1113322" y="2324099"/>
                </a:lnTo>
                <a:lnTo>
                  <a:pt x="1106276" y="2273299"/>
                </a:lnTo>
                <a:lnTo>
                  <a:pt x="1099671" y="2222499"/>
                </a:lnTo>
                <a:lnTo>
                  <a:pt x="1097209" y="2222499"/>
                </a:lnTo>
                <a:lnTo>
                  <a:pt x="1089825" y="2171699"/>
                </a:lnTo>
                <a:lnTo>
                  <a:pt x="1083266" y="2120899"/>
                </a:lnTo>
                <a:lnTo>
                  <a:pt x="1077170" y="2070099"/>
                </a:lnTo>
                <a:lnTo>
                  <a:pt x="1071172" y="2006599"/>
                </a:lnTo>
                <a:lnTo>
                  <a:pt x="1068709" y="2006599"/>
                </a:lnTo>
                <a:lnTo>
                  <a:pt x="1045768" y="1777999"/>
                </a:lnTo>
                <a:lnTo>
                  <a:pt x="1042503" y="1727199"/>
                </a:lnTo>
                <a:lnTo>
                  <a:pt x="1039356" y="1676399"/>
                </a:lnTo>
                <a:lnTo>
                  <a:pt x="1036293" y="1638299"/>
                </a:lnTo>
                <a:lnTo>
                  <a:pt x="1030287" y="1536699"/>
                </a:lnTo>
                <a:lnTo>
                  <a:pt x="1030238" y="1523999"/>
                </a:lnTo>
                <a:lnTo>
                  <a:pt x="1029900" y="1511299"/>
                </a:lnTo>
                <a:lnTo>
                  <a:pt x="1028980" y="1485899"/>
                </a:lnTo>
                <a:lnTo>
                  <a:pt x="1027190" y="1473199"/>
                </a:lnTo>
                <a:lnTo>
                  <a:pt x="1027713" y="1447799"/>
                </a:lnTo>
                <a:lnTo>
                  <a:pt x="1029046" y="1409699"/>
                </a:lnTo>
                <a:lnTo>
                  <a:pt x="1030842" y="1371599"/>
                </a:lnTo>
                <a:lnTo>
                  <a:pt x="1032750" y="1346199"/>
                </a:lnTo>
                <a:lnTo>
                  <a:pt x="1032750" y="1333499"/>
                </a:lnTo>
                <a:lnTo>
                  <a:pt x="1017540" y="1320799"/>
                </a:lnTo>
                <a:lnTo>
                  <a:pt x="1032750" y="1320799"/>
                </a:lnTo>
                <a:lnTo>
                  <a:pt x="1034175" y="1295399"/>
                </a:lnTo>
                <a:lnTo>
                  <a:pt x="1034650" y="1257299"/>
                </a:lnTo>
                <a:lnTo>
                  <a:pt x="1034175" y="1219199"/>
                </a:lnTo>
                <a:lnTo>
                  <a:pt x="1032750" y="1181099"/>
                </a:lnTo>
                <a:lnTo>
                  <a:pt x="1030803" y="1168399"/>
                </a:lnTo>
                <a:lnTo>
                  <a:pt x="1026674" y="1117599"/>
                </a:lnTo>
                <a:lnTo>
                  <a:pt x="1024727" y="1092199"/>
                </a:lnTo>
                <a:lnTo>
                  <a:pt x="1022264" y="1092199"/>
                </a:lnTo>
                <a:lnTo>
                  <a:pt x="1022264" y="1079499"/>
                </a:lnTo>
                <a:lnTo>
                  <a:pt x="1019982" y="1054099"/>
                </a:lnTo>
                <a:lnTo>
                  <a:pt x="1017198" y="1028699"/>
                </a:lnTo>
                <a:lnTo>
                  <a:pt x="1014308" y="1003299"/>
                </a:lnTo>
                <a:lnTo>
                  <a:pt x="1011709" y="965199"/>
                </a:lnTo>
                <a:lnTo>
                  <a:pt x="1009900" y="939799"/>
                </a:lnTo>
                <a:lnTo>
                  <a:pt x="1008322" y="914399"/>
                </a:lnTo>
                <a:lnTo>
                  <a:pt x="1007206" y="888999"/>
                </a:lnTo>
                <a:lnTo>
                  <a:pt x="1006783" y="863599"/>
                </a:lnTo>
                <a:lnTo>
                  <a:pt x="1001787" y="863599"/>
                </a:lnTo>
                <a:lnTo>
                  <a:pt x="990214" y="850899"/>
                </a:lnTo>
                <a:lnTo>
                  <a:pt x="978873" y="838199"/>
                </a:lnTo>
                <a:lnTo>
                  <a:pt x="967993" y="838199"/>
                </a:lnTo>
                <a:lnTo>
                  <a:pt x="957806" y="825499"/>
                </a:lnTo>
                <a:lnTo>
                  <a:pt x="968020" y="825499"/>
                </a:lnTo>
                <a:lnTo>
                  <a:pt x="979145" y="838199"/>
                </a:lnTo>
                <a:lnTo>
                  <a:pt x="991194" y="850899"/>
                </a:lnTo>
                <a:lnTo>
                  <a:pt x="1008572" y="850899"/>
                </a:lnTo>
                <a:lnTo>
                  <a:pt x="1009246" y="863599"/>
                </a:lnTo>
                <a:lnTo>
                  <a:pt x="1011192" y="888999"/>
                </a:lnTo>
                <a:lnTo>
                  <a:pt x="1015322" y="939799"/>
                </a:lnTo>
                <a:lnTo>
                  <a:pt x="1017268" y="965199"/>
                </a:lnTo>
                <a:lnTo>
                  <a:pt x="1019165" y="990599"/>
                </a:lnTo>
                <a:lnTo>
                  <a:pt x="1021306" y="1028699"/>
                </a:lnTo>
                <a:lnTo>
                  <a:pt x="1023908" y="1054099"/>
                </a:lnTo>
                <a:lnTo>
                  <a:pt x="1027190" y="1079499"/>
                </a:lnTo>
                <a:lnTo>
                  <a:pt x="1027190" y="1092199"/>
                </a:lnTo>
                <a:lnTo>
                  <a:pt x="1029800" y="1117599"/>
                </a:lnTo>
                <a:lnTo>
                  <a:pt x="1032706" y="1142999"/>
                </a:lnTo>
                <a:lnTo>
                  <a:pt x="1035493" y="1168399"/>
                </a:lnTo>
                <a:lnTo>
                  <a:pt x="1037746" y="1181099"/>
                </a:lnTo>
                <a:lnTo>
                  <a:pt x="1038746" y="1219199"/>
                </a:lnTo>
                <a:lnTo>
                  <a:pt x="1038362" y="1257299"/>
                </a:lnTo>
                <a:lnTo>
                  <a:pt x="1037053" y="1295399"/>
                </a:lnTo>
                <a:lnTo>
                  <a:pt x="1035283" y="1333499"/>
                </a:lnTo>
                <a:lnTo>
                  <a:pt x="1035283" y="1346199"/>
                </a:lnTo>
                <a:lnTo>
                  <a:pt x="1033472" y="1371599"/>
                </a:lnTo>
                <a:lnTo>
                  <a:pt x="1032143" y="1409699"/>
                </a:lnTo>
                <a:lnTo>
                  <a:pt x="1031750" y="1447799"/>
                </a:lnTo>
                <a:lnTo>
                  <a:pt x="1032750" y="1473199"/>
                </a:lnTo>
                <a:lnTo>
                  <a:pt x="1032789" y="1485899"/>
                </a:lnTo>
                <a:lnTo>
                  <a:pt x="1033066" y="1511299"/>
                </a:lnTo>
                <a:lnTo>
                  <a:pt x="1033818" y="1523999"/>
                </a:lnTo>
                <a:lnTo>
                  <a:pt x="1035283" y="1536699"/>
                </a:lnTo>
                <a:lnTo>
                  <a:pt x="1037062" y="1587499"/>
                </a:lnTo>
                <a:lnTo>
                  <a:pt x="1039466" y="1638299"/>
                </a:lnTo>
                <a:lnTo>
                  <a:pt x="1042528" y="1689099"/>
                </a:lnTo>
                <a:lnTo>
                  <a:pt x="1046283" y="1727199"/>
                </a:lnTo>
                <a:lnTo>
                  <a:pt x="1050764" y="1777999"/>
                </a:lnTo>
                <a:lnTo>
                  <a:pt x="1058965" y="1790699"/>
                </a:lnTo>
                <a:lnTo>
                  <a:pt x="1050764" y="1790699"/>
                </a:lnTo>
                <a:lnTo>
                  <a:pt x="1073635" y="2006599"/>
                </a:lnTo>
                <a:lnTo>
                  <a:pt x="1083014" y="2019299"/>
                </a:lnTo>
                <a:lnTo>
                  <a:pt x="1073635" y="2019299"/>
                </a:lnTo>
                <a:lnTo>
                  <a:pt x="1080106" y="2070099"/>
                </a:lnTo>
                <a:lnTo>
                  <a:pt x="1087198" y="2120899"/>
                </a:lnTo>
                <a:lnTo>
                  <a:pt x="1094633" y="2171699"/>
                </a:lnTo>
                <a:lnTo>
                  <a:pt x="1102134" y="2222499"/>
                </a:lnTo>
                <a:lnTo>
                  <a:pt x="1141190" y="2463799"/>
                </a:lnTo>
                <a:lnTo>
                  <a:pt x="1150855" y="2514599"/>
                </a:lnTo>
                <a:lnTo>
                  <a:pt x="1169947" y="2616199"/>
                </a:lnTo>
                <a:lnTo>
                  <a:pt x="1179612" y="2666999"/>
                </a:lnTo>
                <a:lnTo>
                  <a:pt x="1221130" y="2666999"/>
                </a:lnTo>
                <a:lnTo>
                  <a:pt x="1210981" y="2679699"/>
                </a:lnTo>
                <a:close/>
              </a:path>
              <a:path w="3484879" h="5130800">
                <a:moveTo>
                  <a:pt x="1424922" y="2476499"/>
                </a:moveTo>
                <a:lnTo>
                  <a:pt x="1419996" y="2476499"/>
                </a:lnTo>
                <a:lnTo>
                  <a:pt x="1407315" y="2425699"/>
                </a:lnTo>
                <a:lnTo>
                  <a:pt x="1395815" y="2374899"/>
                </a:lnTo>
                <a:lnTo>
                  <a:pt x="1384777" y="2324099"/>
                </a:lnTo>
                <a:lnTo>
                  <a:pt x="1373481" y="2273299"/>
                </a:lnTo>
                <a:lnTo>
                  <a:pt x="1364191" y="2222499"/>
                </a:lnTo>
                <a:lnTo>
                  <a:pt x="1355634" y="2184399"/>
                </a:lnTo>
                <a:lnTo>
                  <a:pt x="1347643" y="2133599"/>
                </a:lnTo>
                <a:lnTo>
                  <a:pt x="1340055" y="2095499"/>
                </a:lnTo>
                <a:lnTo>
                  <a:pt x="1332583" y="2044699"/>
                </a:lnTo>
                <a:lnTo>
                  <a:pt x="1325876" y="1993899"/>
                </a:lnTo>
                <a:lnTo>
                  <a:pt x="1319643" y="1942160"/>
                </a:lnTo>
                <a:lnTo>
                  <a:pt x="1314018" y="1892299"/>
                </a:lnTo>
                <a:lnTo>
                  <a:pt x="1308600" y="1828799"/>
                </a:lnTo>
                <a:lnTo>
                  <a:pt x="1304501" y="1777999"/>
                </a:lnTo>
                <a:lnTo>
                  <a:pt x="1301906" y="1727199"/>
                </a:lnTo>
                <a:lnTo>
                  <a:pt x="1301000" y="1676399"/>
                </a:lnTo>
                <a:lnTo>
                  <a:pt x="1299576" y="1650999"/>
                </a:lnTo>
                <a:lnTo>
                  <a:pt x="1298845" y="1638299"/>
                </a:lnTo>
                <a:lnTo>
                  <a:pt x="1298576" y="1612899"/>
                </a:lnTo>
                <a:lnTo>
                  <a:pt x="1298524" y="1587499"/>
                </a:lnTo>
                <a:lnTo>
                  <a:pt x="1298409" y="1562099"/>
                </a:lnTo>
                <a:lnTo>
                  <a:pt x="1298229" y="1536699"/>
                </a:lnTo>
                <a:lnTo>
                  <a:pt x="1297498" y="1511299"/>
                </a:lnTo>
                <a:lnTo>
                  <a:pt x="1296074" y="1485899"/>
                </a:lnTo>
                <a:lnTo>
                  <a:pt x="1287735" y="1473199"/>
                </a:lnTo>
                <a:lnTo>
                  <a:pt x="1296074" y="1473199"/>
                </a:lnTo>
                <a:lnTo>
                  <a:pt x="1293704" y="1422399"/>
                </a:lnTo>
                <a:lnTo>
                  <a:pt x="1290515" y="1371599"/>
                </a:lnTo>
                <a:lnTo>
                  <a:pt x="1286851" y="1320799"/>
                </a:lnTo>
                <a:lnTo>
                  <a:pt x="1283056" y="1269999"/>
                </a:lnTo>
                <a:lnTo>
                  <a:pt x="1279646" y="1231899"/>
                </a:lnTo>
                <a:lnTo>
                  <a:pt x="1273486" y="1168399"/>
                </a:lnTo>
                <a:lnTo>
                  <a:pt x="1270037" y="1142999"/>
                </a:lnTo>
                <a:lnTo>
                  <a:pt x="1268575" y="1130299"/>
                </a:lnTo>
                <a:lnTo>
                  <a:pt x="1266574" y="1092199"/>
                </a:lnTo>
                <a:lnTo>
                  <a:pt x="1265111" y="1066799"/>
                </a:lnTo>
                <a:lnTo>
                  <a:pt x="1259585" y="1015999"/>
                </a:lnTo>
                <a:lnTo>
                  <a:pt x="1254943" y="965199"/>
                </a:lnTo>
                <a:lnTo>
                  <a:pt x="1250881" y="914399"/>
                </a:lnTo>
                <a:lnTo>
                  <a:pt x="1247097" y="863599"/>
                </a:lnTo>
                <a:lnTo>
                  <a:pt x="1236979" y="850899"/>
                </a:lnTo>
                <a:lnTo>
                  <a:pt x="1215767" y="825499"/>
                </a:lnTo>
                <a:lnTo>
                  <a:pt x="1236979" y="838199"/>
                </a:lnTo>
                <a:lnTo>
                  <a:pt x="1247097" y="850899"/>
                </a:lnTo>
                <a:lnTo>
                  <a:pt x="1252093" y="850899"/>
                </a:lnTo>
                <a:lnTo>
                  <a:pt x="1259938" y="863599"/>
                </a:lnTo>
                <a:lnTo>
                  <a:pt x="1252093" y="863599"/>
                </a:lnTo>
                <a:lnTo>
                  <a:pt x="1254858" y="914399"/>
                </a:lnTo>
                <a:lnTo>
                  <a:pt x="1258910" y="965199"/>
                </a:lnTo>
                <a:lnTo>
                  <a:pt x="1263424" y="1015999"/>
                </a:lnTo>
                <a:lnTo>
                  <a:pt x="1267574" y="1066799"/>
                </a:lnTo>
                <a:lnTo>
                  <a:pt x="1289565" y="1079499"/>
                </a:lnTo>
                <a:lnTo>
                  <a:pt x="1267574" y="1079499"/>
                </a:lnTo>
                <a:lnTo>
                  <a:pt x="1271277" y="1104899"/>
                </a:lnTo>
                <a:lnTo>
                  <a:pt x="1273146" y="1130299"/>
                </a:lnTo>
                <a:lnTo>
                  <a:pt x="1275033" y="1142999"/>
                </a:lnTo>
                <a:lnTo>
                  <a:pt x="1277632" y="1168399"/>
                </a:lnTo>
                <a:lnTo>
                  <a:pt x="1280514" y="1206499"/>
                </a:lnTo>
                <a:lnTo>
                  <a:pt x="1283277" y="1231899"/>
                </a:lnTo>
                <a:lnTo>
                  <a:pt x="1285519" y="1269999"/>
                </a:lnTo>
                <a:lnTo>
                  <a:pt x="1292074" y="1320799"/>
                </a:lnTo>
                <a:lnTo>
                  <a:pt x="1295687" y="1371599"/>
                </a:lnTo>
                <a:lnTo>
                  <a:pt x="1298720" y="1422399"/>
                </a:lnTo>
                <a:lnTo>
                  <a:pt x="1301000" y="1485899"/>
                </a:lnTo>
                <a:lnTo>
                  <a:pt x="1302465" y="1511299"/>
                </a:lnTo>
                <a:lnTo>
                  <a:pt x="1303217" y="1536699"/>
                </a:lnTo>
                <a:lnTo>
                  <a:pt x="1303401" y="1562099"/>
                </a:lnTo>
                <a:lnTo>
                  <a:pt x="1303514" y="1587499"/>
                </a:lnTo>
                <a:lnTo>
                  <a:pt x="1303533" y="1676399"/>
                </a:lnTo>
                <a:lnTo>
                  <a:pt x="1305942" y="1727199"/>
                </a:lnTo>
                <a:lnTo>
                  <a:pt x="1309400" y="1777999"/>
                </a:lnTo>
                <a:lnTo>
                  <a:pt x="1313795" y="1841499"/>
                </a:lnTo>
                <a:lnTo>
                  <a:pt x="1319015" y="1892299"/>
                </a:lnTo>
                <a:lnTo>
                  <a:pt x="1323944" y="1943099"/>
                </a:lnTo>
                <a:lnTo>
                  <a:pt x="1330160" y="1993899"/>
                </a:lnTo>
                <a:lnTo>
                  <a:pt x="1337312" y="2044699"/>
                </a:lnTo>
                <a:lnTo>
                  <a:pt x="1345052" y="2095499"/>
                </a:lnTo>
                <a:lnTo>
                  <a:pt x="1352829" y="2133599"/>
                </a:lnTo>
                <a:lnTo>
                  <a:pt x="1360507" y="2184399"/>
                </a:lnTo>
                <a:lnTo>
                  <a:pt x="1368198" y="2222499"/>
                </a:lnTo>
                <a:lnTo>
                  <a:pt x="1376014" y="2273299"/>
                </a:lnTo>
                <a:lnTo>
                  <a:pt x="1378477" y="2273299"/>
                </a:lnTo>
                <a:lnTo>
                  <a:pt x="1388703" y="2324099"/>
                </a:lnTo>
                <a:lnTo>
                  <a:pt x="1399852" y="2374899"/>
                </a:lnTo>
                <a:lnTo>
                  <a:pt x="1411925" y="2425699"/>
                </a:lnTo>
                <a:lnTo>
                  <a:pt x="1424922" y="2476499"/>
                </a:lnTo>
                <a:close/>
              </a:path>
              <a:path w="3484879" h="5130800">
                <a:moveTo>
                  <a:pt x="2362320" y="927099"/>
                </a:moveTo>
                <a:lnTo>
                  <a:pt x="2359224" y="927099"/>
                </a:lnTo>
                <a:lnTo>
                  <a:pt x="2366744" y="914399"/>
                </a:lnTo>
                <a:lnTo>
                  <a:pt x="2373993" y="888999"/>
                </a:lnTo>
                <a:lnTo>
                  <a:pt x="2381598" y="876299"/>
                </a:lnTo>
                <a:lnTo>
                  <a:pt x="2390187" y="850899"/>
                </a:lnTo>
                <a:lnTo>
                  <a:pt x="2388763" y="850899"/>
                </a:lnTo>
                <a:lnTo>
                  <a:pt x="2388032" y="838199"/>
                </a:lnTo>
                <a:lnTo>
                  <a:pt x="2387762" y="825499"/>
                </a:lnTo>
                <a:lnTo>
                  <a:pt x="2390671" y="825499"/>
                </a:lnTo>
                <a:lnTo>
                  <a:pt x="2392799" y="838199"/>
                </a:lnTo>
                <a:lnTo>
                  <a:pt x="2400774" y="838199"/>
                </a:lnTo>
                <a:lnTo>
                  <a:pt x="2393283" y="850899"/>
                </a:lnTo>
                <a:lnTo>
                  <a:pt x="2393283" y="863599"/>
                </a:lnTo>
                <a:lnTo>
                  <a:pt x="2390187" y="863599"/>
                </a:lnTo>
                <a:lnTo>
                  <a:pt x="2383032" y="876299"/>
                </a:lnTo>
                <a:lnTo>
                  <a:pt x="2371418" y="908843"/>
                </a:lnTo>
                <a:lnTo>
                  <a:pt x="2368396" y="914399"/>
                </a:lnTo>
                <a:lnTo>
                  <a:pt x="2362320" y="927099"/>
                </a:lnTo>
                <a:close/>
              </a:path>
              <a:path w="3484879" h="5130800">
                <a:moveTo>
                  <a:pt x="2440888" y="838199"/>
                </a:moveTo>
                <a:lnTo>
                  <a:pt x="2436948" y="838199"/>
                </a:lnTo>
                <a:lnTo>
                  <a:pt x="2434036" y="825499"/>
                </a:lnTo>
                <a:lnTo>
                  <a:pt x="2437845" y="825499"/>
                </a:lnTo>
                <a:lnTo>
                  <a:pt x="2440888" y="838199"/>
                </a:lnTo>
                <a:close/>
              </a:path>
              <a:path w="3484879" h="5130800">
                <a:moveTo>
                  <a:pt x="1869167" y="850899"/>
                </a:moveTo>
                <a:lnTo>
                  <a:pt x="1861075" y="850899"/>
                </a:lnTo>
                <a:lnTo>
                  <a:pt x="1861075" y="838199"/>
                </a:lnTo>
                <a:lnTo>
                  <a:pt x="1866634" y="838199"/>
                </a:lnTo>
                <a:lnTo>
                  <a:pt x="1869167" y="850899"/>
                </a:lnTo>
                <a:close/>
              </a:path>
              <a:path w="3484879" h="5130800">
                <a:moveTo>
                  <a:pt x="2395658" y="909388"/>
                </a:moveTo>
                <a:lnTo>
                  <a:pt x="2405319" y="888999"/>
                </a:lnTo>
                <a:lnTo>
                  <a:pt x="2418053" y="876299"/>
                </a:lnTo>
                <a:lnTo>
                  <a:pt x="2431263" y="863599"/>
                </a:lnTo>
                <a:lnTo>
                  <a:pt x="2444724" y="850899"/>
                </a:lnTo>
                <a:lnTo>
                  <a:pt x="2442190" y="850899"/>
                </a:lnTo>
                <a:lnTo>
                  <a:pt x="2439859" y="838199"/>
                </a:lnTo>
                <a:lnTo>
                  <a:pt x="2443826" y="838199"/>
                </a:lnTo>
                <a:lnTo>
                  <a:pt x="2447187" y="850899"/>
                </a:lnTo>
                <a:lnTo>
                  <a:pt x="2432254" y="876299"/>
                </a:lnTo>
                <a:lnTo>
                  <a:pt x="2417974" y="888999"/>
                </a:lnTo>
                <a:lnTo>
                  <a:pt x="2395658" y="909388"/>
                </a:lnTo>
                <a:close/>
              </a:path>
              <a:path w="3484879" h="5130800">
                <a:moveTo>
                  <a:pt x="2580465" y="850899"/>
                </a:moveTo>
                <a:lnTo>
                  <a:pt x="2576836" y="850899"/>
                </a:lnTo>
                <a:lnTo>
                  <a:pt x="2567141" y="838199"/>
                </a:lnTo>
                <a:lnTo>
                  <a:pt x="2570457" y="838199"/>
                </a:lnTo>
                <a:lnTo>
                  <a:pt x="2580465" y="850899"/>
                </a:lnTo>
                <a:close/>
              </a:path>
              <a:path w="3484879" h="5130800">
                <a:moveTo>
                  <a:pt x="2811422" y="850899"/>
                </a:moveTo>
                <a:lnTo>
                  <a:pt x="2796714" y="850899"/>
                </a:lnTo>
                <a:lnTo>
                  <a:pt x="2785103" y="838199"/>
                </a:lnTo>
                <a:lnTo>
                  <a:pt x="2800235" y="838199"/>
                </a:lnTo>
                <a:lnTo>
                  <a:pt x="2811422" y="850899"/>
                </a:lnTo>
                <a:close/>
              </a:path>
              <a:path w="3484879" h="5130800">
                <a:moveTo>
                  <a:pt x="2462455" y="876299"/>
                </a:moveTo>
                <a:lnTo>
                  <a:pt x="2454901" y="876299"/>
                </a:lnTo>
                <a:lnTo>
                  <a:pt x="2450981" y="863599"/>
                </a:lnTo>
                <a:lnTo>
                  <a:pt x="2447187" y="850899"/>
                </a:lnTo>
                <a:lnTo>
                  <a:pt x="2459716" y="840577"/>
                </a:lnTo>
                <a:lnTo>
                  <a:pt x="2449649" y="850899"/>
                </a:lnTo>
                <a:lnTo>
                  <a:pt x="2453760" y="863599"/>
                </a:lnTo>
                <a:lnTo>
                  <a:pt x="2457936" y="863599"/>
                </a:lnTo>
                <a:lnTo>
                  <a:pt x="2462455" y="876299"/>
                </a:lnTo>
                <a:close/>
              </a:path>
              <a:path w="3484879" h="5130800">
                <a:moveTo>
                  <a:pt x="301934" y="1473199"/>
                </a:moveTo>
                <a:lnTo>
                  <a:pt x="296750" y="1473199"/>
                </a:lnTo>
                <a:lnTo>
                  <a:pt x="289361" y="1181099"/>
                </a:lnTo>
                <a:lnTo>
                  <a:pt x="288965" y="1130299"/>
                </a:lnTo>
                <a:lnTo>
                  <a:pt x="287223" y="1015999"/>
                </a:lnTo>
                <a:lnTo>
                  <a:pt x="286927" y="977899"/>
                </a:lnTo>
                <a:lnTo>
                  <a:pt x="286828" y="876299"/>
                </a:lnTo>
                <a:lnTo>
                  <a:pt x="263606" y="850899"/>
                </a:lnTo>
                <a:lnTo>
                  <a:pt x="275217" y="863599"/>
                </a:lnTo>
                <a:lnTo>
                  <a:pt x="289361" y="863599"/>
                </a:lnTo>
                <a:lnTo>
                  <a:pt x="300587" y="876299"/>
                </a:lnTo>
                <a:lnTo>
                  <a:pt x="289361" y="876299"/>
                </a:lnTo>
                <a:lnTo>
                  <a:pt x="289555" y="927099"/>
                </a:lnTo>
                <a:lnTo>
                  <a:pt x="290091" y="977899"/>
                </a:lnTo>
                <a:lnTo>
                  <a:pt x="290900" y="1028699"/>
                </a:lnTo>
                <a:lnTo>
                  <a:pt x="291915" y="1079499"/>
                </a:lnTo>
                <a:lnTo>
                  <a:pt x="293067" y="1130299"/>
                </a:lnTo>
                <a:lnTo>
                  <a:pt x="296773" y="1282699"/>
                </a:lnTo>
                <a:lnTo>
                  <a:pt x="298395" y="1346199"/>
                </a:lnTo>
                <a:lnTo>
                  <a:pt x="299400" y="1384299"/>
                </a:lnTo>
                <a:lnTo>
                  <a:pt x="300811" y="1435099"/>
                </a:lnTo>
                <a:lnTo>
                  <a:pt x="301934" y="1473199"/>
                </a:lnTo>
                <a:close/>
              </a:path>
              <a:path w="3484879" h="5130800">
                <a:moveTo>
                  <a:pt x="712496" y="863599"/>
                </a:moveTo>
                <a:lnTo>
                  <a:pt x="700163" y="863599"/>
                </a:lnTo>
                <a:lnTo>
                  <a:pt x="694481" y="850899"/>
                </a:lnTo>
                <a:lnTo>
                  <a:pt x="705036" y="850899"/>
                </a:lnTo>
                <a:lnTo>
                  <a:pt x="712496" y="863599"/>
                </a:lnTo>
                <a:close/>
              </a:path>
              <a:path w="3484879" h="5130800">
                <a:moveTo>
                  <a:pt x="1941015" y="888999"/>
                </a:moveTo>
                <a:lnTo>
                  <a:pt x="1938552" y="888999"/>
                </a:lnTo>
                <a:lnTo>
                  <a:pt x="1918171" y="876299"/>
                </a:lnTo>
                <a:lnTo>
                  <a:pt x="1899585" y="863599"/>
                </a:lnTo>
                <a:lnTo>
                  <a:pt x="1882502" y="863599"/>
                </a:lnTo>
                <a:lnTo>
                  <a:pt x="1866634" y="850899"/>
                </a:lnTo>
                <a:lnTo>
                  <a:pt x="1884045" y="850899"/>
                </a:lnTo>
                <a:lnTo>
                  <a:pt x="1901371" y="863599"/>
                </a:lnTo>
                <a:lnTo>
                  <a:pt x="1920556" y="876299"/>
                </a:lnTo>
                <a:lnTo>
                  <a:pt x="1941015" y="888999"/>
                </a:lnTo>
                <a:close/>
              </a:path>
              <a:path w="3484879" h="5130800">
                <a:moveTo>
                  <a:pt x="2310246" y="1015999"/>
                </a:moveTo>
                <a:lnTo>
                  <a:pt x="2321819" y="977899"/>
                </a:lnTo>
                <a:lnTo>
                  <a:pt x="2333161" y="952499"/>
                </a:lnTo>
                <a:lnTo>
                  <a:pt x="2344041" y="914399"/>
                </a:lnTo>
                <a:lnTo>
                  <a:pt x="2354228" y="876299"/>
                </a:lnTo>
                <a:lnTo>
                  <a:pt x="2352380" y="876299"/>
                </a:lnTo>
                <a:lnTo>
                  <a:pt x="2348657" y="850899"/>
                </a:lnTo>
                <a:lnTo>
                  <a:pt x="2352680" y="850899"/>
                </a:lnTo>
                <a:lnTo>
                  <a:pt x="2354804" y="863599"/>
                </a:lnTo>
                <a:lnTo>
                  <a:pt x="2356691" y="876299"/>
                </a:lnTo>
                <a:lnTo>
                  <a:pt x="2359224" y="888999"/>
                </a:lnTo>
                <a:lnTo>
                  <a:pt x="2354228" y="888999"/>
                </a:lnTo>
                <a:lnTo>
                  <a:pt x="2345426" y="927099"/>
                </a:lnTo>
                <a:lnTo>
                  <a:pt x="2335008" y="952499"/>
                </a:lnTo>
                <a:lnTo>
                  <a:pt x="2323205" y="990599"/>
                </a:lnTo>
                <a:lnTo>
                  <a:pt x="2310246" y="1015999"/>
                </a:lnTo>
                <a:close/>
              </a:path>
              <a:path w="3484879" h="5130800">
                <a:moveTo>
                  <a:pt x="2514698" y="914399"/>
                </a:moveTo>
                <a:lnTo>
                  <a:pt x="2500922" y="914399"/>
                </a:lnTo>
                <a:lnTo>
                  <a:pt x="2491168" y="901699"/>
                </a:lnTo>
                <a:lnTo>
                  <a:pt x="2586589" y="850899"/>
                </a:lnTo>
                <a:lnTo>
                  <a:pt x="2591515" y="850899"/>
                </a:lnTo>
                <a:lnTo>
                  <a:pt x="2566858" y="863599"/>
                </a:lnTo>
                <a:lnTo>
                  <a:pt x="2542881" y="876299"/>
                </a:lnTo>
                <a:lnTo>
                  <a:pt x="2496094" y="901699"/>
                </a:lnTo>
                <a:lnTo>
                  <a:pt x="2504819" y="901699"/>
                </a:lnTo>
                <a:lnTo>
                  <a:pt x="2514698" y="914399"/>
                </a:lnTo>
                <a:close/>
              </a:path>
              <a:path w="3484879" h="5130800">
                <a:moveTo>
                  <a:pt x="2608504" y="863599"/>
                </a:moveTo>
                <a:lnTo>
                  <a:pt x="2605341" y="863599"/>
                </a:lnTo>
                <a:lnTo>
                  <a:pt x="2591515" y="850899"/>
                </a:lnTo>
                <a:lnTo>
                  <a:pt x="2594612" y="850899"/>
                </a:lnTo>
                <a:lnTo>
                  <a:pt x="2608504" y="863599"/>
                </a:lnTo>
                <a:close/>
              </a:path>
              <a:path w="3484879" h="5130800">
                <a:moveTo>
                  <a:pt x="2663996" y="876299"/>
                </a:moveTo>
                <a:lnTo>
                  <a:pt x="2661534" y="876299"/>
                </a:lnTo>
                <a:lnTo>
                  <a:pt x="2686191" y="863599"/>
                </a:lnTo>
                <a:lnTo>
                  <a:pt x="2710168" y="850899"/>
                </a:lnTo>
                <a:lnTo>
                  <a:pt x="2713889" y="850899"/>
                </a:lnTo>
                <a:lnTo>
                  <a:pt x="2663996" y="876299"/>
                </a:lnTo>
                <a:close/>
              </a:path>
              <a:path w="3484879" h="5130800">
                <a:moveTo>
                  <a:pt x="2834362" y="863599"/>
                </a:moveTo>
                <a:lnTo>
                  <a:pt x="2828661" y="850899"/>
                </a:lnTo>
                <a:lnTo>
                  <a:pt x="2834362" y="850899"/>
                </a:lnTo>
                <a:lnTo>
                  <a:pt x="2834362" y="863599"/>
                </a:lnTo>
                <a:close/>
              </a:path>
              <a:path w="3484879" h="5130800">
                <a:moveTo>
                  <a:pt x="2827557" y="868633"/>
                </a:moveTo>
                <a:lnTo>
                  <a:pt x="2837029" y="863599"/>
                </a:lnTo>
                <a:lnTo>
                  <a:pt x="2862132" y="856841"/>
                </a:lnTo>
                <a:lnTo>
                  <a:pt x="2848559" y="863599"/>
                </a:lnTo>
                <a:lnTo>
                  <a:pt x="2827557" y="868633"/>
                </a:lnTo>
                <a:close/>
              </a:path>
              <a:path w="3484879" h="5130800">
                <a:moveTo>
                  <a:pt x="1024939" y="876299"/>
                </a:moveTo>
                <a:lnTo>
                  <a:pt x="1017112" y="876299"/>
                </a:lnTo>
                <a:lnTo>
                  <a:pt x="1009246" y="863599"/>
                </a:lnTo>
                <a:lnTo>
                  <a:pt x="1017112" y="863599"/>
                </a:lnTo>
                <a:lnTo>
                  <a:pt x="1024939" y="876299"/>
                </a:lnTo>
                <a:close/>
              </a:path>
              <a:path w="3484879" h="5130800">
                <a:moveTo>
                  <a:pt x="1267882" y="876299"/>
                </a:moveTo>
                <a:lnTo>
                  <a:pt x="1267574" y="876299"/>
                </a:lnTo>
                <a:lnTo>
                  <a:pt x="1259900" y="863599"/>
                </a:lnTo>
                <a:lnTo>
                  <a:pt x="1267882" y="876299"/>
                </a:lnTo>
                <a:close/>
              </a:path>
              <a:path w="3484879" h="5130800">
                <a:moveTo>
                  <a:pt x="1628783" y="901699"/>
                </a:moveTo>
                <a:lnTo>
                  <a:pt x="1607892" y="888999"/>
                </a:lnTo>
                <a:lnTo>
                  <a:pt x="1567271" y="876299"/>
                </a:lnTo>
                <a:lnTo>
                  <a:pt x="1546380" y="863599"/>
                </a:lnTo>
                <a:lnTo>
                  <a:pt x="1568746" y="863599"/>
                </a:lnTo>
                <a:lnTo>
                  <a:pt x="1609237" y="888999"/>
                </a:lnTo>
                <a:lnTo>
                  <a:pt x="1628783" y="901699"/>
                </a:lnTo>
                <a:close/>
              </a:path>
              <a:path w="3484879" h="5130800">
                <a:moveTo>
                  <a:pt x="2212362" y="1079499"/>
                </a:moveTo>
                <a:lnTo>
                  <a:pt x="2209899" y="1079499"/>
                </a:lnTo>
                <a:lnTo>
                  <a:pt x="2228539" y="1041399"/>
                </a:lnTo>
                <a:lnTo>
                  <a:pt x="2246131" y="1015999"/>
                </a:lnTo>
                <a:lnTo>
                  <a:pt x="2262337" y="977899"/>
                </a:lnTo>
                <a:lnTo>
                  <a:pt x="2276821" y="939799"/>
                </a:lnTo>
                <a:lnTo>
                  <a:pt x="2261903" y="927099"/>
                </a:lnTo>
                <a:lnTo>
                  <a:pt x="2244512" y="901699"/>
                </a:lnTo>
                <a:lnTo>
                  <a:pt x="2225155" y="888999"/>
                </a:lnTo>
                <a:lnTo>
                  <a:pt x="2204340" y="863599"/>
                </a:lnTo>
                <a:lnTo>
                  <a:pt x="2207436" y="863599"/>
                </a:lnTo>
                <a:lnTo>
                  <a:pt x="2227895" y="876299"/>
                </a:lnTo>
                <a:lnTo>
                  <a:pt x="2247081" y="901699"/>
                </a:lnTo>
                <a:lnTo>
                  <a:pt x="2264406" y="914399"/>
                </a:lnTo>
                <a:lnTo>
                  <a:pt x="2279284" y="939799"/>
                </a:lnTo>
                <a:lnTo>
                  <a:pt x="2281747" y="939799"/>
                </a:lnTo>
                <a:lnTo>
                  <a:pt x="2287282" y="952499"/>
                </a:lnTo>
                <a:lnTo>
                  <a:pt x="2279284" y="952499"/>
                </a:lnTo>
                <a:lnTo>
                  <a:pt x="2264918" y="977899"/>
                </a:lnTo>
                <a:lnTo>
                  <a:pt x="2248858" y="1015999"/>
                </a:lnTo>
                <a:lnTo>
                  <a:pt x="2231279" y="1054099"/>
                </a:lnTo>
                <a:lnTo>
                  <a:pt x="2212362" y="1079499"/>
                </a:lnTo>
                <a:close/>
              </a:path>
              <a:path w="3484879" h="5130800">
                <a:moveTo>
                  <a:pt x="2368513" y="927099"/>
                </a:moveTo>
                <a:lnTo>
                  <a:pt x="2362320" y="927099"/>
                </a:lnTo>
                <a:lnTo>
                  <a:pt x="2369435" y="914399"/>
                </a:lnTo>
                <a:lnTo>
                  <a:pt x="2371418" y="908843"/>
                </a:lnTo>
                <a:lnTo>
                  <a:pt x="2375304" y="901699"/>
                </a:lnTo>
                <a:lnTo>
                  <a:pt x="2382686" y="888999"/>
                </a:lnTo>
                <a:lnTo>
                  <a:pt x="2390187" y="876299"/>
                </a:lnTo>
                <a:lnTo>
                  <a:pt x="2390187" y="863599"/>
                </a:lnTo>
                <a:lnTo>
                  <a:pt x="2393283" y="863599"/>
                </a:lnTo>
                <a:lnTo>
                  <a:pt x="2393283" y="876299"/>
                </a:lnTo>
                <a:lnTo>
                  <a:pt x="2397982" y="876299"/>
                </a:lnTo>
                <a:lnTo>
                  <a:pt x="2393283" y="888999"/>
                </a:lnTo>
                <a:lnTo>
                  <a:pt x="2387724" y="888999"/>
                </a:lnTo>
                <a:lnTo>
                  <a:pt x="2378059" y="914399"/>
                </a:lnTo>
                <a:lnTo>
                  <a:pt x="2368513" y="927099"/>
                </a:lnTo>
                <a:close/>
              </a:path>
              <a:path w="3484879" h="5130800">
                <a:moveTo>
                  <a:pt x="2397982" y="876299"/>
                </a:moveTo>
                <a:lnTo>
                  <a:pt x="2393283" y="876299"/>
                </a:lnTo>
                <a:lnTo>
                  <a:pt x="2402681" y="863599"/>
                </a:lnTo>
                <a:lnTo>
                  <a:pt x="2397982" y="876299"/>
                </a:lnTo>
                <a:close/>
              </a:path>
              <a:path w="3484879" h="5130800">
                <a:moveTo>
                  <a:pt x="2459633" y="990599"/>
                </a:moveTo>
                <a:lnTo>
                  <a:pt x="2444481" y="990599"/>
                </a:lnTo>
                <a:lnTo>
                  <a:pt x="2434168" y="977899"/>
                </a:lnTo>
                <a:lnTo>
                  <a:pt x="2456391" y="965199"/>
                </a:lnTo>
                <a:lnTo>
                  <a:pt x="2480005" y="952499"/>
                </a:lnTo>
                <a:lnTo>
                  <a:pt x="2529590" y="927099"/>
                </a:lnTo>
                <a:lnTo>
                  <a:pt x="2520192" y="914399"/>
                </a:lnTo>
                <a:lnTo>
                  <a:pt x="2562591" y="914399"/>
                </a:lnTo>
                <a:lnTo>
                  <a:pt x="2646052" y="876299"/>
                </a:lnTo>
                <a:lnTo>
                  <a:pt x="2632543" y="876299"/>
                </a:lnTo>
                <a:lnTo>
                  <a:pt x="2618995" y="863599"/>
                </a:lnTo>
                <a:lnTo>
                  <a:pt x="2638163" y="863599"/>
                </a:lnTo>
                <a:lnTo>
                  <a:pt x="2653441" y="876299"/>
                </a:lnTo>
                <a:lnTo>
                  <a:pt x="2625080" y="888999"/>
                </a:lnTo>
                <a:lnTo>
                  <a:pt x="2542608" y="927099"/>
                </a:lnTo>
                <a:lnTo>
                  <a:pt x="2535149" y="927099"/>
                </a:lnTo>
                <a:lnTo>
                  <a:pt x="2484940" y="952499"/>
                </a:lnTo>
                <a:lnTo>
                  <a:pt x="2460377" y="965199"/>
                </a:lnTo>
                <a:lnTo>
                  <a:pt x="2436631" y="977899"/>
                </a:lnTo>
                <a:lnTo>
                  <a:pt x="2447291" y="977899"/>
                </a:lnTo>
                <a:lnTo>
                  <a:pt x="2459633" y="990599"/>
                </a:lnTo>
                <a:close/>
              </a:path>
              <a:path w="3484879" h="5130800">
                <a:moveTo>
                  <a:pt x="2507576" y="988182"/>
                </a:moveTo>
                <a:lnTo>
                  <a:pt x="2536266" y="965199"/>
                </a:lnTo>
                <a:lnTo>
                  <a:pt x="2585766" y="952499"/>
                </a:lnTo>
                <a:lnTo>
                  <a:pt x="2636762" y="927099"/>
                </a:lnTo>
                <a:lnTo>
                  <a:pt x="2688812" y="914399"/>
                </a:lnTo>
                <a:lnTo>
                  <a:pt x="2741474" y="888999"/>
                </a:lnTo>
                <a:lnTo>
                  <a:pt x="2827557" y="868633"/>
                </a:lnTo>
                <a:lnTo>
                  <a:pt x="2789236" y="888999"/>
                </a:lnTo>
                <a:lnTo>
                  <a:pt x="2643749" y="927099"/>
                </a:lnTo>
                <a:lnTo>
                  <a:pt x="2595472" y="952499"/>
                </a:lnTo>
                <a:lnTo>
                  <a:pt x="2548436" y="965199"/>
                </a:lnTo>
                <a:lnTo>
                  <a:pt x="2507576" y="988182"/>
                </a:lnTo>
                <a:close/>
              </a:path>
              <a:path w="3484879" h="5130800">
                <a:moveTo>
                  <a:pt x="1040209" y="888999"/>
                </a:moveTo>
                <a:lnTo>
                  <a:pt x="1032659" y="888999"/>
                </a:lnTo>
                <a:lnTo>
                  <a:pt x="1024939" y="876299"/>
                </a:lnTo>
                <a:lnTo>
                  <a:pt x="1032659" y="876299"/>
                </a:lnTo>
                <a:lnTo>
                  <a:pt x="1040209" y="888999"/>
                </a:lnTo>
                <a:close/>
              </a:path>
              <a:path w="3484879" h="5130800">
                <a:moveTo>
                  <a:pt x="1285519" y="888999"/>
                </a:moveTo>
                <a:lnTo>
                  <a:pt x="1283056" y="888999"/>
                </a:lnTo>
                <a:lnTo>
                  <a:pt x="1275249" y="876299"/>
                </a:lnTo>
                <a:lnTo>
                  <a:pt x="1276288" y="876299"/>
                </a:lnTo>
                <a:lnTo>
                  <a:pt x="1285519" y="888999"/>
                </a:lnTo>
                <a:close/>
              </a:path>
              <a:path w="3484879" h="5130800">
                <a:moveTo>
                  <a:pt x="2681941" y="888999"/>
                </a:moveTo>
                <a:lnTo>
                  <a:pt x="2667031" y="888999"/>
                </a:lnTo>
                <a:lnTo>
                  <a:pt x="2659923" y="876299"/>
                </a:lnTo>
                <a:lnTo>
                  <a:pt x="2674552" y="876299"/>
                </a:lnTo>
                <a:lnTo>
                  <a:pt x="2681941" y="888999"/>
                </a:lnTo>
                <a:close/>
              </a:path>
              <a:path w="3484879" h="5130800">
                <a:moveTo>
                  <a:pt x="333342" y="901699"/>
                </a:moveTo>
                <a:lnTo>
                  <a:pt x="322116" y="901699"/>
                </a:lnTo>
                <a:lnTo>
                  <a:pt x="311352" y="888999"/>
                </a:lnTo>
                <a:lnTo>
                  <a:pt x="322116" y="888999"/>
                </a:lnTo>
                <a:lnTo>
                  <a:pt x="333342" y="901699"/>
                </a:lnTo>
                <a:close/>
              </a:path>
              <a:path w="3484879" h="5130800">
                <a:moveTo>
                  <a:pt x="1055690" y="901699"/>
                </a:moveTo>
                <a:lnTo>
                  <a:pt x="1045768" y="888999"/>
                </a:lnTo>
                <a:lnTo>
                  <a:pt x="1050764" y="888999"/>
                </a:lnTo>
                <a:lnTo>
                  <a:pt x="1055690" y="901699"/>
                </a:lnTo>
                <a:close/>
              </a:path>
              <a:path w="3484879" h="5130800">
                <a:moveTo>
                  <a:pt x="1981317" y="1092199"/>
                </a:moveTo>
                <a:lnTo>
                  <a:pt x="1971978" y="1092199"/>
                </a:lnTo>
                <a:lnTo>
                  <a:pt x="1990022" y="1054099"/>
                </a:lnTo>
                <a:lnTo>
                  <a:pt x="2008456" y="1028699"/>
                </a:lnTo>
                <a:lnTo>
                  <a:pt x="2026771" y="990599"/>
                </a:lnTo>
                <a:lnTo>
                  <a:pt x="2044459" y="952499"/>
                </a:lnTo>
                <a:lnTo>
                  <a:pt x="1997091" y="927099"/>
                </a:lnTo>
                <a:lnTo>
                  <a:pt x="1973754" y="914399"/>
                </a:lnTo>
                <a:lnTo>
                  <a:pt x="1951571" y="888999"/>
                </a:lnTo>
                <a:lnTo>
                  <a:pt x="1998323" y="914399"/>
                </a:lnTo>
                <a:lnTo>
                  <a:pt x="2022276" y="927099"/>
                </a:lnTo>
                <a:lnTo>
                  <a:pt x="2046922" y="952499"/>
                </a:lnTo>
                <a:lnTo>
                  <a:pt x="2029620" y="990599"/>
                </a:lnTo>
                <a:lnTo>
                  <a:pt x="2011948" y="1028699"/>
                </a:lnTo>
                <a:lnTo>
                  <a:pt x="1993801" y="1066799"/>
                </a:lnTo>
                <a:lnTo>
                  <a:pt x="1981317" y="1092199"/>
                </a:lnTo>
                <a:close/>
              </a:path>
              <a:path w="3484879" h="5130800">
                <a:moveTo>
                  <a:pt x="2336283" y="1003299"/>
                </a:moveTo>
                <a:lnTo>
                  <a:pt x="2325728" y="1003299"/>
                </a:lnTo>
                <a:lnTo>
                  <a:pt x="2333624" y="977899"/>
                </a:lnTo>
                <a:lnTo>
                  <a:pt x="2341447" y="965199"/>
                </a:lnTo>
                <a:lnTo>
                  <a:pt x="2349151" y="939799"/>
                </a:lnTo>
                <a:lnTo>
                  <a:pt x="2356691" y="914399"/>
                </a:lnTo>
                <a:lnTo>
                  <a:pt x="2356691" y="888999"/>
                </a:lnTo>
                <a:lnTo>
                  <a:pt x="2359224" y="888999"/>
                </a:lnTo>
                <a:lnTo>
                  <a:pt x="2359224" y="901699"/>
                </a:lnTo>
                <a:lnTo>
                  <a:pt x="2364783" y="901699"/>
                </a:lnTo>
                <a:lnTo>
                  <a:pt x="2362320" y="914399"/>
                </a:lnTo>
                <a:lnTo>
                  <a:pt x="2359224" y="914399"/>
                </a:lnTo>
                <a:lnTo>
                  <a:pt x="2359224" y="927099"/>
                </a:lnTo>
                <a:lnTo>
                  <a:pt x="2368513" y="927099"/>
                </a:lnTo>
                <a:lnTo>
                  <a:pt x="2358967" y="939799"/>
                </a:lnTo>
                <a:lnTo>
                  <a:pt x="2351765" y="939799"/>
                </a:lnTo>
                <a:lnTo>
                  <a:pt x="2349423" y="952499"/>
                </a:lnTo>
                <a:lnTo>
                  <a:pt x="2347648" y="952499"/>
                </a:lnTo>
                <a:lnTo>
                  <a:pt x="2346041" y="959815"/>
                </a:lnTo>
                <a:lnTo>
                  <a:pt x="2343551" y="965199"/>
                </a:lnTo>
                <a:lnTo>
                  <a:pt x="2341209" y="977899"/>
                </a:lnTo>
                <a:lnTo>
                  <a:pt x="2336283" y="1003299"/>
                </a:lnTo>
                <a:close/>
              </a:path>
              <a:path w="3484879" h="5130800">
                <a:moveTo>
                  <a:pt x="2393283" y="939799"/>
                </a:moveTo>
                <a:lnTo>
                  <a:pt x="2387724" y="939799"/>
                </a:lnTo>
                <a:lnTo>
                  <a:pt x="2387724" y="888999"/>
                </a:lnTo>
                <a:lnTo>
                  <a:pt x="2393283" y="888999"/>
                </a:lnTo>
                <a:lnTo>
                  <a:pt x="2393283" y="911563"/>
                </a:lnTo>
                <a:lnTo>
                  <a:pt x="2390187" y="914399"/>
                </a:lnTo>
                <a:lnTo>
                  <a:pt x="2390187" y="927099"/>
                </a:lnTo>
                <a:lnTo>
                  <a:pt x="2393283" y="927099"/>
                </a:lnTo>
                <a:lnTo>
                  <a:pt x="2393283" y="939799"/>
                </a:lnTo>
                <a:close/>
              </a:path>
              <a:path w="3484879" h="5130800">
                <a:moveTo>
                  <a:pt x="2485257" y="901699"/>
                </a:moveTo>
                <a:lnTo>
                  <a:pt x="2482745" y="901699"/>
                </a:lnTo>
                <a:lnTo>
                  <a:pt x="2476918" y="888999"/>
                </a:lnTo>
                <a:lnTo>
                  <a:pt x="2479768" y="888999"/>
                </a:lnTo>
                <a:lnTo>
                  <a:pt x="2485257" y="901699"/>
                </a:lnTo>
                <a:close/>
              </a:path>
              <a:path w="3484879" h="5130800">
                <a:moveTo>
                  <a:pt x="2712974" y="901699"/>
                </a:moveTo>
                <a:lnTo>
                  <a:pt x="2705424" y="888999"/>
                </a:lnTo>
                <a:lnTo>
                  <a:pt x="2715437" y="888999"/>
                </a:lnTo>
                <a:lnTo>
                  <a:pt x="2712974" y="901699"/>
                </a:lnTo>
                <a:close/>
              </a:path>
              <a:path w="3484879" h="5130800">
                <a:moveTo>
                  <a:pt x="352307" y="914399"/>
                </a:moveTo>
                <a:lnTo>
                  <a:pt x="343345" y="914399"/>
                </a:lnTo>
                <a:lnTo>
                  <a:pt x="335805" y="901699"/>
                </a:lnTo>
                <a:lnTo>
                  <a:pt x="343739" y="901699"/>
                </a:lnTo>
                <a:lnTo>
                  <a:pt x="352307" y="914399"/>
                </a:lnTo>
                <a:close/>
              </a:path>
              <a:path w="3484879" h="5130800">
                <a:moveTo>
                  <a:pt x="807792" y="914399"/>
                </a:moveTo>
                <a:lnTo>
                  <a:pt x="795180" y="914399"/>
                </a:lnTo>
                <a:lnTo>
                  <a:pt x="782569" y="901699"/>
                </a:lnTo>
                <a:lnTo>
                  <a:pt x="795180" y="901699"/>
                </a:lnTo>
                <a:lnTo>
                  <a:pt x="807792" y="914399"/>
                </a:lnTo>
                <a:close/>
              </a:path>
              <a:path w="3484879" h="5130800">
                <a:moveTo>
                  <a:pt x="1068709" y="914399"/>
                </a:moveTo>
                <a:lnTo>
                  <a:pt x="1063783" y="914399"/>
                </a:lnTo>
                <a:lnTo>
                  <a:pt x="1055690" y="901699"/>
                </a:lnTo>
                <a:lnTo>
                  <a:pt x="1063783" y="901699"/>
                </a:lnTo>
                <a:lnTo>
                  <a:pt x="1068709" y="914399"/>
                </a:lnTo>
                <a:close/>
              </a:path>
              <a:path w="3484879" h="5130800">
                <a:moveTo>
                  <a:pt x="1642434" y="914399"/>
                </a:moveTo>
                <a:lnTo>
                  <a:pt x="1641049" y="914399"/>
                </a:lnTo>
                <a:lnTo>
                  <a:pt x="1631246" y="901699"/>
                </a:lnTo>
                <a:lnTo>
                  <a:pt x="1642434" y="914399"/>
                </a:lnTo>
                <a:close/>
              </a:path>
              <a:path w="3484879" h="5130800">
                <a:moveTo>
                  <a:pt x="2336283" y="1028699"/>
                </a:moveTo>
                <a:lnTo>
                  <a:pt x="2328191" y="1028699"/>
                </a:lnTo>
                <a:lnTo>
                  <a:pt x="2333820" y="1015999"/>
                </a:lnTo>
                <a:lnTo>
                  <a:pt x="2349659" y="1003299"/>
                </a:lnTo>
                <a:lnTo>
                  <a:pt x="2366323" y="990599"/>
                </a:lnTo>
                <a:lnTo>
                  <a:pt x="2400672" y="965199"/>
                </a:lnTo>
                <a:lnTo>
                  <a:pt x="2395746" y="952499"/>
                </a:lnTo>
                <a:lnTo>
                  <a:pt x="2403205" y="952499"/>
                </a:lnTo>
                <a:lnTo>
                  <a:pt x="2423155" y="939799"/>
                </a:lnTo>
                <a:lnTo>
                  <a:pt x="2444055" y="927099"/>
                </a:lnTo>
                <a:lnTo>
                  <a:pt x="2465905" y="914399"/>
                </a:lnTo>
                <a:lnTo>
                  <a:pt x="2488705" y="901699"/>
                </a:lnTo>
                <a:lnTo>
                  <a:pt x="2491168" y="901699"/>
                </a:lnTo>
                <a:lnTo>
                  <a:pt x="2427043" y="939799"/>
                </a:lnTo>
                <a:lnTo>
                  <a:pt x="2405668" y="965199"/>
                </a:lnTo>
                <a:lnTo>
                  <a:pt x="2403205" y="965199"/>
                </a:lnTo>
                <a:lnTo>
                  <a:pt x="2368794" y="990599"/>
                </a:lnTo>
                <a:lnTo>
                  <a:pt x="2352123" y="1003299"/>
                </a:lnTo>
                <a:lnTo>
                  <a:pt x="2336283" y="1028699"/>
                </a:lnTo>
                <a:close/>
              </a:path>
              <a:path w="3484879" h="5130800">
                <a:moveTo>
                  <a:pt x="2393283" y="914399"/>
                </a:moveTo>
                <a:lnTo>
                  <a:pt x="2393283" y="911563"/>
                </a:lnTo>
                <a:lnTo>
                  <a:pt x="2395658" y="909388"/>
                </a:lnTo>
                <a:lnTo>
                  <a:pt x="2393283" y="914399"/>
                </a:lnTo>
                <a:close/>
              </a:path>
              <a:path w="3484879" h="5130800">
                <a:moveTo>
                  <a:pt x="369231" y="927099"/>
                </a:moveTo>
                <a:lnTo>
                  <a:pt x="358872" y="927099"/>
                </a:lnTo>
                <a:lnTo>
                  <a:pt x="351049" y="914399"/>
                </a:lnTo>
                <a:lnTo>
                  <a:pt x="360980" y="914399"/>
                </a:lnTo>
                <a:lnTo>
                  <a:pt x="369231" y="927099"/>
                </a:lnTo>
                <a:close/>
              </a:path>
              <a:path w="3484879" h="5130800">
                <a:moveTo>
                  <a:pt x="1672765" y="927099"/>
                </a:moveTo>
                <a:lnTo>
                  <a:pt x="1661577" y="927099"/>
                </a:lnTo>
                <a:lnTo>
                  <a:pt x="1651082" y="914399"/>
                </a:lnTo>
                <a:lnTo>
                  <a:pt x="1652929" y="914399"/>
                </a:lnTo>
                <a:lnTo>
                  <a:pt x="1672765" y="927099"/>
                </a:lnTo>
                <a:close/>
              </a:path>
              <a:path w="3484879" h="5130800">
                <a:moveTo>
                  <a:pt x="2352830" y="965199"/>
                </a:moveTo>
                <a:lnTo>
                  <a:pt x="2349302" y="965199"/>
                </a:lnTo>
                <a:lnTo>
                  <a:pt x="2358967" y="952499"/>
                </a:lnTo>
                <a:lnTo>
                  <a:pt x="2378059" y="927099"/>
                </a:lnTo>
                <a:lnTo>
                  <a:pt x="2387724" y="914399"/>
                </a:lnTo>
                <a:lnTo>
                  <a:pt x="2376072" y="939799"/>
                </a:lnTo>
                <a:lnTo>
                  <a:pt x="2352830" y="965199"/>
                </a:lnTo>
                <a:close/>
              </a:path>
              <a:path w="3484879" h="5130800">
                <a:moveTo>
                  <a:pt x="380129" y="936442"/>
                </a:moveTo>
                <a:lnTo>
                  <a:pt x="374227" y="927099"/>
                </a:lnTo>
                <a:lnTo>
                  <a:pt x="376057" y="927099"/>
                </a:lnTo>
                <a:lnTo>
                  <a:pt x="380129" y="936442"/>
                </a:lnTo>
                <a:close/>
              </a:path>
              <a:path w="3484879" h="5130800">
                <a:moveTo>
                  <a:pt x="836382" y="939799"/>
                </a:moveTo>
                <a:lnTo>
                  <a:pt x="829328" y="939799"/>
                </a:lnTo>
                <a:lnTo>
                  <a:pt x="823399" y="927099"/>
                </a:lnTo>
                <a:lnTo>
                  <a:pt x="829712" y="927099"/>
                </a:lnTo>
                <a:lnTo>
                  <a:pt x="836382" y="939799"/>
                </a:lnTo>
                <a:close/>
              </a:path>
              <a:path w="3484879" h="5130800">
                <a:moveTo>
                  <a:pt x="1098440" y="939799"/>
                </a:moveTo>
                <a:lnTo>
                  <a:pt x="1088898" y="939799"/>
                </a:lnTo>
                <a:lnTo>
                  <a:pt x="1079264" y="927099"/>
                </a:lnTo>
                <a:lnTo>
                  <a:pt x="1088898" y="927099"/>
                </a:lnTo>
                <a:lnTo>
                  <a:pt x="1098440" y="939799"/>
                </a:lnTo>
                <a:close/>
              </a:path>
              <a:path w="3484879" h="5130800">
                <a:moveTo>
                  <a:pt x="1714283" y="952499"/>
                </a:moveTo>
                <a:lnTo>
                  <a:pt x="1703095" y="952499"/>
                </a:lnTo>
                <a:lnTo>
                  <a:pt x="1692600" y="939799"/>
                </a:lnTo>
                <a:lnTo>
                  <a:pt x="1672765" y="927099"/>
                </a:lnTo>
                <a:lnTo>
                  <a:pt x="1683952" y="927099"/>
                </a:lnTo>
                <a:lnTo>
                  <a:pt x="1694447" y="939799"/>
                </a:lnTo>
                <a:lnTo>
                  <a:pt x="1704481" y="939799"/>
                </a:lnTo>
                <a:lnTo>
                  <a:pt x="1714283" y="952499"/>
                </a:lnTo>
                <a:close/>
              </a:path>
              <a:path w="3484879" h="5130800">
                <a:moveTo>
                  <a:pt x="2590277" y="939799"/>
                </a:moveTo>
                <a:lnTo>
                  <a:pt x="2566112" y="939799"/>
                </a:lnTo>
                <a:lnTo>
                  <a:pt x="2558216" y="927099"/>
                </a:lnTo>
                <a:lnTo>
                  <a:pt x="2581699" y="927099"/>
                </a:lnTo>
                <a:lnTo>
                  <a:pt x="2590277" y="939799"/>
                </a:lnTo>
                <a:close/>
              </a:path>
              <a:path w="3484879" h="5130800">
                <a:moveTo>
                  <a:pt x="382249" y="939799"/>
                </a:moveTo>
                <a:lnTo>
                  <a:pt x="381592" y="939799"/>
                </a:lnTo>
                <a:lnTo>
                  <a:pt x="380129" y="936442"/>
                </a:lnTo>
                <a:lnTo>
                  <a:pt x="382249" y="939799"/>
                </a:lnTo>
                <a:close/>
              </a:path>
              <a:path w="3484879" h="5130800">
                <a:moveTo>
                  <a:pt x="423541" y="965199"/>
                </a:moveTo>
                <a:lnTo>
                  <a:pt x="412007" y="965199"/>
                </a:lnTo>
                <a:lnTo>
                  <a:pt x="392172" y="939799"/>
                </a:lnTo>
                <a:lnTo>
                  <a:pt x="402320" y="952499"/>
                </a:lnTo>
                <a:lnTo>
                  <a:pt x="412931" y="952499"/>
                </a:lnTo>
                <a:lnTo>
                  <a:pt x="423541" y="965199"/>
                </a:lnTo>
                <a:close/>
              </a:path>
              <a:path w="3484879" h="5130800">
                <a:moveTo>
                  <a:pt x="869843" y="965199"/>
                </a:moveTo>
                <a:lnTo>
                  <a:pt x="846902" y="952499"/>
                </a:lnTo>
                <a:lnTo>
                  <a:pt x="840974" y="939799"/>
                </a:lnTo>
                <a:lnTo>
                  <a:pt x="849365" y="939799"/>
                </a:lnTo>
                <a:lnTo>
                  <a:pt x="855009" y="952499"/>
                </a:lnTo>
                <a:lnTo>
                  <a:pt x="865585" y="952499"/>
                </a:lnTo>
                <a:lnTo>
                  <a:pt x="869843" y="965199"/>
                </a:lnTo>
                <a:close/>
              </a:path>
              <a:path w="3484879" h="5130800">
                <a:moveTo>
                  <a:pt x="2341209" y="977899"/>
                </a:moveTo>
                <a:lnTo>
                  <a:pt x="2344858" y="965199"/>
                </a:lnTo>
                <a:lnTo>
                  <a:pt x="2346041" y="959815"/>
                </a:lnTo>
                <a:lnTo>
                  <a:pt x="2349423" y="952499"/>
                </a:lnTo>
                <a:lnTo>
                  <a:pt x="2349858" y="952499"/>
                </a:lnTo>
                <a:lnTo>
                  <a:pt x="2351765" y="939799"/>
                </a:lnTo>
                <a:lnTo>
                  <a:pt x="2358967" y="939799"/>
                </a:lnTo>
                <a:lnTo>
                  <a:pt x="2349302" y="965199"/>
                </a:lnTo>
                <a:lnTo>
                  <a:pt x="2352830" y="965199"/>
                </a:lnTo>
                <a:lnTo>
                  <a:pt x="2341209" y="977899"/>
                </a:lnTo>
                <a:close/>
              </a:path>
              <a:path w="3484879" h="5130800">
                <a:moveTo>
                  <a:pt x="1866634" y="3111499"/>
                </a:moveTo>
                <a:lnTo>
                  <a:pt x="1861075" y="3111499"/>
                </a:lnTo>
                <a:lnTo>
                  <a:pt x="1846182" y="3073399"/>
                </a:lnTo>
                <a:lnTo>
                  <a:pt x="1831968" y="3022599"/>
                </a:lnTo>
                <a:lnTo>
                  <a:pt x="1818216" y="2984499"/>
                </a:lnTo>
                <a:lnTo>
                  <a:pt x="1804708" y="2933699"/>
                </a:lnTo>
                <a:lnTo>
                  <a:pt x="1791356" y="2882899"/>
                </a:lnTo>
                <a:lnTo>
                  <a:pt x="1779164" y="2844799"/>
                </a:lnTo>
                <a:lnTo>
                  <a:pt x="1768134" y="2793999"/>
                </a:lnTo>
                <a:lnTo>
                  <a:pt x="1758264" y="2755899"/>
                </a:lnTo>
                <a:lnTo>
                  <a:pt x="1748539" y="2705099"/>
                </a:lnTo>
                <a:lnTo>
                  <a:pt x="1739044" y="2666999"/>
                </a:lnTo>
                <a:lnTo>
                  <a:pt x="1730012" y="2616199"/>
                </a:lnTo>
                <a:lnTo>
                  <a:pt x="1721672" y="2578099"/>
                </a:lnTo>
                <a:lnTo>
                  <a:pt x="1719209" y="2578099"/>
                </a:lnTo>
                <a:lnTo>
                  <a:pt x="1711402" y="2565399"/>
                </a:lnTo>
                <a:lnTo>
                  <a:pt x="1721672" y="2565399"/>
                </a:lnTo>
                <a:lnTo>
                  <a:pt x="1717957" y="2552699"/>
                </a:lnTo>
                <a:lnTo>
                  <a:pt x="1714169" y="2527299"/>
                </a:lnTo>
                <a:lnTo>
                  <a:pt x="1710262" y="2501899"/>
                </a:lnTo>
                <a:lnTo>
                  <a:pt x="1706190" y="2476499"/>
                </a:lnTo>
                <a:lnTo>
                  <a:pt x="1702514" y="2463799"/>
                </a:lnTo>
                <a:lnTo>
                  <a:pt x="1698995" y="2438399"/>
                </a:lnTo>
                <a:lnTo>
                  <a:pt x="1695820" y="2412999"/>
                </a:lnTo>
                <a:lnTo>
                  <a:pt x="1693172" y="2400299"/>
                </a:lnTo>
                <a:lnTo>
                  <a:pt x="1688246" y="2387599"/>
                </a:lnTo>
                <a:lnTo>
                  <a:pt x="1693172" y="2387599"/>
                </a:lnTo>
                <a:lnTo>
                  <a:pt x="1686490" y="2349499"/>
                </a:lnTo>
                <a:lnTo>
                  <a:pt x="1681095" y="2298699"/>
                </a:lnTo>
                <a:lnTo>
                  <a:pt x="1676636" y="2247899"/>
                </a:lnTo>
                <a:lnTo>
                  <a:pt x="1672765" y="2209799"/>
                </a:lnTo>
                <a:lnTo>
                  <a:pt x="1662962" y="2197099"/>
                </a:lnTo>
                <a:lnTo>
                  <a:pt x="1672765" y="2197099"/>
                </a:lnTo>
                <a:lnTo>
                  <a:pt x="1668969" y="2158999"/>
                </a:lnTo>
                <a:lnTo>
                  <a:pt x="1665306" y="2108199"/>
                </a:lnTo>
                <a:lnTo>
                  <a:pt x="1662117" y="2070099"/>
                </a:lnTo>
                <a:lnTo>
                  <a:pt x="1659746" y="2019299"/>
                </a:lnTo>
                <a:lnTo>
                  <a:pt x="1659400" y="1981199"/>
                </a:lnTo>
                <a:lnTo>
                  <a:pt x="1658823" y="1930399"/>
                </a:lnTo>
                <a:lnTo>
                  <a:pt x="1658707" y="1892299"/>
                </a:lnTo>
                <a:lnTo>
                  <a:pt x="1659746" y="1841499"/>
                </a:lnTo>
                <a:lnTo>
                  <a:pt x="1660180" y="1803399"/>
                </a:lnTo>
                <a:lnTo>
                  <a:pt x="1661365" y="1752599"/>
                </a:lnTo>
                <a:lnTo>
                  <a:pt x="1663131" y="1714499"/>
                </a:lnTo>
                <a:lnTo>
                  <a:pt x="1665305" y="1663699"/>
                </a:lnTo>
                <a:lnTo>
                  <a:pt x="1669050" y="1625599"/>
                </a:lnTo>
                <a:lnTo>
                  <a:pt x="1672835" y="1574799"/>
                </a:lnTo>
                <a:lnTo>
                  <a:pt x="1676725" y="1536699"/>
                </a:lnTo>
                <a:lnTo>
                  <a:pt x="1680787" y="1498599"/>
                </a:lnTo>
                <a:lnTo>
                  <a:pt x="1675228" y="1485899"/>
                </a:lnTo>
                <a:lnTo>
                  <a:pt x="1680787" y="1485899"/>
                </a:lnTo>
                <a:lnTo>
                  <a:pt x="1688246" y="1435099"/>
                </a:lnTo>
                <a:lnTo>
                  <a:pt x="1692089" y="1409699"/>
                </a:lnTo>
                <a:lnTo>
                  <a:pt x="1696295" y="1384299"/>
                </a:lnTo>
                <a:lnTo>
                  <a:pt x="1700962" y="1358899"/>
                </a:lnTo>
                <a:lnTo>
                  <a:pt x="1706190" y="1333499"/>
                </a:lnTo>
                <a:lnTo>
                  <a:pt x="1690864" y="1320799"/>
                </a:lnTo>
                <a:lnTo>
                  <a:pt x="1706190" y="1320799"/>
                </a:lnTo>
                <a:lnTo>
                  <a:pt x="1714569" y="1282699"/>
                </a:lnTo>
                <a:lnTo>
                  <a:pt x="1723871" y="1244599"/>
                </a:lnTo>
                <a:lnTo>
                  <a:pt x="1734097" y="1206499"/>
                </a:lnTo>
                <a:lnTo>
                  <a:pt x="1745246" y="1168399"/>
                </a:lnTo>
                <a:lnTo>
                  <a:pt x="1772171" y="1092199"/>
                </a:lnTo>
                <a:lnTo>
                  <a:pt x="1785650" y="1041399"/>
                </a:lnTo>
                <a:lnTo>
                  <a:pt x="1799149" y="1003299"/>
                </a:lnTo>
                <a:lnTo>
                  <a:pt x="1778258" y="990599"/>
                </a:lnTo>
                <a:lnTo>
                  <a:pt x="1737637" y="965199"/>
                </a:lnTo>
                <a:lnTo>
                  <a:pt x="1716746" y="952499"/>
                </a:lnTo>
                <a:lnTo>
                  <a:pt x="1719209" y="952499"/>
                </a:lnTo>
                <a:lnTo>
                  <a:pt x="1739150" y="965199"/>
                </a:lnTo>
                <a:lnTo>
                  <a:pt x="1759724" y="977899"/>
                </a:lnTo>
                <a:lnTo>
                  <a:pt x="1801612" y="1003299"/>
                </a:lnTo>
                <a:lnTo>
                  <a:pt x="1788181" y="1041399"/>
                </a:lnTo>
                <a:lnTo>
                  <a:pt x="1774968" y="1092199"/>
                </a:lnTo>
                <a:lnTo>
                  <a:pt x="1762217" y="1130299"/>
                </a:lnTo>
                <a:lnTo>
                  <a:pt x="1750172" y="1168399"/>
                </a:lnTo>
                <a:lnTo>
                  <a:pt x="1756131" y="1181099"/>
                </a:lnTo>
                <a:lnTo>
                  <a:pt x="1747709" y="1181099"/>
                </a:lnTo>
                <a:lnTo>
                  <a:pt x="1736560" y="1219199"/>
                </a:lnTo>
                <a:lnTo>
                  <a:pt x="1726334" y="1257299"/>
                </a:lnTo>
                <a:lnTo>
                  <a:pt x="1717032" y="1295399"/>
                </a:lnTo>
                <a:lnTo>
                  <a:pt x="1708653" y="1333499"/>
                </a:lnTo>
                <a:lnTo>
                  <a:pt x="1699303" y="1384299"/>
                </a:lnTo>
                <a:lnTo>
                  <a:pt x="1693172" y="1435099"/>
                </a:lnTo>
                <a:lnTo>
                  <a:pt x="1685783" y="1485899"/>
                </a:lnTo>
                <a:lnTo>
                  <a:pt x="1697779" y="1498599"/>
                </a:lnTo>
                <a:lnTo>
                  <a:pt x="1685783" y="1498599"/>
                </a:lnTo>
                <a:lnTo>
                  <a:pt x="1680297" y="1536699"/>
                </a:lnTo>
                <a:lnTo>
                  <a:pt x="1675931" y="1587499"/>
                </a:lnTo>
                <a:lnTo>
                  <a:pt x="1672622" y="1625599"/>
                </a:lnTo>
                <a:lnTo>
                  <a:pt x="1670302" y="1663699"/>
                </a:lnTo>
                <a:lnTo>
                  <a:pt x="1681913" y="1676399"/>
                </a:lnTo>
                <a:lnTo>
                  <a:pt x="1670302" y="1676399"/>
                </a:lnTo>
                <a:lnTo>
                  <a:pt x="1666929" y="1714499"/>
                </a:lnTo>
                <a:lnTo>
                  <a:pt x="1664382" y="1752599"/>
                </a:lnTo>
                <a:lnTo>
                  <a:pt x="1662771" y="1803399"/>
                </a:lnTo>
                <a:lnTo>
                  <a:pt x="1662209" y="1841499"/>
                </a:lnTo>
                <a:lnTo>
                  <a:pt x="1662258" y="1892299"/>
                </a:lnTo>
                <a:lnTo>
                  <a:pt x="1662596" y="1930399"/>
                </a:lnTo>
                <a:lnTo>
                  <a:pt x="1663515" y="1981199"/>
                </a:lnTo>
                <a:lnTo>
                  <a:pt x="1665305" y="2019299"/>
                </a:lnTo>
                <a:lnTo>
                  <a:pt x="1667202" y="2070099"/>
                </a:lnTo>
                <a:lnTo>
                  <a:pt x="1669408" y="2109465"/>
                </a:lnTo>
                <a:lnTo>
                  <a:pt x="1671946" y="2158999"/>
                </a:lnTo>
                <a:lnTo>
                  <a:pt x="1675228" y="2209799"/>
                </a:lnTo>
                <a:lnTo>
                  <a:pt x="1679732" y="2260599"/>
                </a:lnTo>
                <a:lnTo>
                  <a:pt x="1684824" y="2298699"/>
                </a:lnTo>
                <a:lnTo>
                  <a:pt x="1690378" y="2349499"/>
                </a:lnTo>
                <a:lnTo>
                  <a:pt x="1696268" y="2387599"/>
                </a:lnTo>
                <a:lnTo>
                  <a:pt x="1703770" y="2400299"/>
                </a:lnTo>
                <a:lnTo>
                  <a:pt x="1698802" y="2400299"/>
                </a:lnTo>
                <a:lnTo>
                  <a:pt x="1701034" y="2412999"/>
                </a:lnTo>
                <a:lnTo>
                  <a:pt x="1706421" y="2463799"/>
                </a:lnTo>
                <a:lnTo>
                  <a:pt x="1708653" y="2476499"/>
                </a:lnTo>
                <a:lnTo>
                  <a:pt x="1712804" y="2501899"/>
                </a:lnTo>
                <a:lnTo>
                  <a:pt x="1717054" y="2527299"/>
                </a:lnTo>
                <a:lnTo>
                  <a:pt x="1721765" y="2552699"/>
                </a:lnTo>
                <a:lnTo>
                  <a:pt x="1727301" y="2578099"/>
                </a:lnTo>
                <a:lnTo>
                  <a:pt x="1734888" y="2616199"/>
                </a:lnTo>
                <a:lnTo>
                  <a:pt x="1743135" y="2666999"/>
                </a:lnTo>
                <a:lnTo>
                  <a:pt x="1752437" y="2705099"/>
                </a:lnTo>
                <a:lnTo>
                  <a:pt x="1763190" y="2755899"/>
                </a:lnTo>
                <a:lnTo>
                  <a:pt x="1773416" y="2806699"/>
                </a:lnTo>
                <a:lnTo>
                  <a:pt x="1784565" y="2844799"/>
                </a:lnTo>
                <a:lnTo>
                  <a:pt x="1796638" y="2895599"/>
                </a:lnTo>
                <a:lnTo>
                  <a:pt x="1809634" y="2933699"/>
                </a:lnTo>
                <a:lnTo>
                  <a:pt x="1814631" y="2933699"/>
                </a:lnTo>
                <a:lnTo>
                  <a:pt x="1820190" y="2946399"/>
                </a:lnTo>
                <a:lnTo>
                  <a:pt x="1809634" y="2946399"/>
                </a:lnTo>
                <a:lnTo>
                  <a:pt x="1823182" y="2984499"/>
                </a:lnTo>
                <a:lnTo>
                  <a:pt x="1837000" y="3022599"/>
                </a:lnTo>
                <a:lnTo>
                  <a:pt x="1851385" y="3073399"/>
                </a:lnTo>
                <a:lnTo>
                  <a:pt x="1866634" y="3111499"/>
                </a:lnTo>
                <a:close/>
              </a:path>
              <a:path w="3484879" h="5130800">
                <a:moveTo>
                  <a:pt x="2300324" y="977899"/>
                </a:moveTo>
                <a:lnTo>
                  <a:pt x="2294765" y="977899"/>
                </a:lnTo>
                <a:lnTo>
                  <a:pt x="2292435" y="965199"/>
                </a:lnTo>
                <a:lnTo>
                  <a:pt x="2289109" y="965199"/>
                </a:lnTo>
                <a:lnTo>
                  <a:pt x="2284741" y="952499"/>
                </a:lnTo>
                <a:lnTo>
                  <a:pt x="2291986" y="952499"/>
                </a:lnTo>
                <a:lnTo>
                  <a:pt x="2296214" y="965199"/>
                </a:lnTo>
                <a:lnTo>
                  <a:pt x="2300324" y="977899"/>
                </a:lnTo>
                <a:close/>
              </a:path>
              <a:path w="3484879" h="5130800">
                <a:moveTo>
                  <a:pt x="1155031" y="990599"/>
                </a:moveTo>
                <a:lnTo>
                  <a:pt x="1144919" y="990599"/>
                </a:lnTo>
                <a:lnTo>
                  <a:pt x="1134373" y="977899"/>
                </a:lnTo>
                <a:lnTo>
                  <a:pt x="1123245" y="965199"/>
                </a:lnTo>
                <a:lnTo>
                  <a:pt x="1133066" y="965199"/>
                </a:lnTo>
                <a:lnTo>
                  <a:pt x="1143758" y="977899"/>
                </a:lnTo>
                <a:lnTo>
                  <a:pt x="1155031" y="990599"/>
                </a:lnTo>
                <a:close/>
              </a:path>
              <a:path w="3484879" h="5130800">
                <a:moveTo>
                  <a:pt x="2425351" y="977899"/>
                </a:moveTo>
                <a:lnTo>
                  <a:pt x="2421473" y="977899"/>
                </a:lnTo>
                <a:lnTo>
                  <a:pt x="2408133" y="965199"/>
                </a:lnTo>
                <a:lnTo>
                  <a:pt x="2411675" y="965199"/>
                </a:lnTo>
                <a:lnTo>
                  <a:pt x="2425351" y="977899"/>
                </a:lnTo>
                <a:close/>
              </a:path>
              <a:path w="3484879" h="5130800">
                <a:moveTo>
                  <a:pt x="467907" y="990599"/>
                </a:moveTo>
                <a:lnTo>
                  <a:pt x="458143" y="990599"/>
                </a:lnTo>
                <a:lnTo>
                  <a:pt x="448380" y="977899"/>
                </a:lnTo>
                <a:lnTo>
                  <a:pt x="467907" y="990599"/>
                </a:lnTo>
                <a:close/>
              </a:path>
              <a:path w="3484879" h="5130800">
                <a:moveTo>
                  <a:pt x="892661" y="990599"/>
                </a:moveTo>
                <a:lnTo>
                  <a:pt x="885404" y="990599"/>
                </a:lnTo>
                <a:lnTo>
                  <a:pt x="880611" y="977899"/>
                </a:lnTo>
                <a:lnTo>
                  <a:pt x="881085" y="977899"/>
                </a:lnTo>
                <a:lnTo>
                  <a:pt x="892661" y="990599"/>
                </a:lnTo>
                <a:close/>
              </a:path>
              <a:path w="3484879" h="5130800">
                <a:moveTo>
                  <a:pt x="1451998" y="1358899"/>
                </a:moveTo>
                <a:lnTo>
                  <a:pt x="1448496" y="1358899"/>
                </a:lnTo>
                <a:lnTo>
                  <a:pt x="1448447" y="1346199"/>
                </a:lnTo>
                <a:lnTo>
                  <a:pt x="1448109" y="1346199"/>
                </a:lnTo>
                <a:lnTo>
                  <a:pt x="1447189" y="1333499"/>
                </a:lnTo>
                <a:lnTo>
                  <a:pt x="1445399" y="1320799"/>
                </a:lnTo>
                <a:lnTo>
                  <a:pt x="1443580" y="1282699"/>
                </a:lnTo>
                <a:lnTo>
                  <a:pt x="1441978" y="1244599"/>
                </a:lnTo>
                <a:lnTo>
                  <a:pt x="1440837" y="1219199"/>
                </a:lnTo>
                <a:lnTo>
                  <a:pt x="1440403" y="1181099"/>
                </a:lnTo>
                <a:lnTo>
                  <a:pt x="1440535" y="1117599"/>
                </a:lnTo>
                <a:lnTo>
                  <a:pt x="1440720" y="1092199"/>
                </a:lnTo>
                <a:lnTo>
                  <a:pt x="1441472" y="1041399"/>
                </a:lnTo>
                <a:lnTo>
                  <a:pt x="1442936" y="1003299"/>
                </a:lnTo>
                <a:lnTo>
                  <a:pt x="1427531" y="990599"/>
                </a:lnTo>
                <a:lnTo>
                  <a:pt x="1411842" y="977899"/>
                </a:lnTo>
                <a:lnTo>
                  <a:pt x="1427531" y="977899"/>
                </a:lnTo>
                <a:lnTo>
                  <a:pt x="1442936" y="990599"/>
                </a:lnTo>
                <a:lnTo>
                  <a:pt x="1448496" y="990599"/>
                </a:lnTo>
                <a:lnTo>
                  <a:pt x="1465789" y="1003299"/>
                </a:lnTo>
                <a:lnTo>
                  <a:pt x="1448496" y="1003299"/>
                </a:lnTo>
                <a:lnTo>
                  <a:pt x="1446359" y="1041399"/>
                </a:lnTo>
                <a:lnTo>
                  <a:pt x="1444863" y="1092199"/>
                </a:lnTo>
                <a:lnTo>
                  <a:pt x="1444409" y="1130299"/>
                </a:lnTo>
                <a:lnTo>
                  <a:pt x="1445399" y="1181099"/>
                </a:lnTo>
                <a:lnTo>
                  <a:pt x="1445922" y="1219199"/>
                </a:lnTo>
                <a:lnTo>
                  <a:pt x="1447255" y="1244599"/>
                </a:lnTo>
                <a:lnTo>
                  <a:pt x="1449051" y="1282699"/>
                </a:lnTo>
                <a:lnTo>
                  <a:pt x="1450958" y="1320799"/>
                </a:lnTo>
                <a:lnTo>
                  <a:pt x="1450997" y="1333499"/>
                </a:lnTo>
                <a:lnTo>
                  <a:pt x="1451266" y="1346199"/>
                </a:lnTo>
                <a:lnTo>
                  <a:pt x="1451998" y="1358899"/>
                </a:lnTo>
                <a:close/>
              </a:path>
              <a:path w="3484879" h="5130800">
                <a:moveTo>
                  <a:pt x="2355486" y="1054099"/>
                </a:moveTo>
                <a:lnTo>
                  <a:pt x="2345715" y="1054099"/>
                </a:lnTo>
                <a:lnTo>
                  <a:pt x="2356389" y="1041399"/>
                </a:lnTo>
                <a:lnTo>
                  <a:pt x="2362320" y="1028699"/>
                </a:lnTo>
                <a:lnTo>
                  <a:pt x="2378070" y="1015999"/>
                </a:lnTo>
                <a:lnTo>
                  <a:pt x="2394585" y="1003299"/>
                </a:lnTo>
                <a:lnTo>
                  <a:pt x="2411681" y="990599"/>
                </a:lnTo>
                <a:lnTo>
                  <a:pt x="2429172" y="977899"/>
                </a:lnTo>
                <a:lnTo>
                  <a:pt x="2434168" y="977899"/>
                </a:lnTo>
                <a:lnTo>
                  <a:pt x="2415874" y="990599"/>
                </a:lnTo>
                <a:lnTo>
                  <a:pt x="2398860" y="1003299"/>
                </a:lnTo>
                <a:lnTo>
                  <a:pt x="2382769" y="1015999"/>
                </a:lnTo>
                <a:lnTo>
                  <a:pt x="2367246" y="1041399"/>
                </a:lnTo>
                <a:lnTo>
                  <a:pt x="2361317" y="1041399"/>
                </a:lnTo>
                <a:lnTo>
                  <a:pt x="2355486" y="1054099"/>
                </a:lnTo>
                <a:close/>
              </a:path>
              <a:path w="3484879" h="5130800">
                <a:moveTo>
                  <a:pt x="2492185" y="1000512"/>
                </a:moveTo>
                <a:lnTo>
                  <a:pt x="2503279" y="990599"/>
                </a:lnTo>
                <a:lnTo>
                  <a:pt x="2507576" y="988182"/>
                </a:lnTo>
                <a:lnTo>
                  <a:pt x="2492185" y="1000512"/>
                </a:lnTo>
                <a:close/>
              </a:path>
              <a:path w="3484879" h="5130800">
                <a:moveTo>
                  <a:pt x="900806" y="1003299"/>
                </a:moveTo>
                <a:lnTo>
                  <a:pt x="895880" y="1003299"/>
                </a:lnTo>
                <a:lnTo>
                  <a:pt x="890315" y="990599"/>
                </a:lnTo>
                <a:lnTo>
                  <a:pt x="898343" y="990599"/>
                </a:lnTo>
                <a:lnTo>
                  <a:pt x="900806" y="1003299"/>
                </a:lnTo>
                <a:close/>
              </a:path>
              <a:path w="3484879" h="5130800">
                <a:moveTo>
                  <a:pt x="1166593" y="1003299"/>
                </a:moveTo>
                <a:lnTo>
                  <a:pt x="1155031" y="990599"/>
                </a:lnTo>
                <a:lnTo>
                  <a:pt x="1155466" y="990599"/>
                </a:lnTo>
                <a:lnTo>
                  <a:pt x="1166593" y="1003299"/>
                </a:lnTo>
                <a:close/>
              </a:path>
              <a:path w="3484879" h="5130800">
                <a:moveTo>
                  <a:pt x="2278559" y="1092199"/>
                </a:moveTo>
                <a:lnTo>
                  <a:pt x="2274287" y="1092199"/>
                </a:lnTo>
                <a:lnTo>
                  <a:pt x="2282105" y="1066799"/>
                </a:lnTo>
                <a:lnTo>
                  <a:pt x="2297503" y="1041399"/>
                </a:lnTo>
                <a:lnTo>
                  <a:pt x="2305321" y="1015999"/>
                </a:lnTo>
                <a:lnTo>
                  <a:pt x="2304886" y="1015999"/>
                </a:lnTo>
                <a:lnTo>
                  <a:pt x="2303746" y="1003299"/>
                </a:lnTo>
                <a:lnTo>
                  <a:pt x="2302144" y="1003299"/>
                </a:lnTo>
                <a:lnTo>
                  <a:pt x="2300324" y="990599"/>
                </a:lnTo>
                <a:lnTo>
                  <a:pt x="2304675" y="990599"/>
                </a:lnTo>
                <a:lnTo>
                  <a:pt x="2308398" y="1003299"/>
                </a:lnTo>
                <a:lnTo>
                  <a:pt x="2310246" y="1015999"/>
                </a:lnTo>
                <a:lnTo>
                  <a:pt x="2310246" y="1028699"/>
                </a:lnTo>
                <a:lnTo>
                  <a:pt x="2307784" y="1028699"/>
                </a:lnTo>
                <a:lnTo>
                  <a:pt x="2302787" y="1041399"/>
                </a:lnTo>
                <a:lnTo>
                  <a:pt x="2300324" y="1041399"/>
                </a:lnTo>
                <a:lnTo>
                  <a:pt x="2297228" y="1054099"/>
                </a:lnTo>
                <a:lnTo>
                  <a:pt x="2299323" y="1054099"/>
                </a:lnTo>
                <a:lnTo>
                  <a:pt x="2293226" y="1066799"/>
                </a:lnTo>
                <a:lnTo>
                  <a:pt x="2286667" y="1079499"/>
                </a:lnTo>
                <a:lnTo>
                  <a:pt x="2283858" y="1079499"/>
                </a:lnTo>
                <a:lnTo>
                  <a:pt x="2282443" y="1085727"/>
                </a:lnTo>
                <a:lnTo>
                  <a:pt x="2278559" y="1092199"/>
                </a:lnTo>
                <a:close/>
              </a:path>
              <a:path w="3484879" h="5130800">
                <a:moveTo>
                  <a:pt x="2415986" y="1060135"/>
                </a:moveTo>
                <a:lnTo>
                  <a:pt x="2451506" y="1028699"/>
                </a:lnTo>
                <a:lnTo>
                  <a:pt x="2486171" y="1003299"/>
                </a:lnTo>
                <a:lnTo>
                  <a:pt x="2469961" y="990599"/>
                </a:lnTo>
                <a:lnTo>
                  <a:pt x="2473493" y="990599"/>
                </a:lnTo>
                <a:lnTo>
                  <a:pt x="2488705" y="1003299"/>
                </a:lnTo>
                <a:lnTo>
                  <a:pt x="2489065" y="1003299"/>
                </a:lnTo>
                <a:lnTo>
                  <a:pt x="2460637" y="1028699"/>
                </a:lnTo>
                <a:lnTo>
                  <a:pt x="2421150" y="1054099"/>
                </a:lnTo>
                <a:lnTo>
                  <a:pt x="2415986" y="1060135"/>
                </a:lnTo>
                <a:close/>
              </a:path>
              <a:path w="3484879" h="5130800">
                <a:moveTo>
                  <a:pt x="2489065" y="1003299"/>
                </a:moveTo>
                <a:lnTo>
                  <a:pt x="2488705" y="1003299"/>
                </a:lnTo>
                <a:lnTo>
                  <a:pt x="2492185" y="1000512"/>
                </a:lnTo>
                <a:lnTo>
                  <a:pt x="2489065" y="1003299"/>
                </a:lnTo>
                <a:close/>
              </a:path>
              <a:path w="3484879" h="5130800">
                <a:moveTo>
                  <a:pt x="526578" y="1028699"/>
                </a:moveTo>
                <a:lnTo>
                  <a:pt x="514967" y="1028699"/>
                </a:lnTo>
                <a:lnTo>
                  <a:pt x="491745" y="1015999"/>
                </a:lnTo>
                <a:lnTo>
                  <a:pt x="480134" y="1003299"/>
                </a:lnTo>
                <a:lnTo>
                  <a:pt x="491745" y="1003299"/>
                </a:lnTo>
                <a:lnTo>
                  <a:pt x="514967" y="1015999"/>
                </a:lnTo>
                <a:lnTo>
                  <a:pt x="526578" y="1028699"/>
                </a:lnTo>
                <a:close/>
              </a:path>
              <a:path w="3484879" h="5130800">
                <a:moveTo>
                  <a:pt x="1182340" y="1015999"/>
                </a:moveTo>
                <a:lnTo>
                  <a:pt x="1181301" y="1015999"/>
                </a:lnTo>
                <a:lnTo>
                  <a:pt x="1172323" y="1006180"/>
                </a:lnTo>
                <a:lnTo>
                  <a:pt x="1172153" y="1003299"/>
                </a:lnTo>
                <a:lnTo>
                  <a:pt x="1182340" y="1015999"/>
                </a:lnTo>
                <a:close/>
              </a:path>
              <a:path w="3484879" h="5130800">
                <a:moveTo>
                  <a:pt x="1483188" y="1015999"/>
                </a:moveTo>
                <a:lnTo>
                  <a:pt x="1465789" y="1015999"/>
                </a:lnTo>
                <a:lnTo>
                  <a:pt x="1448496" y="1003299"/>
                </a:lnTo>
                <a:lnTo>
                  <a:pt x="1465789" y="1003299"/>
                </a:lnTo>
                <a:lnTo>
                  <a:pt x="1483188" y="1015999"/>
                </a:lnTo>
                <a:close/>
              </a:path>
              <a:path w="3484879" h="5130800">
                <a:moveTo>
                  <a:pt x="1770649" y="1358899"/>
                </a:moveTo>
                <a:lnTo>
                  <a:pt x="1765653" y="1358899"/>
                </a:lnTo>
                <a:lnTo>
                  <a:pt x="1776275" y="1320799"/>
                </a:lnTo>
                <a:lnTo>
                  <a:pt x="1788295" y="1282699"/>
                </a:lnTo>
                <a:lnTo>
                  <a:pt x="1801238" y="1257299"/>
                </a:lnTo>
                <a:lnTo>
                  <a:pt x="1814631" y="1219199"/>
                </a:lnTo>
                <a:lnTo>
                  <a:pt x="1803058" y="1206499"/>
                </a:lnTo>
                <a:lnTo>
                  <a:pt x="1814631" y="1206499"/>
                </a:lnTo>
                <a:lnTo>
                  <a:pt x="1830748" y="1168399"/>
                </a:lnTo>
                <a:lnTo>
                  <a:pt x="1847458" y="1130299"/>
                </a:lnTo>
                <a:lnTo>
                  <a:pt x="1864644" y="1092199"/>
                </a:lnTo>
                <a:lnTo>
                  <a:pt x="1882186" y="1054099"/>
                </a:lnTo>
                <a:lnTo>
                  <a:pt x="1862745" y="1041399"/>
                </a:lnTo>
                <a:lnTo>
                  <a:pt x="1843825" y="1028699"/>
                </a:lnTo>
                <a:lnTo>
                  <a:pt x="1825948" y="1015999"/>
                </a:lnTo>
                <a:lnTo>
                  <a:pt x="1809634" y="1015999"/>
                </a:lnTo>
                <a:lnTo>
                  <a:pt x="1807171" y="1003299"/>
                </a:lnTo>
                <a:lnTo>
                  <a:pt x="1812168" y="1003299"/>
                </a:lnTo>
                <a:lnTo>
                  <a:pt x="1828056" y="1015999"/>
                </a:lnTo>
                <a:lnTo>
                  <a:pt x="1845066" y="1028699"/>
                </a:lnTo>
                <a:lnTo>
                  <a:pt x="1863131" y="1041399"/>
                </a:lnTo>
                <a:lnTo>
                  <a:pt x="1890916" y="1041399"/>
                </a:lnTo>
                <a:lnTo>
                  <a:pt x="1887112" y="1054099"/>
                </a:lnTo>
                <a:lnTo>
                  <a:pt x="1884649" y="1054099"/>
                </a:lnTo>
                <a:lnTo>
                  <a:pt x="1867512" y="1092199"/>
                </a:lnTo>
                <a:lnTo>
                  <a:pt x="1851258" y="1130299"/>
                </a:lnTo>
                <a:lnTo>
                  <a:pt x="1835586" y="1168399"/>
                </a:lnTo>
                <a:lnTo>
                  <a:pt x="1820190" y="1219199"/>
                </a:lnTo>
                <a:lnTo>
                  <a:pt x="1817094" y="1219199"/>
                </a:lnTo>
                <a:lnTo>
                  <a:pt x="1804097" y="1257299"/>
                </a:lnTo>
                <a:lnTo>
                  <a:pt x="1792024" y="1295399"/>
                </a:lnTo>
                <a:lnTo>
                  <a:pt x="1780875" y="1333499"/>
                </a:lnTo>
                <a:lnTo>
                  <a:pt x="1770649" y="1358899"/>
                </a:lnTo>
                <a:close/>
              </a:path>
              <a:path w="3484879" h="5130800">
                <a:moveTo>
                  <a:pt x="929306" y="1028699"/>
                </a:moveTo>
                <a:lnTo>
                  <a:pt x="915551" y="1028699"/>
                </a:lnTo>
                <a:lnTo>
                  <a:pt x="911361" y="1015999"/>
                </a:lnTo>
                <a:lnTo>
                  <a:pt x="929306" y="1028699"/>
                </a:lnTo>
                <a:close/>
              </a:path>
              <a:path w="3484879" h="5130800">
                <a:moveTo>
                  <a:pt x="1204523" y="1028699"/>
                </a:moveTo>
                <a:lnTo>
                  <a:pt x="1193220" y="1028699"/>
                </a:lnTo>
                <a:lnTo>
                  <a:pt x="1182340" y="1015999"/>
                </a:lnTo>
                <a:lnTo>
                  <a:pt x="1192912" y="1015999"/>
                </a:lnTo>
                <a:lnTo>
                  <a:pt x="1204523" y="1028699"/>
                </a:lnTo>
                <a:close/>
              </a:path>
              <a:path w="3484879" h="5130800">
                <a:moveTo>
                  <a:pt x="2133975" y="1206499"/>
                </a:moveTo>
                <a:lnTo>
                  <a:pt x="2124399" y="1206499"/>
                </a:lnTo>
                <a:lnTo>
                  <a:pt x="2145736" y="1181099"/>
                </a:lnTo>
                <a:lnTo>
                  <a:pt x="2166841" y="1142999"/>
                </a:lnTo>
                <a:lnTo>
                  <a:pt x="2187485" y="1117599"/>
                </a:lnTo>
                <a:lnTo>
                  <a:pt x="2207436" y="1079499"/>
                </a:lnTo>
                <a:lnTo>
                  <a:pt x="2192675" y="1066799"/>
                </a:lnTo>
                <a:lnTo>
                  <a:pt x="2176429" y="1054099"/>
                </a:lnTo>
                <a:lnTo>
                  <a:pt x="2158798" y="1028699"/>
                </a:lnTo>
                <a:lnTo>
                  <a:pt x="2139881" y="1015999"/>
                </a:lnTo>
                <a:lnTo>
                  <a:pt x="2160321" y="1028699"/>
                </a:lnTo>
                <a:lnTo>
                  <a:pt x="2178848" y="1041399"/>
                </a:lnTo>
                <a:lnTo>
                  <a:pt x="2195396" y="1066799"/>
                </a:lnTo>
                <a:lnTo>
                  <a:pt x="2209899" y="1079499"/>
                </a:lnTo>
                <a:lnTo>
                  <a:pt x="2212362" y="1079499"/>
                </a:lnTo>
                <a:lnTo>
                  <a:pt x="2218006" y="1092199"/>
                </a:lnTo>
                <a:lnTo>
                  <a:pt x="2209899" y="1092199"/>
                </a:lnTo>
                <a:lnTo>
                  <a:pt x="2189948" y="1117599"/>
                </a:lnTo>
                <a:lnTo>
                  <a:pt x="2169304" y="1155699"/>
                </a:lnTo>
                <a:lnTo>
                  <a:pt x="2148199" y="1181099"/>
                </a:lnTo>
                <a:lnTo>
                  <a:pt x="2133975" y="1206499"/>
                </a:lnTo>
                <a:close/>
              </a:path>
              <a:path w="3484879" h="5130800">
                <a:moveTo>
                  <a:pt x="2323265" y="1028699"/>
                </a:moveTo>
                <a:lnTo>
                  <a:pt x="2313933" y="1028699"/>
                </a:lnTo>
                <a:lnTo>
                  <a:pt x="2316993" y="1015999"/>
                </a:lnTo>
                <a:lnTo>
                  <a:pt x="2325728" y="1015999"/>
                </a:lnTo>
                <a:lnTo>
                  <a:pt x="2323265" y="1028699"/>
                </a:lnTo>
                <a:close/>
              </a:path>
              <a:path w="3484879" h="5130800">
                <a:moveTo>
                  <a:pt x="2323634" y="1054099"/>
                </a:moveTo>
                <a:lnTo>
                  <a:pt x="2322122" y="1054099"/>
                </a:lnTo>
                <a:lnTo>
                  <a:pt x="2318339" y="1041399"/>
                </a:lnTo>
                <a:lnTo>
                  <a:pt x="2307784" y="1041399"/>
                </a:lnTo>
                <a:lnTo>
                  <a:pt x="2307784" y="1028699"/>
                </a:lnTo>
                <a:lnTo>
                  <a:pt x="2320802" y="1028699"/>
                </a:lnTo>
                <a:lnTo>
                  <a:pt x="2320802" y="1041399"/>
                </a:lnTo>
                <a:lnTo>
                  <a:pt x="2323634" y="1054099"/>
                </a:lnTo>
                <a:close/>
              </a:path>
              <a:path w="3484879" h="5130800">
                <a:moveTo>
                  <a:pt x="2320802" y="1041399"/>
                </a:moveTo>
                <a:lnTo>
                  <a:pt x="2323265" y="1028699"/>
                </a:lnTo>
                <a:lnTo>
                  <a:pt x="2331287" y="1028699"/>
                </a:lnTo>
                <a:lnTo>
                  <a:pt x="2320802" y="1041399"/>
                </a:lnTo>
                <a:close/>
              </a:path>
              <a:path w="3484879" h="5130800">
                <a:moveTo>
                  <a:pt x="20759" y="1054099"/>
                </a:moveTo>
                <a:lnTo>
                  <a:pt x="10148" y="1054099"/>
                </a:lnTo>
                <a:lnTo>
                  <a:pt x="0" y="1041399"/>
                </a:lnTo>
                <a:lnTo>
                  <a:pt x="10148" y="1041399"/>
                </a:lnTo>
                <a:lnTo>
                  <a:pt x="20759" y="1054099"/>
                </a:lnTo>
                <a:close/>
              </a:path>
              <a:path w="3484879" h="5130800">
                <a:moveTo>
                  <a:pt x="560074" y="1054099"/>
                </a:moveTo>
                <a:lnTo>
                  <a:pt x="550152" y="1054099"/>
                </a:lnTo>
                <a:lnTo>
                  <a:pt x="544593" y="1041399"/>
                </a:lnTo>
                <a:lnTo>
                  <a:pt x="552615" y="1041399"/>
                </a:lnTo>
                <a:lnTo>
                  <a:pt x="560074" y="1054099"/>
                </a:lnTo>
                <a:close/>
              </a:path>
              <a:path w="3484879" h="5130800">
                <a:moveTo>
                  <a:pt x="1265111" y="1066799"/>
                </a:moveTo>
                <a:lnTo>
                  <a:pt x="1253499" y="1066799"/>
                </a:lnTo>
                <a:lnTo>
                  <a:pt x="1230248" y="1054099"/>
                </a:lnTo>
                <a:lnTo>
                  <a:pt x="1218597" y="1041399"/>
                </a:lnTo>
                <a:lnTo>
                  <a:pt x="1230248" y="1041399"/>
                </a:lnTo>
                <a:lnTo>
                  <a:pt x="1241880" y="1054099"/>
                </a:lnTo>
                <a:lnTo>
                  <a:pt x="1253499" y="1054099"/>
                </a:lnTo>
                <a:lnTo>
                  <a:pt x="1265111" y="1066799"/>
                </a:lnTo>
                <a:close/>
              </a:path>
              <a:path w="3484879" h="5130800">
                <a:moveTo>
                  <a:pt x="1569321" y="1422399"/>
                </a:moveTo>
                <a:lnTo>
                  <a:pt x="1564325" y="1422399"/>
                </a:lnTo>
                <a:lnTo>
                  <a:pt x="1564709" y="1409699"/>
                </a:lnTo>
                <a:lnTo>
                  <a:pt x="1566403" y="1384299"/>
                </a:lnTo>
                <a:lnTo>
                  <a:pt x="1566788" y="1371599"/>
                </a:lnTo>
                <a:lnTo>
                  <a:pt x="1567232" y="1346199"/>
                </a:lnTo>
                <a:lnTo>
                  <a:pt x="1568441" y="1308099"/>
                </a:lnTo>
                <a:lnTo>
                  <a:pt x="1570231" y="1282699"/>
                </a:lnTo>
                <a:lnTo>
                  <a:pt x="1572417" y="1257299"/>
                </a:lnTo>
                <a:lnTo>
                  <a:pt x="1560282" y="1244599"/>
                </a:lnTo>
                <a:lnTo>
                  <a:pt x="1574880" y="1244599"/>
                </a:lnTo>
                <a:lnTo>
                  <a:pt x="1577633" y="1206499"/>
                </a:lnTo>
                <a:lnTo>
                  <a:pt x="1582075" y="1168399"/>
                </a:lnTo>
                <a:lnTo>
                  <a:pt x="1588022" y="1130299"/>
                </a:lnTo>
                <a:lnTo>
                  <a:pt x="1595287" y="1092199"/>
                </a:lnTo>
                <a:lnTo>
                  <a:pt x="1576323" y="1079499"/>
                </a:lnTo>
                <a:lnTo>
                  <a:pt x="1558150" y="1066799"/>
                </a:lnTo>
                <a:lnTo>
                  <a:pt x="1522806" y="1041399"/>
                </a:lnTo>
                <a:lnTo>
                  <a:pt x="1559311" y="1066799"/>
                </a:lnTo>
                <a:lnTo>
                  <a:pt x="1577629" y="1066799"/>
                </a:lnTo>
                <a:lnTo>
                  <a:pt x="1595287" y="1079499"/>
                </a:lnTo>
                <a:lnTo>
                  <a:pt x="1597821" y="1079499"/>
                </a:lnTo>
                <a:lnTo>
                  <a:pt x="1603380" y="1092199"/>
                </a:lnTo>
                <a:lnTo>
                  <a:pt x="1597821" y="1092199"/>
                </a:lnTo>
                <a:lnTo>
                  <a:pt x="1592167" y="1130299"/>
                </a:lnTo>
                <a:lnTo>
                  <a:pt x="1586632" y="1168399"/>
                </a:lnTo>
                <a:lnTo>
                  <a:pt x="1581572" y="1206499"/>
                </a:lnTo>
                <a:lnTo>
                  <a:pt x="1577343" y="1244599"/>
                </a:lnTo>
                <a:lnTo>
                  <a:pt x="1592788" y="1257299"/>
                </a:lnTo>
                <a:lnTo>
                  <a:pt x="1577343" y="1257299"/>
                </a:lnTo>
                <a:lnTo>
                  <a:pt x="1575486" y="1282699"/>
                </a:lnTo>
                <a:lnTo>
                  <a:pt x="1573569" y="1320799"/>
                </a:lnTo>
                <a:lnTo>
                  <a:pt x="1571534" y="1346199"/>
                </a:lnTo>
                <a:lnTo>
                  <a:pt x="1569321" y="1371599"/>
                </a:lnTo>
                <a:lnTo>
                  <a:pt x="1569321" y="1422399"/>
                </a:lnTo>
                <a:close/>
              </a:path>
              <a:path w="3484879" h="5130800">
                <a:moveTo>
                  <a:pt x="2299323" y="1054099"/>
                </a:moveTo>
                <a:lnTo>
                  <a:pt x="2297228" y="1054099"/>
                </a:lnTo>
                <a:lnTo>
                  <a:pt x="2300324" y="1041399"/>
                </a:lnTo>
                <a:lnTo>
                  <a:pt x="2305321" y="1041399"/>
                </a:lnTo>
                <a:lnTo>
                  <a:pt x="2299323" y="1054099"/>
                </a:lnTo>
                <a:close/>
              </a:path>
              <a:path w="3484879" h="5130800">
                <a:moveTo>
                  <a:pt x="2315806" y="1054099"/>
                </a:moveTo>
                <a:lnTo>
                  <a:pt x="2305321" y="1054099"/>
                </a:lnTo>
                <a:lnTo>
                  <a:pt x="2305321" y="1041399"/>
                </a:lnTo>
                <a:lnTo>
                  <a:pt x="2318339" y="1041399"/>
                </a:lnTo>
                <a:lnTo>
                  <a:pt x="2315806" y="1054099"/>
                </a:lnTo>
                <a:close/>
              </a:path>
              <a:path w="3484879" h="5130800">
                <a:moveTo>
                  <a:pt x="1835671" y="1409699"/>
                </a:moveTo>
                <a:lnTo>
                  <a:pt x="1832575" y="1409699"/>
                </a:lnTo>
                <a:lnTo>
                  <a:pt x="1845181" y="1371599"/>
                </a:lnTo>
                <a:lnTo>
                  <a:pt x="1859536" y="1333499"/>
                </a:lnTo>
                <a:lnTo>
                  <a:pt x="1875275" y="1295399"/>
                </a:lnTo>
                <a:lnTo>
                  <a:pt x="1892038" y="1257299"/>
                </a:lnTo>
                <a:lnTo>
                  <a:pt x="1931014" y="1181099"/>
                </a:lnTo>
                <a:lnTo>
                  <a:pt x="1950354" y="1142999"/>
                </a:lnTo>
                <a:lnTo>
                  <a:pt x="1969515" y="1104899"/>
                </a:lnTo>
                <a:lnTo>
                  <a:pt x="1884649" y="1054099"/>
                </a:lnTo>
                <a:lnTo>
                  <a:pt x="1907438" y="1054099"/>
                </a:lnTo>
                <a:lnTo>
                  <a:pt x="1971978" y="1092199"/>
                </a:lnTo>
                <a:lnTo>
                  <a:pt x="1981317" y="1092199"/>
                </a:lnTo>
                <a:lnTo>
                  <a:pt x="1975074" y="1104899"/>
                </a:lnTo>
                <a:lnTo>
                  <a:pt x="1971978" y="1104899"/>
                </a:lnTo>
                <a:lnTo>
                  <a:pt x="1952866" y="1142999"/>
                </a:lnTo>
                <a:lnTo>
                  <a:pt x="1933873" y="1181099"/>
                </a:lnTo>
                <a:lnTo>
                  <a:pt x="1915354" y="1219199"/>
                </a:lnTo>
                <a:lnTo>
                  <a:pt x="1897667" y="1257299"/>
                </a:lnTo>
                <a:lnTo>
                  <a:pt x="1894571" y="1257299"/>
                </a:lnTo>
                <a:lnTo>
                  <a:pt x="1878223" y="1295399"/>
                </a:lnTo>
                <a:lnTo>
                  <a:pt x="1863274" y="1333499"/>
                </a:lnTo>
                <a:lnTo>
                  <a:pt x="1849248" y="1371599"/>
                </a:lnTo>
                <a:lnTo>
                  <a:pt x="1835671" y="1409699"/>
                </a:lnTo>
                <a:close/>
              </a:path>
              <a:path w="3484879" h="5130800">
                <a:moveTo>
                  <a:pt x="2307784" y="1066799"/>
                </a:moveTo>
                <a:lnTo>
                  <a:pt x="2297861" y="1066799"/>
                </a:lnTo>
                <a:lnTo>
                  <a:pt x="2301525" y="1054099"/>
                </a:lnTo>
                <a:lnTo>
                  <a:pt x="2307784" y="1054099"/>
                </a:lnTo>
                <a:lnTo>
                  <a:pt x="2307784" y="1066799"/>
                </a:lnTo>
                <a:close/>
              </a:path>
              <a:path w="3484879" h="5130800">
                <a:moveTo>
                  <a:pt x="2343672" y="1066799"/>
                </a:moveTo>
                <a:lnTo>
                  <a:pt x="2331797" y="1066799"/>
                </a:lnTo>
                <a:lnTo>
                  <a:pt x="2326432" y="1054099"/>
                </a:lnTo>
                <a:lnTo>
                  <a:pt x="2349642" y="1054099"/>
                </a:lnTo>
                <a:lnTo>
                  <a:pt x="2343672" y="1066799"/>
                </a:lnTo>
                <a:close/>
              </a:path>
              <a:path w="3484879" h="5130800">
                <a:moveTo>
                  <a:pt x="2401429" y="1079499"/>
                </a:moveTo>
                <a:lnTo>
                  <a:pt x="2399419" y="1079499"/>
                </a:lnTo>
                <a:lnTo>
                  <a:pt x="2415986" y="1060135"/>
                </a:lnTo>
                <a:lnTo>
                  <a:pt x="2413004" y="1066799"/>
                </a:lnTo>
                <a:lnTo>
                  <a:pt x="2401429" y="1079499"/>
                </a:lnTo>
                <a:close/>
              </a:path>
              <a:path w="3484879" h="5130800">
                <a:moveTo>
                  <a:pt x="92958" y="1079499"/>
                </a:moveTo>
                <a:lnTo>
                  <a:pt x="81346" y="1079499"/>
                </a:lnTo>
                <a:lnTo>
                  <a:pt x="69727" y="1066799"/>
                </a:lnTo>
                <a:lnTo>
                  <a:pt x="81346" y="1066799"/>
                </a:lnTo>
                <a:lnTo>
                  <a:pt x="92958" y="1079499"/>
                </a:lnTo>
                <a:close/>
              </a:path>
              <a:path w="3484879" h="5130800">
                <a:moveTo>
                  <a:pt x="1017268" y="1092199"/>
                </a:moveTo>
                <a:lnTo>
                  <a:pt x="1014805" y="1092199"/>
                </a:lnTo>
                <a:lnTo>
                  <a:pt x="1003579" y="1079499"/>
                </a:lnTo>
                <a:lnTo>
                  <a:pt x="982050" y="1066799"/>
                </a:lnTo>
                <a:lnTo>
                  <a:pt x="993738" y="1066799"/>
                </a:lnTo>
                <a:lnTo>
                  <a:pt x="1004618" y="1079499"/>
                </a:lnTo>
                <a:lnTo>
                  <a:pt x="1014805" y="1079499"/>
                </a:lnTo>
                <a:lnTo>
                  <a:pt x="1017268" y="1092199"/>
                </a:lnTo>
                <a:close/>
              </a:path>
              <a:path w="3484879" h="5130800">
                <a:moveTo>
                  <a:pt x="2297228" y="1092199"/>
                </a:moveTo>
                <a:lnTo>
                  <a:pt x="2287306" y="1092199"/>
                </a:lnTo>
                <a:lnTo>
                  <a:pt x="2292302" y="1079499"/>
                </a:lnTo>
                <a:lnTo>
                  <a:pt x="2294673" y="1066799"/>
                </a:lnTo>
                <a:lnTo>
                  <a:pt x="2305321" y="1066799"/>
                </a:lnTo>
                <a:lnTo>
                  <a:pt x="2302787" y="1079499"/>
                </a:lnTo>
                <a:lnTo>
                  <a:pt x="2297228" y="1092199"/>
                </a:lnTo>
                <a:close/>
              </a:path>
              <a:path w="3484879" h="5130800">
                <a:moveTo>
                  <a:pt x="2276821" y="1181099"/>
                </a:moveTo>
                <a:lnTo>
                  <a:pt x="2266265" y="1181099"/>
                </a:lnTo>
                <a:lnTo>
                  <a:pt x="2263802" y="1168399"/>
                </a:lnTo>
                <a:lnTo>
                  <a:pt x="2274287" y="1168399"/>
                </a:lnTo>
                <a:lnTo>
                  <a:pt x="2287259" y="1142999"/>
                </a:lnTo>
                <a:lnTo>
                  <a:pt x="2302585" y="1117599"/>
                </a:lnTo>
                <a:lnTo>
                  <a:pt x="2319877" y="1092199"/>
                </a:lnTo>
                <a:lnTo>
                  <a:pt x="2338746" y="1066799"/>
                </a:lnTo>
                <a:lnTo>
                  <a:pt x="2341209" y="1066799"/>
                </a:lnTo>
                <a:lnTo>
                  <a:pt x="2322955" y="1092199"/>
                </a:lnTo>
                <a:lnTo>
                  <a:pt x="2306218" y="1117599"/>
                </a:lnTo>
                <a:lnTo>
                  <a:pt x="2290879" y="1142999"/>
                </a:lnTo>
                <a:lnTo>
                  <a:pt x="2276821" y="1181099"/>
                </a:lnTo>
                <a:close/>
              </a:path>
              <a:path w="3484879" h="5130800">
                <a:moveTo>
                  <a:pt x="2379495" y="1079499"/>
                </a:moveTo>
                <a:lnTo>
                  <a:pt x="2363288" y="1079499"/>
                </a:lnTo>
                <a:lnTo>
                  <a:pt x="2351523" y="1066799"/>
                </a:lnTo>
                <a:lnTo>
                  <a:pt x="2365751" y="1066799"/>
                </a:lnTo>
                <a:lnTo>
                  <a:pt x="2379495" y="1079499"/>
                </a:lnTo>
                <a:close/>
              </a:path>
              <a:path w="3484879" h="5130800">
                <a:moveTo>
                  <a:pt x="130254" y="1092199"/>
                </a:moveTo>
                <a:lnTo>
                  <a:pt x="118643" y="1092199"/>
                </a:lnTo>
                <a:lnTo>
                  <a:pt x="107032" y="1079499"/>
                </a:lnTo>
                <a:lnTo>
                  <a:pt x="118643" y="1079499"/>
                </a:lnTo>
                <a:lnTo>
                  <a:pt x="130254" y="1092199"/>
                </a:lnTo>
                <a:close/>
              </a:path>
              <a:path w="3484879" h="5130800">
                <a:moveTo>
                  <a:pt x="1300329" y="1092199"/>
                </a:moveTo>
                <a:lnTo>
                  <a:pt x="1278801" y="1079499"/>
                </a:lnTo>
                <a:lnTo>
                  <a:pt x="1289565" y="1079499"/>
                </a:lnTo>
                <a:lnTo>
                  <a:pt x="1300329" y="1092199"/>
                </a:lnTo>
                <a:close/>
              </a:path>
              <a:path w="3484879" h="5130800">
                <a:moveTo>
                  <a:pt x="2279284" y="1104899"/>
                </a:moveTo>
                <a:lnTo>
                  <a:pt x="2272987" y="1104899"/>
                </a:lnTo>
                <a:lnTo>
                  <a:pt x="2275020" y="1098165"/>
                </a:lnTo>
                <a:lnTo>
                  <a:pt x="2278559" y="1092199"/>
                </a:lnTo>
                <a:lnTo>
                  <a:pt x="2280973" y="1092199"/>
                </a:lnTo>
                <a:lnTo>
                  <a:pt x="2282443" y="1085727"/>
                </a:lnTo>
                <a:lnTo>
                  <a:pt x="2286180" y="1079499"/>
                </a:lnTo>
                <a:lnTo>
                  <a:pt x="2286667" y="1079499"/>
                </a:lnTo>
                <a:lnTo>
                  <a:pt x="2279284" y="1104899"/>
                </a:lnTo>
                <a:close/>
              </a:path>
              <a:path w="3484879" h="5130800">
                <a:moveTo>
                  <a:pt x="2320186" y="1866899"/>
                </a:moveTo>
                <a:lnTo>
                  <a:pt x="2314972" y="1866899"/>
                </a:lnTo>
                <a:lnTo>
                  <a:pt x="2312709" y="1854199"/>
                </a:lnTo>
                <a:lnTo>
                  <a:pt x="2305257" y="1828799"/>
                </a:lnTo>
                <a:lnTo>
                  <a:pt x="2298161" y="1803399"/>
                </a:lnTo>
                <a:lnTo>
                  <a:pt x="2291988" y="1777999"/>
                </a:lnTo>
                <a:lnTo>
                  <a:pt x="2287306" y="1752599"/>
                </a:lnTo>
                <a:lnTo>
                  <a:pt x="2284843" y="1752599"/>
                </a:lnTo>
                <a:lnTo>
                  <a:pt x="2274630" y="1701799"/>
                </a:lnTo>
                <a:lnTo>
                  <a:pt x="2266265" y="1650999"/>
                </a:lnTo>
                <a:lnTo>
                  <a:pt x="2265880" y="1638299"/>
                </a:lnTo>
                <a:lnTo>
                  <a:pt x="2264187" y="1625599"/>
                </a:lnTo>
                <a:lnTo>
                  <a:pt x="2263802" y="1612899"/>
                </a:lnTo>
                <a:lnTo>
                  <a:pt x="2260954" y="1574799"/>
                </a:lnTo>
                <a:lnTo>
                  <a:pt x="2259747" y="1536699"/>
                </a:lnTo>
                <a:lnTo>
                  <a:pt x="2259953" y="1511299"/>
                </a:lnTo>
                <a:lnTo>
                  <a:pt x="2261339" y="1473199"/>
                </a:lnTo>
                <a:lnTo>
                  <a:pt x="2261378" y="1460499"/>
                </a:lnTo>
                <a:lnTo>
                  <a:pt x="2261647" y="1447799"/>
                </a:lnTo>
                <a:lnTo>
                  <a:pt x="2262379" y="1435099"/>
                </a:lnTo>
                <a:lnTo>
                  <a:pt x="2263802" y="1435099"/>
                </a:lnTo>
                <a:lnTo>
                  <a:pt x="2266211" y="1409699"/>
                </a:lnTo>
                <a:lnTo>
                  <a:pt x="2274064" y="1358899"/>
                </a:lnTo>
                <a:lnTo>
                  <a:pt x="2288086" y="1295399"/>
                </a:lnTo>
                <a:lnTo>
                  <a:pt x="2298504" y="1257299"/>
                </a:lnTo>
                <a:lnTo>
                  <a:pt x="2310307" y="1231899"/>
                </a:lnTo>
                <a:lnTo>
                  <a:pt x="2323265" y="1193799"/>
                </a:lnTo>
                <a:lnTo>
                  <a:pt x="2338807" y="1168399"/>
                </a:lnTo>
                <a:lnTo>
                  <a:pt x="2355239" y="1130299"/>
                </a:lnTo>
                <a:lnTo>
                  <a:pt x="2373189" y="1104899"/>
                </a:lnTo>
                <a:lnTo>
                  <a:pt x="2393283" y="1079499"/>
                </a:lnTo>
                <a:lnTo>
                  <a:pt x="2399419" y="1079499"/>
                </a:lnTo>
                <a:lnTo>
                  <a:pt x="2388554" y="1092199"/>
                </a:lnTo>
                <a:lnTo>
                  <a:pt x="2360071" y="1130299"/>
                </a:lnTo>
                <a:lnTo>
                  <a:pt x="2335580" y="1181099"/>
                </a:lnTo>
                <a:lnTo>
                  <a:pt x="2314959" y="1231899"/>
                </a:lnTo>
                <a:lnTo>
                  <a:pt x="2298087" y="1282699"/>
                </a:lnTo>
                <a:lnTo>
                  <a:pt x="2284843" y="1333499"/>
                </a:lnTo>
                <a:lnTo>
                  <a:pt x="2277923" y="1371599"/>
                </a:lnTo>
                <a:lnTo>
                  <a:pt x="2272757" y="1396999"/>
                </a:lnTo>
                <a:lnTo>
                  <a:pt x="2268990" y="1435099"/>
                </a:lnTo>
                <a:lnTo>
                  <a:pt x="2266265" y="1473199"/>
                </a:lnTo>
                <a:lnTo>
                  <a:pt x="2264759" y="1523999"/>
                </a:lnTo>
                <a:lnTo>
                  <a:pt x="2265694" y="1571300"/>
                </a:lnTo>
                <a:lnTo>
                  <a:pt x="2269166" y="1625599"/>
                </a:lnTo>
                <a:lnTo>
                  <a:pt x="2274859" y="1663699"/>
                </a:lnTo>
                <a:lnTo>
                  <a:pt x="2282733" y="1714499"/>
                </a:lnTo>
                <a:lnTo>
                  <a:pt x="2292677" y="1765299"/>
                </a:lnTo>
                <a:lnTo>
                  <a:pt x="2304583" y="1816099"/>
                </a:lnTo>
                <a:lnTo>
                  <a:pt x="2318339" y="1854199"/>
                </a:lnTo>
                <a:lnTo>
                  <a:pt x="2320186" y="1866899"/>
                </a:lnTo>
                <a:close/>
              </a:path>
              <a:path w="3484879" h="5130800">
                <a:moveTo>
                  <a:pt x="699477" y="1917699"/>
                </a:moveTo>
                <a:lnTo>
                  <a:pt x="684978" y="1917699"/>
                </a:lnTo>
                <a:lnTo>
                  <a:pt x="672499" y="1904999"/>
                </a:lnTo>
                <a:lnTo>
                  <a:pt x="697014" y="1904999"/>
                </a:lnTo>
                <a:lnTo>
                  <a:pt x="692776" y="1854199"/>
                </a:lnTo>
                <a:lnTo>
                  <a:pt x="689047" y="1803399"/>
                </a:lnTo>
                <a:lnTo>
                  <a:pt x="685883" y="1752599"/>
                </a:lnTo>
                <a:lnTo>
                  <a:pt x="683337" y="1701799"/>
                </a:lnTo>
                <a:lnTo>
                  <a:pt x="681463" y="1650999"/>
                </a:lnTo>
                <a:lnTo>
                  <a:pt x="669467" y="1638299"/>
                </a:lnTo>
                <a:lnTo>
                  <a:pt x="681463" y="1638299"/>
                </a:lnTo>
                <a:lnTo>
                  <a:pt x="678803" y="1587499"/>
                </a:lnTo>
                <a:lnTo>
                  <a:pt x="676734" y="1536699"/>
                </a:lnTo>
                <a:lnTo>
                  <a:pt x="675256" y="1485899"/>
                </a:lnTo>
                <a:lnTo>
                  <a:pt x="674369" y="1435099"/>
                </a:lnTo>
                <a:lnTo>
                  <a:pt x="674148" y="1396999"/>
                </a:lnTo>
                <a:lnTo>
                  <a:pt x="674074" y="1117599"/>
                </a:lnTo>
                <a:lnTo>
                  <a:pt x="627630" y="1092199"/>
                </a:lnTo>
                <a:lnTo>
                  <a:pt x="674074" y="1104899"/>
                </a:lnTo>
                <a:lnTo>
                  <a:pt x="676537" y="1104899"/>
                </a:lnTo>
                <a:lnTo>
                  <a:pt x="676537" y="1384299"/>
                </a:lnTo>
                <a:lnTo>
                  <a:pt x="682125" y="1575165"/>
                </a:lnTo>
                <a:lnTo>
                  <a:pt x="683996" y="1638299"/>
                </a:lnTo>
                <a:lnTo>
                  <a:pt x="697031" y="1650999"/>
                </a:lnTo>
                <a:lnTo>
                  <a:pt x="683996" y="1650999"/>
                </a:lnTo>
                <a:lnTo>
                  <a:pt x="687261" y="1701799"/>
                </a:lnTo>
                <a:lnTo>
                  <a:pt x="690408" y="1752599"/>
                </a:lnTo>
                <a:lnTo>
                  <a:pt x="693471" y="1803399"/>
                </a:lnTo>
                <a:lnTo>
                  <a:pt x="699477" y="1917699"/>
                </a:lnTo>
                <a:close/>
              </a:path>
              <a:path w="3484879" h="5130800">
                <a:moveTo>
                  <a:pt x="1050614" y="1104899"/>
                </a:moveTo>
                <a:lnTo>
                  <a:pt x="1044246" y="1104899"/>
                </a:lnTo>
                <a:lnTo>
                  <a:pt x="1035491" y="1092199"/>
                </a:lnTo>
                <a:lnTo>
                  <a:pt x="1042909" y="1092199"/>
                </a:lnTo>
                <a:lnTo>
                  <a:pt x="1050614" y="1104899"/>
                </a:lnTo>
                <a:close/>
              </a:path>
              <a:path w="3484879" h="5130800">
                <a:moveTo>
                  <a:pt x="1670302" y="1130299"/>
                </a:moveTo>
                <a:lnTo>
                  <a:pt x="1654856" y="1117599"/>
                </a:lnTo>
                <a:lnTo>
                  <a:pt x="1623752" y="1104899"/>
                </a:lnTo>
                <a:lnTo>
                  <a:pt x="1608306" y="1092199"/>
                </a:lnTo>
                <a:lnTo>
                  <a:pt x="1610769" y="1092199"/>
                </a:lnTo>
                <a:lnTo>
                  <a:pt x="1625830" y="1104899"/>
                </a:lnTo>
                <a:lnTo>
                  <a:pt x="1640535" y="1104899"/>
                </a:lnTo>
                <a:lnTo>
                  <a:pt x="1655240" y="1117599"/>
                </a:lnTo>
                <a:lnTo>
                  <a:pt x="1670302" y="1130299"/>
                </a:lnTo>
                <a:close/>
              </a:path>
              <a:path w="3484879" h="5130800">
                <a:moveTo>
                  <a:pt x="2232839" y="1117599"/>
                </a:moveTo>
                <a:lnTo>
                  <a:pt x="2226079" y="1117599"/>
                </a:lnTo>
                <a:lnTo>
                  <a:pt x="2221026" y="1104899"/>
                </a:lnTo>
                <a:lnTo>
                  <a:pt x="2209899" y="1092199"/>
                </a:lnTo>
                <a:lnTo>
                  <a:pt x="2218006" y="1092199"/>
                </a:lnTo>
                <a:lnTo>
                  <a:pt x="2223524" y="1104899"/>
                </a:lnTo>
                <a:lnTo>
                  <a:pt x="2228581" y="1104899"/>
                </a:lnTo>
                <a:lnTo>
                  <a:pt x="2232839" y="1117599"/>
                </a:lnTo>
                <a:close/>
              </a:path>
              <a:path w="3484879" h="5130800">
                <a:moveTo>
                  <a:pt x="2181399" y="1269999"/>
                </a:moveTo>
                <a:lnTo>
                  <a:pt x="2178936" y="1269999"/>
                </a:lnTo>
                <a:lnTo>
                  <a:pt x="2194263" y="1231899"/>
                </a:lnTo>
                <a:lnTo>
                  <a:pt x="2209662" y="1206499"/>
                </a:lnTo>
                <a:lnTo>
                  <a:pt x="2225179" y="1181099"/>
                </a:lnTo>
                <a:lnTo>
                  <a:pt x="2240862" y="1155699"/>
                </a:lnTo>
                <a:lnTo>
                  <a:pt x="2239955" y="1142999"/>
                </a:lnTo>
                <a:lnTo>
                  <a:pt x="2248159" y="1142999"/>
                </a:lnTo>
                <a:lnTo>
                  <a:pt x="2254011" y="1130299"/>
                </a:lnTo>
                <a:lnTo>
                  <a:pt x="2256343" y="1117599"/>
                </a:lnTo>
                <a:lnTo>
                  <a:pt x="2261601" y="1117599"/>
                </a:lnTo>
                <a:lnTo>
                  <a:pt x="2266265" y="1104899"/>
                </a:lnTo>
                <a:lnTo>
                  <a:pt x="2270455" y="1092199"/>
                </a:lnTo>
                <a:lnTo>
                  <a:pt x="2276821" y="1092199"/>
                </a:lnTo>
                <a:lnTo>
                  <a:pt x="2275020" y="1098165"/>
                </a:lnTo>
                <a:lnTo>
                  <a:pt x="2271024" y="1104899"/>
                </a:lnTo>
                <a:lnTo>
                  <a:pt x="2269054" y="1104899"/>
                </a:lnTo>
                <a:lnTo>
                  <a:pt x="2265134" y="1117599"/>
                </a:lnTo>
                <a:lnTo>
                  <a:pt x="2261339" y="1130299"/>
                </a:lnTo>
                <a:lnTo>
                  <a:pt x="2257504" y="1130299"/>
                </a:lnTo>
                <a:lnTo>
                  <a:pt x="2253564" y="1142999"/>
                </a:lnTo>
                <a:lnTo>
                  <a:pt x="2245787" y="1155699"/>
                </a:lnTo>
                <a:lnTo>
                  <a:pt x="2265247" y="1155699"/>
                </a:lnTo>
                <a:lnTo>
                  <a:pt x="2261339" y="1168399"/>
                </a:lnTo>
                <a:lnTo>
                  <a:pt x="2238399" y="1168399"/>
                </a:lnTo>
                <a:lnTo>
                  <a:pt x="2223110" y="1193799"/>
                </a:lnTo>
                <a:lnTo>
                  <a:pt x="2208711" y="1219199"/>
                </a:lnTo>
                <a:lnTo>
                  <a:pt x="2194907" y="1244599"/>
                </a:lnTo>
                <a:lnTo>
                  <a:pt x="2181399" y="1269999"/>
                </a:lnTo>
                <a:close/>
              </a:path>
              <a:path w="3484879" h="5130800">
                <a:moveTo>
                  <a:pt x="2265247" y="1155699"/>
                </a:moveTo>
                <a:lnTo>
                  <a:pt x="2248321" y="1155699"/>
                </a:lnTo>
                <a:lnTo>
                  <a:pt x="2253880" y="1142999"/>
                </a:lnTo>
                <a:lnTo>
                  <a:pt x="2256343" y="1142999"/>
                </a:lnTo>
                <a:lnTo>
                  <a:pt x="2263608" y="1130299"/>
                </a:lnTo>
                <a:lnTo>
                  <a:pt x="2271024" y="1104899"/>
                </a:lnTo>
                <a:lnTo>
                  <a:pt x="2279284" y="1104899"/>
                </a:lnTo>
                <a:lnTo>
                  <a:pt x="2284843" y="1092199"/>
                </a:lnTo>
                <a:lnTo>
                  <a:pt x="2294765" y="1092199"/>
                </a:lnTo>
                <a:lnTo>
                  <a:pt x="2285525" y="1117599"/>
                </a:lnTo>
                <a:lnTo>
                  <a:pt x="2277102" y="1130299"/>
                </a:lnTo>
                <a:lnTo>
                  <a:pt x="2269155" y="1142999"/>
                </a:lnTo>
                <a:lnTo>
                  <a:pt x="2265247" y="1155699"/>
                </a:lnTo>
                <a:close/>
              </a:path>
              <a:path w="3484879" h="5130800">
                <a:moveTo>
                  <a:pt x="179715" y="1117599"/>
                </a:moveTo>
                <a:lnTo>
                  <a:pt x="158593" y="1104899"/>
                </a:lnTo>
                <a:lnTo>
                  <a:pt x="169160" y="1104899"/>
                </a:lnTo>
                <a:lnTo>
                  <a:pt x="179715" y="1117599"/>
                </a:lnTo>
                <a:close/>
              </a:path>
              <a:path w="3484879" h="5130800">
                <a:moveTo>
                  <a:pt x="1076344" y="1371599"/>
                </a:moveTo>
                <a:lnTo>
                  <a:pt x="1071480" y="1371599"/>
                </a:lnTo>
                <a:lnTo>
                  <a:pt x="1072211" y="1358899"/>
                </a:lnTo>
                <a:lnTo>
                  <a:pt x="1073635" y="1346199"/>
                </a:lnTo>
                <a:lnTo>
                  <a:pt x="1074070" y="1320799"/>
                </a:lnTo>
                <a:lnTo>
                  <a:pt x="1074796" y="1295399"/>
                </a:lnTo>
                <a:lnTo>
                  <a:pt x="1074941" y="1269999"/>
                </a:lnTo>
                <a:lnTo>
                  <a:pt x="1073635" y="1244599"/>
                </a:lnTo>
                <a:lnTo>
                  <a:pt x="1071363" y="1206499"/>
                </a:lnTo>
                <a:lnTo>
                  <a:pt x="1068392" y="1181099"/>
                </a:lnTo>
                <a:lnTo>
                  <a:pt x="1064946" y="1142999"/>
                </a:lnTo>
                <a:lnTo>
                  <a:pt x="1061249" y="1104899"/>
                </a:lnTo>
                <a:lnTo>
                  <a:pt x="1069434" y="1104899"/>
                </a:lnTo>
                <a:lnTo>
                  <a:pt x="1075218" y="1117599"/>
                </a:lnTo>
                <a:lnTo>
                  <a:pt x="1063783" y="1117599"/>
                </a:lnTo>
                <a:lnTo>
                  <a:pt x="1067449" y="1142999"/>
                </a:lnTo>
                <a:lnTo>
                  <a:pt x="1070943" y="1181099"/>
                </a:lnTo>
                <a:lnTo>
                  <a:pt x="1074094" y="1206499"/>
                </a:lnTo>
                <a:lnTo>
                  <a:pt x="1076731" y="1244599"/>
                </a:lnTo>
                <a:lnTo>
                  <a:pt x="1078156" y="1269999"/>
                </a:lnTo>
                <a:lnTo>
                  <a:pt x="1078631" y="1295399"/>
                </a:lnTo>
                <a:lnTo>
                  <a:pt x="1078156" y="1320799"/>
                </a:lnTo>
                <a:lnTo>
                  <a:pt x="1076731" y="1346199"/>
                </a:lnTo>
                <a:lnTo>
                  <a:pt x="1084190" y="1358899"/>
                </a:lnTo>
                <a:lnTo>
                  <a:pt x="1076682" y="1358899"/>
                </a:lnTo>
                <a:lnTo>
                  <a:pt x="1076344" y="1371599"/>
                </a:lnTo>
                <a:close/>
              </a:path>
              <a:path w="3484879" h="5130800">
                <a:moveTo>
                  <a:pt x="1364032" y="1130299"/>
                </a:moveTo>
                <a:lnTo>
                  <a:pt x="1330927" y="1117599"/>
                </a:lnTo>
                <a:lnTo>
                  <a:pt x="1314018" y="1104899"/>
                </a:lnTo>
                <a:lnTo>
                  <a:pt x="1330927" y="1104899"/>
                </a:lnTo>
                <a:lnTo>
                  <a:pt x="1364032" y="1130299"/>
                </a:lnTo>
                <a:close/>
              </a:path>
              <a:path w="3484879" h="5130800">
                <a:moveTo>
                  <a:pt x="2055107" y="1168399"/>
                </a:moveTo>
                <a:lnTo>
                  <a:pt x="2047344" y="1168399"/>
                </a:lnTo>
                <a:lnTo>
                  <a:pt x="2050981" y="1155699"/>
                </a:lnTo>
                <a:lnTo>
                  <a:pt x="2055014" y="1155699"/>
                </a:lnTo>
                <a:lnTo>
                  <a:pt x="2035064" y="1142999"/>
                </a:lnTo>
                <a:lnTo>
                  <a:pt x="2014420" y="1130299"/>
                </a:lnTo>
                <a:lnTo>
                  <a:pt x="1971978" y="1104899"/>
                </a:lnTo>
                <a:lnTo>
                  <a:pt x="1996045" y="1104899"/>
                </a:lnTo>
                <a:lnTo>
                  <a:pt x="2016962" y="1130299"/>
                </a:lnTo>
                <a:lnTo>
                  <a:pt x="2037537" y="1142999"/>
                </a:lnTo>
                <a:lnTo>
                  <a:pt x="2057478" y="1155699"/>
                </a:lnTo>
                <a:lnTo>
                  <a:pt x="2055107" y="1168399"/>
                </a:lnTo>
                <a:close/>
              </a:path>
              <a:path w="3484879" h="5130800">
                <a:moveTo>
                  <a:pt x="699759" y="1123950"/>
                </a:moveTo>
                <a:lnTo>
                  <a:pt x="676537" y="1117599"/>
                </a:lnTo>
                <a:lnTo>
                  <a:pt x="688148" y="1117599"/>
                </a:lnTo>
                <a:lnTo>
                  <a:pt x="699759" y="1123950"/>
                </a:lnTo>
                <a:close/>
              </a:path>
              <a:path w="3484879" h="5130800">
                <a:moveTo>
                  <a:pt x="1089116" y="1130299"/>
                </a:moveTo>
                <a:lnTo>
                  <a:pt x="1084190" y="1130299"/>
                </a:lnTo>
                <a:lnTo>
                  <a:pt x="1079962" y="1117599"/>
                </a:lnTo>
                <a:lnTo>
                  <a:pt x="1086653" y="1117599"/>
                </a:lnTo>
                <a:lnTo>
                  <a:pt x="1089116" y="1130299"/>
                </a:lnTo>
                <a:close/>
              </a:path>
              <a:path w="3484879" h="5130800">
                <a:moveTo>
                  <a:pt x="750152" y="1663699"/>
                </a:moveTo>
                <a:lnTo>
                  <a:pt x="721254" y="1663699"/>
                </a:lnTo>
                <a:lnTo>
                  <a:pt x="709373" y="1650999"/>
                </a:lnTo>
                <a:lnTo>
                  <a:pt x="732903" y="1650999"/>
                </a:lnTo>
                <a:lnTo>
                  <a:pt x="730243" y="1600199"/>
                </a:lnTo>
                <a:lnTo>
                  <a:pt x="728174" y="1562099"/>
                </a:lnTo>
                <a:lnTo>
                  <a:pt x="726696" y="1511299"/>
                </a:lnTo>
                <a:lnTo>
                  <a:pt x="725810" y="1460499"/>
                </a:lnTo>
                <a:lnTo>
                  <a:pt x="725514" y="1409699"/>
                </a:lnTo>
                <a:lnTo>
                  <a:pt x="713478" y="1396999"/>
                </a:lnTo>
                <a:lnTo>
                  <a:pt x="725514" y="1396999"/>
                </a:lnTo>
                <a:lnTo>
                  <a:pt x="724050" y="1371599"/>
                </a:lnTo>
                <a:lnTo>
                  <a:pt x="723298" y="1346199"/>
                </a:lnTo>
                <a:lnTo>
                  <a:pt x="723020" y="1320799"/>
                </a:lnTo>
                <a:lnTo>
                  <a:pt x="722981" y="1142999"/>
                </a:lnTo>
                <a:lnTo>
                  <a:pt x="711370" y="1130299"/>
                </a:lnTo>
                <a:lnTo>
                  <a:pt x="699759" y="1123950"/>
                </a:lnTo>
                <a:lnTo>
                  <a:pt x="722981" y="1130299"/>
                </a:lnTo>
                <a:lnTo>
                  <a:pt x="725514" y="1130299"/>
                </a:lnTo>
                <a:lnTo>
                  <a:pt x="748736" y="1142999"/>
                </a:lnTo>
                <a:lnTo>
                  <a:pt x="725514" y="1142999"/>
                </a:lnTo>
                <a:lnTo>
                  <a:pt x="725899" y="1181099"/>
                </a:lnTo>
                <a:lnTo>
                  <a:pt x="727592" y="1257299"/>
                </a:lnTo>
                <a:lnTo>
                  <a:pt x="727881" y="1295399"/>
                </a:lnTo>
                <a:lnTo>
                  <a:pt x="727977" y="1396999"/>
                </a:lnTo>
                <a:lnTo>
                  <a:pt x="739973" y="1409699"/>
                </a:lnTo>
                <a:lnTo>
                  <a:pt x="727977" y="1409699"/>
                </a:lnTo>
                <a:lnTo>
                  <a:pt x="729480" y="1460499"/>
                </a:lnTo>
                <a:lnTo>
                  <a:pt x="731131" y="1511299"/>
                </a:lnTo>
                <a:lnTo>
                  <a:pt x="733079" y="1562099"/>
                </a:lnTo>
                <a:lnTo>
                  <a:pt x="735474" y="1612899"/>
                </a:lnTo>
                <a:lnTo>
                  <a:pt x="738462" y="1650999"/>
                </a:lnTo>
                <a:lnTo>
                  <a:pt x="750152" y="1663699"/>
                </a:lnTo>
                <a:close/>
              </a:path>
              <a:path w="3484879" h="5130800">
                <a:moveTo>
                  <a:pt x="228772" y="1142999"/>
                </a:moveTo>
                <a:lnTo>
                  <a:pt x="217469" y="1142999"/>
                </a:lnTo>
                <a:lnTo>
                  <a:pt x="206589" y="1130299"/>
                </a:lnTo>
                <a:lnTo>
                  <a:pt x="217161" y="1130299"/>
                </a:lnTo>
                <a:lnTo>
                  <a:pt x="228772" y="1142999"/>
                </a:lnTo>
                <a:close/>
              </a:path>
              <a:path w="3484879" h="5130800">
                <a:moveTo>
                  <a:pt x="1745246" y="1168399"/>
                </a:moveTo>
                <a:lnTo>
                  <a:pt x="1727281" y="1168399"/>
                </a:lnTo>
                <a:lnTo>
                  <a:pt x="1690690" y="1142999"/>
                </a:lnTo>
                <a:lnTo>
                  <a:pt x="1672765" y="1130299"/>
                </a:lnTo>
                <a:lnTo>
                  <a:pt x="1709929" y="1142999"/>
                </a:lnTo>
                <a:lnTo>
                  <a:pt x="1745246" y="1168399"/>
                </a:lnTo>
                <a:close/>
              </a:path>
              <a:path w="3484879" h="5130800">
                <a:moveTo>
                  <a:pt x="2243546" y="1142999"/>
                </a:moveTo>
                <a:lnTo>
                  <a:pt x="2237774" y="1142999"/>
                </a:lnTo>
                <a:lnTo>
                  <a:pt x="2235132" y="1130299"/>
                </a:lnTo>
                <a:lnTo>
                  <a:pt x="2240783" y="1130299"/>
                </a:lnTo>
                <a:lnTo>
                  <a:pt x="2243546" y="1142999"/>
                </a:lnTo>
                <a:close/>
              </a:path>
              <a:path w="3484879" h="5130800">
                <a:moveTo>
                  <a:pt x="771958" y="1155699"/>
                </a:moveTo>
                <a:lnTo>
                  <a:pt x="748736" y="1155699"/>
                </a:lnTo>
                <a:lnTo>
                  <a:pt x="737125" y="1142999"/>
                </a:lnTo>
                <a:lnTo>
                  <a:pt x="748736" y="1142999"/>
                </a:lnTo>
                <a:lnTo>
                  <a:pt x="771958" y="1155699"/>
                </a:lnTo>
                <a:close/>
              </a:path>
              <a:path w="3484879" h="5130800">
                <a:moveTo>
                  <a:pt x="1126233" y="1155699"/>
                </a:moveTo>
                <a:lnTo>
                  <a:pt x="1116965" y="1155699"/>
                </a:lnTo>
                <a:lnTo>
                  <a:pt x="1108002" y="1142999"/>
                </a:lnTo>
                <a:lnTo>
                  <a:pt x="1116657" y="1142999"/>
                </a:lnTo>
                <a:lnTo>
                  <a:pt x="1126233" y="1155699"/>
                </a:lnTo>
                <a:close/>
              </a:path>
              <a:path w="3484879" h="5130800">
                <a:moveTo>
                  <a:pt x="1426539" y="1168399"/>
                </a:moveTo>
                <a:lnTo>
                  <a:pt x="1412141" y="1168399"/>
                </a:lnTo>
                <a:lnTo>
                  <a:pt x="1397624" y="1155699"/>
                </a:lnTo>
                <a:lnTo>
                  <a:pt x="1412141" y="1155699"/>
                </a:lnTo>
                <a:lnTo>
                  <a:pt x="1426539" y="1168399"/>
                </a:lnTo>
                <a:close/>
              </a:path>
              <a:path w="3484879" h="5130800">
                <a:moveTo>
                  <a:pt x="815940" y="1181099"/>
                </a:moveTo>
                <a:lnTo>
                  <a:pt x="805072" y="1181099"/>
                </a:lnTo>
                <a:lnTo>
                  <a:pt x="797995" y="1168399"/>
                </a:lnTo>
                <a:lnTo>
                  <a:pt x="807847" y="1168399"/>
                </a:lnTo>
                <a:lnTo>
                  <a:pt x="815940" y="1181099"/>
                </a:lnTo>
                <a:close/>
              </a:path>
              <a:path w="3484879" h="5130800">
                <a:moveTo>
                  <a:pt x="1178516" y="1193799"/>
                </a:moveTo>
                <a:lnTo>
                  <a:pt x="1166884" y="1193799"/>
                </a:lnTo>
                <a:lnTo>
                  <a:pt x="1143653" y="1168399"/>
                </a:lnTo>
                <a:lnTo>
                  <a:pt x="1155265" y="1168399"/>
                </a:lnTo>
                <a:lnTo>
                  <a:pt x="1178516" y="1193799"/>
                </a:lnTo>
                <a:close/>
              </a:path>
              <a:path w="3484879" h="5130800">
                <a:moveTo>
                  <a:pt x="1984719" y="1523999"/>
                </a:moveTo>
                <a:lnTo>
                  <a:pt x="1983295" y="1523999"/>
                </a:lnTo>
                <a:lnTo>
                  <a:pt x="1973552" y="1511299"/>
                </a:lnTo>
                <a:lnTo>
                  <a:pt x="1963796" y="1511299"/>
                </a:lnTo>
                <a:lnTo>
                  <a:pt x="1971998" y="1460499"/>
                </a:lnTo>
                <a:lnTo>
                  <a:pt x="1990556" y="1422399"/>
                </a:lnTo>
                <a:lnTo>
                  <a:pt x="2009589" y="1384299"/>
                </a:lnTo>
                <a:lnTo>
                  <a:pt x="2028978" y="1358899"/>
                </a:lnTo>
                <a:lnTo>
                  <a:pt x="2015075" y="1346199"/>
                </a:lnTo>
                <a:lnTo>
                  <a:pt x="2000407" y="1333499"/>
                </a:lnTo>
                <a:lnTo>
                  <a:pt x="1985159" y="1320799"/>
                </a:lnTo>
                <a:lnTo>
                  <a:pt x="1969515" y="1308099"/>
                </a:lnTo>
                <a:lnTo>
                  <a:pt x="1987094" y="1269999"/>
                </a:lnTo>
                <a:lnTo>
                  <a:pt x="2004806" y="1244599"/>
                </a:lnTo>
                <a:lnTo>
                  <a:pt x="2022992" y="1206499"/>
                </a:lnTo>
                <a:lnTo>
                  <a:pt x="2041996" y="1181099"/>
                </a:lnTo>
                <a:lnTo>
                  <a:pt x="2044288" y="1168399"/>
                </a:lnTo>
                <a:lnTo>
                  <a:pt x="2051918" y="1168399"/>
                </a:lnTo>
                <a:lnTo>
                  <a:pt x="2048255" y="1181099"/>
                </a:lnTo>
                <a:lnTo>
                  <a:pt x="2044459" y="1181099"/>
                </a:lnTo>
                <a:lnTo>
                  <a:pt x="2026771" y="1206499"/>
                </a:lnTo>
                <a:lnTo>
                  <a:pt x="2008456" y="1244599"/>
                </a:lnTo>
                <a:lnTo>
                  <a:pt x="1990022" y="1269999"/>
                </a:lnTo>
                <a:lnTo>
                  <a:pt x="1971978" y="1308099"/>
                </a:lnTo>
                <a:lnTo>
                  <a:pt x="1987622" y="1320799"/>
                </a:lnTo>
                <a:lnTo>
                  <a:pt x="2002870" y="1333499"/>
                </a:lnTo>
                <a:lnTo>
                  <a:pt x="2017538" y="1346199"/>
                </a:lnTo>
                <a:lnTo>
                  <a:pt x="2031441" y="1358899"/>
                </a:lnTo>
                <a:lnTo>
                  <a:pt x="2012329" y="1396999"/>
                </a:lnTo>
                <a:lnTo>
                  <a:pt x="1993282" y="1422399"/>
                </a:lnTo>
                <a:lnTo>
                  <a:pt x="1974579" y="1460499"/>
                </a:lnTo>
                <a:lnTo>
                  <a:pt x="1956496" y="1498599"/>
                </a:lnTo>
                <a:lnTo>
                  <a:pt x="1966221" y="1498599"/>
                </a:lnTo>
                <a:lnTo>
                  <a:pt x="1975708" y="1511299"/>
                </a:lnTo>
                <a:lnTo>
                  <a:pt x="1984719" y="1523999"/>
                </a:lnTo>
                <a:close/>
              </a:path>
              <a:path w="3484879" h="5130800">
                <a:moveTo>
                  <a:pt x="2183862" y="1320799"/>
                </a:moveTo>
                <a:lnTo>
                  <a:pt x="2178936" y="1320799"/>
                </a:lnTo>
                <a:lnTo>
                  <a:pt x="2178936" y="1308099"/>
                </a:lnTo>
                <a:lnTo>
                  <a:pt x="2186446" y="1282699"/>
                </a:lnTo>
                <a:lnTo>
                  <a:pt x="2194154" y="1269999"/>
                </a:lnTo>
                <a:lnTo>
                  <a:pt x="2201993" y="1257299"/>
                </a:lnTo>
                <a:lnTo>
                  <a:pt x="2209899" y="1244599"/>
                </a:lnTo>
                <a:lnTo>
                  <a:pt x="2223911" y="1206499"/>
                </a:lnTo>
                <a:lnTo>
                  <a:pt x="2230888" y="1181099"/>
                </a:lnTo>
                <a:lnTo>
                  <a:pt x="2238399" y="1168399"/>
                </a:lnTo>
                <a:lnTo>
                  <a:pt x="2242507" y="1168399"/>
                </a:lnTo>
                <a:lnTo>
                  <a:pt x="2241756" y="1171999"/>
                </a:lnTo>
                <a:lnTo>
                  <a:pt x="2237791" y="1181099"/>
                </a:lnTo>
                <a:lnTo>
                  <a:pt x="2232884" y="1193799"/>
                </a:lnTo>
                <a:lnTo>
                  <a:pt x="2231952" y="1193799"/>
                </a:lnTo>
                <a:lnTo>
                  <a:pt x="2226228" y="1206499"/>
                </a:lnTo>
                <a:lnTo>
                  <a:pt x="2222917" y="1219199"/>
                </a:lnTo>
                <a:lnTo>
                  <a:pt x="2219821" y="1231899"/>
                </a:lnTo>
                <a:lnTo>
                  <a:pt x="2217288" y="1231899"/>
                </a:lnTo>
                <a:lnTo>
                  <a:pt x="2214825" y="1244599"/>
                </a:lnTo>
                <a:lnTo>
                  <a:pt x="2211182" y="1257299"/>
                </a:lnTo>
                <a:lnTo>
                  <a:pt x="2204340" y="1257299"/>
                </a:lnTo>
                <a:lnTo>
                  <a:pt x="2181399" y="1308099"/>
                </a:lnTo>
                <a:lnTo>
                  <a:pt x="2183862" y="1320799"/>
                </a:lnTo>
                <a:close/>
              </a:path>
              <a:path w="3484879" h="5130800">
                <a:moveTo>
                  <a:pt x="2211436" y="1282699"/>
                </a:moveTo>
                <a:lnTo>
                  <a:pt x="2204340" y="1282699"/>
                </a:lnTo>
                <a:lnTo>
                  <a:pt x="2208796" y="1269999"/>
                </a:lnTo>
                <a:lnTo>
                  <a:pt x="2218421" y="1244599"/>
                </a:lnTo>
                <a:lnTo>
                  <a:pt x="2222917" y="1219199"/>
                </a:lnTo>
                <a:lnTo>
                  <a:pt x="2228095" y="1206499"/>
                </a:lnTo>
                <a:lnTo>
                  <a:pt x="2232884" y="1193799"/>
                </a:lnTo>
                <a:lnTo>
                  <a:pt x="2237554" y="1193799"/>
                </a:lnTo>
                <a:lnTo>
                  <a:pt x="2239859" y="1181099"/>
                </a:lnTo>
                <a:lnTo>
                  <a:pt x="2241756" y="1171999"/>
                </a:lnTo>
                <a:lnTo>
                  <a:pt x="2243325" y="1168399"/>
                </a:lnTo>
                <a:lnTo>
                  <a:pt x="2256343" y="1168399"/>
                </a:lnTo>
                <a:lnTo>
                  <a:pt x="2253880" y="1181099"/>
                </a:lnTo>
                <a:lnTo>
                  <a:pt x="2243677" y="1181099"/>
                </a:lnTo>
                <a:lnTo>
                  <a:pt x="2240862" y="1193799"/>
                </a:lnTo>
                <a:lnTo>
                  <a:pt x="2236851" y="1206499"/>
                </a:lnTo>
                <a:lnTo>
                  <a:pt x="2234786" y="1206499"/>
                </a:lnTo>
                <a:lnTo>
                  <a:pt x="2232839" y="1219199"/>
                </a:lnTo>
                <a:lnTo>
                  <a:pt x="2234140" y="1219199"/>
                </a:lnTo>
                <a:lnTo>
                  <a:pt x="2230306" y="1231899"/>
                </a:lnTo>
                <a:lnTo>
                  <a:pt x="2226986" y="1244599"/>
                </a:lnTo>
                <a:lnTo>
                  <a:pt x="2224061" y="1244599"/>
                </a:lnTo>
                <a:lnTo>
                  <a:pt x="2221004" y="1257299"/>
                </a:lnTo>
                <a:lnTo>
                  <a:pt x="2217288" y="1257299"/>
                </a:lnTo>
                <a:lnTo>
                  <a:pt x="2211436" y="1282699"/>
                </a:lnTo>
                <a:close/>
              </a:path>
              <a:path w="3484879" h="5130800">
                <a:moveTo>
                  <a:pt x="338268" y="1206499"/>
                </a:moveTo>
                <a:lnTo>
                  <a:pt x="327042" y="1206499"/>
                </a:lnTo>
                <a:lnTo>
                  <a:pt x="316277" y="1193799"/>
                </a:lnTo>
                <a:lnTo>
                  <a:pt x="305513" y="1193799"/>
                </a:lnTo>
                <a:lnTo>
                  <a:pt x="294287" y="1181099"/>
                </a:lnTo>
                <a:lnTo>
                  <a:pt x="305513" y="1181099"/>
                </a:lnTo>
                <a:lnTo>
                  <a:pt x="327042" y="1193799"/>
                </a:lnTo>
                <a:lnTo>
                  <a:pt x="338268" y="1206499"/>
                </a:lnTo>
                <a:close/>
              </a:path>
              <a:path w="3484879" h="5130800">
                <a:moveTo>
                  <a:pt x="1476600" y="1193799"/>
                </a:moveTo>
                <a:lnTo>
                  <a:pt x="1461082" y="1193799"/>
                </a:lnTo>
                <a:lnTo>
                  <a:pt x="1445399" y="1181099"/>
                </a:lnTo>
                <a:lnTo>
                  <a:pt x="1461082" y="1181099"/>
                </a:lnTo>
                <a:lnTo>
                  <a:pt x="1476600" y="1193799"/>
                </a:lnTo>
                <a:close/>
              </a:path>
              <a:path w="3484879" h="5130800">
                <a:moveTo>
                  <a:pt x="1783528" y="1193799"/>
                </a:moveTo>
                <a:lnTo>
                  <a:pt x="1770649" y="1193799"/>
                </a:lnTo>
                <a:lnTo>
                  <a:pt x="1764967" y="1181099"/>
                </a:lnTo>
                <a:lnTo>
                  <a:pt x="1773746" y="1181099"/>
                </a:lnTo>
                <a:lnTo>
                  <a:pt x="1783528" y="1193799"/>
                </a:lnTo>
                <a:close/>
              </a:path>
              <a:path w="3484879" h="5130800">
                <a:moveTo>
                  <a:pt x="2238073" y="1219199"/>
                </a:moveTo>
                <a:lnTo>
                  <a:pt x="2232839" y="1219199"/>
                </a:lnTo>
                <a:lnTo>
                  <a:pt x="2236229" y="1206499"/>
                </a:lnTo>
                <a:lnTo>
                  <a:pt x="2239058" y="1206499"/>
                </a:lnTo>
                <a:lnTo>
                  <a:pt x="2244591" y="1181099"/>
                </a:lnTo>
                <a:lnTo>
                  <a:pt x="2253880" y="1181099"/>
                </a:lnTo>
                <a:lnTo>
                  <a:pt x="2250784" y="1193799"/>
                </a:lnTo>
                <a:lnTo>
                  <a:pt x="2245787" y="1193799"/>
                </a:lnTo>
                <a:lnTo>
                  <a:pt x="2241993" y="1206499"/>
                </a:lnTo>
                <a:lnTo>
                  <a:pt x="2238073" y="1219199"/>
                </a:lnTo>
                <a:close/>
              </a:path>
              <a:path w="3484879" h="5130800">
                <a:moveTo>
                  <a:pt x="2264709" y="1841499"/>
                </a:moveTo>
                <a:lnTo>
                  <a:pt x="2260694" y="1841499"/>
                </a:lnTo>
                <a:lnTo>
                  <a:pt x="2258806" y="1828799"/>
                </a:lnTo>
                <a:lnTo>
                  <a:pt x="2251454" y="1803399"/>
                </a:lnTo>
                <a:lnTo>
                  <a:pt x="2244899" y="1777999"/>
                </a:lnTo>
                <a:lnTo>
                  <a:pt x="2238807" y="1752599"/>
                </a:lnTo>
                <a:lnTo>
                  <a:pt x="2232839" y="1727199"/>
                </a:lnTo>
                <a:lnTo>
                  <a:pt x="2228054" y="1701799"/>
                </a:lnTo>
                <a:lnTo>
                  <a:pt x="2224378" y="1689099"/>
                </a:lnTo>
                <a:lnTo>
                  <a:pt x="2221044" y="1663699"/>
                </a:lnTo>
                <a:lnTo>
                  <a:pt x="2217288" y="1638299"/>
                </a:lnTo>
                <a:lnTo>
                  <a:pt x="2216903" y="1625599"/>
                </a:lnTo>
                <a:lnTo>
                  <a:pt x="2216056" y="1625599"/>
                </a:lnTo>
                <a:lnTo>
                  <a:pt x="2215210" y="1612899"/>
                </a:lnTo>
                <a:lnTo>
                  <a:pt x="2214825" y="1600199"/>
                </a:lnTo>
                <a:lnTo>
                  <a:pt x="2205633" y="1587499"/>
                </a:lnTo>
                <a:lnTo>
                  <a:pt x="2214825" y="1587499"/>
                </a:lnTo>
                <a:lnTo>
                  <a:pt x="2212016" y="1562099"/>
                </a:lnTo>
                <a:lnTo>
                  <a:pt x="2210823" y="1523999"/>
                </a:lnTo>
                <a:lnTo>
                  <a:pt x="2211015" y="1485899"/>
                </a:lnTo>
                <a:lnTo>
                  <a:pt x="2212362" y="1447799"/>
                </a:lnTo>
                <a:lnTo>
                  <a:pt x="2214730" y="1409699"/>
                </a:lnTo>
                <a:lnTo>
                  <a:pt x="2218326" y="1384299"/>
                </a:lnTo>
                <a:lnTo>
                  <a:pt x="2223425" y="1346199"/>
                </a:lnTo>
                <a:lnTo>
                  <a:pt x="2230306" y="1308099"/>
                </a:lnTo>
                <a:lnTo>
                  <a:pt x="2238723" y="1269999"/>
                </a:lnTo>
                <a:lnTo>
                  <a:pt x="2248295" y="1244599"/>
                </a:lnTo>
                <a:lnTo>
                  <a:pt x="2259251" y="1206499"/>
                </a:lnTo>
                <a:lnTo>
                  <a:pt x="2271824" y="1181099"/>
                </a:lnTo>
                <a:lnTo>
                  <a:pt x="2274287" y="1181099"/>
                </a:lnTo>
                <a:lnTo>
                  <a:pt x="2262793" y="1206499"/>
                </a:lnTo>
                <a:lnTo>
                  <a:pt x="2251998" y="1244599"/>
                </a:lnTo>
                <a:lnTo>
                  <a:pt x="2242601" y="1269999"/>
                </a:lnTo>
                <a:lnTo>
                  <a:pt x="2235303" y="1308099"/>
                </a:lnTo>
                <a:lnTo>
                  <a:pt x="2242679" y="1320799"/>
                </a:lnTo>
                <a:lnTo>
                  <a:pt x="2232839" y="1320799"/>
                </a:lnTo>
                <a:lnTo>
                  <a:pt x="2227619" y="1346199"/>
                </a:lnTo>
                <a:lnTo>
                  <a:pt x="2223216" y="1384299"/>
                </a:lnTo>
                <a:lnTo>
                  <a:pt x="2219738" y="1409699"/>
                </a:lnTo>
                <a:lnTo>
                  <a:pt x="2217288" y="1447799"/>
                </a:lnTo>
                <a:lnTo>
                  <a:pt x="2215902" y="1485899"/>
                </a:lnTo>
                <a:lnTo>
                  <a:pt x="2215441" y="1523999"/>
                </a:lnTo>
                <a:lnTo>
                  <a:pt x="2215902" y="1562099"/>
                </a:lnTo>
                <a:lnTo>
                  <a:pt x="2217288" y="1587499"/>
                </a:lnTo>
                <a:lnTo>
                  <a:pt x="2225380" y="1600199"/>
                </a:lnTo>
                <a:lnTo>
                  <a:pt x="2217288" y="1600199"/>
                </a:lnTo>
                <a:lnTo>
                  <a:pt x="2221429" y="1625599"/>
                </a:lnTo>
                <a:lnTo>
                  <a:pt x="2225609" y="1663699"/>
                </a:lnTo>
                <a:lnTo>
                  <a:pt x="2230133" y="1701799"/>
                </a:lnTo>
                <a:lnTo>
                  <a:pt x="2235303" y="1727199"/>
                </a:lnTo>
                <a:lnTo>
                  <a:pt x="2246962" y="1739899"/>
                </a:lnTo>
                <a:lnTo>
                  <a:pt x="2238399" y="1739899"/>
                </a:lnTo>
                <a:lnTo>
                  <a:pt x="2243013" y="1765299"/>
                </a:lnTo>
                <a:lnTo>
                  <a:pt x="2248919" y="1777999"/>
                </a:lnTo>
                <a:lnTo>
                  <a:pt x="2255301" y="1803399"/>
                </a:lnTo>
                <a:lnTo>
                  <a:pt x="2261339" y="1828799"/>
                </a:lnTo>
                <a:lnTo>
                  <a:pt x="2264709" y="1841499"/>
                </a:lnTo>
                <a:close/>
              </a:path>
              <a:path w="3484879" h="5130800">
                <a:moveTo>
                  <a:pt x="2311654" y="1193799"/>
                </a:moveTo>
                <a:lnTo>
                  <a:pt x="2297879" y="1193799"/>
                </a:lnTo>
                <a:lnTo>
                  <a:pt x="2285978" y="1181099"/>
                </a:lnTo>
                <a:lnTo>
                  <a:pt x="2300043" y="1181099"/>
                </a:lnTo>
                <a:lnTo>
                  <a:pt x="2311654" y="1193799"/>
                </a:lnTo>
                <a:close/>
              </a:path>
              <a:path w="3484879" h="5130800">
                <a:moveTo>
                  <a:pt x="867380" y="1206499"/>
                </a:moveTo>
                <a:lnTo>
                  <a:pt x="859921" y="1206499"/>
                </a:lnTo>
                <a:lnTo>
                  <a:pt x="849365" y="1193799"/>
                </a:lnTo>
                <a:lnTo>
                  <a:pt x="859921" y="1193799"/>
                </a:lnTo>
                <a:lnTo>
                  <a:pt x="867380" y="1206499"/>
                </a:lnTo>
                <a:close/>
              </a:path>
              <a:path w="3484879" h="5130800">
                <a:moveTo>
                  <a:pt x="1804492" y="1206499"/>
                </a:moveTo>
                <a:lnTo>
                  <a:pt x="1791716" y="1206499"/>
                </a:lnTo>
                <a:lnTo>
                  <a:pt x="1780837" y="1193799"/>
                </a:lnTo>
                <a:lnTo>
                  <a:pt x="1793951" y="1193799"/>
                </a:lnTo>
                <a:lnTo>
                  <a:pt x="1804492" y="1206499"/>
                </a:lnTo>
                <a:close/>
              </a:path>
              <a:path w="3484879" h="5130800">
                <a:moveTo>
                  <a:pt x="2220111" y="1282699"/>
                </a:moveTo>
                <a:lnTo>
                  <a:pt x="2215221" y="1282699"/>
                </a:lnTo>
                <a:lnTo>
                  <a:pt x="2219624" y="1269999"/>
                </a:lnTo>
                <a:lnTo>
                  <a:pt x="2225380" y="1257299"/>
                </a:lnTo>
                <a:lnTo>
                  <a:pt x="2231369" y="1244599"/>
                </a:lnTo>
                <a:lnTo>
                  <a:pt x="2237458" y="1231899"/>
                </a:lnTo>
                <a:lnTo>
                  <a:pt x="2242609" y="1219199"/>
                </a:lnTo>
                <a:lnTo>
                  <a:pt x="2245787" y="1193799"/>
                </a:lnTo>
                <a:lnTo>
                  <a:pt x="2250784" y="1193799"/>
                </a:lnTo>
                <a:lnTo>
                  <a:pt x="2248684" y="1206499"/>
                </a:lnTo>
                <a:lnTo>
                  <a:pt x="2243272" y="1231899"/>
                </a:lnTo>
                <a:lnTo>
                  <a:pt x="2235881" y="1244599"/>
                </a:lnTo>
                <a:lnTo>
                  <a:pt x="2227843" y="1257299"/>
                </a:lnTo>
                <a:lnTo>
                  <a:pt x="2223809" y="1269999"/>
                </a:lnTo>
                <a:lnTo>
                  <a:pt x="2220111" y="1282699"/>
                </a:lnTo>
                <a:close/>
              </a:path>
              <a:path w="3484879" h="5130800">
                <a:moveTo>
                  <a:pt x="373920" y="1231899"/>
                </a:moveTo>
                <a:lnTo>
                  <a:pt x="372487" y="1231899"/>
                </a:lnTo>
                <a:lnTo>
                  <a:pt x="352988" y="1219199"/>
                </a:lnTo>
                <a:lnTo>
                  <a:pt x="343264" y="1206499"/>
                </a:lnTo>
                <a:lnTo>
                  <a:pt x="345727" y="1206499"/>
                </a:lnTo>
                <a:lnTo>
                  <a:pt x="355442" y="1219199"/>
                </a:lnTo>
                <a:lnTo>
                  <a:pt x="364912" y="1219199"/>
                </a:lnTo>
                <a:lnTo>
                  <a:pt x="373920" y="1231899"/>
                </a:lnTo>
                <a:close/>
              </a:path>
              <a:path w="3484879" h="5130800">
                <a:moveTo>
                  <a:pt x="889996" y="1219199"/>
                </a:moveTo>
                <a:lnTo>
                  <a:pt x="889561" y="1219199"/>
                </a:lnTo>
                <a:lnTo>
                  <a:pt x="877865" y="1206499"/>
                </a:lnTo>
                <a:lnTo>
                  <a:pt x="889996" y="1219199"/>
                </a:lnTo>
                <a:close/>
              </a:path>
              <a:path w="3484879" h="5130800">
                <a:moveTo>
                  <a:pt x="1216160" y="1219199"/>
                </a:moveTo>
                <a:lnTo>
                  <a:pt x="1206704" y="1219199"/>
                </a:lnTo>
                <a:lnTo>
                  <a:pt x="1195093" y="1206499"/>
                </a:lnTo>
                <a:lnTo>
                  <a:pt x="1205280" y="1206499"/>
                </a:lnTo>
                <a:lnTo>
                  <a:pt x="1216160" y="1219199"/>
                </a:lnTo>
                <a:close/>
              </a:path>
              <a:path w="3484879" h="5130800">
                <a:moveTo>
                  <a:pt x="911361" y="1231899"/>
                </a:moveTo>
                <a:lnTo>
                  <a:pt x="906553" y="1231899"/>
                </a:lnTo>
                <a:lnTo>
                  <a:pt x="899495" y="1219199"/>
                </a:lnTo>
                <a:lnTo>
                  <a:pt x="905247" y="1219199"/>
                </a:lnTo>
                <a:lnTo>
                  <a:pt x="911361" y="1231899"/>
                </a:lnTo>
                <a:close/>
              </a:path>
              <a:path w="3484879" h="5130800">
                <a:moveTo>
                  <a:pt x="1229926" y="1231899"/>
                </a:moveTo>
                <a:lnTo>
                  <a:pt x="1227502" y="1231899"/>
                </a:lnTo>
                <a:lnTo>
                  <a:pt x="1216160" y="1219199"/>
                </a:lnTo>
                <a:lnTo>
                  <a:pt x="1218315" y="1219199"/>
                </a:lnTo>
                <a:lnTo>
                  <a:pt x="1229926" y="1231899"/>
                </a:lnTo>
                <a:close/>
              </a:path>
              <a:path w="3484879" h="5130800">
                <a:moveTo>
                  <a:pt x="1561804" y="1244599"/>
                </a:moveTo>
                <a:lnTo>
                  <a:pt x="1547585" y="1244599"/>
                </a:lnTo>
                <a:lnTo>
                  <a:pt x="1534902" y="1231899"/>
                </a:lnTo>
                <a:lnTo>
                  <a:pt x="1522806" y="1219199"/>
                </a:lnTo>
                <a:lnTo>
                  <a:pt x="1525903" y="1219199"/>
                </a:lnTo>
                <a:lnTo>
                  <a:pt x="1537553" y="1231899"/>
                </a:lnTo>
                <a:lnTo>
                  <a:pt x="1549441" y="1231899"/>
                </a:lnTo>
                <a:lnTo>
                  <a:pt x="1561804" y="1244599"/>
                </a:lnTo>
                <a:close/>
              </a:path>
              <a:path w="3484879" h="5130800">
                <a:moveTo>
                  <a:pt x="1837964" y="1229142"/>
                </a:moveTo>
                <a:lnTo>
                  <a:pt x="1827335" y="1219199"/>
                </a:lnTo>
                <a:lnTo>
                  <a:pt x="1832505" y="1219199"/>
                </a:lnTo>
                <a:lnTo>
                  <a:pt x="1837964" y="1229142"/>
                </a:lnTo>
                <a:close/>
              </a:path>
              <a:path w="3484879" h="5130800">
                <a:moveTo>
                  <a:pt x="2049666" y="1371599"/>
                </a:moveTo>
                <a:lnTo>
                  <a:pt x="2040732" y="1371599"/>
                </a:lnTo>
                <a:lnTo>
                  <a:pt x="2031441" y="1358899"/>
                </a:lnTo>
                <a:lnTo>
                  <a:pt x="2049406" y="1320799"/>
                </a:lnTo>
                <a:lnTo>
                  <a:pt x="2085996" y="1269999"/>
                </a:lnTo>
                <a:lnTo>
                  <a:pt x="2108142" y="1231899"/>
                </a:lnTo>
                <a:lnTo>
                  <a:pt x="2117716" y="1219199"/>
                </a:lnTo>
                <a:lnTo>
                  <a:pt x="2124399" y="1219199"/>
                </a:lnTo>
                <a:lnTo>
                  <a:pt x="2120616" y="1231899"/>
                </a:lnTo>
                <a:lnTo>
                  <a:pt x="2116562" y="1231899"/>
                </a:lnTo>
                <a:lnTo>
                  <a:pt x="2111941" y="1244599"/>
                </a:lnTo>
                <a:lnTo>
                  <a:pt x="2106455" y="1244599"/>
                </a:lnTo>
                <a:lnTo>
                  <a:pt x="2088757" y="1269999"/>
                </a:lnTo>
                <a:lnTo>
                  <a:pt x="2070426" y="1295399"/>
                </a:lnTo>
                <a:lnTo>
                  <a:pt x="2051989" y="1333499"/>
                </a:lnTo>
                <a:lnTo>
                  <a:pt x="2033974" y="1358899"/>
                </a:lnTo>
                <a:lnTo>
                  <a:pt x="2041840" y="1358899"/>
                </a:lnTo>
                <a:lnTo>
                  <a:pt x="2049666" y="1371599"/>
                </a:lnTo>
                <a:close/>
              </a:path>
              <a:path w="3484879" h="5130800">
                <a:moveTo>
                  <a:pt x="2147169" y="1244599"/>
                </a:moveTo>
                <a:lnTo>
                  <a:pt x="2144438" y="1244599"/>
                </a:lnTo>
                <a:lnTo>
                  <a:pt x="2138342" y="1231899"/>
                </a:lnTo>
                <a:lnTo>
                  <a:pt x="2131783" y="1231899"/>
                </a:lnTo>
                <a:lnTo>
                  <a:pt x="2124399" y="1219199"/>
                </a:lnTo>
                <a:lnTo>
                  <a:pt x="2134335" y="1219199"/>
                </a:lnTo>
                <a:lnTo>
                  <a:pt x="2141042" y="1231899"/>
                </a:lnTo>
                <a:lnTo>
                  <a:pt x="2147169" y="1244599"/>
                </a:lnTo>
                <a:close/>
              </a:path>
              <a:path w="3484879" h="5130800">
                <a:moveTo>
                  <a:pt x="1840912" y="1231899"/>
                </a:moveTo>
                <a:lnTo>
                  <a:pt x="1839478" y="1231899"/>
                </a:lnTo>
                <a:lnTo>
                  <a:pt x="1837964" y="1229142"/>
                </a:lnTo>
                <a:lnTo>
                  <a:pt x="1840912" y="1231899"/>
                </a:lnTo>
                <a:close/>
              </a:path>
              <a:path w="3484879" h="5130800">
                <a:moveTo>
                  <a:pt x="1479458" y="2857499"/>
                </a:moveTo>
                <a:lnTo>
                  <a:pt x="1473899" y="2857499"/>
                </a:lnTo>
                <a:lnTo>
                  <a:pt x="1460439" y="2819399"/>
                </a:lnTo>
                <a:lnTo>
                  <a:pt x="1447229" y="2768599"/>
                </a:lnTo>
                <a:lnTo>
                  <a:pt x="1434494" y="2717799"/>
                </a:lnTo>
                <a:lnTo>
                  <a:pt x="1422459" y="2666999"/>
                </a:lnTo>
                <a:lnTo>
                  <a:pt x="1409462" y="2616199"/>
                </a:lnTo>
                <a:lnTo>
                  <a:pt x="1397389" y="2578099"/>
                </a:lnTo>
                <a:lnTo>
                  <a:pt x="1386240" y="2527299"/>
                </a:lnTo>
                <a:lnTo>
                  <a:pt x="1376014" y="2476499"/>
                </a:lnTo>
                <a:lnTo>
                  <a:pt x="1373481" y="2476499"/>
                </a:lnTo>
                <a:lnTo>
                  <a:pt x="1361909" y="2425699"/>
                </a:lnTo>
                <a:lnTo>
                  <a:pt x="1350567" y="2374899"/>
                </a:lnTo>
                <a:lnTo>
                  <a:pt x="1339687" y="2324099"/>
                </a:lnTo>
                <a:lnTo>
                  <a:pt x="1329500" y="2273299"/>
                </a:lnTo>
                <a:lnTo>
                  <a:pt x="1317850" y="2260599"/>
                </a:lnTo>
                <a:lnTo>
                  <a:pt x="1329500" y="2260599"/>
                </a:lnTo>
                <a:lnTo>
                  <a:pt x="1320248" y="2222499"/>
                </a:lnTo>
                <a:lnTo>
                  <a:pt x="1311960" y="2171699"/>
                </a:lnTo>
                <a:lnTo>
                  <a:pt x="1304701" y="2133599"/>
                </a:lnTo>
                <a:lnTo>
                  <a:pt x="1298537" y="2082799"/>
                </a:lnTo>
                <a:lnTo>
                  <a:pt x="1296074" y="2082799"/>
                </a:lnTo>
                <a:lnTo>
                  <a:pt x="1288691" y="2031999"/>
                </a:lnTo>
                <a:lnTo>
                  <a:pt x="1282132" y="1981199"/>
                </a:lnTo>
                <a:lnTo>
                  <a:pt x="1276035" y="1930399"/>
                </a:lnTo>
                <a:lnTo>
                  <a:pt x="1270037" y="1879599"/>
                </a:lnTo>
                <a:lnTo>
                  <a:pt x="1264847" y="1816099"/>
                </a:lnTo>
                <a:lnTo>
                  <a:pt x="1260449" y="1765299"/>
                </a:lnTo>
                <a:lnTo>
                  <a:pt x="1256975" y="1714499"/>
                </a:lnTo>
                <a:lnTo>
                  <a:pt x="1254556" y="1650999"/>
                </a:lnTo>
                <a:lnTo>
                  <a:pt x="1254171" y="1638299"/>
                </a:lnTo>
                <a:lnTo>
                  <a:pt x="1252478" y="1612899"/>
                </a:lnTo>
                <a:lnTo>
                  <a:pt x="1252093" y="1587499"/>
                </a:lnTo>
                <a:lnTo>
                  <a:pt x="1252131" y="1562099"/>
                </a:lnTo>
                <a:lnTo>
                  <a:pt x="1252401" y="1536699"/>
                </a:lnTo>
                <a:lnTo>
                  <a:pt x="1253132" y="1511299"/>
                </a:lnTo>
                <a:lnTo>
                  <a:pt x="1254556" y="1485899"/>
                </a:lnTo>
                <a:lnTo>
                  <a:pt x="1254864" y="1473199"/>
                </a:lnTo>
                <a:lnTo>
                  <a:pt x="1255595" y="1473199"/>
                </a:lnTo>
                <a:lnTo>
                  <a:pt x="1257019" y="1460499"/>
                </a:lnTo>
                <a:lnTo>
                  <a:pt x="1257661" y="1396999"/>
                </a:lnTo>
                <a:lnTo>
                  <a:pt x="1257048" y="1371599"/>
                </a:lnTo>
                <a:lnTo>
                  <a:pt x="1254556" y="1346199"/>
                </a:lnTo>
                <a:lnTo>
                  <a:pt x="1252264" y="1320799"/>
                </a:lnTo>
                <a:lnTo>
                  <a:pt x="1249208" y="1295399"/>
                </a:lnTo>
                <a:lnTo>
                  <a:pt x="1245571" y="1269999"/>
                </a:lnTo>
                <a:lnTo>
                  <a:pt x="1241537" y="1244599"/>
                </a:lnTo>
                <a:lnTo>
                  <a:pt x="1229926" y="1231899"/>
                </a:lnTo>
                <a:lnTo>
                  <a:pt x="1244000" y="1231899"/>
                </a:lnTo>
                <a:lnTo>
                  <a:pt x="1244000" y="1244599"/>
                </a:lnTo>
                <a:lnTo>
                  <a:pt x="1248063" y="1269999"/>
                </a:lnTo>
                <a:lnTo>
                  <a:pt x="1251697" y="1295399"/>
                </a:lnTo>
                <a:lnTo>
                  <a:pt x="1254737" y="1320799"/>
                </a:lnTo>
                <a:lnTo>
                  <a:pt x="1257019" y="1346199"/>
                </a:lnTo>
                <a:lnTo>
                  <a:pt x="1260225" y="1371599"/>
                </a:lnTo>
                <a:lnTo>
                  <a:pt x="1261558" y="1396999"/>
                </a:lnTo>
                <a:lnTo>
                  <a:pt x="1261254" y="1435099"/>
                </a:lnTo>
                <a:lnTo>
                  <a:pt x="1259552" y="1460499"/>
                </a:lnTo>
                <a:lnTo>
                  <a:pt x="1259552" y="1485899"/>
                </a:lnTo>
                <a:lnTo>
                  <a:pt x="1257741" y="1511299"/>
                </a:lnTo>
                <a:lnTo>
                  <a:pt x="1256412" y="1536699"/>
                </a:lnTo>
                <a:lnTo>
                  <a:pt x="1256019" y="1562099"/>
                </a:lnTo>
                <a:lnTo>
                  <a:pt x="1257019" y="1587499"/>
                </a:lnTo>
                <a:lnTo>
                  <a:pt x="1257019" y="1650999"/>
                </a:lnTo>
                <a:lnTo>
                  <a:pt x="1268245" y="1663699"/>
                </a:lnTo>
                <a:lnTo>
                  <a:pt x="1259552" y="1663699"/>
                </a:lnTo>
                <a:lnTo>
                  <a:pt x="1262228" y="1714499"/>
                </a:lnTo>
                <a:lnTo>
                  <a:pt x="1265657" y="1765299"/>
                </a:lnTo>
                <a:lnTo>
                  <a:pt x="1269903" y="1816099"/>
                </a:lnTo>
                <a:lnTo>
                  <a:pt x="1275033" y="1879599"/>
                </a:lnTo>
                <a:lnTo>
                  <a:pt x="1281001" y="1930399"/>
                </a:lnTo>
                <a:lnTo>
                  <a:pt x="1287093" y="1981199"/>
                </a:lnTo>
                <a:lnTo>
                  <a:pt x="1293647" y="2031999"/>
                </a:lnTo>
                <a:lnTo>
                  <a:pt x="1301000" y="2082799"/>
                </a:lnTo>
                <a:lnTo>
                  <a:pt x="1308856" y="2133599"/>
                </a:lnTo>
                <a:lnTo>
                  <a:pt x="1316825" y="2171699"/>
                </a:lnTo>
                <a:lnTo>
                  <a:pt x="1325255" y="2222499"/>
                </a:lnTo>
                <a:lnTo>
                  <a:pt x="1334496" y="2260599"/>
                </a:lnTo>
                <a:lnTo>
                  <a:pt x="1373481" y="2273299"/>
                </a:lnTo>
                <a:lnTo>
                  <a:pt x="1334496" y="2273299"/>
                </a:lnTo>
                <a:lnTo>
                  <a:pt x="1344683" y="2324099"/>
                </a:lnTo>
                <a:lnTo>
                  <a:pt x="1355563" y="2374899"/>
                </a:lnTo>
                <a:lnTo>
                  <a:pt x="1366905" y="2425699"/>
                </a:lnTo>
                <a:lnTo>
                  <a:pt x="1378477" y="2476499"/>
                </a:lnTo>
                <a:lnTo>
                  <a:pt x="1424922" y="2666999"/>
                </a:lnTo>
                <a:lnTo>
                  <a:pt x="1427385" y="2666999"/>
                </a:lnTo>
                <a:lnTo>
                  <a:pt x="1439469" y="2717799"/>
                </a:lnTo>
                <a:lnTo>
                  <a:pt x="1452287" y="2768599"/>
                </a:lnTo>
                <a:lnTo>
                  <a:pt x="1465671" y="2806699"/>
                </a:lnTo>
                <a:lnTo>
                  <a:pt x="1479458" y="2857499"/>
                </a:lnTo>
                <a:close/>
              </a:path>
              <a:path w="3484879" h="5130800">
                <a:moveTo>
                  <a:pt x="1870997" y="1244599"/>
                </a:moveTo>
                <a:lnTo>
                  <a:pt x="1857205" y="1244599"/>
                </a:lnTo>
                <a:lnTo>
                  <a:pt x="1845593" y="1231899"/>
                </a:lnTo>
                <a:lnTo>
                  <a:pt x="1859639" y="1231899"/>
                </a:lnTo>
                <a:lnTo>
                  <a:pt x="1870997" y="1244599"/>
                </a:lnTo>
                <a:close/>
              </a:path>
              <a:path w="3484879" h="5130800">
                <a:moveTo>
                  <a:pt x="418576" y="1257299"/>
                </a:moveTo>
                <a:lnTo>
                  <a:pt x="407970" y="1257299"/>
                </a:lnTo>
                <a:lnTo>
                  <a:pt x="397364" y="1244599"/>
                </a:lnTo>
                <a:lnTo>
                  <a:pt x="418576" y="1257299"/>
                </a:lnTo>
                <a:close/>
              </a:path>
              <a:path w="3484879" h="5130800">
                <a:moveTo>
                  <a:pt x="931769" y="1257299"/>
                </a:moveTo>
                <a:lnTo>
                  <a:pt x="929306" y="1257299"/>
                </a:lnTo>
                <a:lnTo>
                  <a:pt x="924380" y="1244599"/>
                </a:lnTo>
                <a:lnTo>
                  <a:pt x="929306" y="1244599"/>
                </a:lnTo>
                <a:lnTo>
                  <a:pt x="931769" y="1257299"/>
                </a:lnTo>
                <a:close/>
              </a:path>
              <a:path w="3484879" h="5130800">
                <a:moveTo>
                  <a:pt x="1263528" y="1257299"/>
                </a:moveTo>
                <a:lnTo>
                  <a:pt x="1253764" y="1257299"/>
                </a:lnTo>
                <a:lnTo>
                  <a:pt x="1244000" y="1244599"/>
                </a:lnTo>
                <a:lnTo>
                  <a:pt x="1253764" y="1244599"/>
                </a:lnTo>
                <a:lnTo>
                  <a:pt x="1263528" y="1257299"/>
                </a:lnTo>
                <a:close/>
              </a:path>
              <a:path w="3484879" h="5130800">
                <a:moveTo>
                  <a:pt x="1892038" y="1257299"/>
                </a:moveTo>
                <a:lnTo>
                  <a:pt x="1880427" y="1257299"/>
                </a:lnTo>
                <a:lnTo>
                  <a:pt x="1868816" y="1244599"/>
                </a:lnTo>
                <a:lnTo>
                  <a:pt x="1881880" y="1244599"/>
                </a:lnTo>
                <a:lnTo>
                  <a:pt x="1892038" y="1257299"/>
                </a:lnTo>
                <a:close/>
              </a:path>
              <a:path w="3484879" h="5130800">
                <a:moveTo>
                  <a:pt x="2162725" y="1269999"/>
                </a:moveTo>
                <a:lnTo>
                  <a:pt x="2160332" y="1269999"/>
                </a:lnTo>
                <a:lnTo>
                  <a:pt x="2156665" y="1257299"/>
                </a:lnTo>
                <a:lnTo>
                  <a:pt x="2147903" y="1257299"/>
                </a:lnTo>
                <a:lnTo>
                  <a:pt x="2150436" y="1244599"/>
                </a:lnTo>
                <a:lnTo>
                  <a:pt x="2152899" y="1244599"/>
                </a:lnTo>
                <a:lnTo>
                  <a:pt x="2158356" y="1257299"/>
                </a:lnTo>
                <a:lnTo>
                  <a:pt x="2162725" y="1269999"/>
                </a:lnTo>
                <a:close/>
              </a:path>
              <a:path w="3484879" h="5130800">
                <a:moveTo>
                  <a:pt x="1283056" y="1269999"/>
                </a:moveTo>
                <a:lnTo>
                  <a:pt x="1273292" y="1269999"/>
                </a:lnTo>
                <a:lnTo>
                  <a:pt x="1263528" y="1257299"/>
                </a:lnTo>
                <a:lnTo>
                  <a:pt x="1273292" y="1257299"/>
                </a:lnTo>
                <a:lnTo>
                  <a:pt x="1283056" y="1269999"/>
                </a:lnTo>
                <a:close/>
              </a:path>
              <a:path w="3484879" h="5130800">
                <a:moveTo>
                  <a:pt x="1623863" y="1282699"/>
                </a:moveTo>
                <a:lnTo>
                  <a:pt x="1592788" y="1269999"/>
                </a:lnTo>
                <a:lnTo>
                  <a:pt x="1577343" y="1257299"/>
                </a:lnTo>
                <a:lnTo>
                  <a:pt x="1592788" y="1257299"/>
                </a:lnTo>
                <a:lnTo>
                  <a:pt x="1623863" y="1282699"/>
                </a:lnTo>
                <a:close/>
              </a:path>
              <a:path w="3484879" h="5130800">
                <a:moveTo>
                  <a:pt x="1962056" y="3136899"/>
                </a:moveTo>
                <a:lnTo>
                  <a:pt x="1956496" y="3136899"/>
                </a:lnTo>
                <a:lnTo>
                  <a:pt x="1940188" y="3098799"/>
                </a:lnTo>
                <a:lnTo>
                  <a:pt x="1925516" y="3060699"/>
                </a:lnTo>
                <a:lnTo>
                  <a:pt x="1912243" y="3009899"/>
                </a:lnTo>
                <a:lnTo>
                  <a:pt x="1900130" y="2971799"/>
                </a:lnTo>
                <a:lnTo>
                  <a:pt x="1888981" y="2920999"/>
                </a:lnTo>
                <a:lnTo>
                  <a:pt x="1878755" y="2882899"/>
                </a:lnTo>
                <a:lnTo>
                  <a:pt x="1869453" y="2844799"/>
                </a:lnTo>
                <a:lnTo>
                  <a:pt x="1861075" y="2793999"/>
                </a:lnTo>
                <a:lnTo>
                  <a:pt x="1858612" y="2793999"/>
                </a:lnTo>
                <a:lnTo>
                  <a:pt x="1851229" y="2755899"/>
                </a:lnTo>
                <a:lnTo>
                  <a:pt x="1844670" y="2705099"/>
                </a:lnTo>
                <a:lnTo>
                  <a:pt x="1838573" y="2666999"/>
                </a:lnTo>
                <a:lnTo>
                  <a:pt x="1832575" y="2616199"/>
                </a:lnTo>
                <a:lnTo>
                  <a:pt x="1830342" y="2603499"/>
                </a:lnTo>
                <a:lnTo>
                  <a:pt x="1824926" y="2552699"/>
                </a:lnTo>
                <a:lnTo>
                  <a:pt x="1822653" y="2539999"/>
                </a:lnTo>
                <a:lnTo>
                  <a:pt x="1820668" y="2514599"/>
                </a:lnTo>
                <a:lnTo>
                  <a:pt x="1818334" y="2489199"/>
                </a:lnTo>
                <a:lnTo>
                  <a:pt x="1815538" y="2463799"/>
                </a:lnTo>
                <a:lnTo>
                  <a:pt x="1812168" y="2438399"/>
                </a:lnTo>
                <a:lnTo>
                  <a:pt x="1808372" y="2400299"/>
                </a:lnTo>
                <a:lnTo>
                  <a:pt x="1804708" y="2349499"/>
                </a:lnTo>
                <a:lnTo>
                  <a:pt x="1801520" y="2311399"/>
                </a:lnTo>
                <a:lnTo>
                  <a:pt x="1799149" y="2260599"/>
                </a:lnTo>
                <a:lnTo>
                  <a:pt x="1796222" y="2222499"/>
                </a:lnTo>
                <a:lnTo>
                  <a:pt x="1794470" y="2171699"/>
                </a:lnTo>
                <a:lnTo>
                  <a:pt x="1793192" y="2133599"/>
                </a:lnTo>
                <a:lnTo>
                  <a:pt x="1791690" y="2095499"/>
                </a:lnTo>
                <a:lnTo>
                  <a:pt x="1781927" y="2082799"/>
                </a:lnTo>
                <a:lnTo>
                  <a:pt x="1791690" y="2082799"/>
                </a:lnTo>
                <a:lnTo>
                  <a:pt x="1792115" y="2044699"/>
                </a:lnTo>
                <a:lnTo>
                  <a:pt x="1793238" y="2006599"/>
                </a:lnTo>
                <a:lnTo>
                  <a:pt x="1794837" y="1955799"/>
                </a:lnTo>
                <a:lnTo>
                  <a:pt x="1796686" y="1917699"/>
                </a:lnTo>
                <a:lnTo>
                  <a:pt x="1799149" y="1917699"/>
                </a:lnTo>
                <a:lnTo>
                  <a:pt x="1801558" y="1879599"/>
                </a:lnTo>
                <a:lnTo>
                  <a:pt x="1805016" y="1841499"/>
                </a:lnTo>
                <a:lnTo>
                  <a:pt x="1809411" y="1803399"/>
                </a:lnTo>
                <a:lnTo>
                  <a:pt x="1814631" y="1752599"/>
                </a:lnTo>
                <a:lnTo>
                  <a:pt x="1821022" y="1714499"/>
                </a:lnTo>
                <a:lnTo>
                  <a:pt x="1828238" y="1676399"/>
                </a:lnTo>
                <a:lnTo>
                  <a:pt x="1836391" y="1638299"/>
                </a:lnTo>
                <a:lnTo>
                  <a:pt x="1845593" y="1600199"/>
                </a:lnTo>
                <a:lnTo>
                  <a:pt x="1849280" y="1587499"/>
                </a:lnTo>
                <a:lnTo>
                  <a:pt x="1852340" y="1574799"/>
                </a:lnTo>
                <a:lnTo>
                  <a:pt x="1866942" y="1523999"/>
                </a:lnTo>
                <a:lnTo>
                  <a:pt x="1885212" y="1473199"/>
                </a:lnTo>
                <a:lnTo>
                  <a:pt x="1912150" y="1409699"/>
                </a:lnTo>
                <a:lnTo>
                  <a:pt x="1929861" y="1371599"/>
                </a:lnTo>
                <a:lnTo>
                  <a:pt x="1948048" y="1346199"/>
                </a:lnTo>
                <a:lnTo>
                  <a:pt x="1967052" y="1308099"/>
                </a:lnTo>
                <a:lnTo>
                  <a:pt x="1949354" y="1295399"/>
                </a:lnTo>
                <a:lnTo>
                  <a:pt x="1931023" y="1282699"/>
                </a:lnTo>
                <a:lnTo>
                  <a:pt x="1912586" y="1269999"/>
                </a:lnTo>
                <a:lnTo>
                  <a:pt x="1894571" y="1257299"/>
                </a:lnTo>
                <a:lnTo>
                  <a:pt x="1897667" y="1257299"/>
                </a:lnTo>
                <a:lnTo>
                  <a:pt x="1914969" y="1269999"/>
                </a:lnTo>
                <a:lnTo>
                  <a:pt x="1932641" y="1282699"/>
                </a:lnTo>
                <a:lnTo>
                  <a:pt x="1950788" y="1295399"/>
                </a:lnTo>
                <a:lnTo>
                  <a:pt x="1969515" y="1308099"/>
                </a:lnTo>
                <a:lnTo>
                  <a:pt x="1950826" y="1346199"/>
                </a:lnTo>
                <a:lnTo>
                  <a:pt x="1932949" y="1384299"/>
                </a:lnTo>
                <a:lnTo>
                  <a:pt x="1916009" y="1409699"/>
                </a:lnTo>
                <a:lnTo>
                  <a:pt x="1900130" y="1447799"/>
                </a:lnTo>
                <a:lnTo>
                  <a:pt x="1913606" y="1460499"/>
                </a:lnTo>
                <a:lnTo>
                  <a:pt x="1897667" y="1460499"/>
                </a:lnTo>
                <a:lnTo>
                  <a:pt x="1887942" y="1485899"/>
                </a:lnTo>
                <a:lnTo>
                  <a:pt x="1878448" y="1511299"/>
                </a:lnTo>
                <a:lnTo>
                  <a:pt x="1869415" y="1536699"/>
                </a:lnTo>
                <a:lnTo>
                  <a:pt x="1861075" y="1562099"/>
                </a:lnTo>
                <a:lnTo>
                  <a:pt x="1858842" y="1562099"/>
                </a:lnTo>
                <a:lnTo>
                  <a:pt x="1853425" y="1587499"/>
                </a:lnTo>
                <a:lnTo>
                  <a:pt x="1851153" y="1600199"/>
                </a:lnTo>
                <a:lnTo>
                  <a:pt x="1848056" y="1600199"/>
                </a:lnTo>
                <a:lnTo>
                  <a:pt x="1839526" y="1638299"/>
                </a:lnTo>
                <a:lnTo>
                  <a:pt x="1832276" y="1676399"/>
                </a:lnTo>
                <a:lnTo>
                  <a:pt x="1825949" y="1714499"/>
                </a:lnTo>
                <a:lnTo>
                  <a:pt x="1820190" y="1752599"/>
                </a:lnTo>
                <a:lnTo>
                  <a:pt x="1831801" y="1765299"/>
                </a:lnTo>
                <a:lnTo>
                  <a:pt x="1817094" y="1765299"/>
                </a:lnTo>
                <a:lnTo>
                  <a:pt x="1811963" y="1803399"/>
                </a:lnTo>
                <a:lnTo>
                  <a:pt x="1807717" y="1841499"/>
                </a:lnTo>
                <a:lnTo>
                  <a:pt x="1804288" y="1879599"/>
                </a:lnTo>
                <a:lnTo>
                  <a:pt x="1801612" y="1917699"/>
                </a:lnTo>
                <a:lnTo>
                  <a:pt x="1799804" y="1955799"/>
                </a:lnTo>
                <a:lnTo>
                  <a:pt x="1798226" y="2006599"/>
                </a:lnTo>
                <a:lnTo>
                  <a:pt x="1797110" y="2044699"/>
                </a:lnTo>
                <a:lnTo>
                  <a:pt x="1796686" y="2082799"/>
                </a:lnTo>
                <a:lnTo>
                  <a:pt x="1808259" y="2095499"/>
                </a:lnTo>
                <a:lnTo>
                  <a:pt x="1796686" y="2095499"/>
                </a:lnTo>
                <a:lnTo>
                  <a:pt x="1797110" y="2133599"/>
                </a:lnTo>
                <a:lnTo>
                  <a:pt x="1798226" y="2171699"/>
                </a:lnTo>
                <a:lnTo>
                  <a:pt x="1799804" y="2222499"/>
                </a:lnTo>
                <a:lnTo>
                  <a:pt x="1801612" y="2260599"/>
                </a:lnTo>
                <a:lnTo>
                  <a:pt x="1812838" y="2273299"/>
                </a:lnTo>
                <a:lnTo>
                  <a:pt x="1801612" y="2273299"/>
                </a:lnTo>
                <a:lnTo>
                  <a:pt x="1805684" y="2311399"/>
                </a:lnTo>
                <a:lnTo>
                  <a:pt x="1809590" y="2349499"/>
                </a:lnTo>
                <a:lnTo>
                  <a:pt x="1817094" y="2438399"/>
                </a:lnTo>
                <a:lnTo>
                  <a:pt x="1819347" y="2463799"/>
                </a:lnTo>
                <a:lnTo>
                  <a:pt x="1821659" y="2489199"/>
                </a:lnTo>
                <a:lnTo>
                  <a:pt x="1824327" y="2514599"/>
                </a:lnTo>
                <a:lnTo>
                  <a:pt x="1827649" y="2539999"/>
                </a:lnTo>
                <a:lnTo>
                  <a:pt x="1829545" y="2552699"/>
                </a:lnTo>
                <a:lnTo>
                  <a:pt x="1831731" y="2578099"/>
                </a:lnTo>
                <a:lnTo>
                  <a:pt x="1834497" y="2603499"/>
                </a:lnTo>
                <a:lnTo>
                  <a:pt x="1838134" y="2616199"/>
                </a:lnTo>
                <a:lnTo>
                  <a:pt x="1847839" y="2616199"/>
                </a:lnTo>
                <a:lnTo>
                  <a:pt x="1857662" y="2628899"/>
                </a:lnTo>
                <a:lnTo>
                  <a:pt x="1838134" y="2628899"/>
                </a:lnTo>
                <a:lnTo>
                  <a:pt x="1843865" y="2666999"/>
                </a:lnTo>
                <a:lnTo>
                  <a:pt x="1849939" y="2705099"/>
                </a:lnTo>
                <a:lnTo>
                  <a:pt x="1856461" y="2755899"/>
                </a:lnTo>
                <a:lnTo>
                  <a:pt x="1872955" y="2844799"/>
                </a:lnTo>
                <a:lnTo>
                  <a:pt x="1882142" y="2882899"/>
                </a:lnTo>
                <a:lnTo>
                  <a:pt x="1891790" y="2933699"/>
                </a:lnTo>
                <a:lnTo>
                  <a:pt x="1902593" y="2971799"/>
                </a:lnTo>
                <a:lnTo>
                  <a:pt x="1905056" y="2971799"/>
                </a:lnTo>
                <a:lnTo>
                  <a:pt x="1917188" y="3009899"/>
                </a:lnTo>
                <a:lnTo>
                  <a:pt x="1930548" y="3060699"/>
                </a:lnTo>
                <a:lnTo>
                  <a:pt x="1945411" y="3098799"/>
                </a:lnTo>
                <a:lnTo>
                  <a:pt x="1962056" y="3136899"/>
                </a:lnTo>
                <a:close/>
              </a:path>
              <a:path w="3484879" h="5130800">
                <a:moveTo>
                  <a:pt x="1949037" y="1663699"/>
                </a:moveTo>
                <a:lnTo>
                  <a:pt x="1946574" y="1663699"/>
                </a:lnTo>
                <a:lnTo>
                  <a:pt x="1949935" y="1650999"/>
                </a:lnTo>
                <a:lnTo>
                  <a:pt x="1952873" y="1638299"/>
                </a:lnTo>
                <a:lnTo>
                  <a:pt x="1955916" y="1638299"/>
                </a:lnTo>
                <a:lnTo>
                  <a:pt x="1959593" y="1625599"/>
                </a:lnTo>
                <a:lnTo>
                  <a:pt x="1966142" y="1600199"/>
                </a:lnTo>
                <a:lnTo>
                  <a:pt x="1974247" y="1574799"/>
                </a:lnTo>
                <a:lnTo>
                  <a:pt x="1983382" y="1549399"/>
                </a:lnTo>
                <a:lnTo>
                  <a:pt x="1993019" y="1523999"/>
                </a:lnTo>
                <a:lnTo>
                  <a:pt x="2008937" y="1485899"/>
                </a:lnTo>
                <a:lnTo>
                  <a:pt x="2025890" y="1460499"/>
                </a:lnTo>
                <a:lnTo>
                  <a:pt x="2043754" y="1422399"/>
                </a:lnTo>
                <a:lnTo>
                  <a:pt x="2062403" y="1384299"/>
                </a:lnTo>
                <a:lnTo>
                  <a:pt x="2064937" y="1384299"/>
                </a:lnTo>
                <a:lnTo>
                  <a:pt x="2084414" y="1358899"/>
                </a:lnTo>
                <a:lnTo>
                  <a:pt x="2103851" y="1320799"/>
                </a:lnTo>
                <a:lnTo>
                  <a:pt x="2123183" y="1295399"/>
                </a:lnTo>
                <a:lnTo>
                  <a:pt x="2142344" y="1257299"/>
                </a:lnTo>
                <a:lnTo>
                  <a:pt x="2147903" y="1257299"/>
                </a:lnTo>
                <a:lnTo>
                  <a:pt x="2126972" y="1295399"/>
                </a:lnTo>
                <a:lnTo>
                  <a:pt x="2106807" y="1320799"/>
                </a:lnTo>
                <a:lnTo>
                  <a:pt x="2087222" y="1358899"/>
                </a:lnTo>
                <a:lnTo>
                  <a:pt x="2068033" y="1384299"/>
                </a:lnTo>
                <a:lnTo>
                  <a:pt x="2073685" y="1396999"/>
                </a:lnTo>
                <a:lnTo>
                  <a:pt x="2064937" y="1396999"/>
                </a:lnTo>
                <a:lnTo>
                  <a:pt x="2047326" y="1422399"/>
                </a:lnTo>
                <a:lnTo>
                  <a:pt x="2029602" y="1460499"/>
                </a:lnTo>
                <a:lnTo>
                  <a:pt x="2012816" y="1498599"/>
                </a:lnTo>
                <a:lnTo>
                  <a:pt x="1998015" y="1523999"/>
                </a:lnTo>
                <a:lnTo>
                  <a:pt x="2005822" y="1536699"/>
                </a:lnTo>
                <a:lnTo>
                  <a:pt x="1995552" y="1536699"/>
                </a:lnTo>
                <a:lnTo>
                  <a:pt x="1986221" y="1549399"/>
                </a:lnTo>
                <a:lnTo>
                  <a:pt x="1977528" y="1575165"/>
                </a:lnTo>
                <a:lnTo>
                  <a:pt x="1969645" y="1600199"/>
                </a:lnTo>
                <a:lnTo>
                  <a:pt x="1962056" y="1625599"/>
                </a:lnTo>
                <a:lnTo>
                  <a:pt x="1959685" y="1638299"/>
                </a:lnTo>
                <a:lnTo>
                  <a:pt x="1956497" y="1650999"/>
                </a:lnTo>
                <a:lnTo>
                  <a:pt x="1952833" y="1650999"/>
                </a:lnTo>
                <a:lnTo>
                  <a:pt x="1949037" y="1663699"/>
                </a:lnTo>
                <a:close/>
              </a:path>
              <a:path w="3484879" h="5130800">
                <a:moveTo>
                  <a:pt x="2062403" y="1892299"/>
                </a:moveTo>
                <a:lnTo>
                  <a:pt x="2059940" y="1892299"/>
                </a:lnTo>
                <a:lnTo>
                  <a:pt x="2061809" y="1866899"/>
                </a:lnTo>
                <a:lnTo>
                  <a:pt x="2063749" y="1828799"/>
                </a:lnTo>
                <a:lnTo>
                  <a:pt x="2065809" y="1790699"/>
                </a:lnTo>
                <a:lnTo>
                  <a:pt x="2068033" y="1752599"/>
                </a:lnTo>
                <a:lnTo>
                  <a:pt x="2070496" y="1752599"/>
                </a:lnTo>
                <a:lnTo>
                  <a:pt x="2070496" y="1727199"/>
                </a:lnTo>
                <a:lnTo>
                  <a:pt x="2072826" y="1701799"/>
                </a:lnTo>
                <a:lnTo>
                  <a:pt x="2076152" y="1676399"/>
                </a:lnTo>
                <a:lnTo>
                  <a:pt x="2080520" y="1650999"/>
                </a:lnTo>
                <a:lnTo>
                  <a:pt x="2085977" y="1625599"/>
                </a:lnTo>
                <a:lnTo>
                  <a:pt x="2080009" y="1612899"/>
                </a:lnTo>
                <a:lnTo>
                  <a:pt x="2088440" y="1612899"/>
                </a:lnTo>
                <a:lnTo>
                  <a:pt x="2094990" y="1587499"/>
                </a:lnTo>
                <a:lnTo>
                  <a:pt x="2103104" y="1549399"/>
                </a:lnTo>
                <a:lnTo>
                  <a:pt x="2112259" y="1511299"/>
                </a:lnTo>
                <a:lnTo>
                  <a:pt x="2121936" y="1485899"/>
                </a:lnTo>
                <a:lnTo>
                  <a:pt x="2119615" y="1473199"/>
                </a:lnTo>
                <a:lnTo>
                  <a:pt x="2124399" y="1473199"/>
                </a:lnTo>
                <a:lnTo>
                  <a:pt x="2137996" y="1435099"/>
                </a:lnTo>
                <a:lnTo>
                  <a:pt x="2151949" y="1409699"/>
                </a:lnTo>
                <a:lnTo>
                  <a:pt x="2166377" y="1371599"/>
                </a:lnTo>
                <a:lnTo>
                  <a:pt x="2181399" y="1333499"/>
                </a:lnTo>
                <a:lnTo>
                  <a:pt x="2181399" y="1320799"/>
                </a:lnTo>
                <a:lnTo>
                  <a:pt x="2188788" y="1320799"/>
                </a:lnTo>
                <a:lnTo>
                  <a:pt x="2191954" y="1308099"/>
                </a:lnTo>
                <a:lnTo>
                  <a:pt x="2194226" y="1295399"/>
                </a:lnTo>
                <a:lnTo>
                  <a:pt x="2197197" y="1282699"/>
                </a:lnTo>
                <a:lnTo>
                  <a:pt x="2200643" y="1269999"/>
                </a:lnTo>
                <a:lnTo>
                  <a:pt x="2204340" y="1257299"/>
                </a:lnTo>
                <a:lnTo>
                  <a:pt x="2207638" y="1257299"/>
                </a:lnTo>
                <a:lnTo>
                  <a:pt x="2204504" y="1269999"/>
                </a:lnTo>
                <a:lnTo>
                  <a:pt x="2202088" y="1282699"/>
                </a:lnTo>
                <a:lnTo>
                  <a:pt x="2211436" y="1282699"/>
                </a:lnTo>
                <a:lnTo>
                  <a:pt x="2208510" y="1295399"/>
                </a:lnTo>
                <a:lnTo>
                  <a:pt x="2207436" y="1295399"/>
                </a:lnTo>
                <a:lnTo>
                  <a:pt x="2203373" y="1308099"/>
                </a:lnTo>
                <a:lnTo>
                  <a:pt x="2199739" y="1308099"/>
                </a:lnTo>
                <a:lnTo>
                  <a:pt x="2196699" y="1320799"/>
                </a:lnTo>
                <a:lnTo>
                  <a:pt x="2194418" y="1333499"/>
                </a:lnTo>
                <a:lnTo>
                  <a:pt x="2183862" y="1333499"/>
                </a:lnTo>
                <a:lnTo>
                  <a:pt x="2168524" y="1371599"/>
                </a:lnTo>
                <a:lnTo>
                  <a:pt x="2153515" y="1409699"/>
                </a:lnTo>
                <a:lnTo>
                  <a:pt x="2139430" y="1447799"/>
                </a:lnTo>
                <a:lnTo>
                  <a:pt x="2126862" y="1485899"/>
                </a:lnTo>
                <a:lnTo>
                  <a:pt x="2124399" y="1485899"/>
                </a:lnTo>
                <a:lnTo>
                  <a:pt x="2114812" y="1523999"/>
                </a:lnTo>
                <a:lnTo>
                  <a:pt x="2105804" y="1549399"/>
                </a:lnTo>
                <a:lnTo>
                  <a:pt x="2097720" y="1587499"/>
                </a:lnTo>
                <a:lnTo>
                  <a:pt x="2090903" y="1612899"/>
                </a:lnTo>
                <a:lnTo>
                  <a:pt x="2101142" y="1625599"/>
                </a:lnTo>
                <a:lnTo>
                  <a:pt x="2090903" y="1625599"/>
                </a:lnTo>
                <a:lnTo>
                  <a:pt x="2085724" y="1650999"/>
                </a:lnTo>
                <a:lnTo>
                  <a:pt x="2081342" y="1676399"/>
                </a:lnTo>
                <a:lnTo>
                  <a:pt x="2077871" y="1701799"/>
                </a:lnTo>
                <a:lnTo>
                  <a:pt x="2075422" y="1727199"/>
                </a:lnTo>
                <a:lnTo>
                  <a:pt x="2075422" y="1739899"/>
                </a:lnTo>
                <a:lnTo>
                  <a:pt x="2072959" y="1739899"/>
                </a:lnTo>
                <a:lnTo>
                  <a:pt x="2072959" y="1752599"/>
                </a:lnTo>
                <a:lnTo>
                  <a:pt x="2070627" y="1790699"/>
                </a:lnTo>
                <a:lnTo>
                  <a:pt x="2064775" y="1866899"/>
                </a:lnTo>
                <a:lnTo>
                  <a:pt x="2062403" y="1892299"/>
                </a:lnTo>
                <a:close/>
              </a:path>
              <a:path w="3484879" h="5130800">
                <a:moveTo>
                  <a:pt x="970824" y="1295399"/>
                </a:moveTo>
                <a:lnTo>
                  <a:pt x="968361" y="1295399"/>
                </a:lnTo>
                <a:lnTo>
                  <a:pt x="959069" y="1282699"/>
                </a:lnTo>
                <a:lnTo>
                  <a:pt x="950760" y="1282699"/>
                </a:lnTo>
                <a:lnTo>
                  <a:pt x="943493" y="1269999"/>
                </a:lnTo>
                <a:lnTo>
                  <a:pt x="951068" y="1269999"/>
                </a:lnTo>
                <a:lnTo>
                  <a:pt x="960108" y="1282699"/>
                </a:lnTo>
                <a:lnTo>
                  <a:pt x="970824" y="1295399"/>
                </a:lnTo>
                <a:close/>
              </a:path>
              <a:path w="3484879" h="5130800">
                <a:moveTo>
                  <a:pt x="1299663" y="1282699"/>
                </a:moveTo>
                <a:lnTo>
                  <a:pt x="1298633" y="1282699"/>
                </a:lnTo>
                <a:lnTo>
                  <a:pt x="1288262" y="1272657"/>
                </a:lnTo>
                <a:lnTo>
                  <a:pt x="1288052" y="1269999"/>
                </a:lnTo>
                <a:lnTo>
                  <a:pt x="1299663" y="1282699"/>
                </a:lnTo>
                <a:close/>
              </a:path>
              <a:path w="3484879" h="5130800">
                <a:moveTo>
                  <a:pt x="2098996" y="1435099"/>
                </a:moveTo>
                <a:lnTo>
                  <a:pt x="2093437" y="1435099"/>
                </a:lnTo>
                <a:lnTo>
                  <a:pt x="2090903" y="1422399"/>
                </a:lnTo>
                <a:lnTo>
                  <a:pt x="2108908" y="1384299"/>
                </a:lnTo>
                <a:lnTo>
                  <a:pt x="2127487" y="1346199"/>
                </a:lnTo>
                <a:lnTo>
                  <a:pt x="2146527" y="1320799"/>
                </a:lnTo>
                <a:lnTo>
                  <a:pt x="2165918" y="1282699"/>
                </a:lnTo>
                <a:lnTo>
                  <a:pt x="2163537" y="1269999"/>
                </a:lnTo>
                <a:lnTo>
                  <a:pt x="2166051" y="1269999"/>
                </a:lnTo>
                <a:lnTo>
                  <a:pt x="2168381" y="1282699"/>
                </a:lnTo>
                <a:lnTo>
                  <a:pt x="2148992" y="1320799"/>
                </a:lnTo>
                <a:lnTo>
                  <a:pt x="2129959" y="1358899"/>
                </a:lnTo>
                <a:lnTo>
                  <a:pt x="2111401" y="1384299"/>
                </a:lnTo>
                <a:lnTo>
                  <a:pt x="2093437" y="1422399"/>
                </a:lnTo>
                <a:lnTo>
                  <a:pt x="2095899" y="1422399"/>
                </a:lnTo>
                <a:lnTo>
                  <a:pt x="2098996" y="1435099"/>
                </a:lnTo>
                <a:close/>
              </a:path>
              <a:path w="3484879" h="5130800">
                <a:moveTo>
                  <a:pt x="2173306" y="1295399"/>
                </a:moveTo>
                <a:lnTo>
                  <a:pt x="2170844" y="1295399"/>
                </a:lnTo>
                <a:lnTo>
                  <a:pt x="2168381" y="1282699"/>
                </a:lnTo>
                <a:lnTo>
                  <a:pt x="2170844" y="1269999"/>
                </a:lnTo>
                <a:lnTo>
                  <a:pt x="2178936" y="1269999"/>
                </a:lnTo>
                <a:lnTo>
                  <a:pt x="2173306" y="1282699"/>
                </a:lnTo>
                <a:lnTo>
                  <a:pt x="2170844" y="1282699"/>
                </a:lnTo>
                <a:lnTo>
                  <a:pt x="2173306" y="1295399"/>
                </a:lnTo>
                <a:close/>
              </a:path>
              <a:path w="3484879" h="5130800">
                <a:moveTo>
                  <a:pt x="1340055" y="1308099"/>
                </a:moveTo>
                <a:lnTo>
                  <a:pt x="1334496" y="1308099"/>
                </a:lnTo>
                <a:lnTo>
                  <a:pt x="1322885" y="1295399"/>
                </a:lnTo>
                <a:lnTo>
                  <a:pt x="1299663" y="1282699"/>
                </a:lnTo>
                <a:lnTo>
                  <a:pt x="1311265" y="1282699"/>
                </a:lnTo>
                <a:lnTo>
                  <a:pt x="1323885" y="1295399"/>
                </a:lnTo>
                <a:lnTo>
                  <a:pt x="1340055" y="1295399"/>
                </a:lnTo>
                <a:lnTo>
                  <a:pt x="1340055" y="1308099"/>
                </a:lnTo>
                <a:close/>
              </a:path>
              <a:path w="3484879" h="5130800">
                <a:moveTo>
                  <a:pt x="2225380" y="1308099"/>
                </a:moveTo>
                <a:lnTo>
                  <a:pt x="2217288" y="1308099"/>
                </a:lnTo>
                <a:lnTo>
                  <a:pt x="2214825" y="1295399"/>
                </a:lnTo>
                <a:lnTo>
                  <a:pt x="2213258" y="1282699"/>
                </a:lnTo>
                <a:lnTo>
                  <a:pt x="2218274" y="1282699"/>
                </a:lnTo>
                <a:lnTo>
                  <a:pt x="2219821" y="1295399"/>
                </a:lnTo>
                <a:lnTo>
                  <a:pt x="2225380" y="1308099"/>
                </a:lnTo>
                <a:close/>
              </a:path>
              <a:path w="3484879" h="5130800">
                <a:moveTo>
                  <a:pt x="514967" y="1308099"/>
                </a:moveTo>
                <a:lnTo>
                  <a:pt x="503356" y="1308099"/>
                </a:lnTo>
                <a:lnTo>
                  <a:pt x="491745" y="1295399"/>
                </a:lnTo>
                <a:lnTo>
                  <a:pt x="514967" y="1308099"/>
                </a:lnTo>
                <a:close/>
              </a:path>
              <a:path w="3484879" h="5130800">
                <a:moveTo>
                  <a:pt x="1675465" y="1308099"/>
                </a:moveTo>
                <a:lnTo>
                  <a:pt x="1659948" y="1308099"/>
                </a:lnTo>
                <a:lnTo>
                  <a:pt x="1644265" y="1295399"/>
                </a:lnTo>
                <a:lnTo>
                  <a:pt x="1659948" y="1295399"/>
                </a:lnTo>
                <a:lnTo>
                  <a:pt x="1675465" y="1308099"/>
                </a:lnTo>
                <a:close/>
              </a:path>
              <a:path w="3484879" h="5130800">
                <a:moveTo>
                  <a:pt x="2062403" y="1587499"/>
                </a:moveTo>
                <a:lnTo>
                  <a:pt x="2059940" y="1587499"/>
                </a:lnTo>
                <a:lnTo>
                  <a:pt x="2070206" y="1549399"/>
                </a:lnTo>
                <a:lnTo>
                  <a:pt x="2081632" y="1523999"/>
                </a:lnTo>
                <a:lnTo>
                  <a:pt x="2094457" y="1485899"/>
                </a:lnTo>
                <a:lnTo>
                  <a:pt x="2108918" y="1447799"/>
                </a:lnTo>
                <a:lnTo>
                  <a:pt x="2125034" y="1409699"/>
                </a:lnTo>
                <a:lnTo>
                  <a:pt x="2141737" y="1371599"/>
                </a:lnTo>
                <a:lnTo>
                  <a:pt x="2158902" y="1346199"/>
                </a:lnTo>
                <a:lnTo>
                  <a:pt x="2176403" y="1308099"/>
                </a:lnTo>
                <a:lnTo>
                  <a:pt x="2173306" y="1308099"/>
                </a:lnTo>
                <a:lnTo>
                  <a:pt x="2173306" y="1295399"/>
                </a:lnTo>
                <a:lnTo>
                  <a:pt x="2178936" y="1295399"/>
                </a:lnTo>
                <a:lnTo>
                  <a:pt x="2178936" y="1308099"/>
                </a:lnTo>
                <a:lnTo>
                  <a:pt x="2161394" y="1346199"/>
                </a:lnTo>
                <a:lnTo>
                  <a:pt x="2144209" y="1384299"/>
                </a:lnTo>
                <a:lnTo>
                  <a:pt x="2127498" y="1422399"/>
                </a:lnTo>
                <a:lnTo>
                  <a:pt x="2111381" y="1447799"/>
                </a:lnTo>
                <a:lnTo>
                  <a:pt x="2115414" y="1460499"/>
                </a:lnTo>
                <a:lnTo>
                  <a:pt x="2108918" y="1460499"/>
                </a:lnTo>
                <a:lnTo>
                  <a:pt x="2095881" y="1485899"/>
                </a:lnTo>
                <a:lnTo>
                  <a:pt x="2083787" y="1523999"/>
                </a:lnTo>
                <a:lnTo>
                  <a:pt x="2072630" y="1549399"/>
                </a:lnTo>
                <a:lnTo>
                  <a:pt x="2062403" y="1587499"/>
                </a:lnTo>
                <a:close/>
              </a:path>
              <a:path w="3484879" h="5130800">
                <a:moveTo>
                  <a:pt x="2214825" y="1816099"/>
                </a:moveTo>
                <a:lnTo>
                  <a:pt x="2212362" y="1816099"/>
                </a:lnTo>
                <a:lnTo>
                  <a:pt x="2205017" y="1790699"/>
                </a:lnTo>
                <a:lnTo>
                  <a:pt x="2198728" y="1765299"/>
                </a:lnTo>
                <a:lnTo>
                  <a:pt x="2193362" y="1739899"/>
                </a:lnTo>
                <a:lnTo>
                  <a:pt x="2188788" y="1701799"/>
                </a:lnTo>
                <a:lnTo>
                  <a:pt x="2188788" y="1689099"/>
                </a:lnTo>
                <a:lnTo>
                  <a:pt x="2186325" y="1689099"/>
                </a:lnTo>
                <a:lnTo>
                  <a:pt x="2186325" y="1676399"/>
                </a:lnTo>
                <a:lnTo>
                  <a:pt x="2183092" y="1650999"/>
                </a:lnTo>
                <a:lnTo>
                  <a:pt x="2180783" y="1625599"/>
                </a:lnTo>
                <a:lnTo>
                  <a:pt x="2179398" y="1600199"/>
                </a:lnTo>
                <a:lnTo>
                  <a:pt x="2179167" y="1587499"/>
                </a:lnTo>
                <a:lnTo>
                  <a:pt x="2179052" y="1523999"/>
                </a:lnTo>
                <a:lnTo>
                  <a:pt x="2179860" y="1485899"/>
                </a:lnTo>
                <a:lnTo>
                  <a:pt x="2182053" y="1447799"/>
                </a:lnTo>
                <a:lnTo>
                  <a:pt x="2186325" y="1409699"/>
                </a:lnTo>
                <a:lnTo>
                  <a:pt x="2184901" y="1409699"/>
                </a:lnTo>
                <a:lnTo>
                  <a:pt x="2184170" y="1396999"/>
                </a:lnTo>
                <a:lnTo>
                  <a:pt x="2183900" y="1396999"/>
                </a:lnTo>
                <a:lnTo>
                  <a:pt x="2183862" y="1384299"/>
                </a:lnTo>
                <a:lnTo>
                  <a:pt x="2188788" y="1384299"/>
                </a:lnTo>
                <a:lnTo>
                  <a:pt x="2192939" y="1358899"/>
                </a:lnTo>
                <a:lnTo>
                  <a:pt x="2197188" y="1333499"/>
                </a:lnTo>
                <a:lnTo>
                  <a:pt x="2201900" y="1320799"/>
                </a:lnTo>
                <a:lnTo>
                  <a:pt x="2207436" y="1295399"/>
                </a:lnTo>
                <a:lnTo>
                  <a:pt x="2208510" y="1295399"/>
                </a:lnTo>
                <a:lnTo>
                  <a:pt x="2201217" y="1333499"/>
                </a:lnTo>
                <a:lnTo>
                  <a:pt x="2194834" y="1371599"/>
                </a:lnTo>
                <a:lnTo>
                  <a:pt x="2188788" y="1409699"/>
                </a:lnTo>
                <a:lnTo>
                  <a:pt x="2191630" y="1422399"/>
                </a:lnTo>
                <a:lnTo>
                  <a:pt x="2188788" y="1422399"/>
                </a:lnTo>
                <a:lnTo>
                  <a:pt x="2185594" y="1460499"/>
                </a:lnTo>
                <a:lnTo>
                  <a:pt x="2183554" y="1498599"/>
                </a:lnTo>
                <a:lnTo>
                  <a:pt x="2182900" y="1536699"/>
                </a:lnTo>
                <a:lnTo>
                  <a:pt x="2183867" y="1575165"/>
                </a:lnTo>
                <a:lnTo>
                  <a:pt x="2184373" y="1612899"/>
                </a:lnTo>
                <a:lnTo>
                  <a:pt x="2186105" y="1638299"/>
                </a:lnTo>
                <a:lnTo>
                  <a:pt x="2189354" y="1676399"/>
                </a:lnTo>
                <a:lnTo>
                  <a:pt x="2194418" y="1701799"/>
                </a:lnTo>
                <a:lnTo>
                  <a:pt x="2198645" y="1739899"/>
                </a:lnTo>
                <a:lnTo>
                  <a:pt x="2203698" y="1765299"/>
                </a:lnTo>
                <a:lnTo>
                  <a:pt x="2209212" y="1790699"/>
                </a:lnTo>
                <a:lnTo>
                  <a:pt x="2214825" y="1816099"/>
                </a:lnTo>
                <a:close/>
              </a:path>
              <a:path w="3484879" h="5130800">
                <a:moveTo>
                  <a:pt x="1017540" y="1320799"/>
                </a:moveTo>
                <a:lnTo>
                  <a:pt x="1003432" y="1320799"/>
                </a:lnTo>
                <a:lnTo>
                  <a:pt x="990366" y="1308099"/>
                </a:lnTo>
                <a:lnTo>
                  <a:pt x="1003432" y="1308099"/>
                </a:lnTo>
                <a:lnTo>
                  <a:pt x="1017540" y="1320799"/>
                </a:lnTo>
                <a:close/>
              </a:path>
              <a:path w="3484879" h="5130800">
                <a:moveTo>
                  <a:pt x="1479458" y="2489199"/>
                </a:moveTo>
                <a:lnTo>
                  <a:pt x="1473899" y="2489199"/>
                </a:lnTo>
                <a:lnTo>
                  <a:pt x="1462327" y="2438399"/>
                </a:lnTo>
                <a:lnTo>
                  <a:pt x="1450985" y="2387599"/>
                </a:lnTo>
                <a:lnTo>
                  <a:pt x="1440105" y="2336799"/>
                </a:lnTo>
                <a:lnTo>
                  <a:pt x="1429918" y="2285999"/>
                </a:lnTo>
                <a:lnTo>
                  <a:pt x="1420943" y="2235199"/>
                </a:lnTo>
                <a:lnTo>
                  <a:pt x="1412484" y="2197099"/>
                </a:lnTo>
                <a:lnTo>
                  <a:pt x="1404367" y="2158999"/>
                </a:lnTo>
                <a:lnTo>
                  <a:pt x="1396422" y="2108199"/>
                </a:lnTo>
                <a:lnTo>
                  <a:pt x="1393959" y="2108199"/>
                </a:lnTo>
                <a:lnTo>
                  <a:pt x="1386575" y="2057399"/>
                </a:lnTo>
                <a:lnTo>
                  <a:pt x="1380017" y="2006599"/>
                </a:lnTo>
                <a:lnTo>
                  <a:pt x="1373920" y="1955799"/>
                </a:lnTo>
                <a:lnTo>
                  <a:pt x="1367922" y="1904999"/>
                </a:lnTo>
                <a:lnTo>
                  <a:pt x="1362821" y="1854199"/>
                </a:lnTo>
                <a:lnTo>
                  <a:pt x="1358572" y="1803399"/>
                </a:lnTo>
                <a:lnTo>
                  <a:pt x="1355127" y="1752599"/>
                </a:lnTo>
                <a:lnTo>
                  <a:pt x="1352440" y="1701799"/>
                </a:lnTo>
                <a:lnTo>
                  <a:pt x="1352056" y="1689099"/>
                </a:lnTo>
                <a:lnTo>
                  <a:pt x="1350362" y="1663699"/>
                </a:lnTo>
                <a:lnTo>
                  <a:pt x="1349978" y="1650999"/>
                </a:lnTo>
                <a:lnTo>
                  <a:pt x="1350016" y="1625599"/>
                </a:lnTo>
                <a:lnTo>
                  <a:pt x="1350285" y="1600199"/>
                </a:lnTo>
                <a:lnTo>
                  <a:pt x="1351017" y="1574799"/>
                </a:lnTo>
                <a:lnTo>
                  <a:pt x="1352440" y="1549399"/>
                </a:lnTo>
                <a:lnTo>
                  <a:pt x="1352489" y="1536699"/>
                </a:lnTo>
                <a:lnTo>
                  <a:pt x="1352828" y="1523999"/>
                </a:lnTo>
                <a:lnTo>
                  <a:pt x="1353747" y="1523999"/>
                </a:lnTo>
                <a:lnTo>
                  <a:pt x="1355537" y="1511299"/>
                </a:lnTo>
                <a:lnTo>
                  <a:pt x="1355450" y="1473199"/>
                </a:lnTo>
                <a:lnTo>
                  <a:pt x="1354842" y="1447799"/>
                </a:lnTo>
                <a:lnTo>
                  <a:pt x="1353192" y="1422399"/>
                </a:lnTo>
                <a:lnTo>
                  <a:pt x="1349978" y="1396999"/>
                </a:lnTo>
                <a:lnTo>
                  <a:pt x="1347686" y="1371599"/>
                </a:lnTo>
                <a:lnTo>
                  <a:pt x="1344629" y="1346199"/>
                </a:lnTo>
                <a:lnTo>
                  <a:pt x="1340992" y="1333499"/>
                </a:lnTo>
                <a:lnTo>
                  <a:pt x="1336959" y="1308099"/>
                </a:lnTo>
                <a:lnTo>
                  <a:pt x="1342518" y="1308099"/>
                </a:lnTo>
                <a:lnTo>
                  <a:pt x="1345879" y="1333499"/>
                </a:lnTo>
                <a:lnTo>
                  <a:pt x="1348816" y="1358899"/>
                </a:lnTo>
                <a:lnTo>
                  <a:pt x="1351860" y="1371599"/>
                </a:lnTo>
                <a:lnTo>
                  <a:pt x="1355537" y="1396999"/>
                </a:lnTo>
                <a:lnTo>
                  <a:pt x="1357317" y="1422399"/>
                </a:lnTo>
                <a:lnTo>
                  <a:pt x="1358642" y="1460499"/>
                </a:lnTo>
                <a:lnTo>
                  <a:pt x="1359030" y="1485899"/>
                </a:lnTo>
                <a:lnTo>
                  <a:pt x="1358000" y="1511299"/>
                </a:lnTo>
                <a:lnTo>
                  <a:pt x="1358000" y="1549399"/>
                </a:lnTo>
                <a:lnTo>
                  <a:pt x="1356565" y="1575165"/>
                </a:lnTo>
                <a:lnTo>
                  <a:pt x="1355845" y="1600199"/>
                </a:lnTo>
                <a:lnTo>
                  <a:pt x="1355575" y="1625599"/>
                </a:lnTo>
                <a:lnTo>
                  <a:pt x="1355537" y="1701799"/>
                </a:lnTo>
                <a:lnTo>
                  <a:pt x="1358000" y="1701799"/>
                </a:lnTo>
                <a:lnTo>
                  <a:pt x="1360321" y="1752599"/>
                </a:lnTo>
                <a:lnTo>
                  <a:pt x="1363374" y="1803399"/>
                </a:lnTo>
                <a:lnTo>
                  <a:pt x="1366995" y="1854199"/>
                </a:lnTo>
                <a:lnTo>
                  <a:pt x="1371018" y="1904999"/>
                </a:lnTo>
                <a:lnTo>
                  <a:pt x="1382582" y="1904999"/>
                </a:lnTo>
                <a:lnTo>
                  <a:pt x="1393862" y="1917699"/>
                </a:lnTo>
                <a:lnTo>
                  <a:pt x="1373481" y="1917699"/>
                </a:lnTo>
                <a:lnTo>
                  <a:pt x="1378173" y="1955799"/>
                </a:lnTo>
                <a:lnTo>
                  <a:pt x="1384362" y="2006599"/>
                </a:lnTo>
                <a:lnTo>
                  <a:pt x="1391462" y="2057400"/>
                </a:lnTo>
                <a:lnTo>
                  <a:pt x="1398885" y="2108199"/>
                </a:lnTo>
                <a:lnTo>
                  <a:pt x="1406840" y="2158999"/>
                </a:lnTo>
                <a:lnTo>
                  <a:pt x="1415026" y="2197099"/>
                </a:lnTo>
                <a:lnTo>
                  <a:pt x="1423674" y="2247899"/>
                </a:lnTo>
                <a:lnTo>
                  <a:pt x="1433014" y="2285999"/>
                </a:lnTo>
                <a:lnTo>
                  <a:pt x="1435859" y="2287904"/>
                </a:lnTo>
                <a:lnTo>
                  <a:pt x="1445664" y="2336799"/>
                </a:lnTo>
                <a:lnTo>
                  <a:pt x="1456544" y="2387599"/>
                </a:lnTo>
                <a:lnTo>
                  <a:pt x="1467886" y="2438399"/>
                </a:lnTo>
                <a:lnTo>
                  <a:pt x="1479458" y="2489199"/>
                </a:lnTo>
                <a:close/>
              </a:path>
              <a:path w="3484879" h="5130800">
                <a:moveTo>
                  <a:pt x="1389033" y="1333499"/>
                </a:moveTo>
                <a:lnTo>
                  <a:pt x="1377381" y="1333499"/>
                </a:lnTo>
                <a:lnTo>
                  <a:pt x="1354130" y="1320799"/>
                </a:lnTo>
                <a:lnTo>
                  <a:pt x="1342518" y="1308099"/>
                </a:lnTo>
                <a:lnTo>
                  <a:pt x="1353091" y="1308099"/>
                </a:lnTo>
                <a:lnTo>
                  <a:pt x="1365441" y="1320799"/>
                </a:lnTo>
                <a:lnTo>
                  <a:pt x="1377343" y="1320799"/>
                </a:lnTo>
                <a:lnTo>
                  <a:pt x="1389033" y="1333499"/>
                </a:lnTo>
                <a:close/>
              </a:path>
              <a:path w="3484879" h="5130800">
                <a:moveTo>
                  <a:pt x="556266" y="1333499"/>
                </a:moveTo>
                <a:lnTo>
                  <a:pt x="546986" y="1333499"/>
                </a:lnTo>
                <a:lnTo>
                  <a:pt x="538431" y="1320799"/>
                </a:lnTo>
                <a:lnTo>
                  <a:pt x="547373" y="1320799"/>
                </a:lnTo>
                <a:lnTo>
                  <a:pt x="556266" y="1333499"/>
                </a:lnTo>
                <a:close/>
              </a:path>
              <a:path w="3484879" h="5130800">
                <a:moveTo>
                  <a:pt x="2279284" y="1333499"/>
                </a:moveTo>
                <a:lnTo>
                  <a:pt x="2264862" y="1333499"/>
                </a:lnTo>
                <a:lnTo>
                  <a:pt x="2252314" y="1320799"/>
                </a:lnTo>
                <a:lnTo>
                  <a:pt x="2264901" y="1320799"/>
                </a:lnTo>
                <a:lnTo>
                  <a:pt x="2279284" y="1333499"/>
                </a:lnTo>
                <a:close/>
              </a:path>
              <a:path w="3484879" h="5130800">
                <a:moveTo>
                  <a:pt x="1064276" y="1346199"/>
                </a:moveTo>
                <a:lnTo>
                  <a:pt x="1054670" y="1346199"/>
                </a:lnTo>
                <a:lnTo>
                  <a:pt x="1044996" y="1333499"/>
                </a:lnTo>
                <a:lnTo>
                  <a:pt x="1054978" y="1333499"/>
                </a:lnTo>
                <a:lnTo>
                  <a:pt x="1064276" y="1346199"/>
                </a:lnTo>
                <a:close/>
              </a:path>
              <a:path w="3484879" h="5130800">
                <a:moveTo>
                  <a:pt x="1920537" y="3238499"/>
                </a:moveTo>
                <a:lnTo>
                  <a:pt x="1905676" y="3238499"/>
                </a:lnTo>
                <a:lnTo>
                  <a:pt x="1898969" y="3225799"/>
                </a:lnTo>
                <a:lnTo>
                  <a:pt x="1910052" y="3225799"/>
                </a:lnTo>
                <a:lnTo>
                  <a:pt x="1875189" y="3149599"/>
                </a:lnTo>
                <a:lnTo>
                  <a:pt x="1863538" y="3111499"/>
                </a:lnTo>
                <a:lnTo>
                  <a:pt x="1879089" y="3111499"/>
                </a:lnTo>
                <a:lnTo>
                  <a:pt x="1864166" y="3073399"/>
                </a:lnTo>
                <a:lnTo>
                  <a:pt x="1849948" y="3035299"/>
                </a:lnTo>
                <a:lnTo>
                  <a:pt x="1836191" y="2997199"/>
                </a:lnTo>
                <a:lnTo>
                  <a:pt x="1822653" y="2946399"/>
                </a:lnTo>
                <a:lnTo>
                  <a:pt x="1811465" y="2895599"/>
                </a:lnTo>
                <a:lnTo>
                  <a:pt x="1800970" y="2857499"/>
                </a:lnTo>
                <a:lnTo>
                  <a:pt x="1790937" y="2806699"/>
                </a:lnTo>
                <a:lnTo>
                  <a:pt x="1781135" y="2768599"/>
                </a:lnTo>
                <a:lnTo>
                  <a:pt x="1771972" y="2717799"/>
                </a:lnTo>
                <a:lnTo>
                  <a:pt x="1763832" y="2679699"/>
                </a:lnTo>
                <a:lnTo>
                  <a:pt x="1756603" y="2628899"/>
                </a:lnTo>
                <a:lnTo>
                  <a:pt x="1750172" y="2590799"/>
                </a:lnTo>
                <a:lnTo>
                  <a:pt x="1746851" y="2565399"/>
                </a:lnTo>
                <a:lnTo>
                  <a:pt x="1743926" y="2539999"/>
                </a:lnTo>
                <a:lnTo>
                  <a:pt x="1740870" y="2527299"/>
                </a:lnTo>
                <a:lnTo>
                  <a:pt x="1737153" y="2501899"/>
                </a:lnTo>
                <a:lnTo>
                  <a:pt x="1734921" y="2476499"/>
                </a:lnTo>
                <a:lnTo>
                  <a:pt x="1729534" y="2438399"/>
                </a:lnTo>
                <a:lnTo>
                  <a:pt x="1727301" y="2412999"/>
                </a:lnTo>
                <a:lnTo>
                  <a:pt x="1719434" y="2400299"/>
                </a:lnTo>
                <a:lnTo>
                  <a:pt x="1724205" y="2400299"/>
                </a:lnTo>
                <a:lnTo>
                  <a:pt x="1720459" y="2362199"/>
                </a:lnTo>
                <a:lnTo>
                  <a:pt x="1716667" y="2311399"/>
                </a:lnTo>
                <a:lnTo>
                  <a:pt x="1712756" y="2273299"/>
                </a:lnTo>
                <a:lnTo>
                  <a:pt x="1708653" y="2222499"/>
                </a:lnTo>
                <a:lnTo>
                  <a:pt x="1706845" y="2171699"/>
                </a:lnTo>
                <a:lnTo>
                  <a:pt x="1705267" y="2133599"/>
                </a:lnTo>
                <a:lnTo>
                  <a:pt x="1704151" y="2082799"/>
                </a:lnTo>
                <a:lnTo>
                  <a:pt x="1703728" y="2044699"/>
                </a:lnTo>
                <a:lnTo>
                  <a:pt x="1703737" y="2031999"/>
                </a:lnTo>
                <a:lnTo>
                  <a:pt x="1703856" y="1981199"/>
                </a:lnTo>
                <a:lnTo>
                  <a:pt x="1704767" y="1917699"/>
                </a:lnTo>
                <a:lnTo>
                  <a:pt x="1706190" y="1866899"/>
                </a:lnTo>
                <a:lnTo>
                  <a:pt x="1708176" y="1828799"/>
                </a:lnTo>
                <a:lnTo>
                  <a:pt x="1710518" y="1777999"/>
                </a:lnTo>
                <a:lnTo>
                  <a:pt x="1713335" y="1739899"/>
                </a:lnTo>
                <a:lnTo>
                  <a:pt x="1716746" y="1701799"/>
                </a:lnTo>
                <a:lnTo>
                  <a:pt x="1705135" y="1689099"/>
                </a:lnTo>
                <a:lnTo>
                  <a:pt x="1716746" y="1689099"/>
                </a:lnTo>
                <a:lnTo>
                  <a:pt x="1720589" y="1650999"/>
                </a:lnTo>
                <a:lnTo>
                  <a:pt x="1724795" y="1612899"/>
                </a:lnTo>
                <a:lnTo>
                  <a:pt x="1729462" y="1574799"/>
                </a:lnTo>
                <a:lnTo>
                  <a:pt x="1734690" y="1523999"/>
                </a:lnTo>
                <a:lnTo>
                  <a:pt x="1734690" y="1511299"/>
                </a:lnTo>
                <a:lnTo>
                  <a:pt x="1741121" y="1473199"/>
                </a:lnTo>
                <a:lnTo>
                  <a:pt x="1748351" y="1435099"/>
                </a:lnTo>
                <a:lnTo>
                  <a:pt x="1756491" y="1409699"/>
                </a:lnTo>
                <a:lnTo>
                  <a:pt x="1765653" y="1371599"/>
                </a:lnTo>
                <a:lnTo>
                  <a:pt x="1751799" y="1358899"/>
                </a:lnTo>
                <a:lnTo>
                  <a:pt x="1737417" y="1346199"/>
                </a:lnTo>
                <a:lnTo>
                  <a:pt x="1722903" y="1346199"/>
                </a:lnTo>
                <a:lnTo>
                  <a:pt x="1708653" y="1333499"/>
                </a:lnTo>
                <a:lnTo>
                  <a:pt x="1725249" y="1333499"/>
                </a:lnTo>
                <a:lnTo>
                  <a:pt x="1752194" y="1358899"/>
                </a:lnTo>
                <a:lnTo>
                  <a:pt x="1770649" y="1358899"/>
                </a:lnTo>
                <a:lnTo>
                  <a:pt x="1786332" y="1371599"/>
                </a:lnTo>
                <a:lnTo>
                  <a:pt x="1768186" y="1371599"/>
                </a:lnTo>
                <a:lnTo>
                  <a:pt x="1759023" y="1409699"/>
                </a:lnTo>
                <a:lnTo>
                  <a:pt x="1751139" y="1447799"/>
                </a:lnTo>
                <a:lnTo>
                  <a:pt x="1744654" y="1485899"/>
                </a:lnTo>
                <a:lnTo>
                  <a:pt x="1739687" y="1511299"/>
                </a:lnTo>
                <a:lnTo>
                  <a:pt x="1739687" y="1523999"/>
                </a:lnTo>
                <a:lnTo>
                  <a:pt x="1737153" y="1523999"/>
                </a:lnTo>
                <a:lnTo>
                  <a:pt x="1733013" y="1574799"/>
                </a:lnTo>
                <a:lnTo>
                  <a:pt x="1728515" y="1612899"/>
                </a:lnTo>
                <a:lnTo>
                  <a:pt x="1724467" y="1650999"/>
                </a:lnTo>
                <a:lnTo>
                  <a:pt x="1721672" y="1701799"/>
                </a:lnTo>
                <a:lnTo>
                  <a:pt x="1718043" y="1739899"/>
                </a:lnTo>
                <a:lnTo>
                  <a:pt x="1714864" y="1790699"/>
                </a:lnTo>
                <a:lnTo>
                  <a:pt x="1712607" y="1828799"/>
                </a:lnTo>
                <a:lnTo>
                  <a:pt x="1711750" y="1866899"/>
                </a:lnTo>
                <a:lnTo>
                  <a:pt x="1721573" y="1879599"/>
                </a:lnTo>
                <a:lnTo>
                  <a:pt x="1711750" y="1879599"/>
                </a:lnTo>
                <a:lnTo>
                  <a:pt x="1709613" y="1917699"/>
                </a:lnTo>
                <a:lnTo>
                  <a:pt x="1708117" y="1955799"/>
                </a:lnTo>
                <a:lnTo>
                  <a:pt x="1707663" y="2006599"/>
                </a:lnTo>
                <a:lnTo>
                  <a:pt x="1708653" y="2044699"/>
                </a:lnTo>
                <a:lnTo>
                  <a:pt x="1709177" y="2095499"/>
                </a:lnTo>
                <a:lnTo>
                  <a:pt x="1712335" y="2184399"/>
                </a:lnTo>
                <a:lnTo>
                  <a:pt x="1714283" y="2222499"/>
                </a:lnTo>
                <a:lnTo>
                  <a:pt x="1716603" y="2273299"/>
                </a:lnTo>
                <a:lnTo>
                  <a:pt x="1719913" y="2311399"/>
                </a:lnTo>
                <a:lnTo>
                  <a:pt x="1724278" y="2362199"/>
                </a:lnTo>
                <a:lnTo>
                  <a:pt x="1729764" y="2412999"/>
                </a:lnTo>
                <a:lnTo>
                  <a:pt x="1733085" y="2438399"/>
                </a:lnTo>
                <a:lnTo>
                  <a:pt x="1736010" y="2463799"/>
                </a:lnTo>
                <a:lnTo>
                  <a:pt x="1739067" y="2476499"/>
                </a:lnTo>
                <a:lnTo>
                  <a:pt x="1742783" y="2501899"/>
                </a:lnTo>
                <a:lnTo>
                  <a:pt x="1745016" y="2527299"/>
                </a:lnTo>
                <a:lnTo>
                  <a:pt x="1747718" y="2539999"/>
                </a:lnTo>
                <a:lnTo>
                  <a:pt x="1750432" y="2565399"/>
                </a:lnTo>
                <a:lnTo>
                  <a:pt x="1752705" y="2590799"/>
                </a:lnTo>
                <a:lnTo>
                  <a:pt x="1755168" y="2590799"/>
                </a:lnTo>
                <a:lnTo>
                  <a:pt x="1761610" y="2641599"/>
                </a:lnTo>
                <a:lnTo>
                  <a:pt x="1768705" y="2679699"/>
                </a:lnTo>
                <a:lnTo>
                  <a:pt x="1776157" y="2717799"/>
                </a:lnTo>
                <a:lnTo>
                  <a:pt x="1783668" y="2768599"/>
                </a:lnTo>
                <a:lnTo>
                  <a:pt x="1786131" y="2768599"/>
                </a:lnTo>
                <a:lnTo>
                  <a:pt x="1794894" y="2819399"/>
                </a:lnTo>
                <a:lnTo>
                  <a:pt x="1805043" y="2857499"/>
                </a:lnTo>
                <a:lnTo>
                  <a:pt x="1816115" y="2895599"/>
                </a:lnTo>
                <a:lnTo>
                  <a:pt x="1827649" y="2946399"/>
                </a:lnTo>
                <a:lnTo>
                  <a:pt x="1840118" y="2997199"/>
                </a:lnTo>
                <a:lnTo>
                  <a:pt x="1854038" y="3035299"/>
                </a:lnTo>
                <a:lnTo>
                  <a:pt x="1869014" y="3073399"/>
                </a:lnTo>
                <a:lnTo>
                  <a:pt x="1884649" y="3124199"/>
                </a:lnTo>
                <a:lnTo>
                  <a:pt x="1869167" y="3124199"/>
                </a:lnTo>
                <a:lnTo>
                  <a:pt x="1915612" y="3225799"/>
                </a:lnTo>
                <a:lnTo>
                  <a:pt x="1920537" y="3238499"/>
                </a:lnTo>
                <a:close/>
              </a:path>
              <a:path w="3484879" h="5130800">
                <a:moveTo>
                  <a:pt x="2180859" y="2501899"/>
                </a:moveTo>
                <a:lnTo>
                  <a:pt x="2137894" y="2501899"/>
                </a:lnTo>
                <a:lnTo>
                  <a:pt x="2129959" y="2489199"/>
                </a:lnTo>
                <a:lnTo>
                  <a:pt x="2163455" y="2489199"/>
                </a:lnTo>
                <a:lnTo>
                  <a:pt x="2153778" y="2463799"/>
                </a:lnTo>
                <a:lnTo>
                  <a:pt x="2144622" y="2425699"/>
                </a:lnTo>
                <a:lnTo>
                  <a:pt x="2136509" y="2400299"/>
                </a:lnTo>
                <a:lnTo>
                  <a:pt x="2129959" y="2362199"/>
                </a:lnTo>
                <a:lnTo>
                  <a:pt x="2123000" y="2324099"/>
                </a:lnTo>
                <a:lnTo>
                  <a:pt x="2117565" y="2285999"/>
                </a:lnTo>
                <a:lnTo>
                  <a:pt x="2113067" y="2247899"/>
                </a:lnTo>
                <a:lnTo>
                  <a:pt x="2108918" y="2222499"/>
                </a:lnTo>
                <a:lnTo>
                  <a:pt x="2105991" y="2184399"/>
                </a:lnTo>
                <a:lnTo>
                  <a:pt x="2104238" y="2146299"/>
                </a:lnTo>
                <a:lnTo>
                  <a:pt x="2102961" y="2108199"/>
                </a:lnTo>
                <a:lnTo>
                  <a:pt x="2101459" y="2070099"/>
                </a:lnTo>
                <a:lnTo>
                  <a:pt x="2101459" y="1854199"/>
                </a:lnTo>
                <a:lnTo>
                  <a:pt x="2101844" y="1828799"/>
                </a:lnTo>
                <a:lnTo>
                  <a:pt x="2103537" y="1790699"/>
                </a:lnTo>
                <a:lnTo>
                  <a:pt x="2103922" y="1777999"/>
                </a:lnTo>
                <a:lnTo>
                  <a:pt x="2103922" y="1739899"/>
                </a:lnTo>
                <a:lnTo>
                  <a:pt x="2104395" y="1714499"/>
                </a:lnTo>
                <a:lnTo>
                  <a:pt x="2105804" y="1689099"/>
                </a:lnTo>
                <a:lnTo>
                  <a:pt x="2108137" y="1663699"/>
                </a:lnTo>
                <a:lnTo>
                  <a:pt x="2111381" y="1638299"/>
                </a:lnTo>
                <a:lnTo>
                  <a:pt x="2115925" y="1612899"/>
                </a:lnTo>
                <a:lnTo>
                  <a:pt x="2121294" y="1574799"/>
                </a:lnTo>
                <a:lnTo>
                  <a:pt x="2127600" y="1549399"/>
                </a:lnTo>
                <a:lnTo>
                  <a:pt x="2134955" y="1511299"/>
                </a:lnTo>
                <a:lnTo>
                  <a:pt x="2145151" y="1473199"/>
                </a:lnTo>
                <a:lnTo>
                  <a:pt x="2156303" y="1422399"/>
                </a:lnTo>
                <a:lnTo>
                  <a:pt x="2168393" y="1384299"/>
                </a:lnTo>
                <a:lnTo>
                  <a:pt x="2181399" y="1346199"/>
                </a:lnTo>
                <a:lnTo>
                  <a:pt x="2183862" y="1346199"/>
                </a:lnTo>
                <a:lnTo>
                  <a:pt x="2183862" y="1333499"/>
                </a:lnTo>
                <a:lnTo>
                  <a:pt x="2191954" y="1333499"/>
                </a:lnTo>
                <a:lnTo>
                  <a:pt x="2188788" y="1346199"/>
                </a:lnTo>
                <a:lnTo>
                  <a:pt x="2188788" y="1358899"/>
                </a:lnTo>
                <a:lnTo>
                  <a:pt x="2183862" y="1358899"/>
                </a:lnTo>
                <a:lnTo>
                  <a:pt x="2181399" y="1371599"/>
                </a:lnTo>
                <a:lnTo>
                  <a:pt x="2179575" y="1384299"/>
                </a:lnTo>
                <a:lnTo>
                  <a:pt x="2173306" y="1384299"/>
                </a:lnTo>
                <a:lnTo>
                  <a:pt x="2163948" y="1422399"/>
                </a:lnTo>
                <a:lnTo>
                  <a:pt x="2154650" y="1447799"/>
                </a:lnTo>
                <a:lnTo>
                  <a:pt x="2145707" y="1485899"/>
                </a:lnTo>
                <a:lnTo>
                  <a:pt x="2137418" y="1511299"/>
                </a:lnTo>
                <a:lnTo>
                  <a:pt x="2139881" y="1523999"/>
                </a:lnTo>
                <a:lnTo>
                  <a:pt x="2137418" y="1523999"/>
                </a:lnTo>
                <a:lnTo>
                  <a:pt x="2130073" y="1549399"/>
                </a:lnTo>
                <a:lnTo>
                  <a:pt x="2123836" y="1574799"/>
                </a:lnTo>
                <a:lnTo>
                  <a:pt x="2118655" y="1612899"/>
                </a:lnTo>
                <a:lnTo>
                  <a:pt x="2114477" y="1638299"/>
                </a:lnTo>
                <a:lnTo>
                  <a:pt x="2119686" y="1650999"/>
                </a:lnTo>
                <a:lnTo>
                  <a:pt x="2114477" y="1650999"/>
                </a:lnTo>
                <a:lnTo>
                  <a:pt x="2111225" y="1676399"/>
                </a:lnTo>
                <a:lnTo>
                  <a:pt x="2109305" y="1689099"/>
                </a:lnTo>
                <a:lnTo>
                  <a:pt x="2107966" y="1714499"/>
                </a:lnTo>
                <a:lnTo>
                  <a:pt x="2106455" y="1739899"/>
                </a:lnTo>
                <a:lnTo>
                  <a:pt x="2106455" y="1917699"/>
                </a:lnTo>
                <a:lnTo>
                  <a:pt x="2105030" y="1955799"/>
                </a:lnTo>
                <a:lnTo>
                  <a:pt x="2104555" y="1993899"/>
                </a:lnTo>
                <a:lnTo>
                  <a:pt x="2105030" y="2031999"/>
                </a:lnTo>
                <a:lnTo>
                  <a:pt x="2106455" y="2070099"/>
                </a:lnTo>
                <a:lnTo>
                  <a:pt x="2106927" y="2108199"/>
                </a:lnTo>
                <a:lnTo>
                  <a:pt x="2108382" y="2146299"/>
                </a:lnTo>
                <a:lnTo>
                  <a:pt x="2110878" y="2184399"/>
                </a:lnTo>
                <a:lnTo>
                  <a:pt x="2114477" y="2222499"/>
                </a:lnTo>
                <a:lnTo>
                  <a:pt x="2118231" y="2260599"/>
                </a:lnTo>
                <a:lnTo>
                  <a:pt x="2122288" y="2285999"/>
                </a:lnTo>
                <a:lnTo>
                  <a:pt x="2126926" y="2324099"/>
                </a:lnTo>
                <a:lnTo>
                  <a:pt x="2132421" y="2362199"/>
                </a:lnTo>
                <a:lnTo>
                  <a:pt x="2134955" y="2362199"/>
                </a:lnTo>
                <a:lnTo>
                  <a:pt x="2141079" y="2400299"/>
                </a:lnTo>
                <a:lnTo>
                  <a:pt x="2148325" y="2425699"/>
                </a:lnTo>
                <a:lnTo>
                  <a:pt x="2156627" y="2463799"/>
                </a:lnTo>
                <a:lnTo>
                  <a:pt x="2165918" y="2489199"/>
                </a:lnTo>
                <a:lnTo>
                  <a:pt x="2180859" y="2501899"/>
                </a:lnTo>
                <a:close/>
              </a:path>
              <a:path w="3484879" h="5130800">
                <a:moveTo>
                  <a:pt x="622000" y="1358899"/>
                </a:moveTo>
                <a:lnTo>
                  <a:pt x="610427" y="1358899"/>
                </a:lnTo>
                <a:lnTo>
                  <a:pt x="599086" y="1346199"/>
                </a:lnTo>
                <a:lnTo>
                  <a:pt x="610427" y="1346199"/>
                </a:lnTo>
                <a:lnTo>
                  <a:pt x="622000" y="1358899"/>
                </a:lnTo>
                <a:close/>
              </a:path>
              <a:path w="3484879" h="5130800">
                <a:moveTo>
                  <a:pt x="1434660" y="1358899"/>
                </a:moveTo>
                <a:lnTo>
                  <a:pt x="1420990" y="1358899"/>
                </a:lnTo>
                <a:lnTo>
                  <a:pt x="1407438" y="1346199"/>
                </a:lnTo>
                <a:lnTo>
                  <a:pt x="1420990" y="1346199"/>
                </a:lnTo>
                <a:lnTo>
                  <a:pt x="1434660" y="1358899"/>
                </a:lnTo>
                <a:close/>
              </a:path>
              <a:path w="3484879" h="5130800">
                <a:moveTo>
                  <a:pt x="21990" y="1371599"/>
                </a:moveTo>
                <a:lnTo>
                  <a:pt x="11226" y="1371599"/>
                </a:lnTo>
                <a:lnTo>
                  <a:pt x="0" y="1358899"/>
                </a:lnTo>
                <a:lnTo>
                  <a:pt x="11226" y="1358899"/>
                </a:lnTo>
                <a:lnTo>
                  <a:pt x="21990" y="1371599"/>
                </a:lnTo>
                <a:close/>
              </a:path>
              <a:path w="3484879" h="5130800">
                <a:moveTo>
                  <a:pt x="674074" y="1384299"/>
                </a:moveTo>
                <a:lnTo>
                  <a:pt x="662463" y="1384299"/>
                </a:lnTo>
                <a:lnTo>
                  <a:pt x="639241" y="1371599"/>
                </a:lnTo>
                <a:lnTo>
                  <a:pt x="627630" y="1358899"/>
                </a:lnTo>
                <a:lnTo>
                  <a:pt x="639241" y="1358899"/>
                </a:lnTo>
                <a:lnTo>
                  <a:pt x="662463" y="1371599"/>
                </a:lnTo>
                <a:lnTo>
                  <a:pt x="674074" y="1384299"/>
                </a:lnTo>
                <a:close/>
              </a:path>
              <a:path w="3484879" h="5130800">
                <a:moveTo>
                  <a:pt x="1104668" y="1371599"/>
                </a:moveTo>
                <a:lnTo>
                  <a:pt x="1099671" y="1371599"/>
                </a:lnTo>
                <a:lnTo>
                  <a:pt x="1092212" y="1358899"/>
                </a:lnTo>
                <a:lnTo>
                  <a:pt x="1099671" y="1358899"/>
                </a:lnTo>
                <a:lnTo>
                  <a:pt x="1104668" y="1371599"/>
                </a:lnTo>
                <a:close/>
              </a:path>
              <a:path w="3484879" h="5130800">
                <a:moveTo>
                  <a:pt x="1569321" y="2501899"/>
                </a:moveTo>
                <a:lnTo>
                  <a:pt x="1564325" y="2501899"/>
                </a:lnTo>
                <a:lnTo>
                  <a:pt x="1541384" y="2400299"/>
                </a:lnTo>
                <a:lnTo>
                  <a:pt x="1535879" y="2374899"/>
                </a:lnTo>
                <a:lnTo>
                  <a:pt x="1531172" y="2362199"/>
                </a:lnTo>
                <a:lnTo>
                  <a:pt x="1526926" y="2336799"/>
                </a:lnTo>
                <a:lnTo>
                  <a:pt x="1522806" y="2311399"/>
                </a:lnTo>
                <a:lnTo>
                  <a:pt x="1514276" y="2273299"/>
                </a:lnTo>
                <a:lnTo>
                  <a:pt x="1507026" y="2222499"/>
                </a:lnTo>
                <a:lnTo>
                  <a:pt x="1500699" y="2184399"/>
                </a:lnTo>
                <a:lnTo>
                  <a:pt x="1494940" y="2133599"/>
                </a:lnTo>
                <a:lnTo>
                  <a:pt x="1489088" y="2082799"/>
                </a:lnTo>
                <a:lnTo>
                  <a:pt x="1483804" y="2044699"/>
                </a:lnTo>
                <a:lnTo>
                  <a:pt x="1479443" y="1993899"/>
                </a:lnTo>
                <a:lnTo>
                  <a:pt x="1476301" y="1942160"/>
                </a:lnTo>
                <a:lnTo>
                  <a:pt x="1473080" y="1892299"/>
                </a:lnTo>
                <a:lnTo>
                  <a:pt x="1470477" y="1841499"/>
                </a:lnTo>
                <a:lnTo>
                  <a:pt x="1468337" y="1803399"/>
                </a:lnTo>
                <a:lnTo>
                  <a:pt x="1466440" y="1752599"/>
                </a:lnTo>
                <a:lnTo>
                  <a:pt x="1464532" y="1714499"/>
                </a:lnTo>
                <a:lnTo>
                  <a:pt x="1462737" y="1689099"/>
                </a:lnTo>
                <a:lnTo>
                  <a:pt x="1461403" y="1650999"/>
                </a:lnTo>
                <a:lnTo>
                  <a:pt x="1460881" y="1625599"/>
                </a:lnTo>
                <a:lnTo>
                  <a:pt x="1459457" y="1612899"/>
                </a:lnTo>
                <a:lnTo>
                  <a:pt x="1458726" y="1600199"/>
                </a:lnTo>
                <a:lnTo>
                  <a:pt x="1458460" y="1575165"/>
                </a:lnTo>
                <a:lnTo>
                  <a:pt x="1458418" y="1562099"/>
                </a:lnTo>
                <a:lnTo>
                  <a:pt x="1456491" y="1511299"/>
                </a:lnTo>
                <a:lnTo>
                  <a:pt x="1454354" y="1460499"/>
                </a:lnTo>
                <a:lnTo>
                  <a:pt x="1451768" y="1409699"/>
                </a:lnTo>
                <a:lnTo>
                  <a:pt x="1448496" y="1371599"/>
                </a:lnTo>
                <a:lnTo>
                  <a:pt x="1434660" y="1358899"/>
                </a:lnTo>
                <a:lnTo>
                  <a:pt x="1453421" y="1358899"/>
                </a:lnTo>
                <a:lnTo>
                  <a:pt x="1465428" y="1371599"/>
                </a:lnTo>
                <a:lnTo>
                  <a:pt x="1453421" y="1371599"/>
                </a:lnTo>
                <a:lnTo>
                  <a:pt x="1455280" y="1422399"/>
                </a:lnTo>
                <a:lnTo>
                  <a:pt x="1460881" y="1562099"/>
                </a:lnTo>
                <a:lnTo>
                  <a:pt x="1462671" y="1574799"/>
                </a:lnTo>
                <a:lnTo>
                  <a:pt x="1463590" y="1600199"/>
                </a:lnTo>
                <a:lnTo>
                  <a:pt x="1463929" y="1612899"/>
                </a:lnTo>
                <a:lnTo>
                  <a:pt x="1463977" y="1625599"/>
                </a:lnTo>
                <a:lnTo>
                  <a:pt x="1465786" y="1650999"/>
                </a:lnTo>
                <a:lnTo>
                  <a:pt x="1467364" y="1689099"/>
                </a:lnTo>
                <a:lnTo>
                  <a:pt x="1468480" y="1714499"/>
                </a:lnTo>
                <a:lnTo>
                  <a:pt x="1468903" y="1752599"/>
                </a:lnTo>
                <a:lnTo>
                  <a:pt x="1471186" y="1803399"/>
                </a:lnTo>
                <a:lnTo>
                  <a:pt x="1473970" y="1854199"/>
                </a:lnTo>
                <a:lnTo>
                  <a:pt x="1476859" y="1892299"/>
                </a:lnTo>
                <a:lnTo>
                  <a:pt x="1479458" y="1943099"/>
                </a:lnTo>
                <a:lnTo>
                  <a:pt x="1483212" y="1993899"/>
                </a:lnTo>
                <a:lnTo>
                  <a:pt x="1487269" y="2044699"/>
                </a:lnTo>
                <a:lnTo>
                  <a:pt x="1491907" y="2082799"/>
                </a:lnTo>
                <a:lnTo>
                  <a:pt x="1497403" y="2133599"/>
                </a:lnTo>
                <a:lnTo>
                  <a:pt x="1503528" y="2184399"/>
                </a:lnTo>
                <a:lnTo>
                  <a:pt x="1510518" y="2222499"/>
                </a:lnTo>
                <a:lnTo>
                  <a:pt x="1518075" y="2273299"/>
                </a:lnTo>
                <a:lnTo>
                  <a:pt x="1525903" y="2311399"/>
                </a:lnTo>
                <a:lnTo>
                  <a:pt x="1535685" y="2324099"/>
                </a:lnTo>
                <a:lnTo>
                  <a:pt x="1528365" y="2324099"/>
                </a:lnTo>
                <a:lnTo>
                  <a:pt x="1532112" y="2336799"/>
                </a:lnTo>
                <a:lnTo>
                  <a:pt x="1535904" y="2362199"/>
                </a:lnTo>
                <a:lnTo>
                  <a:pt x="1539815" y="2374899"/>
                </a:lnTo>
                <a:lnTo>
                  <a:pt x="1543917" y="2400299"/>
                </a:lnTo>
                <a:lnTo>
                  <a:pt x="1549955" y="2425699"/>
                </a:lnTo>
                <a:lnTo>
                  <a:pt x="1563244" y="2476499"/>
                </a:lnTo>
                <a:lnTo>
                  <a:pt x="1569321" y="2501899"/>
                </a:lnTo>
                <a:close/>
              </a:path>
              <a:path w="3484879" h="5130800">
                <a:moveTo>
                  <a:pt x="2188788" y="1384299"/>
                </a:moveTo>
                <a:lnTo>
                  <a:pt x="2185286" y="1384299"/>
                </a:lnTo>
                <a:lnTo>
                  <a:pt x="2186017" y="1371599"/>
                </a:lnTo>
                <a:lnTo>
                  <a:pt x="2186286" y="1371599"/>
                </a:lnTo>
                <a:lnTo>
                  <a:pt x="2186325" y="1358899"/>
                </a:lnTo>
                <a:lnTo>
                  <a:pt x="2188788" y="1358899"/>
                </a:lnTo>
                <a:lnTo>
                  <a:pt x="2188788" y="1384299"/>
                </a:lnTo>
                <a:close/>
              </a:path>
              <a:path w="3484879" h="5130800">
                <a:moveTo>
                  <a:pt x="72199" y="1384299"/>
                </a:moveTo>
                <a:lnTo>
                  <a:pt x="60588" y="1384299"/>
                </a:lnTo>
                <a:lnTo>
                  <a:pt x="48977" y="1371599"/>
                </a:lnTo>
                <a:lnTo>
                  <a:pt x="60588" y="1371599"/>
                </a:lnTo>
                <a:lnTo>
                  <a:pt x="72199" y="1384299"/>
                </a:lnTo>
                <a:close/>
              </a:path>
              <a:path w="3484879" h="5130800">
                <a:moveTo>
                  <a:pt x="1115153" y="2019299"/>
                </a:moveTo>
                <a:lnTo>
                  <a:pt x="1110227" y="2019299"/>
                </a:lnTo>
                <a:lnTo>
                  <a:pt x="1102872" y="1968499"/>
                </a:lnTo>
                <a:lnTo>
                  <a:pt x="1096566" y="1917699"/>
                </a:lnTo>
                <a:lnTo>
                  <a:pt x="1091197" y="1854199"/>
                </a:lnTo>
                <a:lnTo>
                  <a:pt x="1086653" y="1803399"/>
                </a:lnTo>
                <a:lnTo>
                  <a:pt x="1082422" y="1752599"/>
                </a:lnTo>
                <a:lnTo>
                  <a:pt x="1078563" y="1701799"/>
                </a:lnTo>
                <a:lnTo>
                  <a:pt x="1075025" y="1650999"/>
                </a:lnTo>
                <a:lnTo>
                  <a:pt x="1071757" y="1600199"/>
                </a:lnTo>
                <a:lnTo>
                  <a:pt x="1068709" y="1562099"/>
                </a:lnTo>
                <a:lnTo>
                  <a:pt x="1060507" y="1549399"/>
                </a:lnTo>
                <a:lnTo>
                  <a:pt x="1068709" y="1549399"/>
                </a:lnTo>
                <a:lnTo>
                  <a:pt x="1068709" y="1498599"/>
                </a:lnTo>
                <a:lnTo>
                  <a:pt x="1067708" y="1460499"/>
                </a:lnTo>
                <a:lnTo>
                  <a:pt x="1068093" y="1435099"/>
                </a:lnTo>
                <a:lnTo>
                  <a:pt x="1069401" y="1409699"/>
                </a:lnTo>
                <a:lnTo>
                  <a:pt x="1071172" y="1384299"/>
                </a:lnTo>
                <a:lnTo>
                  <a:pt x="1071210" y="1371599"/>
                </a:lnTo>
                <a:lnTo>
                  <a:pt x="1075425" y="1371599"/>
                </a:lnTo>
                <a:lnTo>
                  <a:pt x="1073635" y="1384299"/>
                </a:lnTo>
                <a:lnTo>
                  <a:pt x="1073250" y="1409699"/>
                </a:lnTo>
                <a:lnTo>
                  <a:pt x="1071556" y="1460499"/>
                </a:lnTo>
                <a:lnTo>
                  <a:pt x="1071172" y="1498599"/>
                </a:lnTo>
                <a:lnTo>
                  <a:pt x="1071556" y="1511299"/>
                </a:lnTo>
                <a:lnTo>
                  <a:pt x="1073250" y="1536699"/>
                </a:lnTo>
                <a:lnTo>
                  <a:pt x="1073635" y="1549399"/>
                </a:lnTo>
                <a:lnTo>
                  <a:pt x="1081502" y="1562099"/>
                </a:lnTo>
                <a:lnTo>
                  <a:pt x="1073635" y="1562099"/>
                </a:lnTo>
                <a:lnTo>
                  <a:pt x="1075724" y="1612899"/>
                </a:lnTo>
                <a:lnTo>
                  <a:pt x="1078294" y="1650999"/>
                </a:lnTo>
                <a:lnTo>
                  <a:pt x="1081366" y="1701799"/>
                </a:lnTo>
                <a:lnTo>
                  <a:pt x="1084966" y="1752599"/>
                </a:lnTo>
                <a:lnTo>
                  <a:pt x="1089116" y="1803399"/>
                </a:lnTo>
                <a:lnTo>
                  <a:pt x="1095124" y="1854199"/>
                </a:lnTo>
                <a:lnTo>
                  <a:pt x="1101237" y="1917699"/>
                </a:lnTo>
                <a:lnTo>
                  <a:pt x="1107799" y="1968499"/>
                </a:lnTo>
                <a:lnTo>
                  <a:pt x="1115153" y="2019299"/>
                </a:lnTo>
                <a:close/>
              </a:path>
              <a:path w="3484879" h="5130800">
                <a:moveTo>
                  <a:pt x="1145483" y="1396999"/>
                </a:moveTo>
                <a:lnTo>
                  <a:pt x="1134373" y="1396999"/>
                </a:lnTo>
                <a:lnTo>
                  <a:pt x="1123878" y="1384299"/>
                </a:lnTo>
                <a:lnTo>
                  <a:pt x="1112690" y="1371599"/>
                </a:lnTo>
                <a:lnTo>
                  <a:pt x="1115153" y="1371599"/>
                </a:lnTo>
                <a:lnTo>
                  <a:pt x="1124955" y="1384299"/>
                </a:lnTo>
                <a:lnTo>
                  <a:pt x="1134988" y="1384299"/>
                </a:lnTo>
                <a:lnTo>
                  <a:pt x="1145483" y="1396999"/>
                </a:lnTo>
                <a:close/>
              </a:path>
              <a:path w="3484879" h="5130800">
                <a:moveTo>
                  <a:pt x="1477910" y="1384299"/>
                </a:moveTo>
                <a:lnTo>
                  <a:pt x="1476644" y="1384299"/>
                </a:lnTo>
                <a:lnTo>
                  <a:pt x="1465033" y="1371599"/>
                </a:lnTo>
                <a:lnTo>
                  <a:pt x="1465428" y="1371599"/>
                </a:lnTo>
                <a:lnTo>
                  <a:pt x="1477910" y="1384299"/>
                </a:lnTo>
                <a:close/>
              </a:path>
              <a:path w="3484879" h="5130800">
                <a:moveTo>
                  <a:pt x="1799149" y="1536699"/>
                </a:moveTo>
                <a:lnTo>
                  <a:pt x="1796686" y="1536699"/>
                </a:lnTo>
                <a:lnTo>
                  <a:pt x="1803463" y="1498599"/>
                </a:lnTo>
                <a:lnTo>
                  <a:pt x="1811526" y="1473199"/>
                </a:lnTo>
                <a:lnTo>
                  <a:pt x="1820525" y="1435099"/>
                </a:lnTo>
                <a:lnTo>
                  <a:pt x="1830112" y="1409699"/>
                </a:lnTo>
                <a:lnTo>
                  <a:pt x="1799360" y="1384299"/>
                </a:lnTo>
                <a:lnTo>
                  <a:pt x="1783859" y="1384299"/>
                </a:lnTo>
                <a:lnTo>
                  <a:pt x="1768186" y="1371599"/>
                </a:lnTo>
                <a:lnTo>
                  <a:pt x="1786332" y="1371599"/>
                </a:lnTo>
                <a:lnTo>
                  <a:pt x="1832575" y="1409699"/>
                </a:lnTo>
                <a:lnTo>
                  <a:pt x="1835671" y="1409699"/>
                </a:lnTo>
                <a:lnTo>
                  <a:pt x="1824908" y="1447799"/>
                </a:lnTo>
                <a:lnTo>
                  <a:pt x="1815537" y="1473199"/>
                </a:lnTo>
                <a:lnTo>
                  <a:pt x="1807102" y="1498599"/>
                </a:lnTo>
                <a:lnTo>
                  <a:pt x="1799149" y="1536699"/>
                </a:lnTo>
                <a:close/>
              </a:path>
              <a:path w="3484879" h="5130800">
                <a:moveTo>
                  <a:pt x="2064937" y="1384299"/>
                </a:moveTo>
                <a:lnTo>
                  <a:pt x="2056279" y="1384299"/>
                </a:lnTo>
                <a:lnTo>
                  <a:pt x="2049033" y="1371599"/>
                </a:lnTo>
                <a:lnTo>
                  <a:pt x="2057387" y="1371599"/>
                </a:lnTo>
                <a:lnTo>
                  <a:pt x="2064937" y="1384299"/>
                </a:lnTo>
                <a:close/>
              </a:path>
              <a:path w="3484879" h="5130800">
                <a:moveTo>
                  <a:pt x="713478" y="1396999"/>
                </a:moveTo>
                <a:lnTo>
                  <a:pt x="688534" y="1396999"/>
                </a:lnTo>
                <a:lnTo>
                  <a:pt x="676537" y="1384299"/>
                </a:lnTo>
                <a:lnTo>
                  <a:pt x="688534" y="1384299"/>
                </a:lnTo>
                <a:lnTo>
                  <a:pt x="713478" y="1396999"/>
                </a:lnTo>
                <a:close/>
              </a:path>
              <a:path w="3484879" h="5130800">
                <a:moveTo>
                  <a:pt x="1504862" y="1396999"/>
                </a:moveTo>
                <a:lnTo>
                  <a:pt x="1499866" y="1396999"/>
                </a:lnTo>
                <a:lnTo>
                  <a:pt x="1488255" y="1384299"/>
                </a:lnTo>
                <a:lnTo>
                  <a:pt x="1502399" y="1384299"/>
                </a:lnTo>
                <a:lnTo>
                  <a:pt x="1504862" y="1396999"/>
                </a:lnTo>
                <a:close/>
              </a:path>
              <a:path w="3484879" h="5130800">
                <a:moveTo>
                  <a:pt x="2479436" y="3022599"/>
                </a:moveTo>
                <a:lnTo>
                  <a:pt x="2457628" y="3022599"/>
                </a:lnTo>
                <a:lnTo>
                  <a:pt x="2476943" y="3009899"/>
                </a:lnTo>
                <a:lnTo>
                  <a:pt x="2496094" y="3009899"/>
                </a:lnTo>
                <a:lnTo>
                  <a:pt x="2475242" y="2984499"/>
                </a:lnTo>
                <a:lnTo>
                  <a:pt x="2455209" y="2959099"/>
                </a:lnTo>
                <a:lnTo>
                  <a:pt x="2435650" y="2920999"/>
                </a:lnTo>
                <a:lnTo>
                  <a:pt x="2416224" y="2895599"/>
                </a:lnTo>
                <a:lnTo>
                  <a:pt x="2413690" y="2895599"/>
                </a:lnTo>
                <a:lnTo>
                  <a:pt x="2398275" y="2857499"/>
                </a:lnTo>
                <a:lnTo>
                  <a:pt x="2367180" y="2806699"/>
                </a:lnTo>
                <a:lnTo>
                  <a:pt x="2351765" y="2781299"/>
                </a:lnTo>
                <a:lnTo>
                  <a:pt x="2334194" y="2781299"/>
                </a:lnTo>
                <a:lnTo>
                  <a:pt x="2351765" y="2768599"/>
                </a:lnTo>
                <a:lnTo>
                  <a:pt x="2334628" y="2743199"/>
                </a:lnTo>
                <a:lnTo>
                  <a:pt x="2318374" y="2705099"/>
                </a:lnTo>
                <a:lnTo>
                  <a:pt x="2302702" y="2679699"/>
                </a:lnTo>
                <a:lnTo>
                  <a:pt x="2287306" y="2641599"/>
                </a:lnTo>
                <a:lnTo>
                  <a:pt x="2284843" y="2641599"/>
                </a:lnTo>
                <a:lnTo>
                  <a:pt x="2278914" y="2628899"/>
                </a:lnTo>
                <a:lnTo>
                  <a:pt x="2267268" y="2603499"/>
                </a:lnTo>
                <a:lnTo>
                  <a:pt x="2261339" y="2590799"/>
                </a:lnTo>
                <a:lnTo>
                  <a:pt x="2251624" y="2565399"/>
                </a:lnTo>
                <a:lnTo>
                  <a:pt x="2242199" y="2539999"/>
                </a:lnTo>
                <a:lnTo>
                  <a:pt x="2233354" y="2527299"/>
                </a:lnTo>
                <a:lnTo>
                  <a:pt x="2225380" y="2501899"/>
                </a:lnTo>
                <a:lnTo>
                  <a:pt x="2212769" y="2463799"/>
                </a:lnTo>
                <a:lnTo>
                  <a:pt x="2201543" y="2438399"/>
                </a:lnTo>
                <a:lnTo>
                  <a:pt x="2191240" y="2400299"/>
                </a:lnTo>
                <a:lnTo>
                  <a:pt x="2181399" y="2374899"/>
                </a:lnTo>
                <a:lnTo>
                  <a:pt x="2172108" y="2336799"/>
                </a:lnTo>
                <a:lnTo>
                  <a:pt x="2163807" y="2298699"/>
                </a:lnTo>
                <a:lnTo>
                  <a:pt x="2156561" y="2260599"/>
                </a:lnTo>
                <a:lnTo>
                  <a:pt x="2150436" y="2235199"/>
                </a:lnTo>
                <a:lnTo>
                  <a:pt x="2150041" y="2222499"/>
                </a:lnTo>
                <a:lnTo>
                  <a:pt x="2148299" y="2209799"/>
                </a:lnTo>
                <a:lnTo>
                  <a:pt x="2147903" y="2197099"/>
                </a:lnTo>
                <a:lnTo>
                  <a:pt x="2144343" y="2171699"/>
                </a:lnTo>
                <a:lnTo>
                  <a:pt x="2142115" y="2133599"/>
                </a:lnTo>
                <a:lnTo>
                  <a:pt x="2141392" y="2108199"/>
                </a:lnTo>
                <a:lnTo>
                  <a:pt x="2142344" y="2082799"/>
                </a:lnTo>
                <a:lnTo>
                  <a:pt x="2142828" y="2057399"/>
                </a:lnTo>
                <a:lnTo>
                  <a:pt x="2144956" y="2019299"/>
                </a:lnTo>
                <a:lnTo>
                  <a:pt x="2145440" y="1993899"/>
                </a:lnTo>
                <a:lnTo>
                  <a:pt x="2146904" y="1981199"/>
                </a:lnTo>
                <a:lnTo>
                  <a:pt x="2148933" y="1955799"/>
                </a:lnTo>
                <a:lnTo>
                  <a:pt x="2150436" y="1943099"/>
                </a:lnTo>
                <a:lnTo>
                  <a:pt x="2149954" y="1904999"/>
                </a:lnTo>
                <a:lnTo>
                  <a:pt x="2148475" y="1879599"/>
                </a:lnTo>
                <a:lnTo>
                  <a:pt x="2145954" y="1854199"/>
                </a:lnTo>
                <a:lnTo>
                  <a:pt x="2142344" y="1816099"/>
                </a:lnTo>
                <a:lnTo>
                  <a:pt x="2139881" y="1816099"/>
                </a:lnTo>
                <a:lnTo>
                  <a:pt x="2139881" y="1803399"/>
                </a:lnTo>
                <a:lnTo>
                  <a:pt x="2130640" y="1790699"/>
                </a:lnTo>
                <a:lnTo>
                  <a:pt x="2137418" y="1790699"/>
                </a:lnTo>
                <a:lnTo>
                  <a:pt x="2135638" y="1765299"/>
                </a:lnTo>
                <a:lnTo>
                  <a:pt x="2134313" y="1727199"/>
                </a:lnTo>
                <a:lnTo>
                  <a:pt x="2133925" y="1701799"/>
                </a:lnTo>
                <a:lnTo>
                  <a:pt x="2134955" y="1663699"/>
                </a:lnTo>
                <a:lnTo>
                  <a:pt x="2135811" y="1625599"/>
                </a:lnTo>
                <a:lnTo>
                  <a:pt x="2138113" y="1600199"/>
                </a:lnTo>
                <a:lnTo>
                  <a:pt x="2141456" y="1562099"/>
                </a:lnTo>
                <a:lnTo>
                  <a:pt x="2145440" y="1536699"/>
                </a:lnTo>
                <a:lnTo>
                  <a:pt x="2142344" y="1523999"/>
                </a:lnTo>
                <a:lnTo>
                  <a:pt x="2145440" y="1523999"/>
                </a:lnTo>
                <a:lnTo>
                  <a:pt x="2151556" y="1485899"/>
                </a:lnTo>
                <a:lnTo>
                  <a:pt x="2158476" y="1460499"/>
                </a:lnTo>
                <a:lnTo>
                  <a:pt x="2165845" y="1422399"/>
                </a:lnTo>
                <a:lnTo>
                  <a:pt x="2173306" y="1384299"/>
                </a:lnTo>
                <a:lnTo>
                  <a:pt x="2179575" y="1384299"/>
                </a:lnTo>
                <a:lnTo>
                  <a:pt x="2174103" y="1422399"/>
                </a:lnTo>
                <a:lnTo>
                  <a:pt x="2172119" y="1435099"/>
                </a:lnTo>
                <a:lnTo>
                  <a:pt x="2165918" y="1435099"/>
                </a:lnTo>
                <a:lnTo>
                  <a:pt x="2161698" y="1460499"/>
                </a:lnTo>
                <a:lnTo>
                  <a:pt x="2152123" y="1511299"/>
                </a:lnTo>
                <a:lnTo>
                  <a:pt x="2147903" y="1536699"/>
                </a:lnTo>
                <a:lnTo>
                  <a:pt x="2144226" y="1575165"/>
                </a:lnTo>
                <a:lnTo>
                  <a:pt x="2141499" y="1600199"/>
                </a:lnTo>
                <a:lnTo>
                  <a:pt x="2139313" y="1625599"/>
                </a:lnTo>
                <a:lnTo>
                  <a:pt x="2137418" y="1663699"/>
                </a:lnTo>
                <a:lnTo>
                  <a:pt x="2137495" y="1701799"/>
                </a:lnTo>
                <a:lnTo>
                  <a:pt x="2138034" y="1727199"/>
                </a:lnTo>
                <a:lnTo>
                  <a:pt x="2139496" y="1765299"/>
                </a:lnTo>
                <a:lnTo>
                  <a:pt x="2142344" y="1790699"/>
                </a:lnTo>
                <a:lnTo>
                  <a:pt x="2150249" y="1803399"/>
                </a:lnTo>
                <a:lnTo>
                  <a:pt x="2145440" y="1803399"/>
                </a:lnTo>
                <a:lnTo>
                  <a:pt x="2145440" y="1816099"/>
                </a:lnTo>
                <a:lnTo>
                  <a:pt x="2149060" y="1854199"/>
                </a:lnTo>
                <a:lnTo>
                  <a:pt x="2151967" y="1879599"/>
                </a:lnTo>
                <a:lnTo>
                  <a:pt x="2153475" y="1904999"/>
                </a:lnTo>
                <a:lnTo>
                  <a:pt x="2152913" y="1942160"/>
                </a:lnTo>
                <a:lnTo>
                  <a:pt x="2152861" y="1955799"/>
                </a:lnTo>
                <a:lnTo>
                  <a:pt x="2152591" y="1968499"/>
                </a:lnTo>
                <a:lnTo>
                  <a:pt x="2151860" y="1981199"/>
                </a:lnTo>
                <a:lnTo>
                  <a:pt x="2150436" y="1993899"/>
                </a:lnTo>
                <a:lnTo>
                  <a:pt x="2148587" y="2019299"/>
                </a:lnTo>
                <a:lnTo>
                  <a:pt x="2146988" y="2044699"/>
                </a:lnTo>
                <a:lnTo>
                  <a:pt x="2145865" y="2057400"/>
                </a:lnTo>
                <a:lnTo>
                  <a:pt x="2145440" y="2082799"/>
                </a:lnTo>
                <a:lnTo>
                  <a:pt x="2157052" y="2082799"/>
                </a:lnTo>
                <a:lnTo>
                  <a:pt x="2168671" y="2095499"/>
                </a:lnTo>
                <a:lnTo>
                  <a:pt x="2145440" y="2095499"/>
                </a:lnTo>
                <a:lnTo>
                  <a:pt x="2145518" y="2120899"/>
                </a:lnTo>
                <a:lnTo>
                  <a:pt x="2146065" y="2146299"/>
                </a:lnTo>
                <a:lnTo>
                  <a:pt x="2147548" y="2171699"/>
                </a:lnTo>
                <a:lnTo>
                  <a:pt x="2151899" y="2209799"/>
                </a:lnTo>
                <a:lnTo>
                  <a:pt x="2153900" y="2222499"/>
                </a:lnTo>
                <a:lnTo>
                  <a:pt x="2155362" y="2235199"/>
                </a:lnTo>
                <a:lnTo>
                  <a:pt x="2161399" y="2273299"/>
                </a:lnTo>
                <a:lnTo>
                  <a:pt x="2167765" y="2298699"/>
                </a:lnTo>
                <a:lnTo>
                  <a:pt x="2175055" y="2336799"/>
                </a:lnTo>
                <a:lnTo>
                  <a:pt x="2183862" y="2374899"/>
                </a:lnTo>
                <a:lnTo>
                  <a:pt x="2186325" y="2374899"/>
                </a:lnTo>
                <a:lnTo>
                  <a:pt x="2195088" y="2400299"/>
                </a:lnTo>
                <a:lnTo>
                  <a:pt x="2205237" y="2438399"/>
                </a:lnTo>
                <a:lnTo>
                  <a:pt x="2216309" y="2463799"/>
                </a:lnTo>
                <a:lnTo>
                  <a:pt x="2227843" y="2501899"/>
                </a:lnTo>
                <a:lnTo>
                  <a:pt x="2230306" y="2501899"/>
                </a:lnTo>
                <a:lnTo>
                  <a:pt x="2238162" y="2527299"/>
                </a:lnTo>
                <a:lnTo>
                  <a:pt x="2246131" y="2539999"/>
                </a:lnTo>
                <a:lnTo>
                  <a:pt x="2254561" y="2565399"/>
                </a:lnTo>
                <a:lnTo>
                  <a:pt x="2263802" y="2578099"/>
                </a:lnTo>
                <a:lnTo>
                  <a:pt x="2269771" y="2590799"/>
                </a:lnTo>
                <a:lnTo>
                  <a:pt x="2275871" y="2616199"/>
                </a:lnTo>
                <a:lnTo>
                  <a:pt x="2282446" y="2628899"/>
                </a:lnTo>
                <a:lnTo>
                  <a:pt x="2289839" y="2641599"/>
                </a:lnTo>
                <a:lnTo>
                  <a:pt x="2305639" y="2679699"/>
                </a:lnTo>
                <a:lnTo>
                  <a:pt x="2322033" y="2705099"/>
                </a:lnTo>
                <a:lnTo>
                  <a:pt x="2338427" y="2743199"/>
                </a:lnTo>
                <a:lnTo>
                  <a:pt x="2354228" y="2768599"/>
                </a:lnTo>
                <a:lnTo>
                  <a:pt x="2378027" y="2768599"/>
                </a:lnTo>
                <a:lnTo>
                  <a:pt x="2356691" y="2781299"/>
                </a:lnTo>
                <a:lnTo>
                  <a:pt x="2372404" y="2806699"/>
                </a:lnTo>
                <a:lnTo>
                  <a:pt x="2387926" y="2832099"/>
                </a:lnTo>
                <a:lnTo>
                  <a:pt x="2418687" y="2882899"/>
                </a:lnTo>
                <a:lnTo>
                  <a:pt x="2444373" y="2882899"/>
                </a:lnTo>
                <a:lnTo>
                  <a:pt x="2421150" y="2895599"/>
                </a:lnTo>
                <a:lnTo>
                  <a:pt x="2439271" y="2920999"/>
                </a:lnTo>
                <a:lnTo>
                  <a:pt x="2458243" y="2959099"/>
                </a:lnTo>
                <a:lnTo>
                  <a:pt x="2478021" y="2984499"/>
                </a:lnTo>
                <a:lnTo>
                  <a:pt x="2498557" y="3009899"/>
                </a:lnTo>
                <a:lnTo>
                  <a:pt x="2479436" y="3022599"/>
                </a:lnTo>
                <a:close/>
              </a:path>
              <a:path w="3484879" h="5130800">
                <a:moveTo>
                  <a:pt x="147425" y="1409699"/>
                </a:moveTo>
                <a:lnTo>
                  <a:pt x="134024" y="1409699"/>
                </a:lnTo>
                <a:lnTo>
                  <a:pt x="121493" y="1396999"/>
                </a:lnTo>
                <a:lnTo>
                  <a:pt x="134024" y="1396999"/>
                </a:lnTo>
                <a:lnTo>
                  <a:pt x="147425" y="1409699"/>
                </a:lnTo>
                <a:close/>
              </a:path>
              <a:path w="3484879" h="5130800">
                <a:moveTo>
                  <a:pt x="1537373" y="1409699"/>
                </a:moveTo>
                <a:lnTo>
                  <a:pt x="1523890" y="1409699"/>
                </a:lnTo>
                <a:lnTo>
                  <a:pt x="1510421" y="1396999"/>
                </a:lnTo>
                <a:lnTo>
                  <a:pt x="1523890" y="1396999"/>
                </a:lnTo>
                <a:lnTo>
                  <a:pt x="1537373" y="1409699"/>
                </a:lnTo>
                <a:close/>
              </a:path>
              <a:path w="3484879" h="5130800">
                <a:moveTo>
                  <a:pt x="2079468" y="1409699"/>
                </a:moveTo>
                <a:lnTo>
                  <a:pt x="2078773" y="1409699"/>
                </a:lnTo>
                <a:lnTo>
                  <a:pt x="2072340" y="1396999"/>
                </a:lnTo>
                <a:lnTo>
                  <a:pt x="2073685" y="1396999"/>
                </a:lnTo>
                <a:lnTo>
                  <a:pt x="2079468" y="1409699"/>
                </a:lnTo>
                <a:close/>
              </a:path>
              <a:path w="3484879" h="5130800">
                <a:moveTo>
                  <a:pt x="196402" y="1435099"/>
                </a:moveTo>
                <a:lnTo>
                  <a:pt x="184791" y="1435099"/>
                </a:lnTo>
                <a:lnTo>
                  <a:pt x="161569" y="1422399"/>
                </a:lnTo>
                <a:lnTo>
                  <a:pt x="149958" y="1409699"/>
                </a:lnTo>
                <a:lnTo>
                  <a:pt x="161569" y="1409699"/>
                </a:lnTo>
                <a:lnTo>
                  <a:pt x="173180" y="1422399"/>
                </a:lnTo>
                <a:lnTo>
                  <a:pt x="184791" y="1422399"/>
                </a:lnTo>
                <a:lnTo>
                  <a:pt x="196402" y="1435099"/>
                </a:lnTo>
                <a:close/>
              </a:path>
              <a:path w="3484879" h="5130800">
                <a:moveTo>
                  <a:pt x="764888" y="1422399"/>
                </a:moveTo>
                <a:lnTo>
                  <a:pt x="762810" y="1422399"/>
                </a:lnTo>
                <a:lnTo>
                  <a:pt x="739588" y="1409699"/>
                </a:lnTo>
                <a:lnTo>
                  <a:pt x="752431" y="1409699"/>
                </a:lnTo>
                <a:lnTo>
                  <a:pt x="764888" y="1422399"/>
                </a:lnTo>
                <a:close/>
              </a:path>
              <a:path w="3484879" h="5130800">
                <a:moveTo>
                  <a:pt x="1910461" y="3436788"/>
                </a:moveTo>
                <a:lnTo>
                  <a:pt x="1888660" y="3390899"/>
                </a:lnTo>
                <a:lnTo>
                  <a:pt x="1879089" y="3365499"/>
                </a:lnTo>
                <a:lnTo>
                  <a:pt x="1876556" y="3365499"/>
                </a:lnTo>
                <a:lnTo>
                  <a:pt x="1861663" y="3327399"/>
                </a:lnTo>
                <a:lnTo>
                  <a:pt x="1847449" y="3289299"/>
                </a:lnTo>
                <a:lnTo>
                  <a:pt x="1833698" y="3251199"/>
                </a:lnTo>
                <a:lnTo>
                  <a:pt x="1820190" y="3225799"/>
                </a:lnTo>
                <a:lnTo>
                  <a:pt x="1810860" y="3213099"/>
                </a:lnTo>
                <a:lnTo>
                  <a:pt x="1851153" y="3213099"/>
                </a:lnTo>
                <a:lnTo>
                  <a:pt x="1837367" y="3187699"/>
                </a:lnTo>
                <a:lnTo>
                  <a:pt x="1823990" y="3149599"/>
                </a:lnTo>
                <a:lnTo>
                  <a:pt x="1811194" y="3111499"/>
                </a:lnTo>
                <a:lnTo>
                  <a:pt x="1799149" y="3086099"/>
                </a:lnTo>
                <a:lnTo>
                  <a:pt x="1791560" y="3073399"/>
                </a:lnTo>
                <a:lnTo>
                  <a:pt x="1796686" y="3073399"/>
                </a:lnTo>
                <a:lnTo>
                  <a:pt x="1782793" y="3035299"/>
                </a:lnTo>
                <a:lnTo>
                  <a:pt x="1768398" y="2984499"/>
                </a:lnTo>
                <a:lnTo>
                  <a:pt x="1753897" y="2946399"/>
                </a:lnTo>
                <a:lnTo>
                  <a:pt x="1739687" y="2895599"/>
                </a:lnTo>
                <a:lnTo>
                  <a:pt x="1726226" y="2844799"/>
                </a:lnTo>
                <a:lnTo>
                  <a:pt x="1713016" y="2806699"/>
                </a:lnTo>
                <a:lnTo>
                  <a:pt x="1700282" y="2755899"/>
                </a:lnTo>
                <a:lnTo>
                  <a:pt x="1688246" y="2717799"/>
                </a:lnTo>
                <a:lnTo>
                  <a:pt x="1680390" y="2705099"/>
                </a:lnTo>
                <a:lnTo>
                  <a:pt x="1688246" y="2705099"/>
                </a:lnTo>
                <a:lnTo>
                  <a:pt x="1677058" y="2666999"/>
                </a:lnTo>
                <a:lnTo>
                  <a:pt x="1666563" y="2628899"/>
                </a:lnTo>
                <a:lnTo>
                  <a:pt x="1656530" y="2578099"/>
                </a:lnTo>
                <a:lnTo>
                  <a:pt x="1646728" y="2539999"/>
                </a:lnTo>
                <a:lnTo>
                  <a:pt x="1637755" y="2527299"/>
                </a:lnTo>
                <a:lnTo>
                  <a:pt x="1646728" y="2527299"/>
                </a:lnTo>
                <a:lnTo>
                  <a:pt x="1641084" y="2501899"/>
                </a:lnTo>
                <a:lnTo>
                  <a:pt x="1635565" y="2489199"/>
                </a:lnTo>
                <a:lnTo>
                  <a:pt x="1630509" y="2463799"/>
                </a:lnTo>
                <a:lnTo>
                  <a:pt x="1626250" y="2438399"/>
                </a:lnTo>
                <a:lnTo>
                  <a:pt x="1621070" y="2412999"/>
                </a:lnTo>
                <a:lnTo>
                  <a:pt x="1616689" y="2387599"/>
                </a:lnTo>
                <a:lnTo>
                  <a:pt x="1613217" y="2374899"/>
                </a:lnTo>
                <a:lnTo>
                  <a:pt x="1610769" y="2349499"/>
                </a:lnTo>
                <a:lnTo>
                  <a:pt x="1608306" y="2349499"/>
                </a:lnTo>
                <a:lnTo>
                  <a:pt x="1600992" y="2298699"/>
                </a:lnTo>
                <a:lnTo>
                  <a:pt x="1594707" y="2260599"/>
                </a:lnTo>
                <a:lnTo>
                  <a:pt x="1589346" y="2209799"/>
                </a:lnTo>
                <a:lnTo>
                  <a:pt x="1584802" y="2171699"/>
                </a:lnTo>
                <a:lnTo>
                  <a:pt x="1575010" y="2158999"/>
                </a:lnTo>
                <a:lnTo>
                  <a:pt x="1584802" y="2158999"/>
                </a:lnTo>
                <a:lnTo>
                  <a:pt x="1579672" y="2120899"/>
                </a:lnTo>
                <a:lnTo>
                  <a:pt x="1575425" y="2070099"/>
                </a:lnTo>
                <a:lnTo>
                  <a:pt x="1571997" y="2031999"/>
                </a:lnTo>
                <a:lnTo>
                  <a:pt x="1569321" y="1981199"/>
                </a:lnTo>
                <a:lnTo>
                  <a:pt x="1567433" y="1930399"/>
                </a:lnTo>
                <a:lnTo>
                  <a:pt x="1561862" y="1790699"/>
                </a:lnTo>
                <a:lnTo>
                  <a:pt x="1561958" y="1600199"/>
                </a:lnTo>
                <a:lnTo>
                  <a:pt x="1562246" y="1562099"/>
                </a:lnTo>
                <a:lnTo>
                  <a:pt x="1563940" y="1473199"/>
                </a:lnTo>
                <a:lnTo>
                  <a:pt x="1564325" y="1435099"/>
                </a:lnTo>
                <a:lnTo>
                  <a:pt x="1537373" y="1409699"/>
                </a:lnTo>
                <a:lnTo>
                  <a:pt x="1550855" y="1422399"/>
                </a:lnTo>
                <a:lnTo>
                  <a:pt x="1569321" y="1422399"/>
                </a:lnTo>
                <a:lnTo>
                  <a:pt x="1583145" y="1435099"/>
                </a:lnTo>
                <a:lnTo>
                  <a:pt x="1569321" y="1435099"/>
                </a:lnTo>
                <a:lnTo>
                  <a:pt x="1567856" y="1473199"/>
                </a:lnTo>
                <a:lnTo>
                  <a:pt x="1567104" y="1523999"/>
                </a:lnTo>
                <a:lnTo>
                  <a:pt x="1566920" y="1549399"/>
                </a:lnTo>
                <a:lnTo>
                  <a:pt x="1566797" y="1600199"/>
                </a:lnTo>
                <a:lnTo>
                  <a:pt x="1566788" y="1612899"/>
                </a:lnTo>
                <a:lnTo>
                  <a:pt x="1565402" y="1663699"/>
                </a:lnTo>
                <a:lnTo>
                  <a:pt x="1564940" y="1701799"/>
                </a:lnTo>
                <a:lnTo>
                  <a:pt x="1565402" y="1752599"/>
                </a:lnTo>
                <a:lnTo>
                  <a:pt x="1566788" y="1790699"/>
                </a:lnTo>
                <a:lnTo>
                  <a:pt x="1590045" y="1803399"/>
                </a:lnTo>
                <a:lnTo>
                  <a:pt x="1566788" y="1803399"/>
                </a:lnTo>
                <a:lnTo>
                  <a:pt x="1567232" y="1841499"/>
                </a:lnTo>
                <a:lnTo>
                  <a:pt x="1568441" y="1892299"/>
                </a:lnTo>
                <a:lnTo>
                  <a:pt x="1570231" y="1930399"/>
                </a:lnTo>
                <a:lnTo>
                  <a:pt x="1572417" y="1981199"/>
                </a:lnTo>
                <a:lnTo>
                  <a:pt x="1574880" y="1981199"/>
                </a:lnTo>
                <a:lnTo>
                  <a:pt x="1577162" y="2031999"/>
                </a:lnTo>
                <a:lnTo>
                  <a:pt x="1580202" y="2070099"/>
                </a:lnTo>
                <a:lnTo>
                  <a:pt x="1583836" y="2120899"/>
                </a:lnTo>
                <a:lnTo>
                  <a:pt x="1587898" y="2158999"/>
                </a:lnTo>
                <a:lnTo>
                  <a:pt x="1597681" y="2171699"/>
                </a:lnTo>
                <a:lnTo>
                  <a:pt x="1587898" y="2171699"/>
                </a:lnTo>
                <a:lnTo>
                  <a:pt x="1593590" y="2209799"/>
                </a:lnTo>
                <a:lnTo>
                  <a:pt x="1599650" y="2260599"/>
                </a:lnTo>
                <a:lnTo>
                  <a:pt x="1606186" y="2298699"/>
                </a:lnTo>
                <a:lnTo>
                  <a:pt x="1613302" y="2349499"/>
                </a:lnTo>
                <a:lnTo>
                  <a:pt x="1617364" y="2374899"/>
                </a:lnTo>
                <a:lnTo>
                  <a:pt x="1621254" y="2387599"/>
                </a:lnTo>
                <a:lnTo>
                  <a:pt x="1625038" y="2412999"/>
                </a:lnTo>
                <a:lnTo>
                  <a:pt x="1628783" y="2438399"/>
                </a:lnTo>
                <a:lnTo>
                  <a:pt x="1634674" y="2463799"/>
                </a:lnTo>
                <a:lnTo>
                  <a:pt x="1640227" y="2489199"/>
                </a:lnTo>
                <a:lnTo>
                  <a:pt x="1645319" y="2514599"/>
                </a:lnTo>
                <a:lnTo>
                  <a:pt x="1649824" y="2539999"/>
                </a:lnTo>
                <a:lnTo>
                  <a:pt x="1652287" y="2539999"/>
                </a:lnTo>
                <a:lnTo>
                  <a:pt x="1671806" y="2628899"/>
                </a:lnTo>
                <a:lnTo>
                  <a:pt x="1682083" y="2666999"/>
                </a:lnTo>
                <a:lnTo>
                  <a:pt x="1693172" y="2705099"/>
                </a:lnTo>
                <a:lnTo>
                  <a:pt x="1699644" y="2717799"/>
                </a:lnTo>
                <a:lnTo>
                  <a:pt x="1693172" y="2717799"/>
                </a:lnTo>
                <a:lnTo>
                  <a:pt x="1705316" y="2755899"/>
                </a:lnTo>
                <a:lnTo>
                  <a:pt x="1718285" y="2806699"/>
                </a:lnTo>
                <a:lnTo>
                  <a:pt x="1731716" y="2857499"/>
                </a:lnTo>
                <a:lnTo>
                  <a:pt x="1745246" y="2895599"/>
                </a:lnTo>
                <a:lnTo>
                  <a:pt x="1756716" y="2908299"/>
                </a:lnTo>
                <a:lnTo>
                  <a:pt x="1745246" y="2908299"/>
                </a:lnTo>
                <a:lnTo>
                  <a:pt x="1759100" y="2946399"/>
                </a:lnTo>
                <a:lnTo>
                  <a:pt x="1773429" y="2997199"/>
                </a:lnTo>
                <a:lnTo>
                  <a:pt x="1787758" y="3035299"/>
                </a:lnTo>
                <a:lnTo>
                  <a:pt x="1801612" y="3073399"/>
                </a:lnTo>
                <a:lnTo>
                  <a:pt x="1804708" y="3086099"/>
                </a:lnTo>
                <a:lnTo>
                  <a:pt x="1816744" y="3124199"/>
                </a:lnTo>
                <a:lnTo>
                  <a:pt x="1829479" y="3149599"/>
                </a:lnTo>
                <a:lnTo>
                  <a:pt x="1842689" y="3187699"/>
                </a:lnTo>
                <a:lnTo>
                  <a:pt x="1856149" y="3213099"/>
                </a:lnTo>
                <a:lnTo>
                  <a:pt x="1861850" y="3225799"/>
                </a:lnTo>
                <a:lnTo>
                  <a:pt x="1822653" y="3225799"/>
                </a:lnTo>
                <a:lnTo>
                  <a:pt x="1837625" y="3251199"/>
                </a:lnTo>
                <a:lnTo>
                  <a:pt x="1852182" y="3289299"/>
                </a:lnTo>
                <a:lnTo>
                  <a:pt x="1866857" y="3327399"/>
                </a:lnTo>
                <a:lnTo>
                  <a:pt x="1882186" y="3365499"/>
                </a:lnTo>
                <a:lnTo>
                  <a:pt x="1887799" y="3378199"/>
                </a:lnTo>
                <a:lnTo>
                  <a:pt x="1893313" y="3390899"/>
                </a:lnTo>
                <a:lnTo>
                  <a:pt x="1898365" y="3403599"/>
                </a:lnTo>
                <a:lnTo>
                  <a:pt x="1902593" y="3416299"/>
                </a:lnTo>
                <a:lnTo>
                  <a:pt x="1910461" y="3436788"/>
                </a:lnTo>
                <a:close/>
              </a:path>
              <a:path w="3484879" h="5130800">
                <a:moveTo>
                  <a:pt x="1894571" y="1447799"/>
                </a:moveTo>
                <a:lnTo>
                  <a:pt x="1879262" y="1447799"/>
                </a:lnTo>
                <a:lnTo>
                  <a:pt x="1864198" y="1435099"/>
                </a:lnTo>
                <a:lnTo>
                  <a:pt x="1849595" y="1422399"/>
                </a:lnTo>
                <a:lnTo>
                  <a:pt x="1835671" y="1409699"/>
                </a:lnTo>
                <a:lnTo>
                  <a:pt x="1850980" y="1422399"/>
                </a:lnTo>
                <a:lnTo>
                  <a:pt x="1866045" y="1422399"/>
                </a:lnTo>
                <a:lnTo>
                  <a:pt x="1880648" y="1435099"/>
                </a:lnTo>
                <a:lnTo>
                  <a:pt x="1894571" y="1447799"/>
                </a:lnTo>
                <a:close/>
              </a:path>
              <a:path w="3484879" h="5130800">
                <a:moveTo>
                  <a:pt x="2031441" y="1562099"/>
                </a:moveTo>
                <a:lnTo>
                  <a:pt x="2028978" y="1562099"/>
                </a:lnTo>
                <a:lnTo>
                  <a:pt x="2042969" y="1523999"/>
                </a:lnTo>
                <a:lnTo>
                  <a:pt x="2057785" y="1485899"/>
                </a:lnTo>
                <a:lnTo>
                  <a:pt x="2073063" y="1460499"/>
                </a:lnTo>
                <a:lnTo>
                  <a:pt x="2088440" y="1422399"/>
                </a:lnTo>
                <a:lnTo>
                  <a:pt x="2084164" y="1409699"/>
                </a:lnTo>
                <a:lnTo>
                  <a:pt x="2085252" y="1409699"/>
                </a:lnTo>
                <a:lnTo>
                  <a:pt x="2090903" y="1422399"/>
                </a:lnTo>
                <a:lnTo>
                  <a:pt x="2075536" y="1460499"/>
                </a:lnTo>
                <a:lnTo>
                  <a:pt x="2060275" y="1498599"/>
                </a:lnTo>
                <a:lnTo>
                  <a:pt x="2045462" y="1523999"/>
                </a:lnTo>
                <a:lnTo>
                  <a:pt x="2031441" y="1562099"/>
                </a:lnTo>
                <a:close/>
              </a:path>
              <a:path w="3484879" h="5130800">
                <a:moveTo>
                  <a:pt x="1208112" y="1435099"/>
                </a:moveTo>
                <a:lnTo>
                  <a:pt x="1195066" y="1435099"/>
                </a:lnTo>
                <a:lnTo>
                  <a:pt x="1182699" y="1422399"/>
                </a:lnTo>
                <a:lnTo>
                  <a:pt x="1195066" y="1422399"/>
                </a:lnTo>
                <a:lnTo>
                  <a:pt x="1208112" y="1435099"/>
                </a:lnTo>
                <a:close/>
              </a:path>
              <a:path w="3484879" h="5130800">
                <a:moveTo>
                  <a:pt x="2195957" y="1435099"/>
                </a:moveTo>
                <a:lnTo>
                  <a:pt x="2191977" y="1435099"/>
                </a:lnTo>
                <a:lnTo>
                  <a:pt x="2188788" y="1422399"/>
                </a:lnTo>
                <a:lnTo>
                  <a:pt x="2191630" y="1422399"/>
                </a:lnTo>
                <a:lnTo>
                  <a:pt x="2195957" y="1435099"/>
                </a:lnTo>
                <a:close/>
              </a:path>
              <a:path w="3484879" h="5130800">
                <a:moveTo>
                  <a:pt x="222404" y="1447799"/>
                </a:moveTo>
                <a:lnTo>
                  <a:pt x="222087" y="1447799"/>
                </a:lnTo>
                <a:lnTo>
                  <a:pt x="210476" y="1435099"/>
                </a:lnTo>
                <a:lnTo>
                  <a:pt x="222404" y="1447799"/>
                </a:lnTo>
                <a:close/>
              </a:path>
              <a:path w="3484879" h="5130800">
                <a:moveTo>
                  <a:pt x="831421" y="1447799"/>
                </a:moveTo>
                <a:lnTo>
                  <a:pt x="818337" y="1447799"/>
                </a:lnTo>
                <a:lnTo>
                  <a:pt x="805648" y="1435099"/>
                </a:lnTo>
                <a:lnTo>
                  <a:pt x="818337" y="1435099"/>
                </a:lnTo>
                <a:lnTo>
                  <a:pt x="831421" y="1447799"/>
                </a:lnTo>
                <a:close/>
              </a:path>
              <a:path w="3484879" h="5130800">
                <a:moveTo>
                  <a:pt x="1233797" y="1447799"/>
                </a:moveTo>
                <a:lnTo>
                  <a:pt x="1222186" y="1447799"/>
                </a:lnTo>
                <a:lnTo>
                  <a:pt x="1210575" y="1435099"/>
                </a:lnTo>
                <a:lnTo>
                  <a:pt x="1233797" y="1447799"/>
                </a:lnTo>
                <a:close/>
              </a:path>
              <a:path w="3484879" h="5130800">
                <a:moveTo>
                  <a:pt x="1610319" y="1447799"/>
                </a:moveTo>
                <a:lnTo>
                  <a:pt x="1596792" y="1447799"/>
                </a:lnTo>
                <a:lnTo>
                  <a:pt x="1583145" y="1435099"/>
                </a:lnTo>
                <a:lnTo>
                  <a:pt x="1596792" y="1435099"/>
                </a:lnTo>
                <a:lnTo>
                  <a:pt x="1610319" y="1447799"/>
                </a:lnTo>
                <a:close/>
              </a:path>
              <a:path w="3484879" h="5130800">
                <a:moveTo>
                  <a:pt x="2106455" y="1447799"/>
                </a:moveTo>
                <a:lnTo>
                  <a:pt x="2103922" y="1447799"/>
                </a:lnTo>
                <a:lnTo>
                  <a:pt x="2101459" y="1435099"/>
                </a:lnTo>
                <a:lnTo>
                  <a:pt x="2103922" y="1435099"/>
                </a:lnTo>
                <a:lnTo>
                  <a:pt x="2106455" y="1447799"/>
                </a:lnTo>
                <a:close/>
              </a:path>
              <a:path w="3484879" h="5130800">
                <a:moveTo>
                  <a:pt x="2369709" y="2641599"/>
                </a:moveTo>
                <a:lnTo>
                  <a:pt x="2364783" y="2641599"/>
                </a:lnTo>
                <a:lnTo>
                  <a:pt x="2356878" y="2628899"/>
                </a:lnTo>
                <a:lnTo>
                  <a:pt x="2349038" y="2616199"/>
                </a:lnTo>
                <a:lnTo>
                  <a:pt x="2341330" y="2590799"/>
                </a:lnTo>
                <a:lnTo>
                  <a:pt x="2333820" y="2578099"/>
                </a:lnTo>
                <a:lnTo>
                  <a:pt x="2324441" y="2565399"/>
                </a:lnTo>
                <a:lnTo>
                  <a:pt x="2306607" y="2527299"/>
                </a:lnTo>
                <a:lnTo>
                  <a:pt x="2297228" y="2514599"/>
                </a:lnTo>
                <a:lnTo>
                  <a:pt x="2282373" y="2476499"/>
                </a:lnTo>
                <a:lnTo>
                  <a:pt x="2268429" y="2451099"/>
                </a:lnTo>
                <a:lnTo>
                  <a:pt x="2255409" y="2412999"/>
                </a:lnTo>
                <a:lnTo>
                  <a:pt x="2243325" y="2387599"/>
                </a:lnTo>
                <a:lnTo>
                  <a:pt x="2232225" y="2349499"/>
                </a:lnTo>
                <a:lnTo>
                  <a:pt x="2222346" y="2311399"/>
                </a:lnTo>
                <a:lnTo>
                  <a:pt x="2213984" y="2285999"/>
                </a:lnTo>
                <a:lnTo>
                  <a:pt x="2207436" y="2247899"/>
                </a:lnTo>
                <a:lnTo>
                  <a:pt x="2205212" y="2235199"/>
                </a:lnTo>
                <a:lnTo>
                  <a:pt x="2203152" y="2222499"/>
                </a:lnTo>
                <a:lnTo>
                  <a:pt x="2197535" y="2184399"/>
                </a:lnTo>
                <a:lnTo>
                  <a:pt x="2194841" y="2133599"/>
                </a:lnTo>
                <a:lnTo>
                  <a:pt x="2194418" y="2108199"/>
                </a:lnTo>
                <a:lnTo>
                  <a:pt x="2191954" y="2108199"/>
                </a:lnTo>
                <a:lnTo>
                  <a:pt x="2191905" y="2019299"/>
                </a:lnTo>
                <a:lnTo>
                  <a:pt x="2191559" y="1993899"/>
                </a:lnTo>
                <a:lnTo>
                  <a:pt x="2190619" y="1981199"/>
                </a:lnTo>
                <a:lnTo>
                  <a:pt x="2188788" y="1955799"/>
                </a:lnTo>
                <a:lnTo>
                  <a:pt x="2187902" y="1917699"/>
                </a:lnTo>
                <a:lnTo>
                  <a:pt x="2185393" y="1892299"/>
                </a:lnTo>
                <a:lnTo>
                  <a:pt x="2181485" y="1854199"/>
                </a:lnTo>
                <a:lnTo>
                  <a:pt x="2176403" y="1816099"/>
                </a:lnTo>
                <a:lnTo>
                  <a:pt x="2173306" y="1816099"/>
                </a:lnTo>
                <a:lnTo>
                  <a:pt x="2173306" y="1803399"/>
                </a:lnTo>
                <a:lnTo>
                  <a:pt x="2167732" y="1777999"/>
                </a:lnTo>
                <a:lnTo>
                  <a:pt x="2162487" y="1739899"/>
                </a:lnTo>
                <a:lnTo>
                  <a:pt x="2158166" y="1714499"/>
                </a:lnTo>
                <a:lnTo>
                  <a:pt x="2155362" y="1676399"/>
                </a:lnTo>
                <a:lnTo>
                  <a:pt x="2153977" y="1650999"/>
                </a:lnTo>
                <a:lnTo>
                  <a:pt x="2153515" y="1612899"/>
                </a:lnTo>
                <a:lnTo>
                  <a:pt x="2153977" y="1587499"/>
                </a:lnTo>
                <a:lnTo>
                  <a:pt x="2155362" y="1549399"/>
                </a:lnTo>
                <a:lnTo>
                  <a:pt x="2157348" y="1511299"/>
                </a:lnTo>
                <a:lnTo>
                  <a:pt x="2162507" y="1460499"/>
                </a:lnTo>
                <a:lnTo>
                  <a:pt x="2165918" y="1435099"/>
                </a:lnTo>
                <a:lnTo>
                  <a:pt x="2172119" y="1435099"/>
                </a:lnTo>
                <a:lnTo>
                  <a:pt x="2168152" y="1460499"/>
                </a:lnTo>
                <a:lnTo>
                  <a:pt x="2163705" y="1511299"/>
                </a:lnTo>
                <a:lnTo>
                  <a:pt x="2160921" y="1549399"/>
                </a:lnTo>
                <a:lnTo>
                  <a:pt x="2157825" y="1549399"/>
                </a:lnTo>
                <a:lnTo>
                  <a:pt x="2157873" y="1587499"/>
                </a:lnTo>
                <a:lnTo>
                  <a:pt x="2158212" y="1612899"/>
                </a:lnTo>
                <a:lnTo>
                  <a:pt x="2159131" y="1650999"/>
                </a:lnTo>
                <a:lnTo>
                  <a:pt x="2160921" y="1676399"/>
                </a:lnTo>
                <a:lnTo>
                  <a:pt x="2167037" y="1689099"/>
                </a:lnTo>
                <a:lnTo>
                  <a:pt x="2160921" y="1689099"/>
                </a:lnTo>
                <a:lnTo>
                  <a:pt x="2163281" y="1714499"/>
                </a:lnTo>
                <a:lnTo>
                  <a:pt x="2166604" y="1752599"/>
                </a:lnTo>
                <a:lnTo>
                  <a:pt x="2170956" y="1777999"/>
                </a:lnTo>
                <a:lnTo>
                  <a:pt x="2176403" y="1803399"/>
                </a:lnTo>
                <a:lnTo>
                  <a:pt x="2178936" y="1803399"/>
                </a:lnTo>
                <a:lnTo>
                  <a:pt x="2178936" y="1816099"/>
                </a:lnTo>
                <a:lnTo>
                  <a:pt x="2185165" y="1854199"/>
                </a:lnTo>
                <a:lnTo>
                  <a:pt x="2189448" y="1892299"/>
                </a:lnTo>
                <a:lnTo>
                  <a:pt x="2192345" y="1917699"/>
                </a:lnTo>
                <a:lnTo>
                  <a:pt x="2194418" y="1955799"/>
                </a:lnTo>
                <a:lnTo>
                  <a:pt x="2194418" y="2031999"/>
                </a:lnTo>
                <a:lnTo>
                  <a:pt x="2195842" y="2044699"/>
                </a:lnTo>
                <a:lnTo>
                  <a:pt x="2196573" y="2070099"/>
                </a:lnTo>
                <a:lnTo>
                  <a:pt x="2196842" y="2082799"/>
                </a:lnTo>
                <a:lnTo>
                  <a:pt x="2196955" y="2109465"/>
                </a:lnTo>
                <a:lnTo>
                  <a:pt x="2198382" y="2133599"/>
                </a:lnTo>
                <a:lnTo>
                  <a:pt x="2199660" y="2158999"/>
                </a:lnTo>
                <a:lnTo>
                  <a:pt x="2201413" y="2184399"/>
                </a:lnTo>
                <a:lnTo>
                  <a:pt x="2204340" y="2209799"/>
                </a:lnTo>
                <a:lnTo>
                  <a:pt x="2206553" y="2209799"/>
                </a:lnTo>
                <a:lnTo>
                  <a:pt x="2208588" y="2222499"/>
                </a:lnTo>
                <a:lnTo>
                  <a:pt x="2210505" y="2235199"/>
                </a:lnTo>
                <a:lnTo>
                  <a:pt x="2212362" y="2247899"/>
                </a:lnTo>
                <a:lnTo>
                  <a:pt x="2218950" y="2285999"/>
                </a:lnTo>
                <a:lnTo>
                  <a:pt x="2227333" y="2311399"/>
                </a:lnTo>
                <a:lnTo>
                  <a:pt x="2237220" y="2349499"/>
                </a:lnTo>
                <a:lnTo>
                  <a:pt x="2248321" y="2387599"/>
                </a:lnTo>
                <a:lnTo>
                  <a:pt x="2260019" y="2412999"/>
                </a:lnTo>
                <a:lnTo>
                  <a:pt x="2272238" y="2451099"/>
                </a:lnTo>
                <a:lnTo>
                  <a:pt x="2285500" y="2476499"/>
                </a:lnTo>
                <a:lnTo>
                  <a:pt x="2300324" y="2514599"/>
                </a:lnTo>
                <a:lnTo>
                  <a:pt x="2302787" y="2514599"/>
                </a:lnTo>
                <a:lnTo>
                  <a:pt x="2310723" y="2527299"/>
                </a:lnTo>
                <a:lnTo>
                  <a:pt x="2319298" y="2552699"/>
                </a:lnTo>
                <a:lnTo>
                  <a:pt x="2327992" y="2565399"/>
                </a:lnTo>
                <a:lnTo>
                  <a:pt x="2336283" y="2578099"/>
                </a:lnTo>
                <a:lnTo>
                  <a:pt x="2344455" y="2590799"/>
                </a:lnTo>
                <a:lnTo>
                  <a:pt x="2352996" y="2603499"/>
                </a:lnTo>
                <a:lnTo>
                  <a:pt x="2361538" y="2628899"/>
                </a:lnTo>
                <a:lnTo>
                  <a:pt x="2369709" y="2641599"/>
                </a:lnTo>
                <a:close/>
              </a:path>
              <a:path w="3484879" h="5130800">
                <a:moveTo>
                  <a:pt x="2212362" y="1447799"/>
                </a:moveTo>
                <a:lnTo>
                  <a:pt x="2203632" y="1447799"/>
                </a:lnTo>
                <a:lnTo>
                  <a:pt x="2196880" y="1435099"/>
                </a:lnTo>
                <a:lnTo>
                  <a:pt x="2202593" y="1435099"/>
                </a:lnTo>
                <a:lnTo>
                  <a:pt x="2212362" y="1447799"/>
                </a:lnTo>
                <a:close/>
              </a:path>
              <a:path w="3484879" h="5130800">
                <a:moveTo>
                  <a:pt x="868747" y="1460499"/>
                </a:moveTo>
                <a:lnTo>
                  <a:pt x="845535" y="1460499"/>
                </a:lnTo>
                <a:lnTo>
                  <a:pt x="833884" y="1447799"/>
                </a:lnTo>
                <a:lnTo>
                  <a:pt x="845496" y="1447799"/>
                </a:lnTo>
                <a:lnTo>
                  <a:pt x="868747" y="1460499"/>
                </a:lnTo>
                <a:close/>
              </a:path>
              <a:path w="3484879" h="5130800">
                <a:moveTo>
                  <a:pt x="1257019" y="1460499"/>
                </a:moveTo>
                <a:lnTo>
                  <a:pt x="1245408" y="1460499"/>
                </a:lnTo>
                <a:lnTo>
                  <a:pt x="1233797" y="1447799"/>
                </a:lnTo>
                <a:lnTo>
                  <a:pt x="1257019" y="1460499"/>
                </a:lnTo>
                <a:close/>
              </a:path>
              <a:path w="3484879" h="5130800">
                <a:moveTo>
                  <a:pt x="2235593" y="1460499"/>
                </a:moveTo>
                <a:lnTo>
                  <a:pt x="2225744" y="1460499"/>
                </a:lnTo>
                <a:lnTo>
                  <a:pt x="2217288" y="1447799"/>
                </a:lnTo>
                <a:lnTo>
                  <a:pt x="2225744" y="1447799"/>
                </a:lnTo>
                <a:lnTo>
                  <a:pt x="2235593" y="1460499"/>
                </a:lnTo>
                <a:close/>
              </a:path>
              <a:path w="3484879" h="5130800">
                <a:moveTo>
                  <a:pt x="379786" y="3276599"/>
                </a:moveTo>
                <a:lnTo>
                  <a:pt x="376690" y="3276599"/>
                </a:lnTo>
                <a:lnTo>
                  <a:pt x="373157" y="3238499"/>
                </a:lnTo>
                <a:lnTo>
                  <a:pt x="369958" y="3187699"/>
                </a:lnTo>
                <a:lnTo>
                  <a:pt x="367005" y="3136899"/>
                </a:lnTo>
                <a:lnTo>
                  <a:pt x="364211" y="3086099"/>
                </a:lnTo>
                <a:lnTo>
                  <a:pt x="358746" y="2984499"/>
                </a:lnTo>
                <a:lnTo>
                  <a:pt x="356250" y="2933699"/>
                </a:lnTo>
                <a:lnTo>
                  <a:pt x="351216" y="2832099"/>
                </a:lnTo>
                <a:lnTo>
                  <a:pt x="348639" y="2781299"/>
                </a:lnTo>
                <a:lnTo>
                  <a:pt x="345994" y="2730499"/>
                </a:lnTo>
                <a:lnTo>
                  <a:pt x="343264" y="2679699"/>
                </a:lnTo>
                <a:lnTo>
                  <a:pt x="340780" y="2628899"/>
                </a:lnTo>
                <a:lnTo>
                  <a:pt x="338357" y="2578099"/>
                </a:lnTo>
                <a:lnTo>
                  <a:pt x="336043" y="2539999"/>
                </a:lnTo>
                <a:lnTo>
                  <a:pt x="333887" y="2489199"/>
                </a:lnTo>
                <a:lnTo>
                  <a:pt x="331938" y="2438399"/>
                </a:lnTo>
                <a:lnTo>
                  <a:pt x="330246" y="2387599"/>
                </a:lnTo>
                <a:lnTo>
                  <a:pt x="327765" y="2336799"/>
                </a:lnTo>
                <a:lnTo>
                  <a:pt x="325362" y="2285999"/>
                </a:lnTo>
                <a:lnTo>
                  <a:pt x="323103" y="2235199"/>
                </a:lnTo>
                <a:lnTo>
                  <a:pt x="321056" y="2184399"/>
                </a:lnTo>
                <a:lnTo>
                  <a:pt x="319286" y="2133599"/>
                </a:lnTo>
                <a:lnTo>
                  <a:pt x="317861" y="2082799"/>
                </a:lnTo>
                <a:lnTo>
                  <a:pt x="315295" y="2031999"/>
                </a:lnTo>
                <a:lnTo>
                  <a:pt x="313169" y="1981199"/>
                </a:lnTo>
                <a:lnTo>
                  <a:pt x="311396" y="1930399"/>
                </a:lnTo>
                <a:lnTo>
                  <a:pt x="309886" y="1879599"/>
                </a:lnTo>
                <a:lnTo>
                  <a:pt x="308551" y="1828799"/>
                </a:lnTo>
                <a:lnTo>
                  <a:pt x="307305" y="1790699"/>
                </a:lnTo>
                <a:lnTo>
                  <a:pt x="294259" y="1777999"/>
                </a:lnTo>
                <a:lnTo>
                  <a:pt x="307305" y="1777999"/>
                </a:lnTo>
                <a:lnTo>
                  <a:pt x="304960" y="1727199"/>
                </a:lnTo>
                <a:lnTo>
                  <a:pt x="302895" y="1676399"/>
                </a:lnTo>
                <a:lnTo>
                  <a:pt x="301078" y="1625599"/>
                </a:lnTo>
                <a:lnTo>
                  <a:pt x="299471" y="1587499"/>
                </a:lnTo>
                <a:lnTo>
                  <a:pt x="298040" y="1536699"/>
                </a:lnTo>
                <a:lnTo>
                  <a:pt x="296750" y="1485899"/>
                </a:lnTo>
                <a:lnTo>
                  <a:pt x="250306" y="1460499"/>
                </a:lnTo>
                <a:lnTo>
                  <a:pt x="296750" y="1473199"/>
                </a:lnTo>
                <a:lnTo>
                  <a:pt x="301934" y="1473199"/>
                </a:lnTo>
                <a:lnTo>
                  <a:pt x="302309" y="1485899"/>
                </a:lnTo>
                <a:lnTo>
                  <a:pt x="309768" y="1777999"/>
                </a:lnTo>
                <a:lnTo>
                  <a:pt x="314765" y="1790699"/>
                </a:lnTo>
                <a:lnTo>
                  <a:pt x="309768" y="1790699"/>
                </a:lnTo>
                <a:lnTo>
                  <a:pt x="311234" y="1841499"/>
                </a:lnTo>
                <a:lnTo>
                  <a:pt x="313052" y="1879599"/>
                </a:lnTo>
                <a:lnTo>
                  <a:pt x="317040" y="1981199"/>
                </a:lnTo>
                <a:lnTo>
                  <a:pt x="318858" y="2031999"/>
                </a:lnTo>
                <a:lnTo>
                  <a:pt x="320324" y="2082799"/>
                </a:lnTo>
                <a:lnTo>
                  <a:pt x="322783" y="2133599"/>
                </a:lnTo>
                <a:lnTo>
                  <a:pt x="325200" y="2184399"/>
                </a:lnTo>
                <a:lnTo>
                  <a:pt x="327519" y="2235199"/>
                </a:lnTo>
                <a:lnTo>
                  <a:pt x="329815" y="2289360"/>
                </a:lnTo>
                <a:lnTo>
                  <a:pt x="331645" y="2336799"/>
                </a:lnTo>
                <a:lnTo>
                  <a:pt x="333342" y="2387599"/>
                </a:lnTo>
                <a:lnTo>
                  <a:pt x="339041" y="2503840"/>
                </a:lnTo>
                <a:lnTo>
                  <a:pt x="340845" y="2539999"/>
                </a:lnTo>
                <a:lnTo>
                  <a:pt x="343434" y="2578099"/>
                </a:lnTo>
                <a:lnTo>
                  <a:pt x="346089" y="2628899"/>
                </a:lnTo>
                <a:lnTo>
                  <a:pt x="348824" y="2679699"/>
                </a:lnTo>
                <a:lnTo>
                  <a:pt x="373585" y="2679699"/>
                </a:lnTo>
                <a:lnTo>
                  <a:pt x="386774" y="2692399"/>
                </a:lnTo>
                <a:lnTo>
                  <a:pt x="348824" y="2692399"/>
                </a:lnTo>
                <a:lnTo>
                  <a:pt x="353791" y="2781299"/>
                </a:lnTo>
                <a:lnTo>
                  <a:pt x="356327" y="2832099"/>
                </a:lnTo>
                <a:lnTo>
                  <a:pt x="358915" y="2882899"/>
                </a:lnTo>
                <a:lnTo>
                  <a:pt x="361570" y="2933699"/>
                </a:lnTo>
                <a:lnTo>
                  <a:pt x="364305" y="2984499"/>
                </a:lnTo>
                <a:lnTo>
                  <a:pt x="369273" y="3086099"/>
                </a:lnTo>
                <a:lnTo>
                  <a:pt x="371808" y="3136899"/>
                </a:lnTo>
                <a:lnTo>
                  <a:pt x="374397" y="3187699"/>
                </a:lnTo>
                <a:lnTo>
                  <a:pt x="377051" y="3238499"/>
                </a:lnTo>
                <a:lnTo>
                  <a:pt x="379786" y="3276599"/>
                </a:lnTo>
                <a:close/>
              </a:path>
              <a:path w="3484879" h="5130800">
                <a:moveTo>
                  <a:pt x="1278710" y="1473199"/>
                </a:moveTo>
                <a:lnTo>
                  <a:pt x="1269237" y="1473199"/>
                </a:lnTo>
                <a:lnTo>
                  <a:pt x="1259552" y="1460499"/>
                </a:lnTo>
                <a:lnTo>
                  <a:pt x="1269237" y="1460499"/>
                </a:lnTo>
                <a:lnTo>
                  <a:pt x="1278710" y="1473199"/>
                </a:lnTo>
                <a:close/>
              </a:path>
              <a:path w="3484879" h="5130800">
                <a:moveTo>
                  <a:pt x="1667768" y="1485899"/>
                </a:moveTo>
                <a:lnTo>
                  <a:pt x="1655938" y="1485899"/>
                </a:lnTo>
                <a:lnTo>
                  <a:pt x="1638152" y="1473199"/>
                </a:lnTo>
                <a:lnTo>
                  <a:pt x="1628783" y="1460499"/>
                </a:lnTo>
                <a:lnTo>
                  <a:pt x="1638536" y="1460499"/>
                </a:lnTo>
                <a:lnTo>
                  <a:pt x="1658016" y="1473199"/>
                </a:lnTo>
                <a:lnTo>
                  <a:pt x="1667768" y="1485899"/>
                </a:lnTo>
                <a:close/>
              </a:path>
              <a:path w="3484879" h="5130800">
                <a:moveTo>
                  <a:pt x="1908865" y="1625599"/>
                </a:moveTo>
                <a:lnTo>
                  <a:pt x="1905056" y="1625599"/>
                </a:lnTo>
                <a:lnTo>
                  <a:pt x="1907519" y="1612899"/>
                </a:lnTo>
                <a:lnTo>
                  <a:pt x="1917707" y="1587499"/>
                </a:lnTo>
                <a:lnTo>
                  <a:pt x="1928595" y="1549399"/>
                </a:lnTo>
                <a:lnTo>
                  <a:pt x="1939957" y="1523999"/>
                </a:lnTo>
                <a:lnTo>
                  <a:pt x="1951571" y="1498599"/>
                </a:lnTo>
                <a:lnTo>
                  <a:pt x="1911127" y="1460499"/>
                </a:lnTo>
                <a:lnTo>
                  <a:pt x="1913606" y="1460499"/>
                </a:lnTo>
                <a:lnTo>
                  <a:pt x="1954034" y="1498599"/>
                </a:lnTo>
                <a:lnTo>
                  <a:pt x="1942509" y="1523999"/>
                </a:lnTo>
                <a:lnTo>
                  <a:pt x="1931506" y="1549399"/>
                </a:lnTo>
                <a:lnTo>
                  <a:pt x="1921546" y="1587499"/>
                </a:lnTo>
                <a:lnTo>
                  <a:pt x="1913149" y="1612899"/>
                </a:lnTo>
                <a:lnTo>
                  <a:pt x="1910924" y="1612899"/>
                </a:lnTo>
                <a:lnTo>
                  <a:pt x="1908865" y="1625599"/>
                </a:lnTo>
                <a:close/>
              </a:path>
              <a:path w="3484879" h="5130800">
                <a:moveTo>
                  <a:pt x="2122108" y="1473199"/>
                </a:moveTo>
                <a:lnTo>
                  <a:pt x="2116562" y="1473199"/>
                </a:lnTo>
                <a:lnTo>
                  <a:pt x="2112941" y="1460499"/>
                </a:lnTo>
                <a:lnTo>
                  <a:pt x="2119051" y="1460499"/>
                </a:lnTo>
                <a:lnTo>
                  <a:pt x="2122108" y="1473199"/>
                </a:lnTo>
                <a:close/>
              </a:path>
              <a:path w="3484879" h="5130800">
                <a:moveTo>
                  <a:pt x="2261339" y="1473199"/>
                </a:moveTo>
                <a:lnTo>
                  <a:pt x="2247302" y="1473199"/>
                </a:lnTo>
                <a:lnTo>
                  <a:pt x="2235593" y="1460499"/>
                </a:lnTo>
                <a:lnTo>
                  <a:pt x="2247302" y="1460499"/>
                </a:lnTo>
                <a:lnTo>
                  <a:pt x="2261339" y="1473199"/>
                </a:lnTo>
                <a:close/>
              </a:path>
              <a:path w="3484879" h="5130800">
                <a:moveTo>
                  <a:pt x="918750" y="1485899"/>
                </a:moveTo>
                <a:lnTo>
                  <a:pt x="903225" y="1485899"/>
                </a:lnTo>
                <a:lnTo>
                  <a:pt x="894654" y="1473199"/>
                </a:lnTo>
                <a:lnTo>
                  <a:pt x="910856" y="1473199"/>
                </a:lnTo>
                <a:lnTo>
                  <a:pt x="918750" y="1485899"/>
                </a:lnTo>
                <a:close/>
              </a:path>
              <a:path w="3484879" h="5130800">
                <a:moveTo>
                  <a:pt x="332056" y="1498599"/>
                </a:moveTo>
                <a:lnTo>
                  <a:pt x="321309" y="1498599"/>
                </a:lnTo>
                <a:lnTo>
                  <a:pt x="311736" y="1485899"/>
                </a:lnTo>
                <a:lnTo>
                  <a:pt x="321626" y="1485899"/>
                </a:lnTo>
                <a:lnTo>
                  <a:pt x="332056" y="1498599"/>
                </a:lnTo>
                <a:close/>
              </a:path>
              <a:path w="3484879" h="5130800">
                <a:moveTo>
                  <a:pt x="2134955" y="1511299"/>
                </a:moveTo>
                <a:lnTo>
                  <a:pt x="2129959" y="1511299"/>
                </a:lnTo>
                <a:lnTo>
                  <a:pt x="2126862" y="1498599"/>
                </a:lnTo>
                <a:lnTo>
                  <a:pt x="2124399" y="1485899"/>
                </a:lnTo>
                <a:lnTo>
                  <a:pt x="2126862" y="1485899"/>
                </a:lnTo>
                <a:lnTo>
                  <a:pt x="2129959" y="1498599"/>
                </a:lnTo>
                <a:lnTo>
                  <a:pt x="2132421" y="1498599"/>
                </a:lnTo>
                <a:lnTo>
                  <a:pt x="2134955" y="1511299"/>
                </a:lnTo>
                <a:close/>
              </a:path>
              <a:path w="3484879" h="5130800">
                <a:moveTo>
                  <a:pt x="978283" y="1511299"/>
                </a:moveTo>
                <a:lnTo>
                  <a:pt x="968143" y="1511299"/>
                </a:lnTo>
                <a:lnTo>
                  <a:pt x="957594" y="1498599"/>
                </a:lnTo>
                <a:lnTo>
                  <a:pt x="968143" y="1498599"/>
                </a:lnTo>
                <a:lnTo>
                  <a:pt x="978283" y="1511299"/>
                </a:lnTo>
                <a:close/>
              </a:path>
              <a:path w="3484879" h="5130800">
                <a:moveTo>
                  <a:pt x="1355537" y="1511299"/>
                </a:moveTo>
                <a:lnTo>
                  <a:pt x="1341711" y="1511299"/>
                </a:lnTo>
                <a:lnTo>
                  <a:pt x="1328057" y="1498599"/>
                </a:lnTo>
                <a:lnTo>
                  <a:pt x="1341711" y="1498599"/>
                </a:lnTo>
                <a:lnTo>
                  <a:pt x="1355537" y="1511299"/>
                </a:lnTo>
                <a:close/>
              </a:path>
              <a:path w="3484879" h="5130800">
                <a:moveTo>
                  <a:pt x="1734690" y="1523999"/>
                </a:moveTo>
                <a:lnTo>
                  <a:pt x="1721655" y="1523999"/>
                </a:lnTo>
                <a:lnTo>
                  <a:pt x="1709313" y="1511299"/>
                </a:lnTo>
                <a:lnTo>
                  <a:pt x="1697433" y="1498599"/>
                </a:lnTo>
                <a:lnTo>
                  <a:pt x="1697779" y="1498599"/>
                </a:lnTo>
                <a:lnTo>
                  <a:pt x="1710237" y="1511299"/>
                </a:lnTo>
                <a:lnTo>
                  <a:pt x="1722694" y="1511299"/>
                </a:lnTo>
                <a:lnTo>
                  <a:pt x="1734690" y="1523999"/>
                </a:lnTo>
                <a:close/>
              </a:path>
              <a:path w="3484879" h="5130800">
                <a:moveTo>
                  <a:pt x="423134" y="2984499"/>
                </a:moveTo>
                <a:lnTo>
                  <a:pt x="418208" y="2984499"/>
                </a:lnTo>
                <a:lnTo>
                  <a:pt x="415486" y="2933699"/>
                </a:lnTo>
                <a:lnTo>
                  <a:pt x="412428" y="2895599"/>
                </a:lnTo>
                <a:lnTo>
                  <a:pt x="405874" y="2792335"/>
                </a:lnTo>
                <a:lnTo>
                  <a:pt x="402916" y="2743199"/>
                </a:lnTo>
                <a:lnTo>
                  <a:pt x="400194" y="2692399"/>
                </a:lnTo>
                <a:lnTo>
                  <a:pt x="397683" y="2641599"/>
                </a:lnTo>
                <a:lnTo>
                  <a:pt x="395101" y="2590799"/>
                </a:lnTo>
                <a:lnTo>
                  <a:pt x="389852" y="2501899"/>
                </a:lnTo>
                <a:lnTo>
                  <a:pt x="387252" y="2451099"/>
                </a:lnTo>
                <a:lnTo>
                  <a:pt x="384712" y="2400299"/>
                </a:lnTo>
                <a:lnTo>
                  <a:pt x="382202" y="2349499"/>
                </a:lnTo>
                <a:lnTo>
                  <a:pt x="371770" y="2146299"/>
                </a:lnTo>
                <a:lnTo>
                  <a:pt x="369231" y="2108199"/>
                </a:lnTo>
                <a:lnTo>
                  <a:pt x="357581" y="2095499"/>
                </a:lnTo>
                <a:lnTo>
                  <a:pt x="369231" y="2095499"/>
                </a:lnTo>
                <a:lnTo>
                  <a:pt x="366903" y="2057399"/>
                </a:lnTo>
                <a:lnTo>
                  <a:pt x="364777" y="2006599"/>
                </a:lnTo>
                <a:lnTo>
                  <a:pt x="360714" y="1904999"/>
                </a:lnTo>
                <a:lnTo>
                  <a:pt x="358570" y="1854199"/>
                </a:lnTo>
                <a:lnTo>
                  <a:pt x="356212" y="1803399"/>
                </a:lnTo>
                <a:lnTo>
                  <a:pt x="354796" y="1752599"/>
                </a:lnTo>
                <a:lnTo>
                  <a:pt x="353087" y="1701799"/>
                </a:lnTo>
                <a:lnTo>
                  <a:pt x="351207" y="1650999"/>
                </a:lnTo>
                <a:lnTo>
                  <a:pt x="349274" y="1600199"/>
                </a:lnTo>
                <a:lnTo>
                  <a:pt x="347408" y="1549399"/>
                </a:lnTo>
                <a:lnTo>
                  <a:pt x="345727" y="1511299"/>
                </a:lnTo>
                <a:lnTo>
                  <a:pt x="351287" y="1511299"/>
                </a:lnTo>
                <a:lnTo>
                  <a:pt x="352868" y="1575165"/>
                </a:lnTo>
                <a:lnTo>
                  <a:pt x="353843" y="1612899"/>
                </a:lnTo>
                <a:lnTo>
                  <a:pt x="355298" y="1650999"/>
                </a:lnTo>
                <a:lnTo>
                  <a:pt x="356963" y="1701799"/>
                </a:lnTo>
                <a:lnTo>
                  <a:pt x="358910" y="1752599"/>
                </a:lnTo>
                <a:lnTo>
                  <a:pt x="361209" y="1803399"/>
                </a:lnTo>
                <a:lnTo>
                  <a:pt x="362901" y="1854199"/>
                </a:lnTo>
                <a:lnTo>
                  <a:pt x="364850" y="1904999"/>
                </a:lnTo>
                <a:lnTo>
                  <a:pt x="367005" y="1955799"/>
                </a:lnTo>
                <a:lnTo>
                  <a:pt x="369320" y="2006599"/>
                </a:lnTo>
                <a:lnTo>
                  <a:pt x="371743" y="2057400"/>
                </a:lnTo>
                <a:lnTo>
                  <a:pt x="374227" y="2095499"/>
                </a:lnTo>
                <a:lnTo>
                  <a:pt x="382478" y="2108199"/>
                </a:lnTo>
                <a:lnTo>
                  <a:pt x="374227" y="2108199"/>
                </a:lnTo>
                <a:lnTo>
                  <a:pt x="375700" y="2158999"/>
                </a:lnTo>
                <a:lnTo>
                  <a:pt x="377587" y="2197099"/>
                </a:lnTo>
                <a:lnTo>
                  <a:pt x="379786" y="2247899"/>
                </a:lnTo>
                <a:lnTo>
                  <a:pt x="382197" y="2298699"/>
                </a:lnTo>
                <a:lnTo>
                  <a:pt x="389767" y="2451099"/>
                </a:lnTo>
                <a:lnTo>
                  <a:pt x="392430" y="2501899"/>
                </a:lnTo>
                <a:lnTo>
                  <a:pt x="395268" y="2539999"/>
                </a:lnTo>
                <a:lnTo>
                  <a:pt x="398317" y="2590799"/>
                </a:lnTo>
                <a:lnTo>
                  <a:pt x="401613" y="2641599"/>
                </a:lnTo>
                <a:lnTo>
                  <a:pt x="405190" y="2692399"/>
                </a:lnTo>
                <a:lnTo>
                  <a:pt x="410671" y="2793999"/>
                </a:lnTo>
                <a:lnTo>
                  <a:pt x="413476" y="2844799"/>
                </a:lnTo>
                <a:lnTo>
                  <a:pt x="416434" y="2895599"/>
                </a:lnTo>
                <a:lnTo>
                  <a:pt x="419626" y="2933699"/>
                </a:lnTo>
                <a:lnTo>
                  <a:pt x="423134" y="2984499"/>
                </a:lnTo>
                <a:close/>
              </a:path>
              <a:path w="3484879" h="5130800">
                <a:moveTo>
                  <a:pt x="376461" y="1523999"/>
                </a:moveTo>
                <a:lnTo>
                  <a:pt x="367788" y="1523999"/>
                </a:lnTo>
                <a:lnTo>
                  <a:pt x="359221" y="1511299"/>
                </a:lnTo>
                <a:lnTo>
                  <a:pt x="367788" y="1511299"/>
                </a:lnTo>
                <a:lnTo>
                  <a:pt x="376461" y="1523999"/>
                </a:lnTo>
                <a:close/>
              </a:path>
              <a:path w="3484879" h="5130800">
                <a:moveTo>
                  <a:pt x="1006678" y="1523999"/>
                </a:moveTo>
                <a:lnTo>
                  <a:pt x="994147" y="1523999"/>
                </a:lnTo>
                <a:lnTo>
                  <a:pt x="980746" y="1511299"/>
                </a:lnTo>
                <a:lnTo>
                  <a:pt x="994147" y="1511299"/>
                </a:lnTo>
                <a:lnTo>
                  <a:pt x="1006678" y="1523999"/>
                </a:lnTo>
                <a:close/>
              </a:path>
              <a:path w="3484879" h="5130800">
                <a:moveTo>
                  <a:pt x="1378680" y="1523999"/>
                </a:moveTo>
                <a:lnTo>
                  <a:pt x="1368139" y="1523999"/>
                </a:lnTo>
                <a:lnTo>
                  <a:pt x="1358000" y="1511299"/>
                </a:lnTo>
                <a:lnTo>
                  <a:pt x="1368139" y="1511299"/>
                </a:lnTo>
                <a:lnTo>
                  <a:pt x="1378680" y="1523999"/>
                </a:lnTo>
                <a:close/>
              </a:path>
              <a:path w="3484879" h="5130800">
                <a:moveTo>
                  <a:pt x="1030287" y="1536699"/>
                </a:moveTo>
                <a:lnTo>
                  <a:pt x="1018627" y="1536699"/>
                </a:lnTo>
                <a:lnTo>
                  <a:pt x="1006678" y="1523999"/>
                </a:lnTo>
                <a:lnTo>
                  <a:pt x="1018627" y="1523999"/>
                </a:lnTo>
                <a:lnTo>
                  <a:pt x="1030287" y="1536699"/>
                </a:lnTo>
                <a:close/>
              </a:path>
              <a:path w="3484879" h="5130800">
                <a:moveTo>
                  <a:pt x="431227" y="1549399"/>
                </a:moveTo>
                <a:lnTo>
                  <a:pt x="421078" y="1549399"/>
                </a:lnTo>
                <a:lnTo>
                  <a:pt x="399857" y="1536699"/>
                </a:lnTo>
                <a:lnTo>
                  <a:pt x="421078" y="1536699"/>
                </a:lnTo>
                <a:lnTo>
                  <a:pt x="431227" y="1549399"/>
                </a:lnTo>
                <a:close/>
              </a:path>
              <a:path w="3484879" h="5130800">
                <a:moveTo>
                  <a:pt x="1051969" y="1549399"/>
                </a:moveTo>
                <a:lnTo>
                  <a:pt x="1043445" y="1549399"/>
                </a:lnTo>
                <a:lnTo>
                  <a:pt x="1035283" y="1536699"/>
                </a:lnTo>
                <a:lnTo>
                  <a:pt x="1043445" y="1536699"/>
                </a:lnTo>
                <a:lnTo>
                  <a:pt x="1051969" y="1549399"/>
                </a:lnTo>
                <a:close/>
              </a:path>
              <a:path w="3484879" h="5130800">
                <a:moveTo>
                  <a:pt x="1432778" y="1549399"/>
                </a:moveTo>
                <a:lnTo>
                  <a:pt x="1422459" y="1549399"/>
                </a:lnTo>
                <a:lnTo>
                  <a:pt x="1414436" y="1536699"/>
                </a:lnTo>
                <a:lnTo>
                  <a:pt x="1424922" y="1536699"/>
                </a:lnTo>
                <a:lnTo>
                  <a:pt x="1432778" y="1549399"/>
                </a:lnTo>
                <a:close/>
              </a:path>
              <a:path w="3484879" h="5130800">
                <a:moveTo>
                  <a:pt x="1783234" y="2514599"/>
                </a:moveTo>
                <a:lnTo>
                  <a:pt x="1779672" y="2514599"/>
                </a:lnTo>
                <a:lnTo>
                  <a:pt x="1777671" y="2489199"/>
                </a:lnTo>
                <a:lnTo>
                  <a:pt x="1776209" y="2476499"/>
                </a:lnTo>
                <a:lnTo>
                  <a:pt x="1774301" y="2463799"/>
                </a:lnTo>
                <a:lnTo>
                  <a:pt x="1772505" y="2451099"/>
                </a:lnTo>
                <a:lnTo>
                  <a:pt x="1771172" y="2438399"/>
                </a:lnTo>
                <a:lnTo>
                  <a:pt x="1770649" y="2425699"/>
                </a:lnTo>
                <a:lnTo>
                  <a:pt x="1768186" y="2425699"/>
                </a:lnTo>
                <a:lnTo>
                  <a:pt x="1764480" y="2374899"/>
                </a:lnTo>
                <a:lnTo>
                  <a:pt x="1760965" y="2336799"/>
                </a:lnTo>
                <a:lnTo>
                  <a:pt x="1757806" y="2285999"/>
                </a:lnTo>
                <a:lnTo>
                  <a:pt x="1755168" y="2247899"/>
                </a:lnTo>
                <a:lnTo>
                  <a:pt x="1752241" y="2197099"/>
                </a:lnTo>
                <a:lnTo>
                  <a:pt x="1750488" y="2158999"/>
                </a:lnTo>
                <a:lnTo>
                  <a:pt x="1749211" y="2108199"/>
                </a:lnTo>
                <a:lnTo>
                  <a:pt x="1747709" y="2070099"/>
                </a:lnTo>
                <a:lnTo>
                  <a:pt x="1748133" y="2019299"/>
                </a:lnTo>
                <a:lnTo>
                  <a:pt x="1749257" y="1981199"/>
                </a:lnTo>
                <a:lnTo>
                  <a:pt x="1750856" y="1930399"/>
                </a:lnTo>
                <a:lnTo>
                  <a:pt x="1752705" y="1892299"/>
                </a:lnTo>
                <a:lnTo>
                  <a:pt x="1758256" y="1803399"/>
                </a:lnTo>
                <a:lnTo>
                  <a:pt x="1761898" y="1765299"/>
                </a:lnTo>
                <a:lnTo>
                  <a:pt x="1765653" y="1727199"/>
                </a:lnTo>
                <a:lnTo>
                  <a:pt x="1771651" y="1689099"/>
                </a:lnTo>
                <a:lnTo>
                  <a:pt x="1777748" y="1650999"/>
                </a:lnTo>
                <a:lnTo>
                  <a:pt x="1784307" y="1600199"/>
                </a:lnTo>
                <a:lnTo>
                  <a:pt x="1791690" y="1562099"/>
                </a:lnTo>
                <a:lnTo>
                  <a:pt x="1793154" y="1549399"/>
                </a:lnTo>
                <a:lnTo>
                  <a:pt x="1795183" y="1536699"/>
                </a:lnTo>
                <a:lnTo>
                  <a:pt x="1798725" y="1536699"/>
                </a:lnTo>
                <a:lnTo>
                  <a:pt x="1797601" y="1549399"/>
                </a:lnTo>
                <a:lnTo>
                  <a:pt x="1796002" y="1562099"/>
                </a:lnTo>
                <a:lnTo>
                  <a:pt x="1794153" y="1562099"/>
                </a:lnTo>
                <a:lnTo>
                  <a:pt x="1807613" y="1574799"/>
                </a:lnTo>
                <a:lnTo>
                  <a:pt x="1794153" y="1574799"/>
                </a:lnTo>
                <a:lnTo>
                  <a:pt x="1786839" y="1612899"/>
                </a:lnTo>
                <a:lnTo>
                  <a:pt x="1780554" y="1650999"/>
                </a:lnTo>
                <a:lnTo>
                  <a:pt x="1775193" y="1689099"/>
                </a:lnTo>
                <a:lnTo>
                  <a:pt x="1770649" y="1727199"/>
                </a:lnTo>
                <a:lnTo>
                  <a:pt x="1765914" y="1765299"/>
                </a:lnTo>
                <a:lnTo>
                  <a:pt x="1762583" y="1816099"/>
                </a:lnTo>
                <a:lnTo>
                  <a:pt x="1760190" y="1854199"/>
                </a:lnTo>
                <a:lnTo>
                  <a:pt x="1758264" y="1892299"/>
                </a:lnTo>
                <a:lnTo>
                  <a:pt x="1755168" y="1892299"/>
                </a:lnTo>
                <a:lnTo>
                  <a:pt x="1753744" y="1943099"/>
                </a:lnTo>
                <a:lnTo>
                  <a:pt x="1753013" y="1981199"/>
                </a:lnTo>
                <a:lnTo>
                  <a:pt x="1752715" y="2057400"/>
                </a:lnTo>
                <a:lnTo>
                  <a:pt x="1752705" y="2070099"/>
                </a:lnTo>
                <a:lnTo>
                  <a:pt x="1753138" y="2108199"/>
                </a:lnTo>
                <a:lnTo>
                  <a:pt x="1754324" y="2158999"/>
                </a:lnTo>
                <a:lnTo>
                  <a:pt x="1756089" y="2197099"/>
                </a:lnTo>
                <a:lnTo>
                  <a:pt x="1758264" y="2247899"/>
                </a:lnTo>
                <a:lnTo>
                  <a:pt x="1761980" y="2285999"/>
                </a:lnTo>
                <a:lnTo>
                  <a:pt x="1765767" y="2336799"/>
                </a:lnTo>
                <a:lnTo>
                  <a:pt x="1769674" y="2374899"/>
                </a:lnTo>
                <a:lnTo>
                  <a:pt x="1773746" y="2425699"/>
                </a:lnTo>
                <a:lnTo>
                  <a:pt x="1775554" y="2438399"/>
                </a:lnTo>
                <a:lnTo>
                  <a:pt x="1777132" y="2451099"/>
                </a:lnTo>
                <a:lnTo>
                  <a:pt x="1778248" y="2463799"/>
                </a:lnTo>
                <a:lnTo>
                  <a:pt x="1778671" y="2476499"/>
                </a:lnTo>
                <a:lnTo>
                  <a:pt x="1780491" y="2489199"/>
                </a:lnTo>
                <a:lnTo>
                  <a:pt x="1782093" y="2501899"/>
                </a:lnTo>
                <a:lnTo>
                  <a:pt x="1783234" y="2514599"/>
                </a:lnTo>
                <a:close/>
              </a:path>
              <a:path w="3484879" h="5130800">
                <a:moveTo>
                  <a:pt x="1969515" y="1841499"/>
                </a:moveTo>
                <a:lnTo>
                  <a:pt x="1967052" y="1841499"/>
                </a:lnTo>
                <a:lnTo>
                  <a:pt x="1971328" y="1803399"/>
                </a:lnTo>
                <a:lnTo>
                  <a:pt x="1976719" y="1777999"/>
                </a:lnTo>
                <a:lnTo>
                  <a:pt x="1983153" y="1739899"/>
                </a:lnTo>
                <a:lnTo>
                  <a:pt x="1990556" y="1701799"/>
                </a:lnTo>
                <a:lnTo>
                  <a:pt x="1994285" y="1676399"/>
                </a:lnTo>
                <a:lnTo>
                  <a:pt x="1996157" y="1676399"/>
                </a:lnTo>
                <a:lnTo>
                  <a:pt x="2004368" y="1638299"/>
                </a:lnTo>
                <a:lnTo>
                  <a:pt x="2018737" y="1587499"/>
                </a:lnTo>
                <a:lnTo>
                  <a:pt x="2026515" y="1562099"/>
                </a:lnTo>
                <a:lnTo>
                  <a:pt x="2018698" y="1549399"/>
                </a:lnTo>
                <a:lnTo>
                  <a:pt x="2011007" y="1549399"/>
                </a:lnTo>
                <a:lnTo>
                  <a:pt x="2003329" y="1536699"/>
                </a:lnTo>
                <a:lnTo>
                  <a:pt x="2013496" y="1536699"/>
                </a:lnTo>
                <a:lnTo>
                  <a:pt x="2021171" y="1549399"/>
                </a:lnTo>
                <a:lnTo>
                  <a:pt x="2028978" y="1562099"/>
                </a:lnTo>
                <a:lnTo>
                  <a:pt x="2031441" y="1562099"/>
                </a:lnTo>
                <a:lnTo>
                  <a:pt x="2022249" y="1587499"/>
                </a:lnTo>
                <a:lnTo>
                  <a:pt x="2014112" y="1612899"/>
                </a:lnTo>
                <a:lnTo>
                  <a:pt x="2006899" y="1638299"/>
                </a:lnTo>
                <a:lnTo>
                  <a:pt x="2000478" y="1663699"/>
                </a:lnTo>
                <a:lnTo>
                  <a:pt x="1998669" y="1676399"/>
                </a:lnTo>
                <a:lnTo>
                  <a:pt x="1997091" y="1689099"/>
                </a:lnTo>
                <a:lnTo>
                  <a:pt x="1995975" y="1689099"/>
                </a:lnTo>
                <a:lnTo>
                  <a:pt x="1995552" y="1701799"/>
                </a:lnTo>
                <a:lnTo>
                  <a:pt x="1993019" y="1701799"/>
                </a:lnTo>
                <a:lnTo>
                  <a:pt x="1969515" y="1841499"/>
                </a:lnTo>
                <a:close/>
              </a:path>
              <a:path w="3484879" h="5130800">
                <a:moveTo>
                  <a:pt x="2155362" y="1549399"/>
                </a:moveTo>
                <a:lnTo>
                  <a:pt x="2150436" y="1549399"/>
                </a:lnTo>
                <a:lnTo>
                  <a:pt x="2150436" y="1536699"/>
                </a:lnTo>
                <a:lnTo>
                  <a:pt x="2155362" y="1536699"/>
                </a:lnTo>
                <a:lnTo>
                  <a:pt x="2155362" y="1549399"/>
                </a:lnTo>
                <a:close/>
              </a:path>
              <a:path w="3484879" h="5130800">
                <a:moveTo>
                  <a:pt x="1791690" y="1562099"/>
                </a:moveTo>
                <a:lnTo>
                  <a:pt x="1778132" y="1562099"/>
                </a:lnTo>
                <a:lnTo>
                  <a:pt x="1750751" y="1536699"/>
                </a:lnTo>
                <a:lnTo>
                  <a:pt x="1764448" y="1549399"/>
                </a:lnTo>
                <a:lnTo>
                  <a:pt x="1778132" y="1549399"/>
                </a:lnTo>
                <a:lnTo>
                  <a:pt x="1791690" y="1562099"/>
                </a:lnTo>
                <a:close/>
              </a:path>
              <a:path w="3484879" h="5130800">
                <a:moveTo>
                  <a:pt x="457220" y="1562099"/>
                </a:moveTo>
                <a:lnTo>
                  <a:pt x="446340" y="1562099"/>
                </a:lnTo>
                <a:lnTo>
                  <a:pt x="436153" y="1549399"/>
                </a:lnTo>
                <a:lnTo>
                  <a:pt x="446340" y="1549399"/>
                </a:lnTo>
                <a:lnTo>
                  <a:pt x="457220" y="1562099"/>
                </a:lnTo>
                <a:close/>
              </a:path>
              <a:path w="3484879" h="5130800">
                <a:moveTo>
                  <a:pt x="1458418" y="1562099"/>
                </a:moveTo>
                <a:lnTo>
                  <a:pt x="1449138" y="1562099"/>
                </a:lnTo>
                <a:lnTo>
                  <a:pt x="1440438" y="1549399"/>
                </a:lnTo>
                <a:lnTo>
                  <a:pt x="1449176" y="1549399"/>
                </a:lnTo>
                <a:lnTo>
                  <a:pt x="1458418" y="1562099"/>
                </a:lnTo>
                <a:close/>
              </a:path>
              <a:path w="3484879" h="5130800">
                <a:moveTo>
                  <a:pt x="2164706" y="1562099"/>
                </a:moveTo>
                <a:lnTo>
                  <a:pt x="2163400" y="1562099"/>
                </a:lnTo>
                <a:lnTo>
                  <a:pt x="2157825" y="1549399"/>
                </a:lnTo>
                <a:lnTo>
                  <a:pt x="2160921" y="1549399"/>
                </a:lnTo>
                <a:lnTo>
                  <a:pt x="2164706" y="1562099"/>
                </a:lnTo>
                <a:close/>
              </a:path>
              <a:path w="3484879" h="5130800">
                <a:moveTo>
                  <a:pt x="480134" y="1574799"/>
                </a:moveTo>
                <a:lnTo>
                  <a:pt x="457220" y="1562099"/>
                </a:lnTo>
                <a:lnTo>
                  <a:pt x="468561" y="1562099"/>
                </a:lnTo>
                <a:lnTo>
                  <a:pt x="480134" y="1574799"/>
                </a:lnTo>
                <a:close/>
              </a:path>
              <a:path w="3484879" h="5130800">
                <a:moveTo>
                  <a:pt x="1100457" y="1571300"/>
                </a:moveTo>
                <a:lnTo>
                  <a:pt x="1089389" y="1562099"/>
                </a:lnTo>
                <a:lnTo>
                  <a:pt x="1096049" y="1562099"/>
                </a:lnTo>
                <a:lnTo>
                  <a:pt x="1100457" y="1571300"/>
                </a:lnTo>
                <a:close/>
              </a:path>
              <a:path w="3484879" h="5130800">
                <a:moveTo>
                  <a:pt x="2044459" y="1574799"/>
                </a:moveTo>
                <a:lnTo>
                  <a:pt x="2038872" y="1574799"/>
                </a:lnTo>
                <a:lnTo>
                  <a:pt x="2031441" y="1562099"/>
                </a:lnTo>
                <a:lnTo>
                  <a:pt x="2044459" y="1574799"/>
                </a:lnTo>
                <a:close/>
              </a:path>
              <a:path w="3484879" h="5130800">
                <a:moveTo>
                  <a:pt x="2178936" y="1574799"/>
                </a:moveTo>
                <a:lnTo>
                  <a:pt x="2173362" y="1574799"/>
                </a:lnTo>
                <a:lnTo>
                  <a:pt x="2168381" y="1562099"/>
                </a:lnTo>
                <a:lnTo>
                  <a:pt x="2173410" y="1562099"/>
                </a:lnTo>
                <a:lnTo>
                  <a:pt x="2178936" y="1574799"/>
                </a:lnTo>
                <a:close/>
              </a:path>
              <a:path w="3484879" h="5130800">
                <a:moveTo>
                  <a:pt x="1102134" y="1574799"/>
                </a:moveTo>
                <a:lnTo>
                  <a:pt x="1100457" y="1571300"/>
                </a:lnTo>
                <a:lnTo>
                  <a:pt x="1102134" y="1572694"/>
                </a:lnTo>
                <a:lnTo>
                  <a:pt x="1102134" y="1574799"/>
                </a:lnTo>
                <a:close/>
              </a:path>
              <a:path w="3484879" h="5130800">
                <a:moveTo>
                  <a:pt x="1130599" y="1587499"/>
                </a:moveTo>
                <a:lnTo>
                  <a:pt x="1119327" y="1587499"/>
                </a:lnTo>
                <a:lnTo>
                  <a:pt x="1107764" y="1574799"/>
                </a:lnTo>
                <a:lnTo>
                  <a:pt x="1119327" y="1574799"/>
                </a:lnTo>
                <a:lnTo>
                  <a:pt x="1130599" y="1587499"/>
                </a:lnTo>
                <a:close/>
              </a:path>
              <a:path w="3484879" h="5130800">
                <a:moveTo>
                  <a:pt x="1807993" y="1575165"/>
                </a:moveTo>
                <a:lnTo>
                  <a:pt x="1807267" y="1574799"/>
                </a:lnTo>
                <a:lnTo>
                  <a:pt x="1807613" y="1574799"/>
                </a:lnTo>
                <a:lnTo>
                  <a:pt x="1807993" y="1575165"/>
                </a:lnTo>
                <a:close/>
              </a:path>
              <a:path w="3484879" h="5130800">
                <a:moveTo>
                  <a:pt x="2085977" y="2641599"/>
                </a:moveTo>
                <a:lnTo>
                  <a:pt x="2080418" y="2641599"/>
                </a:lnTo>
                <a:lnTo>
                  <a:pt x="2075210" y="2628899"/>
                </a:lnTo>
                <a:lnTo>
                  <a:pt x="2070417" y="2603499"/>
                </a:lnTo>
                <a:lnTo>
                  <a:pt x="2065505" y="2590799"/>
                </a:lnTo>
                <a:lnTo>
                  <a:pt x="2054712" y="2552699"/>
                </a:lnTo>
                <a:lnTo>
                  <a:pt x="2050045" y="2527299"/>
                </a:lnTo>
                <a:lnTo>
                  <a:pt x="2045839" y="2501899"/>
                </a:lnTo>
                <a:lnTo>
                  <a:pt x="2041996" y="2489199"/>
                </a:lnTo>
                <a:lnTo>
                  <a:pt x="1995476" y="2476499"/>
                </a:lnTo>
                <a:lnTo>
                  <a:pt x="2039533" y="2476499"/>
                </a:lnTo>
                <a:lnTo>
                  <a:pt x="2033218" y="2451099"/>
                </a:lnTo>
                <a:lnTo>
                  <a:pt x="2026796" y="2412999"/>
                </a:lnTo>
                <a:lnTo>
                  <a:pt x="2020850" y="2374899"/>
                </a:lnTo>
                <a:lnTo>
                  <a:pt x="2015959" y="2336799"/>
                </a:lnTo>
                <a:lnTo>
                  <a:pt x="2010731" y="2298699"/>
                </a:lnTo>
                <a:lnTo>
                  <a:pt x="2006064" y="2260599"/>
                </a:lnTo>
                <a:lnTo>
                  <a:pt x="2001858" y="2222499"/>
                </a:lnTo>
                <a:lnTo>
                  <a:pt x="1998015" y="2184399"/>
                </a:lnTo>
                <a:lnTo>
                  <a:pt x="1993019" y="2184399"/>
                </a:lnTo>
                <a:lnTo>
                  <a:pt x="1984996" y="2171699"/>
                </a:lnTo>
                <a:lnTo>
                  <a:pt x="1998015" y="2171699"/>
                </a:lnTo>
                <a:lnTo>
                  <a:pt x="1997630" y="2158999"/>
                </a:lnTo>
                <a:lnTo>
                  <a:pt x="1995937" y="2133599"/>
                </a:lnTo>
                <a:lnTo>
                  <a:pt x="1995552" y="2120899"/>
                </a:lnTo>
                <a:lnTo>
                  <a:pt x="1994483" y="2095499"/>
                </a:lnTo>
                <a:lnTo>
                  <a:pt x="1994602" y="2070099"/>
                </a:lnTo>
                <a:lnTo>
                  <a:pt x="1995196" y="2044699"/>
                </a:lnTo>
                <a:lnTo>
                  <a:pt x="1995552" y="2019299"/>
                </a:lnTo>
                <a:lnTo>
                  <a:pt x="1997872" y="1981199"/>
                </a:lnTo>
                <a:lnTo>
                  <a:pt x="2001182" y="1943099"/>
                </a:lnTo>
                <a:lnTo>
                  <a:pt x="2005547" y="1904999"/>
                </a:lnTo>
                <a:lnTo>
                  <a:pt x="2011033" y="1879599"/>
                </a:lnTo>
                <a:lnTo>
                  <a:pt x="2003602" y="1866899"/>
                </a:lnTo>
                <a:lnTo>
                  <a:pt x="2011033" y="1866899"/>
                </a:lnTo>
                <a:lnTo>
                  <a:pt x="2022139" y="1790699"/>
                </a:lnTo>
                <a:lnTo>
                  <a:pt x="2025195" y="1765299"/>
                </a:lnTo>
                <a:lnTo>
                  <a:pt x="2028120" y="1752599"/>
                </a:lnTo>
                <a:lnTo>
                  <a:pt x="2031441" y="1727199"/>
                </a:lnTo>
                <a:lnTo>
                  <a:pt x="2031441" y="1714499"/>
                </a:lnTo>
                <a:lnTo>
                  <a:pt x="2036400" y="1676399"/>
                </a:lnTo>
                <a:lnTo>
                  <a:pt x="2042612" y="1650999"/>
                </a:lnTo>
                <a:lnTo>
                  <a:pt x="2049748" y="1625599"/>
                </a:lnTo>
                <a:lnTo>
                  <a:pt x="2057478" y="1587499"/>
                </a:lnTo>
                <a:lnTo>
                  <a:pt x="2044459" y="1574799"/>
                </a:lnTo>
                <a:lnTo>
                  <a:pt x="2052548" y="1574799"/>
                </a:lnTo>
                <a:lnTo>
                  <a:pt x="2059940" y="1587499"/>
                </a:lnTo>
                <a:lnTo>
                  <a:pt x="2062403" y="1587499"/>
                </a:lnTo>
                <a:lnTo>
                  <a:pt x="2068758" y="1600199"/>
                </a:lnTo>
                <a:lnTo>
                  <a:pt x="2059940" y="1600199"/>
                </a:lnTo>
                <a:lnTo>
                  <a:pt x="2052636" y="1625599"/>
                </a:lnTo>
                <a:lnTo>
                  <a:pt x="2046421" y="1650999"/>
                </a:lnTo>
                <a:lnTo>
                  <a:pt x="2041247" y="1689099"/>
                </a:lnTo>
                <a:lnTo>
                  <a:pt x="2037070" y="1714499"/>
                </a:lnTo>
                <a:lnTo>
                  <a:pt x="2033974" y="1727199"/>
                </a:lnTo>
                <a:lnTo>
                  <a:pt x="2031701" y="1752599"/>
                </a:lnTo>
                <a:lnTo>
                  <a:pt x="2028987" y="1777999"/>
                </a:lnTo>
                <a:lnTo>
                  <a:pt x="2026285" y="1790699"/>
                </a:lnTo>
                <a:lnTo>
                  <a:pt x="2024052" y="1816099"/>
                </a:lnTo>
                <a:lnTo>
                  <a:pt x="2022065" y="1828799"/>
                </a:lnTo>
                <a:lnTo>
                  <a:pt x="2017907" y="1854199"/>
                </a:lnTo>
                <a:lnTo>
                  <a:pt x="2015959" y="1866899"/>
                </a:lnTo>
                <a:lnTo>
                  <a:pt x="2026146" y="1879599"/>
                </a:lnTo>
                <a:lnTo>
                  <a:pt x="2013496" y="1879599"/>
                </a:lnTo>
                <a:lnTo>
                  <a:pt x="2009730" y="1917699"/>
                </a:lnTo>
                <a:lnTo>
                  <a:pt x="2006064" y="1943099"/>
                </a:lnTo>
                <a:lnTo>
                  <a:pt x="2002858" y="1981199"/>
                </a:lnTo>
                <a:lnTo>
                  <a:pt x="2000478" y="2019299"/>
                </a:lnTo>
                <a:lnTo>
                  <a:pt x="1998323" y="2070099"/>
                </a:lnTo>
                <a:lnTo>
                  <a:pt x="1998015" y="2120899"/>
                </a:lnTo>
                <a:lnTo>
                  <a:pt x="1999477" y="2133599"/>
                </a:lnTo>
                <a:lnTo>
                  <a:pt x="2001478" y="2158999"/>
                </a:lnTo>
                <a:lnTo>
                  <a:pt x="2002941" y="2184399"/>
                </a:lnTo>
                <a:lnTo>
                  <a:pt x="2005973" y="2222499"/>
                </a:lnTo>
                <a:lnTo>
                  <a:pt x="2009995" y="2260599"/>
                </a:lnTo>
                <a:lnTo>
                  <a:pt x="2014361" y="2298699"/>
                </a:lnTo>
                <a:lnTo>
                  <a:pt x="2018422" y="2336799"/>
                </a:lnTo>
                <a:lnTo>
                  <a:pt x="2024430" y="2374899"/>
                </a:lnTo>
                <a:lnTo>
                  <a:pt x="2030543" y="2412999"/>
                </a:lnTo>
                <a:lnTo>
                  <a:pt x="2037105" y="2451099"/>
                </a:lnTo>
                <a:lnTo>
                  <a:pt x="2059519" y="2489199"/>
                </a:lnTo>
                <a:lnTo>
                  <a:pt x="2044459" y="2489199"/>
                </a:lnTo>
                <a:lnTo>
                  <a:pt x="2050024" y="2501899"/>
                </a:lnTo>
                <a:lnTo>
                  <a:pt x="2054935" y="2527299"/>
                </a:lnTo>
                <a:lnTo>
                  <a:pt x="2059728" y="2552699"/>
                </a:lnTo>
                <a:lnTo>
                  <a:pt x="2064937" y="2565399"/>
                </a:lnTo>
                <a:lnTo>
                  <a:pt x="2069442" y="2590799"/>
                </a:lnTo>
                <a:lnTo>
                  <a:pt x="2074533" y="2603499"/>
                </a:lnTo>
                <a:lnTo>
                  <a:pt x="2080087" y="2628899"/>
                </a:lnTo>
                <a:lnTo>
                  <a:pt x="2085977" y="2641599"/>
                </a:lnTo>
                <a:close/>
              </a:path>
              <a:path w="3484879" h="5130800">
                <a:moveTo>
                  <a:pt x="2197496" y="1587499"/>
                </a:moveTo>
                <a:lnTo>
                  <a:pt x="2190283" y="1587499"/>
                </a:lnTo>
                <a:lnTo>
                  <a:pt x="2183862" y="1574799"/>
                </a:lnTo>
                <a:lnTo>
                  <a:pt x="2190283" y="1574799"/>
                </a:lnTo>
                <a:lnTo>
                  <a:pt x="2197496" y="1587499"/>
                </a:lnTo>
                <a:close/>
              </a:path>
              <a:path w="3484879" h="5130800">
                <a:moveTo>
                  <a:pt x="1832519" y="1587499"/>
                </a:moveTo>
                <a:lnTo>
                  <a:pt x="1820823" y="1587499"/>
                </a:lnTo>
                <a:lnTo>
                  <a:pt x="1807993" y="1575165"/>
                </a:lnTo>
                <a:lnTo>
                  <a:pt x="1832519" y="1587499"/>
                </a:lnTo>
                <a:close/>
              </a:path>
              <a:path w="3484879" h="5130800">
                <a:moveTo>
                  <a:pt x="1151112" y="1600199"/>
                </a:moveTo>
                <a:lnTo>
                  <a:pt x="1141291" y="1600199"/>
                </a:lnTo>
                <a:lnTo>
                  <a:pt x="1130599" y="1587499"/>
                </a:lnTo>
                <a:lnTo>
                  <a:pt x="1141291" y="1587499"/>
                </a:lnTo>
                <a:lnTo>
                  <a:pt x="1151112" y="1600199"/>
                </a:lnTo>
                <a:close/>
              </a:path>
              <a:path w="3484879" h="5130800">
                <a:moveTo>
                  <a:pt x="1561862" y="1612899"/>
                </a:moveTo>
                <a:lnTo>
                  <a:pt x="1549855" y="1612899"/>
                </a:lnTo>
                <a:lnTo>
                  <a:pt x="1524891" y="1600199"/>
                </a:lnTo>
                <a:lnTo>
                  <a:pt x="1512884" y="1587499"/>
                </a:lnTo>
                <a:lnTo>
                  <a:pt x="1524891" y="1587499"/>
                </a:lnTo>
                <a:lnTo>
                  <a:pt x="1549855" y="1600199"/>
                </a:lnTo>
                <a:lnTo>
                  <a:pt x="1561862" y="1612899"/>
                </a:lnTo>
                <a:close/>
              </a:path>
              <a:path w="3484879" h="5130800">
                <a:moveTo>
                  <a:pt x="1845593" y="1600199"/>
                </a:moveTo>
                <a:lnTo>
                  <a:pt x="1832519" y="1587499"/>
                </a:lnTo>
                <a:lnTo>
                  <a:pt x="1833558" y="1587499"/>
                </a:lnTo>
                <a:lnTo>
                  <a:pt x="1845593" y="1600199"/>
                </a:lnTo>
                <a:close/>
              </a:path>
              <a:path w="3484879" h="5130800">
                <a:moveTo>
                  <a:pt x="581115" y="1612899"/>
                </a:moveTo>
                <a:lnTo>
                  <a:pt x="559124" y="1612899"/>
                </a:lnTo>
                <a:lnTo>
                  <a:pt x="548360" y="1600199"/>
                </a:lnTo>
                <a:lnTo>
                  <a:pt x="569542" y="1600199"/>
                </a:lnTo>
                <a:lnTo>
                  <a:pt x="581115" y="1612899"/>
                </a:lnTo>
                <a:close/>
              </a:path>
              <a:path w="3484879" h="5130800">
                <a:moveTo>
                  <a:pt x="1900130" y="1638299"/>
                </a:moveTo>
                <a:lnTo>
                  <a:pt x="1897667" y="1638299"/>
                </a:lnTo>
                <a:lnTo>
                  <a:pt x="1885997" y="1625599"/>
                </a:lnTo>
                <a:lnTo>
                  <a:pt x="1874023" y="1625599"/>
                </a:lnTo>
                <a:lnTo>
                  <a:pt x="1861468" y="1612899"/>
                </a:lnTo>
                <a:lnTo>
                  <a:pt x="1848056" y="1600199"/>
                </a:lnTo>
                <a:lnTo>
                  <a:pt x="1851153" y="1600199"/>
                </a:lnTo>
                <a:lnTo>
                  <a:pt x="1863160" y="1612899"/>
                </a:lnTo>
                <a:lnTo>
                  <a:pt x="1875641" y="1612899"/>
                </a:lnTo>
                <a:lnTo>
                  <a:pt x="1888123" y="1625599"/>
                </a:lnTo>
                <a:lnTo>
                  <a:pt x="1900130" y="1638299"/>
                </a:lnTo>
                <a:close/>
              </a:path>
              <a:path w="3484879" h="5130800">
                <a:moveTo>
                  <a:pt x="2082126" y="1612899"/>
                </a:moveTo>
                <a:lnTo>
                  <a:pt x="2073909" y="1612899"/>
                </a:lnTo>
                <a:lnTo>
                  <a:pt x="2067334" y="1600199"/>
                </a:lnTo>
                <a:lnTo>
                  <a:pt x="2068758" y="1600199"/>
                </a:lnTo>
                <a:lnTo>
                  <a:pt x="2082126" y="1612899"/>
                </a:lnTo>
                <a:close/>
              </a:path>
              <a:path w="3484879" h="5130800">
                <a:moveTo>
                  <a:pt x="2257725" y="1612899"/>
                </a:moveTo>
                <a:lnTo>
                  <a:pt x="2244090" y="1612899"/>
                </a:lnTo>
                <a:lnTo>
                  <a:pt x="2238399" y="1600199"/>
                </a:lnTo>
                <a:lnTo>
                  <a:pt x="2244436" y="1600199"/>
                </a:lnTo>
                <a:lnTo>
                  <a:pt x="2257725" y="1612899"/>
                </a:lnTo>
                <a:close/>
              </a:path>
              <a:path w="3484879" h="5130800">
                <a:moveTo>
                  <a:pt x="608102" y="1625599"/>
                </a:moveTo>
                <a:lnTo>
                  <a:pt x="596298" y="1625599"/>
                </a:lnTo>
                <a:lnTo>
                  <a:pt x="586111" y="1612899"/>
                </a:lnTo>
                <a:lnTo>
                  <a:pt x="597337" y="1612899"/>
                </a:lnTo>
                <a:lnTo>
                  <a:pt x="608102" y="1625599"/>
                </a:lnTo>
                <a:close/>
              </a:path>
              <a:path w="3484879" h="5130800">
                <a:moveTo>
                  <a:pt x="1591276" y="1625599"/>
                </a:moveTo>
                <a:lnTo>
                  <a:pt x="1578794" y="1625599"/>
                </a:lnTo>
                <a:lnTo>
                  <a:pt x="1566788" y="1612899"/>
                </a:lnTo>
                <a:lnTo>
                  <a:pt x="1578794" y="1612899"/>
                </a:lnTo>
                <a:lnTo>
                  <a:pt x="1591276" y="1625599"/>
                </a:lnTo>
                <a:close/>
              </a:path>
              <a:path w="3484879" h="5130800">
                <a:moveTo>
                  <a:pt x="697014" y="2438399"/>
                </a:moveTo>
                <a:lnTo>
                  <a:pt x="692018" y="2438399"/>
                </a:lnTo>
                <a:lnTo>
                  <a:pt x="687007" y="2387599"/>
                </a:lnTo>
                <a:lnTo>
                  <a:pt x="681718" y="2336799"/>
                </a:lnTo>
                <a:lnTo>
                  <a:pt x="676332" y="2285999"/>
                </a:lnTo>
                <a:lnTo>
                  <a:pt x="671026" y="2222499"/>
                </a:lnTo>
                <a:lnTo>
                  <a:pt x="665981" y="2171699"/>
                </a:lnTo>
                <a:lnTo>
                  <a:pt x="657024" y="2070099"/>
                </a:lnTo>
                <a:lnTo>
                  <a:pt x="652757" y="2006599"/>
                </a:lnTo>
                <a:lnTo>
                  <a:pt x="648878" y="1955799"/>
                </a:lnTo>
                <a:lnTo>
                  <a:pt x="645574" y="1904999"/>
                </a:lnTo>
                <a:lnTo>
                  <a:pt x="643111" y="1904999"/>
                </a:lnTo>
                <a:lnTo>
                  <a:pt x="639832" y="1841499"/>
                </a:lnTo>
                <a:lnTo>
                  <a:pt x="636806" y="1790699"/>
                </a:lnTo>
                <a:lnTo>
                  <a:pt x="634118" y="1739899"/>
                </a:lnTo>
                <a:lnTo>
                  <a:pt x="631852" y="1689099"/>
                </a:lnTo>
                <a:lnTo>
                  <a:pt x="630092" y="1638299"/>
                </a:lnTo>
                <a:lnTo>
                  <a:pt x="618520" y="1625599"/>
                </a:lnTo>
                <a:lnTo>
                  <a:pt x="644551" y="1625599"/>
                </a:lnTo>
                <a:lnTo>
                  <a:pt x="657009" y="1638299"/>
                </a:lnTo>
                <a:lnTo>
                  <a:pt x="632555" y="1638299"/>
                </a:lnTo>
                <a:lnTo>
                  <a:pt x="635584" y="1689099"/>
                </a:lnTo>
                <a:lnTo>
                  <a:pt x="638714" y="1739899"/>
                </a:lnTo>
                <a:lnTo>
                  <a:pt x="641878" y="1790699"/>
                </a:lnTo>
                <a:lnTo>
                  <a:pt x="645008" y="1841499"/>
                </a:lnTo>
                <a:lnTo>
                  <a:pt x="648037" y="1904999"/>
                </a:lnTo>
                <a:lnTo>
                  <a:pt x="652334" y="1955799"/>
                </a:lnTo>
                <a:lnTo>
                  <a:pt x="656477" y="2006599"/>
                </a:lnTo>
                <a:lnTo>
                  <a:pt x="660764" y="2070099"/>
                </a:lnTo>
                <a:lnTo>
                  <a:pt x="665498" y="2120899"/>
                </a:lnTo>
                <a:lnTo>
                  <a:pt x="670977" y="2171699"/>
                </a:lnTo>
                <a:lnTo>
                  <a:pt x="675752" y="2235199"/>
                </a:lnTo>
                <a:lnTo>
                  <a:pt x="680568" y="2285999"/>
                </a:lnTo>
                <a:lnTo>
                  <a:pt x="685600" y="2336799"/>
                </a:lnTo>
                <a:lnTo>
                  <a:pt x="691023" y="2387599"/>
                </a:lnTo>
                <a:lnTo>
                  <a:pt x="697014" y="2438399"/>
                </a:lnTo>
                <a:close/>
              </a:path>
              <a:path w="3484879" h="5130800">
                <a:moveTo>
                  <a:pt x="1615765" y="1638299"/>
                </a:moveTo>
                <a:lnTo>
                  <a:pt x="1603758" y="1638299"/>
                </a:lnTo>
                <a:lnTo>
                  <a:pt x="1591276" y="1625599"/>
                </a:lnTo>
                <a:lnTo>
                  <a:pt x="1603758" y="1625599"/>
                </a:lnTo>
                <a:lnTo>
                  <a:pt x="1615765" y="1638299"/>
                </a:lnTo>
                <a:close/>
              </a:path>
              <a:path w="3484879" h="5130800">
                <a:moveTo>
                  <a:pt x="2008570" y="3136899"/>
                </a:moveTo>
                <a:lnTo>
                  <a:pt x="2002941" y="3136899"/>
                </a:lnTo>
                <a:lnTo>
                  <a:pt x="1986662" y="3098799"/>
                </a:lnTo>
                <a:lnTo>
                  <a:pt x="1971987" y="3060699"/>
                </a:lnTo>
                <a:lnTo>
                  <a:pt x="1958697" y="3022599"/>
                </a:lnTo>
                <a:lnTo>
                  <a:pt x="1946574" y="2971799"/>
                </a:lnTo>
                <a:lnTo>
                  <a:pt x="1944111" y="2971799"/>
                </a:lnTo>
                <a:lnTo>
                  <a:pt x="1932962" y="2933699"/>
                </a:lnTo>
                <a:lnTo>
                  <a:pt x="1922737" y="2895599"/>
                </a:lnTo>
                <a:lnTo>
                  <a:pt x="1913435" y="2844799"/>
                </a:lnTo>
                <a:lnTo>
                  <a:pt x="1905056" y="2806699"/>
                </a:lnTo>
                <a:lnTo>
                  <a:pt x="1897357" y="2768599"/>
                </a:lnTo>
                <a:lnTo>
                  <a:pt x="1890226" y="2717799"/>
                </a:lnTo>
                <a:lnTo>
                  <a:pt x="1884018" y="2679699"/>
                </a:lnTo>
                <a:lnTo>
                  <a:pt x="1879089" y="2628899"/>
                </a:lnTo>
                <a:lnTo>
                  <a:pt x="1875778" y="2603499"/>
                </a:lnTo>
                <a:lnTo>
                  <a:pt x="1873178" y="2590799"/>
                </a:lnTo>
                <a:lnTo>
                  <a:pt x="1871054" y="2565399"/>
                </a:lnTo>
                <a:lnTo>
                  <a:pt x="1869167" y="2552699"/>
                </a:lnTo>
                <a:lnTo>
                  <a:pt x="1866796" y="2527299"/>
                </a:lnTo>
                <a:lnTo>
                  <a:pt x="1860944" y="2476499"/>
                </a:lnTo>
                <a:lnTo>
                  <a:pt x="1858612" y="2451099"/>
                </a:lnTo>
                <a:lnTo>
                  <a:pt x="1854846" y="2412999"/>
                </a:lnTo>
                <a:lnTo>
                  <a:pt x="1851179" y="2374899"/>
                </a:lnTo>
                <a:lnTo>
                  <a:pt x="1845593" y="2285999"/>
                </a:lnTo>
                <a:lnTo>
                  <a:pt x="1843785" y="2235199"/>
                </a:lnTo>
                <a:lnTo>
                  <a:pt x="1842207" y="2197099"/>
                </a:lnTo>
                <a:lnTo>
                  <a:pt x="1841091" y="2158999"/>
                </a:lnTo>
                <a:lnTo>
                  <a:pt x="1840668" y="2108199"/>
                </a:lnTo>
                <a:lnTo>
                  <a:pt x="1841130" y="2070099"/>
                </a:lnTo>
                <a:lnTo>
                  <a:pt x="1842515" y="2031999"/>
                </a:lnTo>
                <a:lnTo>
                  <a:pt x="1844824" y="1981199"/>
                </a:lnTo>
                <a:lnTo>
                  <a:pt x="1848056" y="1943099"/>
                </a:lnTo>
                <a:lnTo>
                  <a:pt x="1856448" y="1866899"/>
                </a:lnTo>
                <a:lnTo>
                  <a:pt x="1861139" y="1828799"/>
                </a:lnTo>
                <a:lnTo>
                  <a:pt x="1866634" y="1790699"/>
                </a:lnTo>
                <a:lnTo>
                  <a:pt x="1874223" y="1752599"/>
                </a:lnTo>
                <a:lnTo>
                  <a:pt x="1882221" y="1714499"/>
                </a:lnTo>
                <a:lnTo>
                  <a:pt x="1890800" y="1676399"/>
                </a:lnTo>
                <a:lnTo>
                  <a:pt x="1900130" y="1638299"/>
                </a:lnTo>
                <a:lnTo>
                  <a:pt x="1902593" y="1625599"/>
                </a:lnTo>
                <a:lnTo>
                  <a:pt x="1906924" y="1625599"/>
                </a:lnTo>
                <a:lnTo>
                  <a:pt x="1905056" y="1638299"/>
                </a:lnTo>
                <a:lnTo>
                  <a:pt x="1902593" y="1638299"/>
                </a:lnTo>
                <a:lnTo>
                  <a:pt x="1893312" y="1676399"/>
                </a:lnTo>
                <a:lnTo>
                  <a:pt x="1885027" y="1714499"/>
                </a:lnTo>
                <a:lnTo>
                  <a:pt x="1877784" y="1752599"/>
                </a:lnTo>
                <a:lnTo>
                  <a:pt x="1871630" y="1790699"/>
                </a:lnTo>
                <a:lnTo>
                  <a:pt x="1864720" y="1828799"/>
                </a:lnTo>
                <a:lnTo>
                  <a:pt x="1859623" y="1866899"/>
                </a:lnTo>
                <a:lnTo>
                  <a:pt x="1856045" y="1904999"/>
                </a:lnTo>
                <a:lnTo>
                  <a:pt x="1853686" y="1943099"/>
                </a:lnTo>
                <a:lnTo>
                  <a:pt x="1851153" y="1943099"/>
                </a:lnTo>
                <a:lnTo>
                  <a:pt x="1848978" y="1993899"/>
                </a:lnTo>
                <a:lnTo>
                  <a:pt x="1847212" y="2031999"/>
                </a:lnTo>
                <a:lnTo>
                  <a:pt x="1846027" y="2070099"/>
                </a:lnTo>
                <a:lnTo>
                  <a:pt x="1845593" y="2108199"/>
                </a:lnTo>
                <a:lnTo>
                  <a:pt x="1868816" y="2120899"/>
                </a:lnTo>
                <a:lnTo>
                  <a:pt x="1845593" y="2120899"/>
                </a:lnTo>
                <a:lnTo>
                  <a:pt x="1845680" y="2158999"/>
                </a:lnTo>
                <a:lnTo>
                  <a:pt x="1846288" y="2197099"/>
                </a:lnTo>
                <a:lnTo>
                  <a:pt x="1847939" y="2235199"/>
                </a:lnTo>
                <a:lnTo>
                  <a:pt x="1851356" y="2289360"/>
                </a:lnTo>
                <a:lnTo>
                  <a:pt x="1853464" y="2324099"/>
                </a:lnTo>
                <a:lnTo>
                  <a:pt x="1856448" y="2374899"/>
                </a:lnTo>
                <a:lnTo>
                  <a:pt x="1859881" y="2412999"/>
                </a:lnTo>
                <a:lnTo>
                  <a:pt x="1863538" y="2451099"/>
                </a:lnTo>
                <a:lnTo>
                  <a:pt x="1865762" y="2476499"/>
                </a:lnTo>
                <a:lnTo>
                  <a:pt x="1867822" y="2501899"/>
                </a:lnTo>
                <a:lnTo>
                  <a:pt x="1869762" y="2527299"/>
                </a:lnTo>
                <a:lnTo>
                  <a:pt x="1871630" y="2552699"/>
                </a:lnTo>
                <a:lnTo>
                  <a:pt x="1874922" y="2565399"/>
                </a:lnTo>
                <a:lnTo>
                  <a:pt x="1877594" y="2590799"/>
                </a:lnTo>
                <a:lnTo>
                  <a:pt x="1879923" y="2616199"/>
                </a:lnTo>
                <a:lnTo>
                  <a:pt x="1882186" y="2628899"/>
                </a:lnTo>
                <a:lnTo>
                  <a:pt x="1887876" y="2679699"/>
                </a:lnTo>
                <a:lnTo>
                  <a:pt x="1893929" y="2717799"/>
                </a:lnTo>
                <a:lnTo>
                  <a:pt x="1900444" y="2768599"/>
                </a:lnTo>
                <a:lnTo>
                  <a:pt x="1907519" y="2806699"/>
                </a:lnTo>
                <a:lnTo>
                  <a:pt x="1910052" y="2806699"/>
                </a:lnTo>
                <a:lnTo>
                  <a:pt x="1918390" y="2857499"/>
                </a:lnTo>
                <a:lnTo>
                  <a:pt x="1927671" y="2895599"/>
                </a:lnTo>
                <a:lnTo>
                  <a:pt x="1937889" y="2933699"/>
                </a:lnTo>
                <a:lnTo>
                  <a:pt x="1949037" y="2971799"/>
                </a:lnTo>
                <a:lnTo>
                  <a:pt x="1961556" y="3022599"/>
                </a:lnTo>
                <a:lnTo>
                  <a:pt x="1975769" y="3060699"/>
                </a:lnTo>
                <a:lnTo>
                  <a:pt x="1991500" y="3098799"/>
                </a:lnTo>
                <a:lnTo>
                  <a:pt x="2008570" y="3136899"/>
                </a:lnTo>
                <a:close/>
              </a:path>
              <a:path w="3484879" h="5130800">
                <a:moveTo>
                  <a:pt x="2111381" y="1638299"/>
                </a:moveTo>
                <a:lnTo>
                  <a:pt x="2100219" y="1638299"/>
                </a:lnTo>
                <a:lnTo>
                  <a:pt x="2095162" y="1625599"/>
                </a:lnTo>
                <a:lnTo>
                  <a:pt x="2101142" y="1625599"/>
                </a:lnTo>
                <a:lnTo>
                  <a:pt x="2111381" y="1638299"/>
                </a:lnTo>
                <a:close/>
              </a:path>
              <a:path w="3484879" h="5130800">
                <a:moveTo>
                  <a:pt x="1254556" y="1650999"/>
                </a:moveTo>
                <a:lnTo>
                  <a:pt x="1208112" y="1638299"/>
                </a:lnTo>
                <a:lnTo>
                  <a:pt x="1231334" y="1638299"/>
                </a:lnTo>
                <a:lnTo>
                  <a:pt x="1254556" y="1650999"/>
                </a:lnTo>
                <a:close/>
              </a:path>
              <a:path w="3484879" h="5130800">
                <a:moveTo>
                  <a:pt x="1654079" y="1663699"/>
                </a:moveTo>
                <a:lnTo>
                  <a:pt x="1653694" y="1663699"/>
                </a:lnTo>
                <a:lnTo>
                  <a:pt x="1630472" y="1650999"/>
                </a:lnTo>
                <a:lnTo>
                  <a:pt x="1618861" y="1638299"/>
                </a:lnTo>
                <a:lnTo>
                  <a:pt x="1621324" y="1638299"/>
                </a:lnTo>
                <a:lnTo>
                  <a:pt x="1632550" y="1650999"/>
                </a:lnTo>
                <a:lnTo>
                  <a:pt x="1643315" y="1650999"/>
                </a:lnTo>
                <a:lnTo>
                  <a:pt x="1654079" y="1663699"/>
                </a:lnTo>
                <a:close/>
              </a:path>
              <a:path w="3484879" h="5130800">
                <a:moveTo>
                  <a:pt x="1915205" y="1650999"/>
                </a:moveTo>
                <a:lnTo>
                  <a:pt x="1913819" y="1650999"/>
                </a:lnTo>
                <a:lnTo>
                  <a:pt x="1902593" y="1638299"/>
                </a:lnTo>
                <a:lnTo>
                  <a:pt x="1905056" y="1638299"/>
                </a:lnTo>
                <a:lnTo>
                  <a:pt x="1915205" y="1650999"/>
                </a:lnTo>
                <a:close/>
              </a:path>
              <a:path w="3484879" h="5130800">
                <a:moveTo>
                  <a:pt x="1902593" y="1968499"/>
                </a:moveTo>
                <a:lnTo>
                  <a:pt x="1900130" y="1968499"/>
                </a:lnTo>
                <a:lnTo>
                  <a:pt x="1902450" y="1930399"/>
                </a:lnTo>
                <a:lnTo>
                  <a:pt x="1905760" y="1892299"/>
                </a:lnTo>
                <a:lnTo>
                  <a:pt x="1910125" y="1854199"/>
                </a:lnTo>
                <a:lnTo>
                  <a:pt x="1915612" y="1816099"/>
                </a:lnTo>
                <a:lnTo>
                  <a:pt x="1921766" y="1777999"/>
                </a:lnTo>
                <a:lnTo>
                  <a:pt x="1929008" y="1739899"/>
                </a:lnTo>
                <a:lnTo>
                  <a:pt x="1937293" y="1701799"/>
                </a:lnTo>
                <a:lnTo>
                  <a:pt x="1946574" y="1676399"/>
                </a:lnTo>
                <a:lnTo>
                  <a:pt x="1924584" y="1650999"/>
                </a:lnTo>
                <a:lnTo>
                  <a:pt x="1925815" y="1650999"/>
                </a:lnTo>
                <a:lnTo>
                  <a:pt x="1936426" y="1663699"/>
                </a:lnTo>
                <a:lnTo>
                  <a:pt x="1949037" y="1663699"/>
                </a:lnTo>
                <a:lnTo>
                  <a:pt x="1960225" y="1676399"/>
                </a:lnTo>
                <a:lnTo>
                  <a:pt x="1949037" y="1676399"/>
                </a:lnTo>
                <a:lnTo>
                  <a:pt x="1940230" y="1714499"/>
                </a:lnTo>
                <a:lnTo>
                  <a:pt x="1932940" y="1739899"/>
                </a:lnTo>
                <a:lnTo>
                  <a:pt x="1926574" y="1777999"/>
                </a:lnTo>
                <a:lnTo>
                  <a:pt x="1920537" y="1816099"/>
                </a:lnTo>
                <a:lnTo>
                  <a:pt x="1918074" y="1816099"/>
                </a:lnTo>
                <a:lnTo>
                  <a:pt x="1913924" y="1854199"/>
                </a:lnTo>
                <a:lnTo>
                  <a:pt x="1909410" y="1892299"/>
                </a:lnTo>
                <a:lnTo>
                  <a:pt x="1905359" y="1930399"/>
                </a:lnTo>
                <a:lnTo>
                  <a:pt x="1902593" y="1968499"/>
                </a:lnTo>
                <a:close/>
              </a:path>
              <a:path w="3484879" h="5130800">
                <a:moveTo>
                  <a:pt x="2134955" y="1663699"/>
                </a:moveTo>
                <a:lnTo>
                  <a:pt x="2124479" y="1650999"/>
                </a:lnTo>
                <a:lnTo>
                  <a:pt x="2129390" y="1650999"/>
                </a:lnTo>
                <a:lnTo>
                  <a:pt x="2134955" y="1663699"/>
                </a:lnTo>
                <a:close/>
              </a:path>
              <a:path w="3484879" h="5130800">
                <a:moveTo>
                  <a:pt x="891364" y="2971799"/>
                </a:moveTo>
                <a:lnTo>
                  <a:pt x="858837" y="2971799"/>
                </a:lnTo>
                <a:lnTo>
                  <a:pt x="872306" y="2959099"/>
                </a:lnTo>
                <a:lnTo>
                  <a:pt x="866026" y="2908299"/>
                </a:lnTo>
                <a:lnTo>
                  <a:pt x="859274" y="2857499"/>
                </a:lnTo>
                <a:lnTo>
                  <a:pt x="852318" y="2806699"/>
                </a:lnTo>
                <a:lnTo>
                  <a:pt x="845430" y="2755899"/>
                </a:lnTo>
                <a:lnTo>
                  <a:pt x="838880" y="2705099"/>
                </a:lnTo>
                <a:lnTo>
                  <a:pt x="836347" y="2705099"/>
                </a:lnTo>
                <a:lnTo>
                  <a:pt x="830114" y="2654299"/>
                </a:lnTo>
                <a:lnTo>
                  <a:pt x="811651" y="2501899"/>
                </a:lnTo>
                <a:lnTo>
                  <a:pt x="805384" y="2451099"/>
                </a:lnTo>
                <a:lnTo>
                  <a:pt x="799151" y="2400299"/>
                </a:lnTo>
                <a:lnTo>
                  <a:pt x="786860" y="2298699"/>
                </a:lnTo>
                <a:lnTo>
                  <a:pt x="780688" y="2247899"/>
                </a:lnTo>
                <a:lnTo>
                  <a:pt x="774421" y="2184399"/>
                </a:lnTo>
                <a:lnTo>
                  <a:pt x="751481" y="1917699"/>
                </a:lnTo>
                <a:lnTo>
                  <a:pt x="747002" y="1866899"/>
                </a:lnTo>
                <a:lnTo>
                  <a:pt x="743077" y="1816099"/>
                </a:lnTo>
                <a:lnTo>
                  <a:pt x="739534" y="1765299"/>
                </a:lnTo>
                <a:lnTo>
                  <a:pt x="732903" y="1663699"/>
                </a:lnTo>
                <a:lnTo>
                  <a:pt x="738462" y="1663699"/>
                </a:lnTo>
                <a:lnTo>
                  <a:pt x="740512" y="1714499"/>
                </a:lnTo>
                <a:lnTo>
                  <a:pt x="743410" y="1765299"/>
                </a:lnTo>
                <a:lnTo>
                  <a:pt x="746837" y="1816099"/>
                </a:lnTo>
                <a:lnTo>
                  <a:pt x="750478" y="1866899"/>
                </a:lnTo>
                <a:lnTo>
                  <a:pt x="754014" y="1917699"/>
                </a:lnTo>
                <a:lnTo>
                  <a:pt x="758540" y="1968499"/>
                </a:lnTo>
                <a:lnTo>
                  <a:pt x="763286" y="2031999"/>
                </a:lnTo>
                <a:lnTo>
                  <a:pt x="768302" y="2082799"/>
                </a:lnTo>
                <a:lnTo>
                  <a:pt x="773639" y="2133599"/>
                </a:lnTo>
                <a:lnTo>
                  <a:pt x="779347" y="2184399"/>
                </a:lnTo>
                <a:lnTo>
                  <a:pt x="784473" y="2247899"/>
                </a:lnTo>
                <a:lnTo>
                  <a:pt x="790038" y="2298699"/>
                </a:lnTo>
                <a:lnTo>
                  <a:pt x="795890" y="2349499"/>
                </a:lnTo>
                <a:lnTo>
                  <a:pt x="807847" y="2451099"/>
                </a:lnTo>
                <a:lnTo>
                  <a:pt x="814431" y="2501899"/>
                </a:lnTo>
                <a:lnTo>
                  <a:pt x="821340" y="2552699"/>
                </a:lnTo>
                <a:lnTo>
                  <a:pt x="828306" y="2603499"/>
                </a:lnTo>
                <a:lnTo>
                  <a:pt x="835063" y="2654299"/>
                </a:lnTo>
                <a:lnTo>
                  <a:pt x="841343" y="2705099"/>
                </a:lnTo>
                <a:lnTo>
                  <a:pt x="848891" y="2755899"/>
                </a:lnTo>
                <a:lnTo>
                  <a:pt x="856074" y="2806699"/>
                </a:lnTo>
                <a:lnTo>
                  <a:pt x="863135" y="2857499"/>
                </a:lnTo>
                <a:lnTo>
                  <a:pt x="870318" y="2908299"/>
                </a:lnTo>
                <a:lnTo>
                  <a:pt x="877865" y="2959099"/>
                </a:lnTo>
                <a:lnTo>
                  <a:pt x="904843" y="2959099"/>
                </a:lnTo>
                <a:lnTo>
                  <a:pt x="891364" y="2971799"/>
                </a:lnTo>
                <a:close/>
              </a:path>
              <a:path w="3484879" h="5130800">
                <a:moveTo>
                  <a:pt x="1301000" y="1676399"/>
                </a:moveTo>
                <a:lnTo>
                  <a:pt x="1289813" y="1676399"/>
                </a:lnTo>
                <a:lnTo>
                  <a:pt x="1279326" y="1663699"/>
                </a:lnTo>
                <a:lnTo>
                  <a:pt x="1289774" y="1663699"/>
                </a:lnTo>
                <a:lnTo>
                  <a:pt x="1301000" y="1676399"/>
                </a:lnTo>
                <a:close/>
              </a:path>
              <a:path w="3484879" h="5130800">
                <a:moveTo>
                  <a:pt x="2150436" y="1676399"/>
                </a:moveTo>
                <a:lnTo>
                  <a:pt x="2142344" y="1676399"/>
                </a:lnTo>
                <a:lnTo>
                  <a:pt x="2137418" y="1663699"/>
                </a:lnTo>
                <a:lnTo>
                  <a:pt x="2142344" y="1663699"/>
                </a:lnTo>
                <a:lnTo>
                  <a:pt x="2150436" y="1676399"/>
                </a:lnTo>
                <a:close/>
              </a:path>
              <a:path w="3484879" h="5130800">
                <a:moveTo>
                  <a:pt x="34833" y="1689099"/>
                </a:moveTo>
                <a:lnTo>
                  <a:pt x="11611" y="1689099"/>
                </a:lnTo>
                <a:lnTo>
                  <a:pt x="0" y="1676399"/>
                </a:lnTo>
                <a:lnTo>
                  <a:pt x="23222" y="1676399"/>
                </a:lnTo>
                <a:lnTo>
                  <a:pt x="34833" y="1689099"/>
                </a:lnTo>
                <a:close/>
              </a:path>
              <a:path w="3484879" h="5130800">
                <a:moveTo>
                  <a:pt x="844439" y="1689099"/>
                </a:moveTo>
                <a:lnTo>
                  <a:pt x="830604" y="1689099"/>
                </a:lnTo>
                <a:lnTo>
                  <a:pt x="816934" y="1676399"/>
                </a:lnTo>
                <a:lnTo>
                  <a:pt x="830604" y="1676399"/>
                </a:lnTo>
                <a:lnTo>
                  <a:pt x="844439" y="1689099"/>
                </a:lnTo>
                <a:close/>
              </a:path>
              <a:path w="3484879" h="5130800">
                <a:moveTo>
                  <a:pt x="1328911" y="1689099"/>
                </a:moveTo>
                <a:lnTo>
                  <a:pt x="1316568" y="1689099"/>
                </a:lnTo>
                <a:lnTo>
                  <a:pt x="1303533" y="1676399"/>
                </a:lnTo>
                <a:lnTo>
                  <a:pt x="1316568" y="1676399"/>
                </a:lnTo>
                <a:lnTo>
                  <a:pt x="1328911" y="1689099"/>
                </a:lnTo>
                <a:close/>
              </a:path>
              <a:path w="3484879" h="5130800">
                <a:moveTo>
                  <a:pt x="1705135" y="1689099"/>
                </a:moveTo>
                <a:lnTo>
                  <a:pt x="1681913" y="1676399"/>
                </a:lnTo>
                <a:lnTo>
                  <a:pt x="1693524" y="1676399"/>
                </a:lnTo>
                <a:lnTo>
                  <a:pt x="1705135" y="1689099"/>
                </a:lnTo>
                <a:close/>
              </a:path>
              <a:path w="3484879" h="5130800">
                <a:moveTo>
                  <a:pt x="1970720" y="1689099"/>
                </a:moveTo>
                <a:lnTo>
                  <a:pt x="1969797" y="1689099"/>
                </a:lnTo>
                <a:lnTo>
                  <a:pt x="1959186" y="1676399"/>
                </a:lnTo>
                <a:lnTo>
                  <a:pt x="1960225" y="1676399"/>
                </a:lnTo>
                <a:lnTo>
                  <a:pt x="1970720" y="1689099"/>
                </a:lnTo>
                <a:close/>
              </a:path>
              <a:path w="3484879" h="5130800">
                <a:moveTo>
                  <a:pt x="86235" y="1701799"/>
                </a:moveTo>
                <a:lnTo>
                  <a:pt x="62012" y="1701799"/>
                </a:lnTo>
                <a:lnTo>
                  <a:pt x="48977" y="1689099"/>
                </a:lnTo>
                <a:lnTo>
                  <a:pt x="74354" y="1689099"/>
                </a:lnTo>
                <a:lnTo>
                  <a:pt x="86235" y="1701799"/>
                </a:lnTo>
                <a:close/>
              </a:path>
              <a:path w="3484879" h="5130800">
                <a:moveTo>
                  <a:pt x="875402" y="1701799"/>
                </a:moveTo>
                <a:lnTo>
                  <a:pt x="864847" y="1701799"/>
                </a:lnTo>
                <a:lnTo>
                  <a:pt x="856825" y="1689099"/>
                </a:lnTo>
                <a:lnTo>
                  <a:pt x="867891" y="1689099"/>
                </a:lnTo>
                <a:lnTo>
                  <a:pt x="875402" y="1701799"/>
                </a:lnTo>
                <a:close/>
              </a:path>
              <a:path w="3484879" h="5130800">
                <a:moveTo>
                  <a:pt x="1352440" y="1701799"/>
                </a:moveTo>
                <a:lnTo>
                  <a:pt x="1340791" y="1701799"/>
                </a:lnTo>
                <a:lnTo>
                  <a:pt x="1328911" y="1689099"/>
                </a:lnTo>
                <a:lnTo>
                  <a:pt x="1352440" y="1701799"/>
                </a:lnTo>
                <a:close/>
              </a:path>
              <a:path w="3484879" h="5130800">
                <a:moveTo>
                  <a:pt x="1990556" y="1701799"/>
                </a:moveTo>
                <a:lnTo>
                  <a:pt x="1980407" y="1689099"/>
                </a:lnTo>
                <a:lnTo>
                  <a:pt x="1980753" y="1689099"/>
                </a:lnTo>
                <a:lnTo>
                  <a:pt x="1990556" y="1701799"/>
                </a:lnTo>
                <a:close/>
              </a:path>
              <a:path w="3484879" h="5130800">
                <a:moveTo>
                  <a:pt x="2188788" y="1701799"/>
                </a:moveTo>
                <a:lnTo>
                  <a:pt x="2174881" y="1701799"/>
                </a:lnTo>
                <a:lnTo>
                  <a:pt x="2168076" y="1689099"/>
                </a:lnTo>
                <a:lnTo>
                  <a:pt x="2181327" y="1689099"/>
                </a:lnTo>
                <a:lnTo>
                  <a:pt x="2188788" y="1701799"/>
                </a:lnTo>
                <a:close/>
              </a:path>
              <a:path w="3484879" h="5130800">
                <a:moveTo>
                  <a:pt x="126701" y="1714499"/>
                </a:moveTo>
                <a:lnTo>
                  <a:pt x="115065" y="1714499"/>
                </a:lnTo>
                <a:lnTo>
                  <a:pt x="103443" y="1701799"/>
                </a:lnTo>
                <a:lnTo>
                  <a:pt x="115065" y="1701799"/>
                </a:lnTo>
                <a:lnTo>
                  <a:pt x="126701" y="1714499"/>
                </a:lnTo>
                <a:close/>
              </a:path>
              <a:path w="3484879" h="5130800">
                <a:moveTo>
                  <a:pt x="1382061" y="1714499"/>
                </a:moveTo>
                <a:lnTo>
                  <a:pt x="1373481" y="1714499"/>
                </a:lnTo>
                <a:lnTo>
                  <a:pt x="1367922" y="1701799"/>
                </a:lnTo>
                <a:lnTo>
                  <a:pt x="1376014" y="1701799"/>
                </a:lnTo>
                <a:lnTo>
                  <a:pt x="1382061" y="1714499"/>
                </a:lnTo>
                <a:close/>
              </a:path>
              <a:path w="3484879" h="5130800">
                <a:moveTo>
                  <a:pt x="1742739" y="1714499"/>
                </a:moveTo>
                <a:lnTo>
                  <a:pt x="1731821" y="1714499"/>
                </a:lnTo>
                <a:lnTo>
                  <a:pt x="1721672" y="1701799"/>
                </a:lnTo>
                <a:lnTo>
                  <a:pt x="1731859" y="1701799"/>
                </a:lnTo>
                <a:lnTo>
                  <a:pt x="1742739" y="1714499"/>
                </a:lnTo>
                <a:close/>
              </a:path>
              <a:path w="3484879" h="5130800">
                <a:moveTo>
                  <a:pt x="2031441" y="1727199"/>
                </a:moveTo>
                <a:lnTo>
                  <a:pt x="2021776" y="1727199"/>
                </a:lnTo>
                <a:lnTo>
                  <a:pt x="2002683" y="1714499"/>
                </a:lnTo>
                <a:lnTo>
                  <a:pt x="1993019" y="1701799"/>
                </a:lnTo>
                <a:lnTo>
                  <a:pt x="2003752" y="1701799"/>
                </a:lnTo>
                <a:lnTo>
                  <a:pt x="2012546" y="1714499"/>
                </a:lnTo>
                <a:lnTo>
                  <a:pt x="2021815" y="1714499"/>
                </a:lnTo>
                <a:lnTo>
                  <a:pt x="2031441" y="1727199"/>
                </a:lnTo>
                <a:close/>
              </a:path>
              <a:path w="3484879" h="5130800">
                <a:moveTo>
                  <a:pt x="2204083" y="1714499"/>
                </a:moveTo>
                <a:lnTo>
                  <a:pt x="2202420" y="1714499"/>
                </a:lnTo>
                <a:lnTo>
                  <a:pt x="2194418" y="1701799"/>
                </a:lnTo>
                <a:lnTo>
                  <a:pt x="2204083" y="1714499"/>
                </a:lnTo>
                <a:close/>
              </a:path>
              <a:path w="3484879" h="5130800">
                <a:moveTo>
                  <a:pt x="934232" y="1727199"/>
                </a:moveTo>
                <a:lnTo>
                  <a:pt x="926337" y="1727199"/>
                </a:lnTo>
                <a:lnTo>
                  <a:pt x="917783" y="1714499"/>
                </a:lnTo>
                <a:lnTo>
                  <a:pt x="925268" y="1714499"/>
                </a:lnTo>
                <a:lnTo>
                  <a:pt x="934232" y="1727199"/>
                </a:lnTo>
                <a:close/>
              </a:path>
              <a:path w="3484879" h="5130800">
                <a:moveTo>
                  <a:pt x="1765653" y="1727199"/>
                </a:moveTo>
                <a:lnTo>
                  <a:pt x="1753041" y="1727199"/>
                </a:lnTo>
                <a:lnTo>
                  <a:pt x="1742431" y="1714499"/>
                </a:lnTo>
                <a:lnTo>
                  <a:pt x="1754081" y="1714499"/>
                </a:lnTo>
                <a:lnTo>
                  <a:pt x="1765653" y="1727199"/>
                </a:lnTo>
                <a:close/>
              </a:path>
              <a:path w="3484879" h="5130800">
                <a:moveTo>
                  <a:pt x="2232839" y="1727199"/>
                </a:moveTo>
                <a:lnTo>
                  <a:pt x="2223175" y="1727199"/>
                </a:lnTo>
                <a:lnTo>
                  <a:pt x="2204083" y="1714499"/>
                </a:lnTo>
                <a:lnTo>
                  <a:pt x="2221670" y="1714499"/>
                </a:lnTo>
                <a:lnTo>
                  <a:pt x="2232839" y="1727199"/>
                </a:lnTo>
                <a:close/>
              </a:path>
              <a:path w="3484879" h="5130800">
                <a:moveTo>
                  <a:pt x="189717" y="1739899"/>
                </a:moveTo>
                <a:lnTo>
                  <a:pt x="178106" y="1739899"/>
                </a:lnTo>
                <a:lnTo>
                  <a:pt x="166495" y="1727199"/>
                </a:lnTo>
                <a:lnTo>
                  <a:pt x="189717" y="1739899"/>
                </a:lnTo>
                <a:close/>
              </a:path>
              <a:path w="3484879" h="5130800">
                <a:moveTo>
                  <a:pt x="1450796" y="1739899"/>
                </a:moveTo>
                <a:lnTo>
                  <a:pt x="1436471" y="1739899"/>
                </a:lnTo>
                <a:lnTo>
                  <a:pt x="1421919" y="1727199"/>
                </a:lnTo>
                <a:lnTo>
                  <a:pt x="1435548" y="1727199"/>
                </a:lnTo>
                <a:lnTo>
                  <a:pt x="1450796" y="1739899"/>
                </a:lnTo>
                <a:close/>
              </a:path>
              <a:path w="3484879" h="5130800">
                <a:moveTo>
                  <a:pt x="1803404" y="1752599"/>
                </a:moveTo>
                <a:lnTo>
                  <a:pt x="1803058" y="1752599"/>
                </a:lnTo>
                <a:lnTo>
                  <a:pt x="1791716" y="1739899"/>
                </a:lnTo>
                <a:lnTo>
                  <a:pt x="1780837" y="1739899"/>
                </a:lnTo>
                <a:lnTo>
                  <a:pt x="1770649" y="1727199"/>
                </a:lnTo>
                <a:lnTo>
                  <a:pt x="1781876" y="1727199"/>
                </a:lnTo>
                <a:lnTo>
                  <a:pt x="1803404" y="1752599"/>
                </a:lnTo>
                <a:close/>
              </a:path>
              <a:path w="3484879" h="5130800">
                <a:moveTo>
                  <a:pt x="2070496" y="1752599"/>
                </a:moveTo>
                <a:lnTo>
                  <a:pt x="2059733" y="1752599"/>
                </a:lnTo>
                <a:lnTo>
                  <a:pt x="2042235" y="1739899"/>
                </a:lnTo>
                <a:lnTo>
                  <a:pt x="2033974" y="1727199"/>
                </a:lnTo>
                <a:lnTo>
                  <a:pt x="2043312" y="1727199"/>
                </a:lnTo>
                <a:lnTo>
                  <a:pt x="2061118" y="1739899"/>
                </a:lnTo>
                <a:lnTo>
                  <a:pt x="2070496" y="1752599"/>
                </a:lnTo>
                <a:close/>
              </a:path>
              <a:path w="3484879" h="5130800">
                <a:moveTo>
                  <a:pt x="252769" y="1765299"/>
                </a:moveTo>
                <a:lnTo>
                  <a:pt x="242464" y="1765299"/>
                </a:lnTo>
                <a:lnTo>
                  <a:pt x="229933" y="1752599"/>
                </a:lnTo>
                <a:lnTo>
                  <a:pt x="217984" y="1752599"/>
                </a:lnTo>
                <a:lnTo>
                  <a:pt x="206324" y="1739899"/>
                </a:lnTo>
                <a:lnTo>
                  <a:pt x="217935" y="1739899"/>
                </a:lnTo>
                <a:lnTo>
                  <a:pt x="241157" y="1752599"/>
                </a:lnTo>
                <a:lnTo>
                  <a:pt x="252769" y="1765299"/>
                </a:lnTo>
                <a:close/>
              </a:path>
              <a:path w="3484879" h="5130800">
                <a:moveTo>
                  <a:pt x="1466440" y="1752599"/>
                </a:moveTo>
                <a:lnTo>
                  <a:pt x="1450796" y="1739899"/>
                </a:lnTo>
                <a:lnTo>
                  <a:pt x="1451142" y="1739899"/>
                </a:lnTo>
                <a:lnTo>
                  <a:pt x="1466440" y="1752599"/>
                </a:lnTo>
                <a:close/>
              </a:path>
              <a:path w="3484879" h="5130800">
                <a:moveTo>
                  <a:pt x="2273836" y="1752599"/>
                </a:moveTo>
                <a:lnTo>
                  <a:pt x="2271442" y="1752599"/>
                </a:lnTo>
                <a:lnTo>
                  <a:pt x="2258912" y="1739899"/>
                </a:lnTo>
                <a:lnTo>
                  <a:pt x="2260768" y="1739899"/>
                </a:lnTo>
                <a:lnTo>
                  <a:pt x="2273836" y="1752599"/>
                </a:lnTo>
                <a:close/>
              </a:path>
              <a:path w="3484879" h="5130800">
                <a:moveTo>
                  <a:pt x="1016139" y="1765299"/>
                </a:moveTo>
                <a:lnTo>
                  <a:pt x="1014833" y="1765299"/>
                </a:lnTo>
                <a:lnTo>
                  <a:pt x="1001157" y="1752599"/>
                </a:lnTo>
                <a:lnTo>
                  <a:pt x="1009149" y="1752599"/>
                </a:lnTo>
                <a:lnTo>
                  <a:pt x="1016139" y="1765299"/>
                </a:lnTo>
                <a:close/>
              </a:path>
              <a:path w="3484879" h="5130800">
                <a:moveTo>
                  <a:pt x="1501658" y="1765299"/>
                </a:moveTo>
                <a:lnTo>
                  <a:pt x="1480129" y="1752599"/>
                </a:lnTo>
                <a:lnTo>
                  <a:pt x="1490894" y="1752599"/>
                </a:lnTo>
                <a:lnTo>
                  <a:pt x="1501658" y="1765299"/>
                </a:lnTo>
                <a:close/>
              </a:path>
              <a:path w="3484879" h="5130800">
                <a:moveTo>
                  <a:pt x="2096145" y="1765299"/>
                </a:moveTo>
                <a:lnTo>
                  <a:pt x="2080775" y="1765299"/>
                </a:lnTo>
                <a:lnTo>
                  <a:pt x="2072959" y="1752599"/>
                </a:lnTo>
                <a:lnTo>
                  <a:pt x="2080775" y="1752599"/>
                </a:lnTo>
                <a:lnTo>
                  <a:pt x="2096145" y="1765299"/>
                </a:lnTo>
                <a:close/>
              </a:path>
              <a:path w="3484879" h="5130800">
                <a:moveTo>
                  <a:pt x="294259" y="1777999"/>
                </a:moveTo>
                <a:lnTo>
                  <a:pt x="281893" y="1777999"/>
                </a:lnTo>
                <a:lnTo>
                  <a:pt x="269988" y="1765299"/>
                </a:lnTo>
                <a:lnTo>
                  <a:pt x="281893" y="1765299"/>
                </a:lnTo>
                <a:lnTo>
                  <a:pt x="294259" y="1777999"/>
                </a:lnTo>
                <a:close/>
              </a:path>
              <a:path w="3484879" h="5130800">
                <a:moveTo>
                  <a:pt x="1034016" y="1777999"/>
                </a:moveTo>
                <a:lnTo>
                  <a:pt x="1028193" y="1777999"/>
                </a:lnTo>
                <a:lnTo>
                  <a:pt x="1022264" y="1765299"/>
                </a:lnTo>
                <a:lnTo>
                  <a:pt x="1028193" y="1765299"/>
                </a:lnTo>
                <a:lnTo>
                  <a:pt x="1034016" y="1777999"/>
                </a:lnTo>
                <a:close/>
              </a:path>
              <a:path w="3484879" h="5130800">
                <a:moveTo>
                  <a:pt x="1855023" y="1777999"/>
                </a:moveTo>
                <a:lnTo>
                  <a:pt x="1843025" y="1777999"/>
                </a:lnTo>
                <a:lnTo>
                  <a:pt x="1830495" y="1765299"/>
                </a:lnTo>
                <a:lnTo>
                  <a:pt x="1843412" y="1765299"/>
                </a:lnTo>
                <a:lnTo>
                  <a:pt x="1855023" y="1777999"/>
                </a:lnTo>
                <a:close/>
              </a:path>
              <a:path w="3484879" h="5130800">
                <a:moveTo>
                  <a:pt x="1550635" y="1790699"/>
                </a:moveTo>
                <a:lnTo>
                  <a:pt x="1539871" y="1790699"/>
                </a:lnTo>
                <a:lnTo>
                  <a:pt x="1529107" y="1777999"/>
                </a:lnTo>
                <a:lnTo>
                  <a:pt x="1550635" y="1790699"/>
                </a:lnTo>
                <a:close/>
              </a:path>
              <a:path w="3484879" h="5130800">
                <a:moveTo>
                  <a:pt x="1866634" y="1790699"/>
                </a:moveTo>
                <a:lnTo>
                  <a:pt x="1854975" y="1777999"/>
                </a:lnTo>
                <a:lnTo>
                  <a:pt x="1866634" y="1790699"/>
                </a:lnTo>
                <a:close/>
              </a:path>
              <a:path w="3484879" h="5130800">
                <a:moveTo>
                  <a:pt x="2129601" y="1790699"/>
                </a:moveTo>
                <a:lnTo>
                  <a:pt x="2122218" y="1790699"/>
                </a:lnTo>
                <a:lnTo>
                  <a:pt x="2114271" y="1777999"/>
                </a:lnTo>
                <a:lnTo>
                  <a:pt x="2121910" y="1777999"/>
                </a:lnTo>
                <a:lnTo>
                  <a:pt x="2129601" y="1790699"/>
                </a:lnTo>
                <a:close/>
              </a:path>
              <a:path w="3484879" h="5130800">
                <a:moveTo>
                  <a:pt x="348435" y="1803399"/>
                </a:moveTo>
                <a:lnTo>
                  <a:pt x="340757" y="1803399"/>
                </a:lnTo>
                <a:lnTo>
                  <a:pt x="333066" y="1790699"/>
                </a:lnTo>
                <a:lnTo>
                  <a:pt x="340757" y="1790699"/>
                </a:lnTo>
                <a:lnTo>
                  <a:pt x="348435" y="1803399"/>
                </a:lnTo>
                <a:close/>
              </a:path>
              <a:path w="3484879" h="5130800">
                <a:moveTo>
                  <a:pt x="1086653" y="1803399"/>
                </a:moveTo>
                <a:lnTo>
                  <a:pt x="1077384" y="1803399"/>
                </a:lnTo>
                <a:lnTo>
                  <a:pt x="1068709" y="1790699"/>
                </a:lnTo>
                <a:lnTo>
                  <a:pt x="1077028" y="1790699"/>
                </a:lnTo>
                <a:lnTo>
                  <a:pt x="1086653" y="1803399"/>
                </a:lnTo>
                <a:close/>
              </a:path>
              <a:path w="3484879" h="5130800">
                <a:moveTo>
                  <a:pt x="1894545" y="1803399"/>
                </a:moveTo>
                <a:lnTo>
                  <a:pt x="1881818" y="1803399"/>
                </a:lnTo>
                <a:lnTo>
                  <a:pt x="1871630" y="1790699"/>
                </a:lnTo>
                <a:lnTo>
                  <a:pt x="1883203" y="1790699"/>
                </a:lnTo>
                <a:lnTo>
                  <a:pt x="1894545" y="1803399"/>
                </a:lnTo>
                <a:close/>
              </a:path>
              <a:path w="3484879" h="5130800">
                <a:moveTo>
                  <a:pt x="377288" y="1816099"/>
                </a:moveTo>
                <a:lnTo>
                  <a:pt x="369123" y="1816099"/>
                </a:lnTo>
                <a:lnTo>
                  <a:pt x="361209" y="1803399"/>
                </a:lnTo>
                <a:lnTo>
                  <a:pt x="369123" y="1803399"/>
                </a:lnTo>
                <a:lnTo>
                  <a:pt x="377288" y="1816099"/>
                </a:lnTo>
                <a:close/>
              </a:path>
              <a:path w="3484879" h="5130800">
                <a:moveTo>
                  <a:pt x="1115153" y="1816099"/>
                </a:moveTo>
                <a:lnTo>
                  <a:pt x="1102134" y="1816099"/>
                </a:lnTo>
                <a:lnTo>
                  <a:pt x="1099671" y="1803399"/>
                </a:lnTo>
                <a:lnTo>
                  <a:pt x="1110227" y="1803399"/>
                </a:lnTo>
                <a:lnTo>
                  <a:pt x="1115153" y="1816099"/>
                </a:lnTo>
                <a:close/>
              </a:path>
              <a:path w="3484879" h="5130800">
                <a:moveTo>
                  <a:pt x="1613302" y="1816099"/>
                </a:moveTo>
                <a:lnTo>
                  <a:pt x="1566788" y="1803399"/>
                </a:lnTo>
                <a:lnTo>
                  <a:pt x="1590045" y="1803399"/>
                </a:lnTo>
                <a:lnTo>
                  <a:pt x="1613302" y="1816099"/>
                </a:lnTo>
                <a:close/>
              </a:path>
              <a:path w="3484879" h="5130800">
                <a:moveTo>
                  <a:pt x="1915612" y="1816099"/>
                </a:moveTo>
                <a:lnTo>
                  <a:pt x="1904039" y="1816099"/>
                </a:lnTo>
                <a:lnTo>
                  <a:pt x="1892697" y="1803399"/>
                </a:lnTo>
                <a:lnTo>
                  <a:pt x="1905424" y="1803399"/>
                </a:lnTo>
                <a:lnTo>
                  <a:pt x="1915612" y="1816099"/>
                </a:lnTo>
                <a:close/>
              </a:path>
              <a:path w="3484879" h="5130800">
                <a:moveTo>
                  <a:pt x="2173306" y="1816099"/>
                </a:moveTo>
                <a:lnTo>
                  <a:pt x="2168142" y="1816099"/>
                </a:lnTo>
                <a:lnTo>
                  <a:pt x="2150644" y="1803399"/>
                </a:lnTo>
                <a:lnTo>
                  <a:pt x="2165797" y="1803399"/>
                </a:lnTo>
                <a:lnTo>
                  <a:pt x="2173306" y="1816099"/>
                </a:lnTo>
                <a:close/>
              </a:path>
              <a:path w="3484879" h="5130800">
                <a:moveTo>
                  <a:pt x="1146080" y="1828799"/>
                </a:moveTo>
                <a:lnTo>
                  <a:pt x="1134856" y="1828799"/>
                </a:lnTo>
                <a:lnTo>
                  <a:pt x="1123245" y="1816099"/>
                </a:lnTo>
                <a:lnTo>
                  <a:pt x="1134808" y="1816099"/>
                </a:lnTo>
                <a:lnTo>
                  <a:pt x="1146080" y="1828799"/>
                </a:lnTo>
                <a:close/>
              </a:path>
              <a:path w="3484879" h="5130800">
                <a:moveTo>
                  <a:pt x="1955430" y="1841499"/>
                </a:moveTo>
                <a:lnTo>
                  <a:pt x="1952908" y="1841499"/>
                </a:lnTo>
                <a:lnTo>
                  <a:pt x="1929686" y="1828799"/>
                </a:lnTo>
                <a:lnTo>
                  <a:pt x="1918074" y="1816099"/>
                </a:lnTo>
                <a:lnTo>
                  <a:pt x="1932160" y="1816099"/>
                </a:lnTo>
                <a:lnTo>
                  <a:pt x="1955430" y="1841499"/>
                </a:lnTo>
                <a:close/>
              </a:path>
              <a:path w="3484879" h="5130800">
                <a:moveTo>
                  <a:pt x="2198138" y="1828799"/>
                </a:moveTo>
                <a:lnTo>
                  <a:pt x="2190114" y="1828799"/>
                </a:lnTo>
                <a:lnTo>
                  <a:pt x="2178936" y="1816099"/>
                </a:lnTo>
                <a:lnTo>
                  <a:pt x="2188600" y="1816099"/>
                </a:lnTo>
                <a:lnTo>
                  <a:pt x="2198138" y="1828799"/>
                </a:lnTo>
                <a:close/>
              </a:path>
              <a:path w="3484879" h="5130800">
                <a:moveTo>
                  <a:pt x="2222917" y="1841499"/>
                </a:moveTo>
                <a:lnTo>
                  <a:pt x="2217288" y="1841499"/>
                </a:lnTo>
                <a:lnTo>
                  <a:pt x="2214825" y="1828799"/>
                </a:lnTo>
                <a:lnTo>
                  <a:pt x="2214825" y="1816099"/>
                </a:lnTo>
                <a:lnTo>
                  <a:pt x="2217288" y="1816099"/>
                </a:lnTo>
                <a:lnTo>
                  <a:pt x="2219821" y="1828799"/>
                </a:lnTo>
                <a:lnTo>
                  <a:pt x="2222917" y="1828799"/>
                </a:lnTo>
                <a:lnTo>
                  <a:pt x="2222917" y="1841499"/>
                </a:lnTo>
                <a:close/>
              </a:path>
              <a:path w="3484879" h="5130800">
                <a:moveTo>
                  <a:pt x="441712" y="1841499"/>
                </a:moveTo>
                <a:lnTo>
                  <a:pt x="430486" y="1841499"/>
                </a:lnTo>
                <a:lnTo>
                  <a:pt x="419721" y="1828799"/>
                </a:lnTo>
                <a:lnTo>
                  <a:pt x="430486" y="1828799"/>
                </a:lnTo>
                <a:lnTo>
                  <a:pt x="441712" y="1841499"/>
                </a:lnTo>
                <a:close/>
              </a:path>
              <a:path w="3484879" h="5130800">
                <a:moveTo>
                  <a:pt x="1649824" y="1841499"/>
                </a:moveTo>
                <a:lnTo>
                  <a:pt x="1641802" y="1841499"/>
                </a:lnTo>
                <a:lnTo>
                  <a:pt x="1635715" y="1828799"/>
                </a:lnTo>
                <a:lnTo>
                  <a:pt x="1644265" y="1828799"/>
                </a:lnTo>
                <a:lnTo>
                  <a:pt x="1649824" y="1841499"/>
                </a:lnTo>
                <a:close/>
              </a:path>
              <a:path w="3484879" h="5130800">
                <a:moveTo>
                  <a:pt x="2217288" y="1841499"/>
                </a:moveTo>
                <a:lnTo>
                  <a:pt x="2210385" y="1841499"/>
                </a:lnTo>
                <a:lnTo>
                  <a:pt x="2200540" y="1828799"/>
                </a:lnTo>
                <a:lnTo>
                  <a:pt x="2207664" y="1828799"/>
                </a:lnTo>
                <a:lnTo>
                  <a:pt x="2217288" y="1841499"/>
                </a:lnTo>
                <a:close/>
              </a:path>
              <a:path w="3484879" h="5130800">
                <a:moveTo>
                  <a:pt x="479117" y="1854199"/>
                </a:moveTo>
                <a:lnTo>
                  <a:pt x="468699" y="1854199"/>
                </a:lnTo>
                <a:lnTo>
                  <a:pt x="457934" y="1841499"/>
                </a:lnTo>
                <a:lnTo>
                  <a:pt x="467775" y="1841499"/>
                </a:lnTo>
                <a:lnTo>
                  <a:pt x="479117" y="1854199"/>
                </a:lnTo>
                <a:close/>
              </a:path>
              <a:path w="3484879" h="5130800">
                <a:moveTo>
                  <a:pt x="1206986" y="1854199"/>
                </a:moveTo>
                <a:lnTo>
                  <a:pt x="1195691" y="1854199"/>
                </a:lnTo>
                <a:lnTo>
                  <a:pt x="1183803" y="1841499"/>
                </a:lnTo>
                <a:lnTo>
                  <a:pt x="1195375" y="1841499"/>
                </a:lnTo>
                <a:lnTo>
                  <a:pt x="1206986" y="1854199"/>
                </a:lnTo>
                <a:close/>
              </a:path>
              <a:path w="3484879" h="5130800">
                <a:moveTo>
                  <a:pt x="2011033" y="2641599"/>
                </a:moveTo>
                <a:lnTo>
                  <a:pt x="2008570" y="2641599"/>
                </a:lnTo>
                <a:lnTo>
                  <a:pt x="2004468" y="2628899"/>
                </a:lnTo>
                <a:lnTo>
                  <a:pt x="2000557" y="2603499"/>
                </a:lnTo>
                <a:lnTo>
                  <a:pt x="1996765" y="2590799"/>
                </a:lnTo>
                <a:lnTo>
                  <a:pt x="1993019" y="2565399"/>
                </a:lnTo>
                <a:lnTo>
                  <a:pt x="1987572" y="2539999"/>
                </a:lnTo>
                <a:lnTo>
                  <a:pt x="1983220" y="2527299"/>
                </a:lnTo>
                <a:lnTo>
                  <a:pt x="1979897" y="2501899"/>
                </a:lnTo>
                <a:lnTo>
                  <a:pt x="1977537" y="2476499"/>
                </a:lnTo>
                <a:lnTo>
                  <a:pt x="1975074" y="2476499"/>
                </a:lnTo>
                <a:lnTo>
                  <a:pt x="1969569" y="2438399"/>
                </a:lnTo>
                <a:lnTo>
                  <a:pt x="1964862" y="2400299"/>
                </a:lnTo>
                <a:lnTo>
                  <a:pt x="1960616" y="2362199"/>
                </a:lnTo>
                <a:lnTo>
                  <a:pt x="1956496" y="2324099"/>
                </a:lnTo>
                <a:lnTo>
                  <a:pt x="1953253" y="2273299"/>
                </a:lnTo>
                <a:lnTo>
                  <a:pt x="1950920" y="2235199"/>
                </a:lnTo>
                <a:lnTo>
                  <a:pt x="1949510" y="2197099"/>
                </a:lnTo>
                <a:lnTo>
                  <a:pt x="1949037" y="2158999"/>
                </a:lnTo>
                <a:lnTo>
                  <a:pt x="1948038" y="2120899"/>
                </a:lnTo>
                <a:lnTo>
                  <a:pt x="1948430" y="2082799"/>
                </a:lnTo>
                <a:lnTo>
                  <a:pt x="1951571" y="1993899"/>
                </a:lnTo>
                <a:lnTo>
                  <a:pt x="1953940" y="1955799"/>
                </a:lnTo>
                <a:lnTo>
                  <a:pt x="1957121" y="1917699"/>
                </a:lnTo>
                <a:lnTo>
                  <a:pt x="1960764" y="1879599"/>
                </a:lnTo>
                <a:lnTo>
                  <a:pt x="1964519" y="1841499"/>
                </a:lnTo>
                <a:lnTo>
                  <a:pt x="1975074" y="1841499"/>
                </a:lnTo>
                <a:lnTo>
                  <a:pt x="1980070" y="1854199"/>
                </a:lnTo>
                <a:lnTo>
                  <a:pt x="1969515" y="1854199"/>
                </a:lnTo>
                <a:lnTo>
                  <a:pt x="1964731" y="1892299"/>
                </a:lnTo>
                <a:lnTo>
                  <a:pt x="1961062" y="1917699"/>
                </a:lnTo>
                <a:lnTo>
                  <a:pt x="1957749" y="1955799"/>
                </a:lnTo>
                <a:lnTo>
                  <a:pt x="1954034" y="1993899"/>
                </a:lnTo>
                <a:lnTo>
                  <a:pt x="1956496" y="1993899"/>
                </a:lnTo>
                <a:lnTo>
                  <a:pt x="1966260" y="2006599"/>
                </a:lnTo>
                <a:lnTo>
                  <a:pt x="1954034" y="2006599"/>
                </a:lnTo>
                <a:lnTo>
                  <a:pt x="1952610" y="2044699"/>
                </a:lnTo>
                <a:lnTo>
                  <a:pt x="1951879" y="2082799"/>
                </a:lnTo>
                <a:lnTo>
                  <a:pt x="1951690" y="2109465"/>
                </a:lnTo>
                <a:lnTo>
                  <a:pt x="1951571" y="2158999"/>
                </a:lnTo>
                <a:lnTo>
                  <a:pt x="1953466" y="2197099"/>
                </a:lnTo>
                <a:lnTo>
                  <a:pt x="1955652" y="2247899"/>
                </a:lnTo>
                <a:lnTo>
                  <a:pt x="1958419" y="2285999"/>
                </a:lnTo>
                <a:lnTo>
                  <a:pt x="1962056" y="2324099"/>
                </a:lnTo>
                <a:lnTo>
                  <a:pt x="1964772" y="2362199"/>
                </a:lnTo>
                <a:lnTo>
                  <a:pt x="1968952" y="2400299"/>
                </a:lnTo>
                <a:lnTo>
                  <a:pt x="1974188" y="2438399"/>
                </a:lnTo>
                <a:lnTo>
                  <a:pt x="1980070" y="2476499"/>
                </a:lnTo>
                <a:lnTo>
                  <a:pt x="1983865" y="2501899"/>
                </a:lnTo>
                <a:lnTo>
                  <a:pt x="1991718" y="2539999"/>
                </a:lnTo>
                <a:lnTo>
                  <a:pt x="1995552" y="2565399"/>
                </a:lnTo>
                <a:lnTo>
                  <a:pt x="1999346" y="2590799"/>
                </a:lnTo>
                <a:lnTo>
                  <a:pt x="2003266" y="2603499"/>
                </a:lnTo>
                <a:lnTo>
                  <a:pt x="2011033" y="2641599"/>
                </a:lnTo>
                <a:close/>
              </a:path>
              <a:path w="3484879" h="5130800">
                <a:moveTo>
                  <a:pt x="2252574" y="1993899"/>
                </a:moveTo>
                <a:lnTo>
                  <a:pt x="2248359" y="1993899"/>
                </a:lnTo>
                <a:lnTo>
                  <a:pt x="2248321" y="1981199"/>
                </a:lnTo>
                <a:lnTo>
                  <a:pt x="2243591" y="1943099"/>
                </a:lnTo>
                <a:lnTo>
                  <a:pt x="2237079" y="1917699"/>
                </a:lnTo>
                <a:lnTo>
                  <a:pt x="2229064" y="1879599"/>
                </a:lnTo>
                <a:lnTo>
                  <a:pt x="2219821" y="1841499"/>
                </a:lnTo>
                <a:lnTo>
                  <a:pt x="2225380" y="1841499"/>
                </a:lnTo>
                <a:lnTo>
                  <a:pt x="2234139" y="1879599"/>
                </a:lnTo>
                <a:lnTo>
                  <a:pt x="2241090" y="1917699"/>
                </a:lnTo>
                <a:lnTo>
                  <a:pt x="2246537" y="1943099"/>
                </a:lnTo>
                <a:lnTo>
                  <a:pt x="2250784" y="1981199"/>
                </a:lnTo>
                <a:lnTo>
                  <a:pt x="2252574" y="1993899"/>
                </a:lnTo>
                <a:close/>
              </a:path>
              <a:path w="3484879" h="5130800">
                <a:moveTo>
                  <a:pt x="2246140" y="1854199"/>
                </a:moveTo>
                <a:lnTo>
                  <a:pt x="2236607" y="1854199"/>
                </a:lnTo>
                <a:lnTo>
                  <a:pt x="2225380" y="1841499"/>
                </a:lnTo>
                <a:lnTo>
                  <a:pt x="2234529" y="1841499"/>
                </a:lnTo>
                <a:lnTo>
                  <a:pt x="2246140" y="1854199"/>
                </a:lnTo>
                <a:close/>
              </a:path>
              <a:path w="3484879" h="5130800">
                <a:moveTo>
                  <a:pt x="2269840" y="1854199"/>
                </a:moveTo>
                <a:lnTo>
                  <a:pt x="2264417" y="1854199"/>
                </a:lnTo>
                <a:lnTo>
                  <a:pt x="2262562" y="1841499"/>
                </a:lnTo>
                <a:lnTo>
                  <a:pt x="2267506" y="1841499"/>
                </a:lnTo>
                <a:lnTo>
                  <a:pt x="2269840" y="1854199"/>
                </a:lnTo>
                <a:close/>
              </a:path>
              <a:path w="3484879" h="5130800">
                <a:moveTo>
                  <a:pt x="520104" y="1866899"/>
                </a:moveTo>
                <a:lnTo>
                  <a:pt x="507661" y="1866899"/>
                </a:lnTo>
                <a:lnTo>
                  <a:pt x="495615" y="1854199"/>
                </a:lnTo>
                <a:lnTo>
                  <a:pt x="507622" y="1854199"/>
                </a:lnTo>
                <a:lnTo>
                  <a:pt x="520104" y="1866899"/>
                </a:lnTo>
                <a:close/>
              </a:path>
              <a:path w="3484879" h="5130800">
                <a:moveTo>
                  <a:pt x="1706190" y="1866899"/>
                </a:moveTo>
                <a:lnTo>
                  <a:pt x="1694964" y="1866899"/>
                </a:lnTo>
                <a:lnTo>
                  <a:pt x="1673435" y="1854199"/>
                </a:lnTo>
                <a:lnTo>
                  <a:pt x="1694964" y="1854199"/>
                </a:lnTo>
                <a:lnTo>
                  <a:pt x="1706190" y="1866899"/>
                </a:lnTo>
                <a:close/>
              </a:path>
              <a:path w="3484879" h="5130800">
                <a:moveTo>
                  <a:pt x="1997989" y="1866899"/>
                </a:moveTo>
                <a:lnTo>
                  <a:pt x="1989926" y="1866899"/>
                </a:lnTo>
                <a:lnTo>
                  <a:pt x="1982533" y="1854199"/>
                </a:lnTo>
                <a:lnTo>
                  <a:pt x="1991311" y="1854199"/>
                </a:lnTo>
                <a:lnTo>
                  <a:pt x="1997989" y="1866899"/>
                </a:lnTo>
                <a:close/>
              </a:path>
              <a:path w="3484879" h="5130800">
                <a:moveTo>
                  <a:pt x="2269362" y="1866899"/>
                </a:moveTo>
                <a:lnTo>
                  <a:pt x="2258135" y="1866899"/>
                </a:lnTo>
                <a:lnTo>
                  <a:pt x="2247371" y="1854199"/>
                </a:lnTo>
                <a:lnTo>
                  <a:pt x="2257751" y="1854199"/>
                </a:lnTo>
                <a:lnTo>
                  <a:pt x="2269362" y="1866899"/>
                </a:lnTo>
                <a:close/>
              </a:path>
              <a:path w="3484879" h="5130800">
                <a:moveTo>
                  <a:pt x="2305321" y="2006599"/>
                </a:moveTo>
                <a:lnTo>
                  <a:pt x="2300324" y="2006599"/>
                </a:lnTo>
                <a:lnTo>
                  <a:pt x="2288665" y="1993899"/>
                </a:lnTo>
                <a:lnTo>
                  <a:pt x="2300324" y="1993899"/>
                </a:lnTo>
                <a:lnTo>
                  <a:pt x="2295318" y="1968499"/>
                </a:lnTo>
                <a:lnTo>
                  <a:pt x="2288564" y="1930399"/>
                </a:lnTo>
                <a:lnTo>
                  <a:pt x="2279949" y="1904999"/>
                </a:lnTo>
                <a:lnTo>
                  <a:pt x="2269362" y="1866899"/>
                </a:lnTo>
                <a:lnTo>
                  <a:pt x="2266265" y="1854199"/>
                </a:lnTo>
                <a:lnTo>
                  <a:pt x="2271824" y="1854199"/>
                </a:lnTo>
                <a:lnTo>
                  <a:pt x="2271824" y="1866899"/>
                </a:lnTo>
                <a:lnTo>
                  <a:pt x="2274287" y="1866899"/>
                </a:lnTo>
                <a:lnTo>
                  <a:pt x="2284995" y="1904999"/>
                </a:lnTo>
                <a:lnTo>
                  <a:pt x="2293762" y="1930399"/>
                </a:lnTo>
                <a:lnTo>
                  <a:pt x="2300551" y="1968499"/>
                </a:lnTo>
                <a:lnTo>
                  <a:pt x="2305321" y="2006599"/>
                </a:lnTo>
                <a:close/>
              </a:path>
              <a:path w="3484879" h="5130800">
                <a:moveTo>
                  <a:pt x="544593" y="1879599"/>
                </a:moveTo>
                <a:lnTo>
                  <a:pt x="533625" y="1879599"/>
                </a:lnTo>
                <a:lnTo>
                  <a:pt x="520412" y="1866899"/>
                </a:lnTo>
                <a:lnTo>
                  <a:pt x="532586" y="1866899"/>
                </a:lnTo>
                <a:lnTo>
                  <a:pt x="544593" y="1879599"/>
                </a:lnTo>
                <a:close/>
              </a:path>
              <a:path w="3484879" h="5130800">
                <a:moveTo>
                  <a:pt x="1270037" y="1879599"/>
                </a:moveTo>
                <a:lnTo>
                  <a:pt x="1258426" y="1879599"/>
                </a:lnTo>
                <a:lnTo>
                  <a:pt x="1235204" y="1866899"/>
                </a:lnTo>
                <a:lnTo>
                  <a:pt x="1258426" y="1866899"/>
                </a:lnTo>
                <a:lnTo>
                  <a:pt x="1270037" y="1879599"/>
                </a:lnTo>
                <a:close/>
              </a:path>
              <a:path w="3484879" h="5130800">
                <a:moveTo>
                  <a:pt x="2298803" y="1879599"/>
                </a:moveTo>
                <a:lnTo>
                  <a:pt x="2287402" y="1879599"/>
                </a:lnTo>
                <a:lnTo>
                  <a:pt x="2274287" y="1866899"/>
                </a:lnTo>
                <a:lnTo>
                  <a:pt x="2286324" y="1866899"/>
                </a:lnTo>
                <a:lnTo>
                  <a:pt x="2298803" y="1879599"/>
                </a:lnTo>
                <a:close/>
              </a:path>
              <a:path w="3484879" h="5130800">
                <a:moveTo>
                  <a:pt x="2323881" y="1879599"/>
                </a:moveTo>
                <a:lnTo>
                  <a:pt x="2319973" y="1879599"/>
                </a:lnTo>
                <a:lnTo>
                  <a:pt x="2317301" y="1866899"/>
                </a:lnTo>
                <a:lnTo>
                  <a:pt x="2322034" y="1866899"/>
                </a:lnTo>
                <a:lnTo>
                  <a:pt x="2323881" y="1879599"/>
                </a:lnTo>
                <a:close/>
              </a:path>
              <a:path w="3484879" h="5130800">
                <a:moveTo>
                  <a:pt x="593500" y="1892299"/>
                </a:moveTo>
                <a:lnTo>
                  <a:pt x="583679" y="1892299"/>
                </a:lnTo>
                <a:lnTo>
                  <a:pt x="572987" y="1879599"/>
                </a:lnTo>
                <a:lnTo>
                  <a:pt x="582373" y="1879599"/>
                </a:lnTo>
                <a:lnTo>
                  <a:pt x="593500" y="1892299"/>
                </a:lnTo>
                <a:close/>
              </a:path>
              <a:path w="3484879" h="5130800">
                <a:moveTo>
                  <a:pt x="1314018" y="1892299"/>
                </a:moveTo>
                <a:lnTo>
                  <a:pt x="1304266" y="1892299"/>
                </a:lnTo>
                <a:lnTo>
                  <a:pt x="1294526" y="1879599"/>
                </a:lnTo>
                <a:lnTo>
                  <a:pt x="1304266" y="1879599"/>
                </a:lnTo>
                <a:lnTo>
                  <a:pt x="1314018" y="1892299"/>
                </a:lnTo>
                <a:close/>
              </a:path>
              <a:path w="3484879" h="5130800">
                <a:moveTo>
                  <a:pt x="1752705" y="1892299"/>
                </a:moveTo>
                <a:lnTo>
                  <a:pt x="1741497" y="1892299"/>
                </a:lnTo>
                <a:lnTo>
                  <a:pt x="1731066" y="1879599"/>
                </a:lnTo>
                <a:lnTo>
                  <a:pt x="1742565" y="1879599"/>
                </a:lnTo>
                <a:lnTo>
                  <a:pt x="1752705" y="1892299"/>
                </a:lnTo>
                <a:close/>
              </a:path>
              <a:path w="3484879" h="5130800">
                <a:moveTo>
                  <a:pt x="2405668" y="3149599"/>
                </a:moveTo>
                <a:lnTo>
                  <a:pt x="2403205" y="3149599"/>
                </a:lnTo>
                <a:lnTo>
                  <a:pt x="2385940" y="3124199"/>
                </a:lnTo>
                <a:lnTo>
                  <a:pt x="2368794" y="3098799"/>
                </a:lnTo>
                <a:lnTo>
                  <a:pt x="2352123" y="3086099"/>
                </a:lnTo>
                <a:lnTo>
                  <a:pt x="2336283" y="3060699"/>
                </a:lnTo>
                <a:lnTo>
                  <a:pt x="2333820" y="3060699"/>
                </a:lnTo>
                <a:lnTo>
                  <a:pt x="2314855" y="3022599"/>
                </a:lnTo>
                <a:lnTo>
                  <a:pt x="2296938" y="2997199"/>
                </a:lnTo>
                <a:lnTo>
                  <a:pt x="2279958" y="2959099"/>
                </a:lnTo>
                <a:lnTo>
                  <a:pt x="2263802" y="2920999"/>
                </a:lnTo>
                <a:lnTo>
                  <a:pt x="2261339" y="2920999"/>
                </a:lnTo>
                <a:lnTo>
                  <a:pt x="2247879" y="2895599"/>
                </a:lnTo>
                <a:lnTo>
                  <a:pt x="2234669" y="2857499"/>
                </a:lnTo>
                <a:lnTo>
                  <a:pt x="2221934" y="2832099"/>
                </a:lnTo>
                <a:lnTo>
                  <a:pt x="2209899" y="2793999"/>
                </a:lnTo>
                <a:lnTo>
                  <a:pt x="2207436" y="2793999"/>
                </a:lnTo>
                <a:lnTo>
                  <a:pt x="2193571" y="2755899"/>
                </a:lnTo>
                <a:lnTo>
                  <a:pt x="2179904" y="2717799"/>
                </a:lnTo>
                <a:lnTo>
                  <a:pt x="2166369" y="2679699"/>
                </a:lnTo>
                <a:lnTo>
                  <a:pt x="2152899" y="2641599"/>
                </a:lnTo>
                <a:lnTo>
                  <a:pt x="2147217" y="2628899"/>
                </a:lnTo>
                <a:lnTo>
                  <a:pt x="2135641" y="2590799"/>
                </a:lnTo>
                <a:lnTo>
                  <a:pt x="2129959" y="2578099"/>
                </a:lnTo>
                <a:lnTo>
                  <a:pt x="2122486" y="2552699"/>
                </a:lnTo>
                <a:lnTo>
                  <a:pt x="2115779" y="2527299"/>
                </a:lnTo>
                <a:lnTo>
                  <a:pt x="2109653" y="2514599"/>
                </a:lnTo>
                <a:lnTo>
                  <a:pt x="2103922" y="2489199"/>
                </a:lnTo>
                <a:lnTo>
                  <a:pt x="2095115" y="2451099"/>
                </a:lnTo>
                <a:lnTo>
                  <a:pt x="2087825" y="2425699"/>
                </a:lnTo>
                <a:lnTo>
                  <a:pt x="2081458" y="2387599"/>
                </a:lnTo>
                <a:lnTo>
                  <a:pt x="2075422" y="2349499"/>
                </a:lnTo>
                <a:lnTo>
                  <a:pt x="2070194" y="2311399"/>
                </a:lnTo>
                <a:lnTo>
                  <a:pt x="2065526" y="2273299"/>
                </a:lnTo>
                <a:lnTo>
                  <a:pt x="2061320" y="2235199"/>
                </a:lnTo>
                <a:lnTo>
                  <a:pt x="2057478" y="2209799"/>
                </a:lnTo>
                <a:lnTo>
                  <a:pt x="2043998" y="2197099"/>
                </a:lnTo>
                <a:lnTo>
                  <a:pt x="2057478" y="2197099"/>
                </a:lnTo>
                <a:lnTo>
                  <a:pt x="2056054" y="2158999"/>
                </a:lnTo>
                <a:lnTo>
                  <a:pt x="2055322" y="2120899"/>
                </a:lnTo>
                <a:lnTo>
                  <a:pt x="2055053" y="2095499"/>
                </a:lnTo>
                <a:lnTo>
                  <a:pt x="2055014" y="2057399"/>
                </a:lnTo>
                <a:lnTo>
                  <a:pt x="2041446" y="2044699"/>
                </a:lnTo>
                <a:lnTo>
                  <a:pt x="2055014" y="2044699"/>
                </a:lnTo>
                <a:lnTo>
                  <a:pt x="2055438" y="2006599"/>
                </a:lnTo>
                <a:lnTo>
                  <a:pt x="2056554" y="1968499"/>
                </a:lnTo>
                <a:lnTo>
                  <a:pt x="2058132" y="1943099"/>
                </a:lnTo>
                <a:lnTo>
                  <a:pt x="2059940" y="1904999"/>
                </a:lnTo>
                <a:lnTo>
                  <a:pt x="2013496" y="1879599"/>
                </a:lnTo>
                <a:lnTo>
                  <a:pt x="2037026" y="1879599"/>
                </a:lnTo>
                <a:lnTo>
                  <a:pt x="2048368" y="1892299"/>
                </a:lnTo>
                <a:lnTo>
                  <a:pt x="2062403" y="1892299"/>
                </a:lnTo>
                <a:lnTo>
                  <a:pt x="2072167" y="1904999"/>
                </a:lnTo>
                <a:lnTo>
                  <a:pt x="2062403" y="1904999"/>
                </a:lnTo>
                <a:lnTo>
                  <a:pt x="2060941" y="1943099"/>
                </a:lnTo>
                <a:lnTo>
                  <a:pt x="2058940" y="2019299"/>
                </a:lnTo>
                <a:lnTo>
                  <a:pt x="2057478" y="2044699"/>
                </a:lnTo>
                <a:lnTo>
                  <a:pt x="2069050" y="2057399"/>
                </a:lnTo>
                <a:lnTo>
                  <a:pt x="2057478" y="2057399"/>
                </a:lnTo>
                <a:lnTo>
                  <a:pt x="2057901" y="2095499"/>
                </a:lnTo>
                <a:lnTo>
                  <a:pt x="2059017" y="2133599"/>
                </a:lnTo>
                <a:lnTo>
                  <a:pt x="2060595" y="2158999"/>
                </a:lnTo>
                <a:lnTo>
                  <a:pt x="2062403" y="2197099"/>
                </a:lnTo>
                <a:lnTo>
                  <a:pt x="2074055" y="2209799"/>
                </a:lnTo>
                <a:lnTo>
                  <a:pt x="2062403" y="2209799"/>
                </a:lnTo>
                <a:lnTo>
                  <a:pt x="2064853" y="2235199"/>
                </a:lnTo>
                <a:lnTo>
                  <a:pt x="2068332" y="2273299"/>
                </a:lnTo>
                <a:lnTo>
                  <a:pt x="2072735" y="2311399"/>
                </a:lnTo>
                <a:lnTo>
                  <a:pt x="2077955" y="2349499"/>
                </a:lnTo>
                <a:lnTo>
                  <a:pt x="2080418" y="2349499"/>
                </a:lnTo>
                <a:lnTo>
                  <a:pt x="2085386" y="2387599"/>
                </a:lnTo>
                <a:lnTo>
                  <a:pt x="2091871" y="2425699"/>
                </a:lnTo>
                <a:lnTo>
                  <a:pt x="2099754" y="2451099"/>
                </a:lnTo>
                <a:lnTo>
                  <a:pt x="2108918" y="2489199"/>
                </a:lnTo>
                <a:lnTo>
                  <a:pt x="2114847" y="2514599"/>
                </a:lnTo>
                <a:lnTo>
                  <a:pt x="2120670" y="2527299"/>
                </a:lnTo>
                <a:lnTo>
                  <a:pt x="2126493" y="2552699"/>
                </a:lnTo>
                <a:lnTo>
                  <a:pt x="2132421" y="2578099"/>
                </a:lnTo>
                <a:lnTo>
                  <a:pt x="2143892" y="2603499"/>
                </a:lnTo>
                <a:lnTo>
                  <a:pt x="2149680" y="2628899"/>
                </a:lnTo>
                <a:lnTo>
                  <a:pt x="2155362" y="2641599"/>
                </a:lnTo>
                <a:lnTo>
                  <a:pt x="2157825" y="2641599"/>
                </a:lnTo>
                <a:lnTo>
                  <a:pt x="2170008" y="2679699"/>
                </a:lnTo>
                <a:lnTo>
                  <a:pt x="2183246" y="2717799"/>
                </a:lnTo>
                <a:lnTo>
                  <a:pt x="2197408" y="2755899"/>
                </a:lnTo>
                <a:lnTo>
                  <a:pt x="2212362" y="2793999"/>
                </a:lnTo>
                <a:lnTo>
                  <a:pt x="2224436" y="2832099"/>
                </a:lnTo>
                <a:lnTo>
                  <a:pt x="2237440" y="2857499"/>
                </a:lnTo>
                <a:lnTo>
                  <a:pt x="2251381" y="2895599"/>
                </a:lnTo>
                <a:lnTo>
                  <a:pt x="2266265" y="2920999"/>
                </a:lnTo>
                <a:lnTo>
                  <a:pt x="2283874" y="2959099"/>
                </a:lnTo>
                <a:lnTo>
                  <a:pt x="2301582" y="2984499"/>
                </a:lnTo>
                <a:lnTo>
                  <a:pt x="2319752" y="3022599"/>
                </a:lnTo>
                <a:lnTo>
                  <a:pt x="2338746" y="3047999"/>
                </a:lnTo>
                <a:lnTo>
                  <a:pt x="2360253" y="3047999"/>
                </a:lnTo>
                <a:lnTo>
                  <a:pt x="2341209" y="3060699"/>
                </a:lnTo>
                <a:lnTo>
                  <a:pt x="2356961" y="3086099"/>
                </a:lnTo>
                <a:lnTo>
                  <a:pt x="2372753" y="3098799"/>
                </a:lnTo>
                <a:lnTo>
                  <a:pt x="2388887" y="3124199"/>
                </a:lnTo>
                <a:lnTo>
                  <a:pt x="2405668" y="3149599"/>
                </a:lnTo>
                <a:close/>
              </a:path>
              <a:path w="3484879" h="5130800">
                <a:moveTo>
                  <a:pt x="2323265" y="1892299"/>
                </a:moveTo>
                <a:lnTo>
                  <a:pt x="2312653" y="1892299"/>
                </a:lnTo>
                <a:lnTo>
                  <a:pt x="2300034" y="1879599"/>
                </a:lnTo>
                <a:lnTo>
                  <a:pt x="2311268" y="1879599"/>
                </a:lnTo>
                <a:lnTo>
                  <a:pt x="2323265" y="1892299"/>
                </a:lnTo>
                <a:close/>
              </a:path>
              <a:path w="3484879" h="5130800">
                <a:moveTo>
                  <a:pt x="2542608" y="2641599"/>
                </a:moveTo>
                <a:lnTo>
                  <a:pt x="2537612" y="2641599"/>
                </a:lnTo>
                <a:lnTo>
                  <a:pt x="2519668" y="2616199"/>
                </a:lnTo>
                <a:lnTo>
                  <a:pt x="2508480" y="2603499"/>
                </a:lnTo>
                <a:lnTo>
                  <a:pt x="2497985" y="2590799"/>
                </a:lnTo>
                <a:lnTo>
                  <a:pt x="2478149" y="2565399"/>
                </a:lnTo>
                <a:lnTo>
                  <a:pt x="2468001" y="2552699"/>
                </a:lnTo>
                <a:lnTo>
                  <a:pt x="2475686" y="2552699"/>
                </a:lnTo>
                <a:lnTo>
                  <a:pt x="2456769" y="2527299"/>
                </a:lnTo>
                <a:lnTo>
                  <a:pt x="2439191" y="2489199"/>
                </a:lnTo>
                <a:lnTo>
                  <a:pt x="2423130" y="2463799"/>
                </a:lnTo>
                <a:lnTo>
                  <a:pt x="2408764" y="2438399"/>
                </a:lnTo>
                <a:lnTo>
                  <a:pt x="2398616" y="2425699"/>
                </a:lnTo>
                <a:lnTo>
                  <a:pt x="2405668" y="2425699"/>
                </a:lnTo>
                <a:lnTo>
                  <a:pt x="2391642" y="2400299"/>
                </a:lnTo>
                <a:lnTo>
                  <a:pt x="2380010" y="2362199"/>
                </a:lnTo>
                <a:lnTo>
                  <a:pt x="2370370" y="2336799"/>
                </a:lnTo>
                <a:lnTo>
                  <a:pt x="2362320" y="2298699"/>
                </a:lnTo>
                <a:lnTo>
                  <a:pt x="2359224" y="2298699"/>
                </a:lnTo>
                <a:lnTo>
                  <a:pt x="2357336" y="2285999"/>
                </a:lnTo>
                <a:lnTo>
                  <a:pt x="2351765" y="2247899"/>
                </a:lnTo>
                <a:lnTo>
                  <a:pt x="2349311" y="2222499"/>
                </a:lnTo>
                <a:lnTo>
                  <a:pt x="2348968" y="2197099"/>
                </a:lnTo>
                <a:lnTo>
                  <a:pt x="2350023" y="2158999"/>
                </a:lnTo>
                <a:lnTo>
                  <a:pt x="2351765" y="2133599"/>
                </a:lnTo>
                <a:lnTo>
                  <a:pt x="2353574" y="2108199"/>
                </a:lnTo>
                <a:lnTo>
                  <a:pt x="2355151" y="2095499"/>
                </a:lnTo>
                <a:lnTo>
                  <a:pt x="2356267" y="2070099"/>
                </a:lnTo>
                <a:lnTo>
                  <a:pt x="2356691" y="2057400"/>
                </a:lnTo>
                <a:lnTo>
                  <a:pt x="2356691" y="2019299"/>
                </a:lnTo>
                <a:lnTo>
                  <a:pt x="2351952" y="1981199"/>
                </a:lnTo>
                <a:lnTo>
                  <a:pt x="2345168" y="1955799"/>
                </a:lnTo>
                <a:lnTo>
                  <a:pt x="2336404" y="1930399"/>
                </a:lnTo>
                <a:lnTo>
                  <a:pt x="2325728" y="1892299"/>
                </a:lnTo>
                <a:lnTo>
                  <a:pt x="2323265" y="1892299"/>
                </a:lnTo>
                <a:lnTo>
                  <a:pt x="2323265" y="1879599"/>
                </a:lnTo>
                <a:lnTo>
                  <a:pt x="2325728" y="1879599"/>
                </a:lnTo>
                <a:lnTo>
                  <a:pt x="2328191" y="1892299"/>
                </a:lnTo>
                <a:lnTo>
                  <a:pt x="2340521" y="1930399"/>
                </a:lnTo>
                <a:lnTo>
                  <a:pt x="2349724" y="1955799"/>
                </a:lnTo>
                <a:lnTo>
                  <a:pt x="2355919" y="1993899"/>
                </a:lnTo>
                <a:lnTo>
                  <a:pt x="2359224" y="2019299"/>
                </a:lnTo>
                <a:lnTo>
                  <a:pt x="2364783" y="2019299"/>
                </a:lnTo>
                <a:lnTo>
                  <a:pt x="2364783" y="2031999"/>
                </a:lnTo>
                <a:lnTo>
                  <a:pt x="2361014" y="2031999"/>
                </a:lnTo>
                <a:lnTo>
                  <a:pt x="2361933" y="2044699"/>
                </a:lnTo>
                <a:lnTo>
                  <a:pt x="2362272" y="2044699"/>
                </a:lnTo>
                <a:lnTo>
                  <a:pt x="2362320" y="2057400"/>
                </a:lnTo>
                <a:lnTo>
                  <a:pt x="2361797" y="2070099"/>
                </a:lnTo>
                <a:lnTo>
                  <a:pt x="2360456" y="2095499"/>
                </a:lnTo>
                <a:lnTo>
                  <a:pt x="2358639" y="2108199"/>
                </a:lnTo>
                <a:lnTo>
                  <a:pt x="2356691" y="2133599"/>
                </a:lnTo>
                <a:lnTo>
                  <a:pt x="2354613" y="2158999"/>
                </a:lnTo>
                <a:lnTo>
                  <a:pt x="2352996" y="2197099"/>
                </a:lnTo>
                <a:lnTo>
                  <a:pt x="2353227" y="2222499"/>
                </a:lnTo>
                <a:lnTo>
                  <a:pt x="2356691" y="2247899"/>
                </a:lnTo>
                <a:lnTo>
                  <a:pt x="2364331" y="2298699"/>
                </a:lnTo>
                <a:lnTo>
                  <a:pt x="2375653" y="2336799"/>
                </a:lnTo>
                <a:lnTo>
                  <a:pt x="2390680" y="2387599"/>
                </a:lnTo>
                <a:lnTo>
                  <a:pt x="2409433" y="2425699"/>
                </a:lnTo>
                <a:lnTo>
                  <a:pt x="2431933" y="2476499"/>
                </a:lnTo>
                <a:lnTo>
                  <a:pt x="2458202" y="2514599"/>
                </a:lnTo>
                <a:lnTo>
                  <a:pt x="2488260" y="2565399"/>
                </a:lnTo>
                <a:lnTo>
                  <a:pt x="2522131" y="2616199"/>
                </a:lnTo>
                <a:lnTo>
                  <a:pt x="2542608" y="2641599"/>
                </a:lnTo>
                <a:close/>
              </a:path>
              <a:path w="3484879" h="5130800">
                <a:moveTo>
                  <a:pt x="643111" y="1904999"/>
                </a:moveTo>
                <a:lnTo>
                  <a:pt x="622660" y="1904999"/>
                </a:lnTo>
                <a:lnTo>
                  <a:pt x="611780" y="1892299"/>
                </a:lnTo>
                <a:lnTo>
                  <a:pt x="632962" y="1892299"/>
                </a:lnTo>
                <a:lnTo>
                  <a:pt x="643111" y="1904999"/>
                </a:lnTo>
                <a:close/>
              </a:path>
              <a:path w="3484879" h="5130800">
                <a:moveTo>
                  <a:pt x="1354887" y="1904999"/>
                </a:moveTo>
                <a:lnTo>
                  <a:pt x="1353848" y="1904999"/>
                </a:lnTo>
                <a:lnTo>
                  <a:pt x="1330626" y="1892299"/>
                </a:lnTo>
                <a:lnTo>
                  <a:pt x="1342545" y="1892299"/>
                </a:lnTo>
                <a:lnTo>
                  <a:pt x="1354887" y="1904999"/>
                </a:lnTo>
                <a:close/>
              </a:path>
              <a:path w="3484879" h="5130800">
                <a:moveTo>
                  <a:pt x="1777546" y="1904999"/>
                </a:moveTo>
                <a:lnTo>
                  <a:pt x="1766356" y="1904999"/>
                </a:lnTo>
                <a:lnTo>
                  <a:pt x="1755168" y="1892299"/>
                </a:lnTo>
                <a:lnTo>
                  <a:pt x="1767700" y="1892299"/>
                </a:lnTo>
                <a:lnTo>
                  <a:pt x="1777546" y="1904999"/>
                </a:lnTo>
                <a:close/>
              </a:path>
              <a:path w="3484879" h="5130800">
                <a:moveTo>
                  <a:pt x="1799149" y="1917699"/>
                </a:moveTo>
                <a:lnTo>
                  <a:pt x="1786884" y="1917699"/>
                </a:lnTo>
                <a:lnTo>
                  <a:pt x="1776851" y="1904999"/>
                </a:lnTo>
                <a:lnTo>
                  <a:pt x="1787971" y="1904999"/>
                </a:lnTo>
                <a:lnTo>
                  <a:pt x="1799149" y="1917699"/>
                </a:lnTo>
                <a:close/>
              </a:path>
              <a:path w="3484879" h="5130800">
                <a:moveTo>
                  <a:pt x="2091695" y="1917699"/>
                </a:moveTo>
                <a:lnTo>
                  <a:pt x="2081931" y="1917699"/>
                </a:lnTo>
                <a:lnTo>
                  <a:pt x="2072167" y="1904999"/>
                </a:lnTo>
                <a:lnTo>
                  <a:pt x="2081931" y="1904999"/>
                </a:lnTo>
                <a:lnTo>
                  <a:pt x="2091695" y="1917699"/>
                </a:lnTo>
                <a:close/>
              </a:path>
              <a:path w="3484879" h="5130800">
                <a:moveTo>
                  <a:pt x="952880" y="4559299"/>
                </a:moveTo>
                <a:lnTo>
                  <a:pt x="933791" y="4559299"/>
                </a:lnTo>
                <a:lnTo>
                  <a:pt x="947250" y="4546599"/>
                </a:lnTo>
                <a:lnTo>
                  <a:pt x="942487" y="4495799"/>
                </a:lnTo>
                <a:lnTo>
                  <a:pt x="937264" y="4444999"/>
                </a:lnTo>
                <a:lnTo>
                  <a:pt x="931883" y="4394199"/>
                </a:lnTo>
                <a:lnTo>
                  <a:pt x="926643" y="4343399"/>
                </a:lnTo>
                <a:lnTo>
                  <a:pt x="921846" y="4292599"/>
                </a:lnTo>
                <a:lnTo>
                  <a:pt x="915553" y="4241799"/>
                </a:lnTo>
                <a:lnTo>
                  <a:pt x="903049" y="4140199"/>
                </a:lnTo>
                <a:lnTo>
                  <a:pt x="896907" y="4089399"/>
                </a:lnTo>
                <a:lnTo>
                  <a:pt x="890884" y="4038599"/>
                </a:lnTo>
                <a:lnTo>
                  <a:pt x="875240" y="4038599"/>
                </a:lnTo>
                <a:lnTo>
                  <a:pt x="890884" y="4025899"/>
                </a:lnTo>
                <a:lnTo>
                  <a:pt x="884590" y="3975099"/>
                </a:lnTo>
                <a:lnTo>
                  <a:pt x="872086" y="3873499"/>
                </a:lnTo>
                <a:lnTo>
                  <a:pt x="865945" y="3822699"/>
                </a:lnTo>
                <a:lnTo>
                  <a:pt x="859921" y="3771899"/>
                </a:lnTo>
                <a:lnTo>
                  <a:pt x="844623" y="3771899"/>
                </a:lnTo>
                <a:lnTo>
                  <a:pt x="859921" y="3759199"/>
                </a:lnTo>
                <a:lnTo>
                  <a:pt x="854416" y="3733799"/>
                </a:lnTo>
                <a:lnTo>
                  <a:pt x="849708" y="3695699"/>
                </a:lnTo>
                <a:lnTo>
                  <a:pt x="845463" y="3670299"/>
                </a:lnTo>
                <a:lnTo>
                  <a:pt x="841343" y="3632199"/>
                </a:lnTo>
                <a:lnTo>
                  <a:pt x="833814" y="3568699"/>
                </a:lnTo>
                <a:lnTo>
                  <a:pt x="829923" y="3543299"/>
                </a:lnTo>
                <a:lnTo>
                  <a:pt x="825862" y="3517899"/>
                </a:lnTo>
                <a:lnTo>
                  <a:pt x="797652" y="3517899"/>
                </a:lnTo>
                <a:lnTo>
                  <a:pt x="825862" y="3505199"/>
                </a:lnTo>
                <a:lnTo>
                  <a:pt x="819816" y="3454384"/>
                </a:lnTo>
                <a:lnTo>
                  <a:pt x="813534" y="3403599"/>
                </a:lnTo>
                <a:lnTo>
                  <a:pt x="806923" y="3352799"/>
                </a:lnTo>
                <a:lnTo>
                  <a:pt x="799896" y="3301999"/>
                </a:lnTo>
                <a:lnTo>
                  <a:pt x="792366" y="3251199"/>
                </a:lnTo>
                <a:lnTo>
                  <a:pt x="791942" y="3238499"/>
                </a:lnTo>
                <a:lnTo>
                  <a:pt x="790826" y="3238499"/>
                </a:lnTo>
                <a:lnTo>
                  <a:pt x="789249" y="3225799"/>
                </a:lnTo>
                <a:lnTo>
                  <a:pt x="787440" y="3213099"/>
                </a:lnTo>
                <a:lnTo>
                  <a:pt x="782382" y="3174999"/>
                </a:lnTo>
                <a:lnTo>
                  <a:pt x="776952" y="3124199"/>
                </a:lnTo>
                <a:lnTo>
                  <a:pt x="771201" y="3073399"/>
                </a:lnTo>
                <a:lnTo>
                  <a:pt x="765180" y="3035299"/>
                </a:lnTo>
                <a:lnTo>
                  <a:pt x="758940" y="2984499"/>
                </a:lnTo>
                <a:lnTo>
                  <a:pt x="751471" y="2933699"/>
                </a:lnTo>
                <a:lnTo>
                  <a:pt x="744570" y="2870199"/>
                </a:lnTo>
                <a:lnTo>
                  <a:pt x="738060" y="2819399"/>
                </a:lnTo>
                <a:lnTo>
                  <a:pt x="731767" y="2768599"/>
                </a:lnTo>
                <a:lnTo>
                  <a:pt x="725514" y="2717799"/>
                </a:lnTo>
                <a:lnTo>
                  <a:pt x="718004" y="2654299"/>
                </a:lnTo>
                <a:lnTo>
                  <a:pt x="711038" y="2602875"/>
                </a:lnTo>
                <a:lnTo>
                  <a:pt x="704878" y="2552699"/>
                </a:lnTo>
                <a:lnTo>
                  <a:pt x="699323" y="2501899"/>
                </a:lnTo>
                <a:lnTo>
                  <a:pt x="694481" y="2451099"/>
                </a:lnTo>
                <a:lnTo>
                  <a:pt x="681446" y="2438399"/>
                </a:lnTo>
                <a:lnTo>
                  <a:pt x="748384" y="2438399"/>
                </a:lnTo>
                <a:lnTo>
                  <a:pt x="736437" y="2336799"/>
                </a:lnTo>
                <a:lnTo>
                  <a:pt x="730692" y="2285999"/>
                </a:lnTo>
                <a:lnTo>
                  <a:pt x="725328" y="2235199"/>
                </a:lnTo>
                <a:lnTo>
                  <a:pt x="720518" y="2184399"/>
                </a:lnTo>
                <a:lnTo>
                  <a:pt x="694587" y="2184399"/>
                </a:lnTo>
                <a:lnTo>
                  <a:pt x="670977" y="2171699"/>
                </a:lnTo>
                <a:lnTo>
                  <a:pt x="720518" y="2171699"/>
                </a:lnTo>
                <a:lnTo>
                  <a:pt x="714493" y="2120899"/>
                </a:lnTo>
                <a:lnTo>
                  <a:pt x="709103" y="2070099"/>
                </a:lnTo>
                <a:lnTo>
                  <a:pt x="704376" y="2019299"/>
                </a:lnTo>
                <a:lnTo>
                  <a:pt x="700337" y="1968499"/>
                </a:lnTo>
                <a:lnTo>
                  <a:pt x="697014" y="1917699"/>
                </a:lnTo>
                <a:lnTo>
                  <a:pt x="701940" y="1917699"/>
                </a:lnTo>
                <a:lnTo>
                  <a:pt x="705493" y="1968499"/>
                </a:lnTo>
                <a:lnTo>
                  <a:pt x="709438" y="2019299"/>
                </a:lnTo>
                <a:lnTo>
                  <a:pt x="713710" y="2070099"/>
                </a:lnTo>
                <a:lnTo>
                  <a:pt x="718246" y="2120899"/>
                </a:lnTo>
                <a:lnTo>
                  <a:pt x="722981" y="2184399"/>
                </a:lnTo>
                <a:lnTo>
                  <a:pt x="728748" y="2235199"/>
                </a:lnTo>
                <a:lnTo>
                  <a:pt x="739777" y="2336799"/>
                </a:lnTo>
                <a:lnTo>
                  <a:pt x="745443" y="2387599"/>
                </a:lnTo>
                <a:lnTo>
                  <a:pt x="751481" y="2438399"/>
                </a:lnTo>
                <a:lnTo>
                  <a:pt x="764980" y="2451099"/>
                </a:lnTo>
                <a:lnTo>
                  <a:pt x="697014" y="2451099"/>
                </a:lnTo>
                <a:lnTo>
                  <a:pt x="703247" y="2501899"/>
                </a:lnTo>
                <a:lnTo>
                  <a:pt x="721710" y="2654299"/>
                </a:lnTo>
                <a:lnTo>
                  <a:pt x="727977" y="2717799"/>
                </a:lnTo>
                <a:lnTo>
                  <a:pt x="734527" y="2768599"/>
                </a:lnTo>
                <a:lnTo>
                  <a:pt x="741415" y="2819399"/>
                </a:lnTo>
                <a:lnTo>
                  <a:pt x="748370" y="2870199"/>
                </a:lnTo>
                <a:lnTo>
                  <a:pt x="755123" y="2933699"/>
                </a:lnTo>
                <a:lnTo>
                  <a:pt x="761403" y="2984499"/>
                </a:lnTo>
                <a:lnTo>
                  <a:pt x="767731" y="3035299"/>
                </a:lnTo>
                <a:lnTo>
                  <a:pt x="774024" y="3073399"/>
                </a:lnTo>
                <a:lnTo>
                  <a:pt x="780251" y="3124199"/>
                </a:lnTo>
                <a:lnTo>
                  <a:pt x="786376" y="3162299"/>
                </a:lnTo>
                <a:lnTo>
                  <a:pt x="793879" y="3225799"/>
                </a:lnTo>
                <a:lnTo>
                  <a:pt x="794969" y="3225799"/>
                </a:lnTo>
                <a:lnTo>
                  <a:pt x="796166" y="3238499"/>
                </a:lnTo>
                <a:lnTo>
                  <a:pt x="797995" y="3251199"/>
                </a:lnTo>
                <a:lnTo>
                  <a:pt x="804005" y="3301999"/>
                </a:lnTo>
                <a:lnTo>
                  <a:pt x="810268" y="3352799"/>
                </a:lnTo>
                <a:lnTo>
                  <a:pt x="816869" y="3403599"/>
                </a:lnTo>
                <a:lnTo>
                  <a:pt x="823891" y="3454399"/>
                </a:lnTo>
                <a:lnTo>
                  <a:pt x="831421" y="3505199"/>
                </a:lnTo>
                <a:lnTo>
                  <a:pt x="835136" y="3543299"/>
                </a:lnTo>
                <a:lnTo>
                  <a:pt x="838924" y="3568699"/>
                </a:lnTo>
                <a:lnTo>
                  <a:pt x="842831" y="3606799"/>
                </a:lnTo>
                <a:lnTo>
                  <a:pt x="846902" y="3632199"/>
                </a:lnTo>
                <a:lnTo>
                  <a:pt x="850647" y="3670299"/>
                </a:lnTo>
                <a:lnTo>
                  <a:pt x="854432" y="3695699"/>
                </a:lnTo>
                <a:lnTo>
                  <a:pt x="858322" y="3733799"/>
                </a:lnTo>
                <a:lnTo>
                  <a:pt x="862384" y="3759199"/>
                </a:lnTo>
                <a:lnTo>
                  <a:pt x="877355" y="3759199"/>
                </a:lnTo>
                <a:lnTo>
                  <a:pt x="862384" y="3771899"/>
                </a:lnTo>
                <a:lnTo>
                  <a:pt x="868408" y="3822699"/>
                </a:lnTo>
                <a:lnTo>
                  <a:pt x="874549" y="3873499"/>
                </a:lnTo>
                <a:lnTo>
                  <a:pt x="880776" y="3924299"/>
                </a:lnTo>
                <a:lnTo>
                  <a:pt x="893347" y="4025899"/>
                </a:lnTo>
                <a:lnTo>
                  <a:pt x="895880" y="4025899"/>
                </a:lnTo>
                <a:lnTo>
                  <a:pt x="901857" y="4076699"/>
                </a:lnTo>
                <a:lnTo>
                  <a:pt x="907402" y="4140199"/>
                </a:lnTo>
                <a:lnTo>
                  <a:pt x="912808" y="4190999"/>
                </a:lnTo>
                <a:lnTo>
                  <a:pt x="918369" y="4241799"/>
                </a:lnTo>
                <a:lnTo>
                  <a:pt x="924380" y="4292599"/>
                </a:lnTo>
                <a:lnTo>
                  <a:pt x="930089" y="4343399"/>
                </a:lnTo>
                <a:lnTo>
                  <a:pt x="935430" y="4394199"/>
                </a:lnTo>
                <a:lnTo>
                  <a:pt x="940456" y="4444999"/>
                </a:lnTo>
                <a:lnTo>
                  <a:pt x="945223" y="4495799"/>
                </a:lnTo>
                <a:lnTo>
                  <a:pt x="949783" y="4546599"/>
                </a:lnTo>
                <a:lnTo>
                  <a:pt x="968206" y="4546599"/>
                </a:lnTo>
                <a:lnTo>
                  <a:pt x="952880" y="4559299"/>
                </a:lnTo>
                <a:close/>
              </a:path>
              <a:path w="3484879" h="5130800">
                <a:moveTo>
                  <a:pt x="792311" y="1930399"/>
                </a:moveTo>
                <a:lnTo>
                  <a:pt x="767087" y="1930399"/>
                </a:lnTo>
                <a:lnTo>
                  <a:pt x="754014" y="1917699"/>
                </a:lnTo>
                <a:lnTo>
                  <a:pt x="767087" y="1917699"/>
                </a:lnTo>
                <a:lnTo>
                  <a:pt x="792311" y="1930399"/>
                </a:lnTo>
                <a:close/>
              </a:path>
              <a:path w="3484879" h="5130800">
                <a:moveTo>
                  <a:pt x="1824834" y="1930399"/>
                </a:moveTo>
                <a:lnTo>
                  <a:pt x="1813223" y="1930399"/>
                </a:lnTo>
                <a:lnTo>
                  <a:pt x="1801612" y="1917699"/>
                </a:lnTo>
                <a:lnTo>
                  <a:pt x="1824834" y="1930399"/>
                </a:lnTo>
                <a:close/>
              </a:path>
              <a:path w="3484879" h="5130800">
                <a:moveTo>
                  <a:pt x="2127496" y="1930399"/>
                </a:moveTo>
                <a:lnTo>
                  <a:pt x="2116613" y="1930399"/>
                </a:lnTo>
                <a:lnTo>
                  <a:pt x="2106455" y="1917699"/>
                </a:lnTo>
                <a:lnTo>
                  <a:pt x="2116613" y="1917699"/>
                </a:lnTo>
                <a:lnTo>
                  <a:pt x="2127496" y="1930399"/>
                </a:lnTo>
                <a:close/>
              </a:path>
              <a:path w="3484879" h="5130800">
                <a:moveTo>
                  <a:pt x="864847" y="1943099"/>
                </a:moveTo>
                <a:lnTo>
                  <a:pt x="837851" y="1943099"/>
                </a:lnTo>
                <a:lnTo>
                  <a:pt x="824205" y="1930399"/>
                </a:lnTo>
                <a:lnTo>
                  <a:pt x="851339" y="1930399"/>
                </a:lnTo>
                <a:lnTo>
                  <a:pt x="864847" y="1943099"/>
                </a:lnTo>
                <a:close/>
              </a:path>
              <a:path w="3484879" h="5130800">
                <a:moveTo>
                  <a:pt x="1460388" y="1942160"/>
                </a:moveTo>
                <a:lnTo>
                  <a:pt x="1433850" y="1930399"/>
                </a:lnTo>
                <a:lnTo>
                  <a:pt x="1447229" y="1930399"/>
                </a:lnTo>
                <a:lnTo>
                  <a:pt x="1460388" y="1942160"/>
                </a:lnTo>
                <a:close/>
              </a:path>
              <a:path w="3484879" h="5130800">
                <a:moveTo>
                  <a:pt x="1848056" y="1943099"/>
                </a:moveTo>
                <a:lnTo>
                  <a:pt x="1836445" y="1943099"/>
                </a:lnTo>
                <a:lnTo>
                  <a:pt x="1824834" y="1930399"/>
                </a:lnTo>
                <a:lnTo>
                  <a:pt x="1848056" y="1943099"/>
                </a:lnTo>
                <a:close/>
              </a:path>
              <a:path w="3484879" h="5130800">
                <a:moveTo>
                  <a:pt x="2150436" y="1943099"/>
                </a:moveTo>
                <a:lnTo>
                  <a:pt x="2138854" y="1943099"/>
                </a:lnTo>
                <a:lnTo>
                  <a:pt x="2127496" y="1930399"/>
                </a:lnTo>
                <a:lnTo>
                  <a:pt x="2138854" y="1930399"/>
                </a:lnTo>
                <a:lnTo>
                  <a:pt x="2150436" y="1943099"/>
                </a:lnTo>
                <a:close/>
              </a:path>
              <a:path w="3484879" h="5130800">
                <a:moveTo>
                  <a:pt x="1462508" y="1943099"/>
                </a:moveTo>
                <a:lnTo>
                  <a:pt x="1461439" y="1943099"/>
                </a:lnTo>
                <a:lnTo>
                  <a:pt x="1460388" y="1942160"/>
                </a:lnTo>
                <a:lnTo>
                  <a:pt x="1462508" y="1943099"/>
                </a:lnTo>
                <a:close/>
              </a:path>
              <a:path w="3484879" h="5130800">
                <a:moveTo>
                  <a:pt x="911635" y="1955799"/>
                </a:moveTo>
                <a:lnTo>
                  <a:pt x="896999" y="1955799"/>
                </a:lnTo>
                <a:lnTo>
                  <a:pt x="890884" y="1943099"/>
                </a:lnTo>
                <a:lnTo>
                  <a:pt x="898038" y="1943099"/>
                </a:lnTo>
                <a:lnTo>
                  <a:pt x="911635" y="1955799"/>
                </a:lnTo>
                <a:close/>
              </a:path>
              <a:path w="3484879" h="5130800">
                <a:moveTo>
                  <a:pt x="1511679" y="1955799"/>
                </a:moveTo>
                <a:lnTo>
                  <a:pt x="1490586" y="1955799"/>
                </a:lnTo>
                <a:lnTo>
                  <a:pt x="1479458" y="1943099"/>
                </a:lnTo>
                <a:lnTo>
                  <a:pt x="1490586" y="1943099"/>
                </a:lnTo>
                <a:lnTo>
                  <a:pt x="1511679" y="1955799"/>
                </a:lnTo>
                <a:close/>
              </a:path>
              <a:path w="3484879" h="5130800">
                <a:moveTo>
                  <a:pt x="1986164" y="2819399"/>
                </a:moveTo>
                <a:lnTo>
                  <a:pt x="1941253" y="2819399"/>
                </a:lnTo>
                <a:lnTo>
                  <a:pt x="1925735" y="2806699"/>
                </a:lnTo>
                <a:lnTo>
                  <a:pt x="1971978" y="2806699"/>
                </a:lnTo>
                <a:lnTo>
                  <a:pt x="1963043" y="2768599"/>
                </a:lnTo>
                <a:lnTo>
                  <a:pt x="1954860" y="2730499"/>
                </a:lnTo>
                <a:lnTo>
                  <a:pt x="1947496" y="2692399"/>
                </a:lnTo>
                <a:lnTo>
                  <a:pt x="1941015" y="2641599"/>
                </a:lnTo>
                <a:lnTo>
                  <a:pt x="1937319" y="2616199"/>
                </a:lnTo>
                <a:lnTo>
                  <a:pt x="1933873" y="2603499"/>
                </a:lnTo>
                <a:lnTo>
                  <a:pt x="1930902" y="2578099"/>
                </a:lnTo>
                <a:lnTo>
                  <a:pt x="1928630" y="2565399"/>
                </a:lnTo>
                <a:lnTo>
                  <a:pt x="1924597" y="2539999"/>
                </a:lnTo>
                <a:lnTo>
                  <a:pt x="1920960" y="2514599"/>
                </a:lnTo>
                <a:lnTo>
                  <a:pt x="1917903" y="2489199"/>
                </a:lnTo>
                <a:lnTo>
                  <a:pt x="1915612" y="2463799"/>
                </a:lnTo>
                <a:lnTo>
                  <a:pt x="1910125" y="2425699"/>
                </a:lnTo>
                <a:lnTo>
                  <a:pt x="1905760" y="2387599"/>
                </a:lnTo>
                <a:lnTo>
                  <a:pt x="1902450" y="2349499"/>
                </a:lnTo>
                <a:lnTo>
                  <a:pt x="1900130" y="2298699"/>
                </a:lnTo>
                <a:lnTo>
                  <a:pt x="1896877" y="2260599"/>
                </a:lnTo>
                <a:lnTo>
                  <a:pt x="1894949" y="2222499"/>
                </a:lnTo>
                <a:lnTo>
                  <a:pt x="1893589" y="2171699"/>
                </a:lnTo>
                <a:lnTo>
                  <a:pt x="1892038" y="2133599"/>
                </a:lnTo>
                <a:lnTo>
                  <a:pt x="1892482" y="2095499"/>
                </a:lnTo>
                <a:lnTo>
                  <a:pt x="1893691" y="2044699"/>
                </a:lnTo>
                <a:lnTo>
                  <a:pt x="1895481" y="2006599"/>
                </a:lnTo>
                <a:lnTo>
                  <a:pt x="1897667" y="1968499"/>
                </a:lnTo>
                <a:lnTo>
                  <a:pt x="1851153" y="1943099"/>
                </a:lnTo>
                <a:lnTo>
                  <a:pt x="1865297" y="1943099"/>
                </a:lnTo>
                <a:lnTo>
                  <a:pt x="1876908" y="1955799"/>
                </a:lnTo>
                <a:lnTo>
                  <a:pt x="1888519" y="1955799"/>
                </a:lnTo>
                <a:lnTo>
                  <a:pt x="1900130" y="1968499"/>
                </a:lnTo>
                <a:lnTo>
                  <a:pt x="1902593" y="1968499"/>
                </a:lnTo>
                <a:lnTo>
                  <a:pt x="1899745" y="2006599"/>
                </a:lnTo>
                <a:lnTo>
                  <a:pt x="1898283" y="2057400"/>
                </a:lnTo>
                <a:lnTo>
                  <a:pt x="1897744" y="2095499"/>
                </a:lnTo>
                <a:lnTo>
                  <a:pt x="1897773" y="2146299"/>
                </a:lnTo>
                <a:lnTo>
                  <a:pt x="1898091" y="2184399"/>
                </a:lnTo>
                <a:lnTo>
                  <a:pt x="1899207" y="2222499"/>
                </a:lnTo>
                <a:lnTo>
                  <a:pt x="1900784" y="2260599"/>
                </a:lnTo>
                <a:lnTo>
                  <a:pt x="1902593" y="2298699"/>
                </a:lnTo>
                <a:lnTo>
                  <a:pt x="1916062" y="2311399"/>
                </a:lnTo>
                <a:lnTo>
                  <a:pt x="1905056" y="2311399"/>
                </a:lnTo>
                <a:lnTo>
                  <a:pt x="1907437" y="2349499"/>
                </a:lnTo>
                <a:lnTo>
                  <a:pt x="1910642" y="2387599"/>
                </a:lnTo>
                <a:lnTo>
                  <a:pt x="1918074" y="2463799"/>
                </a:lnTo>
                <a:lnTo>
                  <a:pt x="1920537" y="2463799"/>
                </a:lnTo>
                <a:lnTo>
                  <a:pt x="1922909" y="2489199"/>
                </a:lnTo>
                <a:lnTo>
                  <a:pt x="1928761" y="2539999"/>
                </a:lnTo>
                <a:lnTo>
                  <a:pt x="1931093" y="2565399"/>
                </a:lnTo>
                <a:lnTo>
                  <a:pt x="1934424" y="2578099"/>
                </a:lnTo>
                <a:lnTo>
                  <a:pt x="1937365" y="2603499"/>
                </a:lnTo>
                <a:lnTo>
                  <a:pt x="1940425" y="2616199"/>
                </a:lnTo>
                <a:lnTo>
                  <a:pt x="1944111" y="2641599"/>
                </a:lnTo>
                <a:lnTo>
                  <a:pt x="1951689" y="2692399"/>
                </a:lnTo>
                <a:lnTo>
                  <a:pt x="1959663" y="2730499"/>
                </a:lnTo>
                <a:lnTo>
                  <a:pt x="1968218" y="2768599"/>
                </a:lnTo>
                <a:lnTo>
                  <a:pt x="1977537" y="2806699"/>
                </a:lnTo>
                <a:lnTo>
                  <a:pt x="1986164" y="2819399"/>
                </a:lnTo>
                <a:close/>
              </a:path>
              <a:path w="3484879" h="5130800">
                <a:moveTo>
                  <a:pt x="2179786" y="1955799"/>
                </a:moveTo>
                <a:lnTo>
                  <a:pt x="2172031" y="1955799"/>
                </a:lnTo>
                <a:lnTo>
                  <a:pt x="2162614" y="1943099"/>
                </a:lnTo>
                <a:lnTo>
                  <a:pt x="2171081" y="1943099"/>
                </a:lnTo>
                <a:lnTo>
                  <a:pt x="2179786" y="1955799"/>
                </a:lnTo>
                <a:close/>
              </a:path>
              <a:path w="3484879" h="5130800">
                <a:moveTo>
                  <a:pt x="955343" y="1968499"/>
                </a:moveTo>
                <a:lnTo>
                  <a:pt x="938357" y="1968499"/>
                </a:lnTo>
                <a:lnTo>
                  <a:pt x="929782" y="1955799"/>
                </a:lnTo>
                <a:lnTo>
                  <a:pt x="946012" y="1955799"/>
                </a:lnTo>
                <a:lnTo>
                  <a:pt x="955343" y="1968499"/>
                </a:lnTo>
                <a:close/>
              </a:path>
              <a:path w="3484879" h="5130800">
                <a:moveTo>
                  <a:pt x="2248321" y="1981199"/>
                </a:moveTo>
                <a:lnTo>
                  <a:pt x="2234822" y="1981199"/>
                </a:lnTo>
                <a:lnTo>
                  <a:pt x="2207877" y="1968499"/>
                </a:lnTo>
                <a:lnTo>
                  <a:pt x="2194418" y="1955799"/>
                </a:lnTo>
                <a:lnTo>
                  <a:pt x="2207877" y="1955799"/>
                </a:lnTo>
                <a:lnTo>
                  <a:pt x="2234822" y="1968499"/>
                </a:lnTo>
                <a:lnTo>
                  <a:pt x="2248321" y="1981199"/>
                </a:lnTo>
                <a:close/>
              </a:path>
              <a:path w="3484879" h="5130800">
                <a:moveTo>
                  <a:pt x="988487" y="1981199"/>
                </a:moveTo>
                <a:lnTo>
                  <a:pt x="976876" y="1981199"/>
                </a:lnTo>
                <a:lnTo>
                  <a:pt x="965265" y="1968499"/>
                </a:lnTo>
                <a:lnTo>
                  <a:pt x="976876" y="1968499"/>
                </a:lnTo>
                <a:lnTo>
                  <a:pt x="988487" y="1981199"/>
                </a:lnTo>
                <a:close/>
              </a:path>
              <a:path w="3484879" h="5130800">
                <a:moveTo>
                  <a:pt x="1569321" y="1981199"/>
                </a:moveTo>
                <a:lnTo>
                  <a:pt x="1558153" y="1981199"/>
                </a:lnTo>
                <a:lnTo>
                  <a:pt x="1537031" y="1968499"/>
                </a:lnTo>
                <a:lnTo>
                  <a:pt x="1558153" y="1968499"/>
                </a:lnTo>
                <a:lnTo>
                  <a:pt x="1569321" y="1981199"/>
                </a:lnTo>
                <a:close/>
              </a:path>
              <a:path w="3484879" h="5130800">
                <a:moveTo>
                  <a:pt x="1604638" y="1993899"/>
                </a:moveTo>
                <a:lnTo>
                  <a:pt x="1585019" y="1993899"/>
                </a:lnTo>
                <a:lnTo>
                  <a:pt x="1574880" y="1981199"/>
                </a:lnTo>
                <a:lnTo>
                  <a:pt x="1583544" y="1981199"/>
                </a:lnTo>
                <a:lnTo>
                  <a:pt x="1604638" y="1993899"/>
                </a:lnTo>
                <a:close/>
              </a:path>
              <a:path w="3484879" h="5130800">
                <a:moveTo>
                  <a:pt x="1939534" y="1993899"/>
                </a:moveTo>
                <a:lnTo>
                  <a:pt x="1927056" y="1993899"/>
                </a:lnTo>
                <a:lnTo>
                  <a:pt x="1914590" y="1981199"/>
                </a:lnTo>
                <a:lnTo>
                  <a:pt x="1927056" y="1981199"/>
                </a:lnTo>
                <a:lnTo>
                  <a:pt x="1939534" y="1993899"/>
                </a:lnTo>
                <a:close/>
              </a:path>
              <a:path w="3484879" h="5130800">
                <a:moveTo>
                  <a:pt x="2274444" y="1992787"/>
                </a:moveTo>
                <a:lnTo>
                  <a:pt x="2250784" y="1981199"/>
                </a:lnTo>
                <a:lnTo>
                  <a:pt x="2262879" y="1981199"/>
                </a:lnTo>
                <a:lnTo>
                  <a:pt x="2274444" y="1992787"/>
                </a:lnTo>
                <a:close/>
              </a:path>
              <a:path w="3484879" h="5130800">
                <a:moveTo>
                  <a:pt x="2276715" y="1993899"/>
                </a:moveTo>
                <a:lnTo>
                  <a:pt x="2275554" y="1993899"/>
                </a:lnTo>
                <a:lnTo>
                  <a:pt x="2274444" y="1992787"/>
                </a:lnTo>
                <a:lnTo>
                  <a:pt x="2276715" y="1993899"/>
                </a:lnTo>
                <a:close/>
              </a:path>
              <a:path w="3484879" h="5130800">
                <a:moveTo>
                  <a:pt x="48977" y="2006599"/>
                </a:moveTo>
                <a:lnTo>
                  <a:pt x="24488" y="2006599"/>
                </a:lnTo>
                <a:lnTo>
                  <a:pt x="12006" y="1993899"/>
                </a:lnTo>
                <a:lnTo>
                  <a:pt x="36970" y="1993899"/>
                </a:lnTo>
                <a:lnTo>
                  <a:pt x="48977" y="2006599"/>
                </a:lnTo>
                <a:close/>
              </a:path>
              <a:path w="3484879" h="5130800">
                <a:moveTo>
                  <a:pt x="1049105" y="2006599"/>
                </a:moveTo>
                <a:lnTo>
                  <a:pt x="1040209" y="2006599"/>
                </a:lnTo>
                <a:lnTo>
                  <a:pt x="1032750" y="1993899"/>
                </a:lnTo>
                <a:lnTo>
                  <a:pt x="1042672" y="1993899"/>
                </a:lnTo>
                <a:lnTo>
                  <a:pt x="1049105" y="2006599"/>
                </a:lnTo>
                <a:close/>
              </a:path>
              <a:path w="3484879" h="5130800">
                <a:moveTo>
                  <a:pt x="2253832" y="2006599"/>
                </a:moveTo>
                <a:lnTo>
                  <a:pt x="2249360" y="2006599"/>
                </a:lnTo>
                <a:lnTo>
                  <a:pt x="2248629" y="1993899"/>
                </a:lnTo>
                <a:lnTo>
                  <a:pt x="2253493" y="1993899"/>
                </a:lnTo>
                <a:lnTo>
                  <a:pt x="2253832" y="2006599"/>
                </a:lnTo>
                <a:close/>
              </a:path>
              <a:path w="3484879" h="5130800">
                <a:moveTo>
                  <a:pt x="103443" y="2019299"/>
                </a:moveTo>
                <a:lnTo>
                  <a:pt x="78066" y="2019299"/>
                </a:lnTo>
                <a:lnTo>
                  <a:pt x="66186" y="2006599"/>
                </a:lnTo>
                <a:lnTo>
                  <a:pt x="90408" y="2006599"/>
                </a:lnTo>
                <a:lnTo>
                  <a:pt x="103443" y="2019299"/>
                </a:lnTo>
                <a:close/>
              </a:path>
              <a:path w="3484879" h="5130800">
                <a:moveTo>
                  <a:pt x="1985788" y="2019299"/>
                </a:moveTo>
                <a:lnTo>
                  <a:pt x="1975716" y="2019299"/>
                </a:lnTo>
                <a:lnTo>
                  <a:pt x="1965221" y="2006599"/>
                </a:lnTo>
                <a:lnTo>
                  <a:pt x="1976024" y="2006599"/>
                </a:lnTo>
                <a:lnTo>
                  <a:pt x="1985788" y="2019299"/>
                </a:lnTo>
                <a:close/>
              </a:path>
              <a:path w="3484879" h="5130800">
                <a:moveTo>
                  <a:pt x="2251268" y="2120899"/>
                </a:moveTo>
                <a:lnTo>
                  <a:pt x="2248321" y="2120899"/>
                </a:lnTo>
                <a:lnTo>
                  <a:pt x="2248321" y="2095499"/>
                </a:lnTo>
                <a:lnTo>
                  <a:pt x="2249745" y="2070099"/>
                </a:lnTo>
                <a:lnTo>
                  <a:pt x="2250476" y="2057399"/>
                </a:lnTo>
                <a:lnTo>
                  <a:pt x="2250745" y="2031999"/>
                </a:lnTo>
                <a:lnTo>
                  <a:pt x="2250784" y="2006599"/>
                </a:lnTo>
                <a:lnTo>
                  <a:pt x="2253880" y="2006599"/>
                </a:lnTo>
                <a:lnTo>
                  <a:pt x="2254919" y="2031999"/>
                </a:lnTo>
                <a:lnTo>
                  <a:pt x="2254804" y="2057400"/>
                </a:lnTo>
                <a:lnTo>
                  <a:pt x="2254227" y="2070099"/>
                </a:lnTo>
                <a:lnTo>
                  <a:pt x="2253880" y="2095499"/>
                </a:lnTo>
                <a:lnTo>
                  <a:pt x="2253396" y="2095499"/>
                </a:lnTo>
                <a:lnTo>
                  <a:pt x="2251268" y="2120899"/>
                </a:lnTo>
                <a:close/>
              </a:path>
              <a:path w="3484879" h="5130800">
                <a:moveTo>
                  <a:pt x="2305629" y="2019299"/>
                </a:moveTo>
                <a:lnTo>
                  <a:pt x="2302480" y="2019299"/>
                </a:lnTo>
                <a:lnTo>
                  <a:pt x="2301748" y="2006599"/>
                </a:lnTo>
                <a:lnTo>
                  <a:pt x="2305359" y="2006599"/>
                </a:lnTo>
                <a:lnTo>
                  <a:pt x="2305629" y="2019299"/>
                </a:lnTo>
                <a:close/>
              </a:path>
              <a:path w="3484879" h="5130800">
                <a:moveTo>
                  <a:pt x="2339054" y="2019299"/>
                </a:moveTo>
                <a:lnTo>
                  <a:pt x="2330071" y="2019299"/>
                </a:lnTo>
                <a:lnTo>
                  <a:pt x="2320802" y="2006599"/>
                </a:lnTo>
                <a:lnTo>
                  <a:pt x="2331110" y="2006599"/>
                </a:lnTo>
                <a:lnTo>
                  <a:pt x="2339054" y="2019299"/>
                </a:lnTo>
                <a:close/>
              </a:path>
              <a:path w="3484879" h="5130800">
                <a:moveTo>
                  <a:pt x="144273" y="2031999"/>
                </a:moveTo>
                <a:lnTo>
                  <a:pt x="119050" y="2019299"/>
                </a:lnTo>
                <a:lnTo>
                  <a:pt x="131662" y="2019299"/>
                </a:lnTo>
                <a:lnTo>
                  <a:pt x="144273" y="2031999"/>
                </a:lnTo>
                <a:close/>
              </a:path>
              <a:path w="3484879" h="5130800">
                <a:moveTo>
                  <a:pt x="1518459" y="4203699"/>
                </a:moveTo>
                <a:lnTo>
                  <a:pt x="1504862" y="4203699"/>
                </a:lnTo>
                <a:lnTo>
                  <a:pt x="1518420" y="4190999"/>
                </a:lnTo>
                <a:lnTo>
                  <a:pt x="1532104" y="4190999"/>
                </a:lnTo>
                <a:lnTo>
                  <a:pt x="1545801" y="4178299"/>
                </a:lnTo>
                <a:lnTo>
                  <a:pt x="1559397" y="4165591"/>
                </a:lnTo>
                <a:lnTo>
                  <a:pt x="1551020" y="4114799"/>
                </a:lnTo>
                <a:lnTo>
                  <a:pt x="1541718" y="4063999"/>
                </a:lnTo>
                <a:lnTo>
                  <a:pt x="1531493" y="4013199"/>
                </a:lnTo>
                <a:lnTo>
                  <a:pt x="1520343" y="3975099"/>
                </a:lnTo>
                <a:lnTo>
                  <a:pt x="1506874" y="3975099"/>
                </a:lnTo>
                <a:lnTo>
                  <a:pt x="1520343" y="3962399"/>
                </a:lnTo>
                <a:lnTo>
                  <a:pt x="1508694" y="3911599"/>
                </a:lnTo>
                <a:lnTo>
                  <a:pt x="1496813" y="3848099"/>
                </a:lnTo>
                <a:lnTo>
                  <a:pt x="1484471" y="3797299"/>
                </a:lnTo>
                <a:lnTo>
                  <a:pt x="1471436" y="3746499"/>
                </a:lnTo>
                <a:lnTo>
                  <a:pt x="1457937" y="3746499"/>
                </a:lnTo>
                <a:lnTo>
                  <a:pt x="1471436" y="3733799"/>
                </a:lnTo>
                <a:lnTo>
                  <a:pt x="1459400" y="3682999"/>
                </a:lnTo>
                <a:lnTo>
                  <a:pt x="1434456" y="3581399"/>
                </a:lnTo>
                <a:lnTo>
                  <a:pt x="1422459" y="3530599"/>
                </a:lnTo>
                <a:lnTo>
                  <a:pt x="1419996" y="3530599"/>
                </a:lnTo>
                <a:lnTo>
                  <a:pt x="1415885" y="3505199"/>
                </a:lnTo>
                <a:lnTo>
                  <a:pt x="1411701" y="3492499"/>
                </a:lnTo>
                <a:lnTo>
                  <a:pt x="1407161" y="3479799"/>
                </a:lnTo>
                <a:lnTo>
                  <a:pt x="1401977" y="3454384"/>
                </a:lnTo>
                <a:lnTo>
                  <a:pt x="1395539" y="3428999"/>
                </a:lnTo>
                <a:lnTo>
                  <a:pt x="1388444" y="3403599"/>
                </a:lnTo>
                <a:lnTo>
                  <a:pt x="1380992" y="3365499"/>
                </a:lnTo>
                <a:lnTo>
                  <a:pt x="1373481" y="3340099"/>
                </a:lnTo>
                <a:lnTo>
                  <a:pt x="1359407" y="3340099"/>
                </a:lnTo>
                <a:lnTo>
                  <a:pt x="1371018" y="3327399"/>
                </a:lnTo>
                <a:lnTo>
                  <a:pt x="1358923" y="3276599"/>
                </a:lnTo>
                <a:lnTo>
                  <a:pt x="1333573" y="3174999"/>
                </a:lnTo>
                <a:lnTo>
                  <a:pt x="1321478" y="3124199"/>
                </a:lnTo>
                <a:lnTo>
                  <a:pt x="1299920" y="3035299"/>
                </a:lnTo>
                <a:lnTo>
                  <a:pt x="1289132" y="2984499"/>
                </a:lnTo>
                <a:lnTo>
                  <a:pt x="1278348" y="2946399"/>
                </a:lnTo>
                <a:lnTo>
                  <a:pt x="1267574" y="2895599"/>
                </a:lnTo>
                <a:lnTo>
                  <a:pt x="1255963" y="2832099"/>
                </a:lnTo>
                <a:lnTo>
                  <a:pt x="1232741" y="2730499"/>
                </a:lnTo>
                <a:lnTo>
                  <a:pt x="1221130" y="2666999"/>
                </a:lnTo>
                <a:lnTo>
                  <a:pt x="1218597" y="2666999"/>
                </a:lnTo>
                <a:lnTo>
                  <a:pt x="1206315" y="2602875"/>
                </a:lnTo>
                <a:lnTo>
                  <a:pt x="1179612" y="2463799"/>
                </a:lnTo>
                <a:lnTo>
                  <a:pt x="1170624" y="2412999"/>
                </a:lnTo>
                <a:lnTo>
                  <a:pt x="1162257" y="2374899"/>
                </a:lnTo>
                <a:lnTo>
                  <a:pt x="1154542" y="2324099"/>
                </a:lnTo>
                <a:lnTo>
                  <a:pt x="1147510" y="2285999"/>
                </a:lnTo>
                <a:lnTo>
                  <a:pt x="1141190" y="2235199"/>
                </a:lnTo>
                <a:lnTo>
                  <a:pt x="1138727" y="2235199"/>
                </a:lnTo>
                <a:lnTo>
                  <a:pt x="1131216" y="2184399"/>
                </a:lnTo>
                <a:lnTo>
                  <a:pt x="1124239" y="2133599"/>
                </a:lnTo>
                <a:lnTo>
                  <a:pt x="1117382" y="2082799"/>
                </a:lnTo>
                <a:lnTo>
                  <a:pt x="1110227" y="2031999"/>
                </a:lnTo>
                <a:lnTo>
                  <a:pt x="1101887" y="2019299"/>
                </a:lnTo>
                <a:lnTo>
                  <a:pt x="1117616" y="2019299"/>
                </a:lnTo>
                <a:lnTo>
                  <a:pt x="1123245" y="2031999"/>
                </a:lnTo>
                <a:lnTo>
                  <a:pt x="1115153" y="2031999"/>
                </a:lnTo>
                <a:lnTo>
                  <a:pt x="1121546" y="2082799"/>
                </a:lnTo>
                <a:lnTo>
                  <a:pt x="1128506" y="2133599"/>
                </a:lnTo>
                <a:lnTo>
                  <a:pt x="1135914" y="2184399"/>
                </a:lnTo>
                <a:lnTo>
                  <a:pt x="1143653" y="2235199"/>
                </a:lnTo>
                <a:lnTo>
                  <a:pt x="1151459" y="2285999"/>
                </a:lnTo>
                <a:lnTo>
                  <a:pt x="1159234" y="2324099"/>
                </a:lnTo>
                <a:lnTo>
                  <a:pt x="1166949" y="2374899"/>
                </a:lnTo>
                <a:lnTo>
                  <a:pt x="1174573" y="2412999"/>
                </a:lnTo>
                <a:lnTo>
                  <a:pt x="1182075" y="2463799"/>
                </a:lnTo>
                <a:lnTo>
                  <a:pt x="1185171" y="2463799"/>
                </a:lnTo>
                <a:lnTo>
                  <a:pt x="1193530" y="2514599"/>
                </a:lnTo>
                <a:lnTo>
                  <a:pt x="1203221" y="2565399"/>
                </a:lnTo>
                <a:lnTo>
                  <a:pt x="1213493" y="2616199"/>
                </a:lnTo>
                <a:lnTo>
                  <a:pt x="1223593" y="2666999"/>
                </a:lnTo>
                <a:lnTo>
                  <a:pt x="1235204" y="2730499"/>
                </a:lnTo>
                <a:lnTo>
                  <a:pt x="1258426" y="2832099"/>
                </a:lnTo>
                <a:lnTo>
                  <a:pt x="1270037" y="2895599"/>
                </a:lnTo>
                <a:lnTo>
                  <a:pt x="1272500" y="2895599"/>
                </a:lnTo>
                <a:lnTo>
                  <a:pt x="1282104" y="2946399"/>
                </a:lnTo>
                <a:lnTo>
                  <a:pt x="1292198" y="2984499"/>
                </a:lnTo>
                <a:lnTo>
                  <a:pt x="1302697" y="3035299"/>
                </a:lnTo>
                <a:lnTo>
                  <a:pt x="1313517" y="3073399"/>
                </a:lnTo>
                <a:lnTo>
                  <a:pt x="1324574" y="3124199"/>
                </a:lnTo>
                <a:lnTo>
                  <a:pt x="1337649" y="3174999"/>
                </a:lnTo>
                <a:lnTo>
                  <a:pt x="1362900" y="3276599"/>
                </a:lnTo>
                <a:lnTo>
                  <a:pt x="1376014" y="3327399"/>
                </a:lnTo>
                <a:lnTo>
                  <a:pt x="1383403" y="3327399"/>
                </a:lnTo>
                <a:lnTo>
                  <a:pt x="1376014" y="3340099"/>
                </a:lnTo>
                <a:lnTo>
                  <a:pt x="1383791" y="3365499"/>
                </a:lnTo>
                <a:lnTo>
                  <a:pt x="1399161" y="3428999"/>
                </a:lnTo>
                <a:lnTo>
                  <a:pt x="1406977" y="3454399"/>
                </a:lnTo>
                <a:lnTo>
                  <a:pt x="1410820" y="3479799"/>
                </a:lnTo>
                <a:lnTo>
                  <a:pt x="1415026" y="3492499"/>
                </a:lnTo>
                <a:lnTo>
                  <a:pt x="1419693" y="3505199"/>
                </a:lnTo>
                <a:lnTo>
                  <a:pt x="1424922" y="3530599"/>
                </a:lnTo>
                <a:lnTo>
                  <a:pt x="1437997" y="3581399"/>
                </a:lnTo>
                <a:lnTo>
                  <a:pt x="1450360" y="3632199"/>
                </a:lnTo>
                <a:lnTo>
                  <a:pt x="1462248" y="3682999"/>
                </a:lnTo>
                <a:lnTo>
                  <a:pt x="1473899" y="3733799"/>
                </a:lnTo>
                <a:lnTo>
                  <a:pt x="1483219" y="3733799"/>
                </a:lnTo>
                <a:lnTo>
                  <a:pt x="1473899" y="3746499"/>
                </a:lnTo>
                <a:lnTo>
                  <a:pt x="1486934" y="3797299"/>
                </a:lnTo>
                <a:lnTo>
                  <a:pt x="1499276" y="3848099"/>
                </a:lnTo>
                <a:lnTo>
                  <a:pt x="1511157" y="3911599"/>
                </a:lnTo>
                <a:lnTo>
                  <a:pt x="1522806" y="3962399"/>
                </a:lnTo>
                <a:lnTo>
                  <a:pt x="1525903" y="3962399"/>
                </a:lnTo>
                <a:lnTo>
                  <a:pt x="1535300" y="4013199"/>
                </a:lnTo>
                <a:lnTo>
                  <a:pt x="1544876" y="4063999"/>
                </a:lnTo>
                <a:lnTo>
                  <a:pt x="1564325" y="4165599"/>
                </a:lnTo>
                <a:lnTo>
                  <a:pt x="1566260" y="4178299"/>
                </a:lnTo>
                <a:lnTo>
                  <a:pt x="1546840" y="4178299"/>
                </a:lnTo>
                <a:lnTo>
                  <a:pt x="1532412" y="4190999"/>
                </a:lnTo>
                <a:lnTo>
                  <a:pt x="1518459" y="4203699"/>
                </a:lnTo>
                <a:close/>
              </a:path>
              <a:path w="3484879" h="5130800">
                <a:moveTo>
                  <a:pt x="1690709" y="2031999"/>
                </a:moveTo>
                <a:lnTo>
                  <a:pt x="1688246" y="2031999"/>
                </a:lnTo>
                <a:lnTo>
                  <a:pt x="1665305" y="2019299"/>
                </a:lnTo>
                <a:lnTo>
                  <a:pt x="1690709" y="2031999"/>
                </a:lnTo>
                <a:close/>
              </a:path>
              <a:path w="3484879" h="5130800">
                <a:moveTo>
                  <a:pt x="2364783" y="2412999"/>
                </a:moveTo>
                <a:lnTo>
                  <a:pt x="2359224" y="2412999"/>
                </a:lnTo>
                <a:lnTo>
                  <a:pt x="2346235" y="2387599"/>
                </a:lnTo>
                <a:lnTo>
                  <a:pt x="2334480" y="2349499"/>
                </a:lnTo>
                <a:lnTo>
                  <a:pt x="2324242" y="2311399"/>
                </a:lnTo>
                <a:lnTo>
                  <a:pt x="2315806" y="2285999"/>
                </a:lnTo>
                <a:lnTo>
                  <a:pt x="2312709" y="2285999"/>
                </a:lnTo>
                <a:lnTo>
                  <a:pt x="2310476" y="2273299"/>
                </a:lnTo>
                <a:lnTo>
                  <a:pt x="2305060" y="2247899"/>
                </a:lnTo>
                <a:lnTo>
                  <a:pt x="2302787" y="2235199"/>
                </a:lnTo>
                <a:lnTo>
                  <a:pt x="2300928" y="2209799"/>
                </a:lnTo>
                <a:lnTo>
                  <a:pt x="2299471" y="2184399"/>
                </a:lnTo>
                <a:lnTo>
                  <a:pt x="2299057" y="2171699"/>
                </a:lnTo>
                <a:lnTo>
                  <a:pt x="2300324" y="2146299"/>
                </a:lnTo>
                <a:lnTo>
                  <a:pt x="2300324" y="2108199"/>
                </a:lnTo>
                <a:lnTo>
                  <a:pt x="2302105" y="2095499"/>
                </a:lnTo>
                <a:lnTo>
                  <a:pt x="2303430" y="2070099"/>
                </a:lnTo>
                <a:lnTo>
                  <a:pt x="2303818" y="2044699"/>
                </a:lnTo>
                <a:lnTo>
                  <a:pt x="2302787" y="2031999"/>
                </a:lnTo>
                <a:lnTo>
                  <a:pt x="2302749" y="2019299"/>
                </a:lnTo>
                <a:lnTo>
                  <a:pt x="2306360" y="2019299"/>
                </a:lnTo>
                <a:lnTo>
                  <a:pt x="2307784" y="2031999"/>
                </a:lnTo>
                <a:lnTo>
                  <a:pt x="2307745" y="2044699"/>
                </a:lnTo>
                <a:lnTo>
                  <a:pt x="2307476" y="2070099"/>
                </a:lnTo>
                <a:lnTo>
                  <a:pt x="2306745" y="2095499"/>
                </a:lnTo>
                <a:lnTo>
                  <a:pt x="2305321" y="2108199"/>
                </a:lnTo>
                <a:lnTo>
                  <a:pt x="2305281" y="2120899"/>
                </a:lnTo>
                <a:lnTo>
                  <a:pt x="2305004" y="2133599"/>
                </a:lnTo>
                <a:lnTo>
                  <a:pt x="2304252" y="2133599"/>
                </a:lnTo>
                <a:lnTo>
                  <a:pt x="2302787" y="2146299"/>
                </a:lnTo>
                <a:lnTo>
                  <a:pt x="2303412" y="2184399"/>
                </a:lnTo>
                <a:lnTo>
                  <a:pt x="2307784" y="2235199"/>
                </a:lnTo>
                <a:lnTo>
                  <a:pt x="2314661" y="2273299"/>
                </a:lnTo>
                <a:lnTo>
                  <a:pt x="2318339" y="2285999"/>
                </a:lnTo>
                <a:lnTo>
                  <a:pt x="2328525" y="2324099"/>
                </a:lnTo>
                <a:lnTo>
                  <a:pt x="2339661" y="2349499"/>
                </a:lnTo>
                <a:lnTo>
                  <a:pt x="2351747" y="2387599"/>
                </a:lnTo>
                <a:lnTo>
                  <a:pt x="2364783" y="2412999"/>
                </a:lnTo>
                <a:close/>
              </a:path>
              <a:path w="3484879" h="5130800">
                <a:moveTo>
                  <a:pt x="185811" y="2044699"/>
                </a:moveTo>
                <a:lnTo>
                  <a:pt x="173281" y="2044699"/>
                </a:lnTo>
                <a:lnTo>
                  <a:pt x="159880" y="2031999"/>
                </a:lnTo>
                <a:lnTo>
                  <a:pt x="173281" y="2031999"/>
                </a:lnTo>
                <a:lnTo>
                  <a:pt x="185811" y="2044699"/>
                </a:lnTo>
                <a:close/>
              </a:path>
              <a:path w="3484879" h="5130800">
                <a:moveTo>
                  <a:pt x="1703728" y="2044699"/>
                </a:moveTo>
                <a:lnTo>
                  <a:pt x="1698802" y="2044699"/>
                </a:lnTo>
                <a:lnTo>
                  <a:pt x="1693172" y="2031999"/>
                </a:lnTo>
                <a:lnTo>
                  <a:pt x="1698802" y="2031999"/>
                </a:lnTo>
                <a:lnTo>
                  <a:pt x="1703728" y="2044699"/>
                </a:lnTo>
                <a:close/>
              </a:path>
              <a:path w="3484879" h="5130800">
                <a:moveTo>
                  <a:pt x="2041446" y="2044699"/>
                </a:moveTo>
                <a:lnTo>
                  <a:pt x="2027746" y="2044699"/>
                </a:lnTo>
                <a:lnTo>
                  <a:pt x="2014046" y="2031999"/>
                </a:lnTo>
                <a:lnTo>
                  <a:pt x="2027746" y="2031999"/>
                </a:lnTo>
                <a:lnTo>
                  <a:pt x="2041446" y="2044699"/>
                </a:lnTo>
                <a:close/>
              </a:path>
              <a:path w="3484879" h="5130800">
                <a:moveTo>
                  <a:pt x="1192630" y="2057399"/>
                </a:moveTo>
                <a:lnTo>
                  <a:pt x="1181404" y="2057399"/>
                </a:lnTo>
                <a:lnTo>
                  <a:pt x="1170640" y="2044699"/>
                </a:lnTo>
                <a:lnTo>
                  <a:pt x="1181058" y="2044699"/>
                </a:lnTo>
                <a:lnTo>
                  <a:pt x="1192630" y="2057399"/>
                </a:lnTo>
                <a:close/>
              </a:path>
              <a:path w="3484879" h="5130800">
                <a:moveTo>
                  <a:pt x="1728181" y="2057399"/>
                </a:moveTo>
                <a:lnTo>
                  <a:pt x="1718417" y="2057399"/>
                </a:lnTo>
                <a:lnTo>
                  <a:pt x="1708653" y="2044699"/>
                </a:lnTo>
                <a:lnTo>
                  <a:pt x="1718417" y="2044699"/>
                </a:lnTo>
                <a:lnTo>
                  <a:pt x="1728181" y="2057399"/>
                </a:lnTo>
                <a:close/>
              </a:path>
              <a:path w="3484879" h="5130800">
                <a:moveTo>
                  <a:pt x="1247097" y="2070099"/>
                </a:moveTo>
                <a:lnTo>
                  <a:pt x="1221165" y="2070099"/>
                </a:lnTo>
                <a:lnTo>
                  <a:pt x="1209216" y="2057399"/>
                </a:lnTo>
                <a:lnTo>
                  <a:pt x="1233696" y="2057400"/>
                </a:lnTo>
                <a:lnTo>
                  <a:pt x="1247097" y="2070099"/>
                </a:lnTo>
                <a:close/>
              </a:path>
              <a:path w="3484879" h="5130800">
                <a:moveTo>
                  <a:pt x="2101459" y="2070099"/>
                </a:moveTo>
                <a:lnTo>
                  <a:pt x="2091272" y="2070099"/>
                </a:lnTo>
                <a:lnTo>
                  <a:pt x="2080392" y="2057399"/>
                </a:lnTo>
                <a:lnTo>
                  <a:pt x="2091272" y="2057400"/>
                </a:lnTo>
                <a:lnTo>
                  <a:pt x="2101459" y="2070099"/>
                </a:lnTo>
                <a:close/>
              </a:path>
              <a:path w="3484879" h="5130800">
                <a:moveTo>
                  <a:pt x="263324" y="2070099"/>
                </a:moveTo>
                <a:lnTo>
                  <a:pt x="251317" y="2070099"/>
                </a:lnTo>
                <a:lnTo>
                  <a:pt x="238835" y="2057400"/>
                </a:lnTo>
                <a:lnTo>
                  <a:pt x="263324" y="2070099"/>
                </a:lnTo>
                <a:close/>
              </a:path>
              <a:path w="3484879" h="5130800">
                <a:moveTo>
                  <a:pt x="299213" y="2082799"/>
                </a:moveTo>
                <a:lnTo>
                  <a:pt x="289595" y="2082799"/>
                </a:lnTo>
                <a:lnTo>
                  <a:pt x="282737" y="2070099"/>
                </a:lnTo>
                <a:lnTo>
                  <a:pt x="291703" y="2070099"/>
                </a:lnTo>
                <a:lnTo>
                  <a:pt x="299213" y="2082799"/>
                </a:lnTo>
                <a:close/>
              </a:path>
              <a:path w="3484879" h="5130800">
                <a:moveTo>
                  <a:pt x="1296074" y="2082799"/>
                </a:moveTo>
                <a:lnTo>
                  <a:pt x="1275007" y="2082799"/>
                </a:lnTo>
                <a:lnTo>
                  <a:pt x="1262665" y="2070099"/>
                </a:lnTo>
                <a:lnTo>
                  <a:pt x="1284463" y="2070099"/>
                </a:lnTo>
                <a:lnTo>
                  <a:pt x="1296074" y="2082799"/>
                </a:lnTo>
                <a:close/>
              </a:path>
              <a:path w="3484879" h="5130800">
                <a:moveTo>
                  <a:pt x="1781927" y="2082799"/>
                </a:moveTo>
                <a:lnTo>
                  <a:pt x="1762428" y="2070099"/>
                </a:lnTo>
                <a:lnTo>
                  <a:pt x="1772171" y="2070099"/>
                </a:lnTo>
                <a:lnTo>
                  <a:pt x="1781927" y="2082799"/>
                </a:lnTo>
                <a:close/>
              </a:path>
              <a:path w="3484879" h="5130800">
                <a:moveTo>
                  <a:pt x="2123687" y="2082799"/>
                </a:moveTo>
                <a:lnTo>
                  <a:pt x="2114744" y="2082799"/>
                </a:lnTo>
                <a:lnTo>
                  <a:pt x="2106455" y="2070099"/>
                </a:lnTo>
                <a:lnTo>
                  <a:pt x="2114744" y="2070099"/>
                </a:lnTo>
                <a:lnTo>
                  <a:pt x="2123687" y="2082799"/>
                </a:lnTo>
                <a:close/>
              </a:path>
              <a:path w="3484879" h="5130800">
                <a:moveTo>
                  <a:pt x="345701" y="2095499"/>
                </a:moveTo>
                <a:lnTo>
                  <a:pt x="333359" y="2095499"/>
                </a:lnTo>
                <a:lnTo>
                  <a:pt x="320324" y="2082799"/>
                </a:lnTo>
                <a:lnTo>
                  <a:pt x="333359" y="2082799"/>
                </a:lnTo>
                <a:lnTo>
                  <a:pt x="345701" y="2095499"/>
                </a:lnTo>
                <a:close/>
              </a:path>
              <a:path w="3484879" h="5130800">
                <a:moveTo>
                  <a:pt x="1340055" y="2095499"/>
                </a:moveTo>
                <a:lnTo>
                  <a:pt x="1330292" y="2095499"/>
                </a:lnTo>
                <a:lnTo>
                  <a:pt x="1310764" y="2082799"/>
                </a:lnTo>
                <a:lnTo>
                  <a:pt x="1330292" y="2082799"/>
                </a:lnTo>
                <a:lnTo>
                  <a:pt x="1340055" y="2095499"/>
                </a:lnTo>
                <a:close/>
              </a:path>
              <a:path w="3484879" h="5130800">
                <a:moveTo>
                  <a:pt x="1393959" y="2108199"/>
                </a:moveTo>
                <a:lnTo>
                  <a:pt x="1383348" y="2108199"/>
                </a:lnTo>
                <a:lnTo>
                  <a:pt x="1358125" y="2095499"/>
                </a:lnTo>
                <a:lnTo>
                  <a:pt x="1381963" y="2095499"/>
                </a:lnTo>
                <a:lnTo>
                  <a:pt x="1393959" y="2108199"/>
                </a:lnTo>
                <a:close/>
              </a:path>
              <a:path w="3484879" h="5130800">
                <a:moveTo>
                  <a:pt x="1830480" y="2108199"/>
                </a:moveTo>
                <a:lnTo>
                  <a:pt x="1819601" y="2108199"/>
                </a:lnTo>
                <a:lnTo>
                  <a:pt x="1808259" y="2095499"/>
                </a:lnTo>
                <a:lnTo>
                  <a:pt x="1819601" y="2095499"/>
                </a:lnTo>
                <a:lnTo>
                  <a:pt x="1830480" y="2108199"/>
                </a:lnTo>
                <a:close/>
              </a:path>
              <a:path w="3484879" h="5130800">
                <a:moveTo>
                  <a:pt x="2191954" y="2108199"/>
                </a:moveTo>
                <a:lnTo>
                  <a:pt x="2181342" y="2108199"/>
                </a:lnTo>
                <a:lnTo>
                  <a:pt x="2168979" y="2095499"/>
                </a:lnTo>
                <a:lnTo>
                  <a:pt x="2180303" y="2095499"/>
                </a:lnTo>
                <a:lnTo>
                  <a:pt x="2191954" y="2108199"/>
                </a:lnTo>
                <a:close/>
              </a:path>
              <a:path w="3484879" h="5130800">
                <a:moveTo>
                  <a:pt x="1411147" y="2109465"/>
                </a:moveTo>
                <a:lnTo>
                  <a:pt x="1409033" y="2108199"/>
                </a:lnTo>
                <a:lnTo>
                  <a:pt x="1410102" y="2108199"/>
                </a:lnTo>
                <a:lnTo>
                  <a:pt x="1411147" y="2109465"/>
                </a:lnTo>
                <a:close/>
              </a:path>
              <a:path w="3484879" h="5130800">
                <a:moveTo>
                  <a:pt x="2227641" y="2120899"/>
                </a:moveTo>
                <a:lnTo>
                  <a:pt x="2216872" y="2120899"/>
                </a:lnTo>
                <a:lnTo>
                  <a:pt x="2207436" y="2108199"/>
                </a:lnTo>
                <a:lnTo>
                  <a:pt x="2217219" y="2108199"/>
                </a:lnTo>
                <a:lnTo>
                  <a:pt x="2227641" y="2120899"/>
                </a:lnTo>
                <a:close/>
              </a:path>
              <a:path w="3484879" h="5130800">
                <a:moveTo>
                  <a:pt x="1430254" y="2120899"/>
                </a:moveTo>
                <a:lnTo>
                  <a:pt x="1420594" y="2120899"/>
                </a:lnTo>
                <a:lnTo>
                  <a:pt x="1411147" y="2109465"/>
                </a:lnTo>
                <a:lnTo>
                  <a:pt x="1430254" y="2120899"/>
                </a:lnTo>
                <a:close/>
              </a:path>
              <a:path w="3484879" h="5130800">
                <a:moveTo>
                  <a:pt x="1481539" y="2133599"/>
                </a:moveTo>
                <a:lnTo>
                  <a:pt x="1469008" y="2133599"/>
                </a:lnTo>
                <a:lnTo>
                  <a:pt x="1457059" y="2120899"/>
                </a:lnTo>
                <a:lnTo>
                  <a:pt x="1469008" y="2120899"/>
                </a:lnTo>
                <a:lnTo>
                  <a:pt x="1481539" y="2133599"/>
                </a:lnTo>
                <a:close/>
              </a:path>
              <a:path w="3484879" h="5130800">
                <a:moveTo>
                  <a:pt x="1892038" y="2133599"/>
                </a:moveTo>
                <a:lnTo>
                  <a:pt x="1880427" y="2133599"/>
                </a:lnTo>
                <a:lnTo>
                  <a:pt x="1868816" y="2120899"/>
                </a:lnTo>
                <a:lnTo>
                  <a:pt x="1892038" y="2133599"/>
                </a:lnTo>
                <a:close/>
              </a:path>
              <a:path w="3484879" h="5130800">
                <a:moveTo>
                  <a:pt x="2369709" y="2527299"/>
                </a:moveTo>
                <a:lnTo>
                  <a:pt x="2364783" y="2527299"/>
                </a:lnTo>
                <a:lnTo>
                  <a:pt x="2348070" y="2489199"/>
                </a:lnTo>
                <a:lnTo>
                  <a:pt x="2332941" y="2463799"/>
                </a:lnTo>
                <a:lnTo>
                  <a:pt x="2318867" y="2425699"/>
                </a:lnTo>
                <a:lnTo>
                  <a:pt x="2305321" y="2400299"/>
                </a:lnTo>
                <a:lnTo>
                  <a:pt x="2292362" y="2362199"/>
                </a:lnTo>
                <a:lnTo>
                  <a:pt x="2280814" y="2336799"/>
                </a:lnTo>
                <a:lnTo>
                  <a:pt x="2271141" y="2298699"/>
                </a:lnTo>
                <a:lnTo>
                  <a:pt x="2263802" y="2273299"/>
                </a:lnTo>
                <a:lnTo>
                  <a:pt x="2250342" y="2260599"/>
                </a:lnTo>
                <a:lnTo>
                  <a:pt x="2261339" y="2260599"/>
                </a:lnTo>
                <a:lnTo>
                  <a:pt x="2259057" y="2247899"/>
                </a:lnTo>
                <a:lnTo>
                  <a:pt x="2256273" y="2235199"/>
                </a:lnTo>
                <a:lnTo>
                  <a:pt x="2253383" y="2222499"/>
                </a:lnTo>
                <a:lnTo>
                  <a:pt x="2250784" y="2209799"/>
                </a:lnTo>
                <a:lnTo>
                  <a:pt x="2249360" y="2197099"/>
                </a:lnTo>
                <a:lnTo>
                  <a:pt x="2248629" y="2171699"/>
                </a:lnTo>
                <a:lnTo>
                  <a:pt x="2248359" y="2146299"/>
                </a:lnTo>
                <a:lnTo>
                  <a:pt x="2248321" y="2133599"/>
                </a:lnTo>
                <a:lnTo>
                  <a:pt x="2237143" y="2120899"/>
                </a:lnTo>
                <a:lnTo>
                  <a:pt x="2250784" y="2120899"/>
                </a:lnTo>
                <a:lnTo>
                  <a:pt x="2262879" y="2133599"/>
                </a:lnTo>
                <a:lnTo>
                  <a:pt x="2250784" y="2133599"/>
                </a:lnTo>
                <a:lnTo>
                  <a:pt x="2250871" y="2146299"/>
                </a:lnTo>
                <a:lnTo>
                  <a:pt x="2251479" y="2171699"/>
                </a:lnTo>
                <a:lnTo>
                  <a:pt x="2253129" y="2197099"/>
                </a:lnTo>
                <a:lnTo>
                  <a:pt x="2256343" y="2209799"/>
                </a:lnTo>
                <a:lnTo>
                  <a:pt x="2258240" y="2222499"/>
                </a:lnTo>
                <a:lnTo>
                  <a:pt x="2260381" y="2235199"/>
                </a:lnTo>
                <a:lnTo>
                  <a:pt x="2262983" y="2247899"/>
                </a:lnTo>
                <a:lnTo>
                  <a:pt x="2266265" y="2260599"/>
                </a:lnTo>
                <a:lnTo>
                  <a:pt x="2277876" y="2273299"/>
                </a:lnTo>
                <a:lnTo>
                  <a:pt x="2266265" y="2273299"/>
                </a:lnTo>
                <a:lnTo>
                  <a:pt x="2275029" y="2298699"/>
                </a:lnTo>
                <a:lnTo>
                  <a:pt x="2285177" y="2336799"/>
                </a:lnTo>
                <a:lnTo>
                  <a:pt x="2296250" y="2362199"/>
                </a:lnTo>
                <a:lnTo>
                  <a:pt x="2307784" y="2400299"/>
                </a:lnTo>
                <a:lnTo>
                  <a:pt x="2310246" y="2400299"/>
                </a:lnTo>
                <a:lnTo>
                  <a:pt x="2323882" y="2438399"/>
                </a:lnTo>
                <a:lnTo>
                  <a:pt x="2338104" y="2463799"/>
                </a:lnTo>
                <a:lnTo>
                  <a:pt x="2353264" y="2489199"/>
                </a:lnTo>
                <a:lnTo>
                  <a:pt x="2369709" y="2527299"/>
                </a:lnTo>
                <a:close/>
              </a:path>
              <a:path w="3484879" h="5130800">
                <a:moveTo>
                  <a:pt x="482597" y="2412999"/>
                </a:moveTo>
                <a:lnTo>
                  <a:pt x="477671" y="2412999"/>
                </a:lnTo>
                <a:lnTo>
                  <a:pt x="473887" y="2362199"/>
                </a:lnTo>
                <a:lnTo>
                  <a:pt x="470454" y="2324099"/>
                </a:lnTo>
                <a:lnTo>
                  <a:pt x="467221" y="2273299"/>
                </a:lnTo>
                <a:lnTo>
                  <a:pt x="464035" y="2222499"/>
                </a:lnTo>
                <a:lnTo>
                  <a:pt x="460743" y="2184399"/>
                </a:lnTo>
                <a:lnTo>
                  <a:pt x="457193" y="2133599"/>
                </a:lnTo>
                <a:lnTo>
                  <a:pt x="462190" y="2133599"/>
                </a:lnTo>
                <a:lnTo>
                  <a:pt x="464899" y="2184399"/>
                </a:lnTo>
                <a:lnTo>
                  <a:pt x="468028" y="2222499"/>
                </a:lnTo>
                <a:lnTo>
                  <a:pt x="471470" y="2273299"/>
                </a:lnTo>
                <a:lnTo>
                  <a:pt x="475117" y="2324099"/>
                </a:lnTo>
                <a:lnTo>
                  <a:pt x="482597" y="2412999"/>
                </a:lnTo>
                <a:close/>
              </a:path>
              <a:path w="3484879" h="5130800">
                <a:moveTo>
                  <a:pt x="1519006" y="2146299"/>
                </a:moveTo>
                <a:lnTo>
                  <a:pt x="1508581" y="2146299"/>
                </a:lnTo>
                <a:lnTo>
                  <a:pt x="1497403" y="2133599"/>
                </a:lnTo>
                <a:lnTo>
                  <a:pt x="1508581" y="2133599"/>
                </a:lnTo>
                <a:lnTo>
                  <a:pt x="1519006" y="2146299"/>
                </a:lnTo>
                <a:close/>
              </a:path>
              <a:path w="3484879" h="5130800">
                <a:moveTo>
                  <a:pt x="1922429" y="2146299"/>
                </a:moveTo>
                <a:lnTo>
                  <a:pt x="1909702" y="2146299"/>
                </a:lnTo>
                <a:lnTo>
                  <a:pt x="1897667" y="2133599"/>
                </a:lnTo>
                <a:lnTo>
                  <a:pt x="1909702" y="2133599"/>
                </a:lnTo>
                <a:lnTo>
                  <a:pt x="1922429" y="2146299"/>
                </a:lnTo>
                <a:close/>
              </a:path>
              <a:path w="3484879" h="5130800">
                <a:moveTo>
                  <a:pt x="2300324" y="2146299"/>
                </a:moveTo>
                <a:lnTo>
                  <a:pt x="2275554" y="2146299"/>
                </a:lnTo>
                <a:lnTo>
                  <a:pt x="2262879" y="2133599"/>
                </a:lnTo>
                <a:lnTo>
                  <a:pt x="2288230" y="2133599"/>
                </a:lnTo>
                <a:lnTo>
                  <a:pt x="2300324" y="2146299"/>
                </a:lnTo>
                <a:close/>
              </a:path>
              <a:path w="3484879" h="5130800">
                <a:moveTo>
                  <a:pt x="565634" y="2158999"/>
                </a:moveTo>
                <a:lnTo>
                  <a:pt x="552194" y="2158999"/>
                </a:lnTo>
                <a:lnTo>
                  <a:pt x="539394" y="2146299"/>
                </a:lnTo>
                <a:lnTo>
                  <a:pt x="551848" y="2146299"/>
                </a:lnTo>
                <a:lnTo>
                  <a:pt x="565634" y="2158999"/>
                </a:lnTo>
                <a:close/>
              </a:path>
              <a:path w="3484879" h="5130800">
                <a:moveTo>
                  <a:pt x="1949037" y="2158999"/>
                </a:moveTo>
                <a:lnTo>
                  <a:pt x="1935618" y="2158999"/>
                </a:lnTo>
                <a:lnTo>
                  <a:pt x="1922429" y="2146299"/>
                </a:lnTo>
                <a:lnTo>
                  <a:pt x="1949037" y="2158999"/>
                </a:lnTo>
                <a:close/>
              </a:path>
              <a:path w="3484879" h="5130800">
                <a:moveTo>
                  <a:pt x="2326071" y="2158999"/>
                </a:moveTo>
                <a:lnTo>
                  <a:pt x="2314043" y="2158999"/>
                </a:lnTo>
                <a:lnTo>
                  <a:pt x="2302787" y="2146299"/>
                </a:lnTo>
                <a:lnTo>
                  <a:pt x="2314439" y="2146299"/>
                </a:lnTo>
                <a:lnTo>
                  <a:pt x="2326071" y="2158999"/>
                </a:lnTo>
                <a:close/>
              </a:path>
              <a:path w="3484879" h="5130800">
                <a:moveTo>
                  <a:pt x="1972639" y="2171699"/>
                </a:moveTo>
                <a:lnTo>
                  <a:pt x="1958963" y="2171699"/>
                </a:lnTo>
                <a:lnTo>
                  <a:pt x="1951571" y="2158999"/>
                </a:lnTo>
                <a:lnTo>
                  <a:pt x="1958963" y="2158999"/>
                </a:lnTo>
                <a:lnTo>
                  <a:pt x="1972639" y="2171699"/>
                </a:lnTo>
                <a:close/>
              </a:path>
              <a:path w="3484879" h="5130800">
                <a:moveTo>
                  <a:pt x="2346769" y="2171699"/>
                </a:moveTo>
                <a:lnTo>
                  <a:pt x="2335552" y="2158999"/>
                </a:lnTo>
                <a:lnTo>
                  <a:pt x="2349302" y="2158999"/>
                </a:lnTo>
                <a:lnTo>
                  <a:pt x="2346769" y="2171699"/>
                </a:lnTo>
                <a:close/>
              </a:path>
              <a:path w="3484879" h="5130800">
                <a:moveTo>
                  <a:pt x="705036" y="2984499"/>
                </a:moveTo>
                <a:lnTo>
                  <a:pt x="701940" y="2984499"/>
                </a:lnTo>
                <a:lnTo>
                  <a:pt x="694715" y="2933699"/>
                </a:lnTo>
                <a:lnTo>
                  <a:pt x="687844" y="2882899"/>
                </a:lnTo>
                <a:lnTo>
                  <a:pt x="681243" y="2819399"/>
                </a:lnTo>
                <a:lnTo>
                  <a:pt x="674828" y="2768599"/>
                </a:lnTo>
                <a:lnTo>
                  <a:pt x="668514" y="2717799"/>
                </a:lnTo>
                <a:lnTo>
                  <a:pt x="662747" y="2654299"/>
                </a:lnTo>
                <a:lnTo>
                  <a:pt x="657148" y="2602875"/>
                </a:lnTo>
                <a:lnTo>
                  <a:pt x="651719" y="2552699"/>
                </a:lnTo>
                <a:lnTo>
                  <a:pt x="646052" y="2489199"/>
                </a:lnTo>
                <a:lnTo>
                  <a:pt x="640015" y="2438399"/>
                </a:lnTo>
                <a:lnTo>
                  <a:pt x="635218" y="2387599"/>
                </a:lnTo>
                <a:lnTo>
                  <a:pt x="629978" y="2324099"/>
                </a:lnTo>
                <a:lnTo>
                  <a:pt x="624597" y="2273299"/>
                </a:lnTo>
                <a:lnTo>
                  <a:pt x="619374" y="2222499"/>
                </a:lnTo>
                <a:lnTo>
                  <a:pt x="614611" y="2171699"/>
                </a:lnTo>
                <a:lnTo>
                  <a:pt x="619537" y="2171699"/>
                </a:lnTo>
                <a:lnTo>
                  <a:pt x="629158" y="2273299"/>
                </a:lnTo>
                <a:lnTo>
                  <a:pt x="634180" y="2324099"/>
                </a:lnTo>
                <a:lnTo>
                  <a:pt x="639590" y="2387599"/>
                </a:lnTo>
                <a:lnTo>
                  <a:pt x="645574" y="2438399"/>
                </a:lnTo>
                <a:lnTo>
                  <a:pt x="650362" y="2489199"/>
                </a:lnTo>
                <a:lnTo>
                  <a:pt x="655758" y="2552699"/>
                </a:lnTo>
                <a:lnTo>
                  <a:pt x="661610" y="2603499"/>
                </a:lnTo>
                <a:lnTo>
                  <a:pt x="667766" y="2654299"/>
                </a:lnTo>
                <a:lnTo>
                  <a:pt x="674074" y="2717799"/>
                </a:lnTo>
                <a:lnTo>
                  <a:pt x="680091" y="2768599"/>
                </a:lnTo>
                <a:lnTo>
                  <a:pt x="686219" y="2819399"/>
                </a:lnTo>
                <a:lnTo>
                  <a:pt x="692435" y="2882899"/>
                </a:lnTo>
                <a:lnTo>
                  <a:pt x="698716" y="2933699"/>
                </a:lnTo>
                <a:lnTo>
                  <a:pt x="705036" y="2984499"/>
                </a:lnTo>
                <a:close/>
              </a:path>
              <a:path w="3484879" h="5130800">
                <a:moveTo>
                  <a:pt x="1628783" y="2184399"/>
                </a:moveTo>
                <a:lnTo>
                  <a:pt x="1619080" y="2184399"/>
                </a:lnTo>
                <a:lnTo>
                  <a:pt x="1609265" y="2171699"/>
                </a:lnTo>
                <a:lnTo>
                  <a:pt x="1618645" y="2171699"/>
                </a:lnTo>
                <a:lnTo>
                  <a:pt x="1628783" y="2184399"/>
                </a:lnTo>
                <a:close/>
              </a:path>
              <a:path w="3484879" h="5130800">
                <a:moveTo>
                  <a:pt x="1652006" y="2197099"/>
                </a:moveTo>
                <a:lnTo>
                  <a:pt x="1642434" y="2197099"/>
                </a:lnTo>
                <a:lnTo>
                  <a:pt x="1631246" y="2184399"/>
                </a:lnTo>
                <a:lnTo>
                  <a:pt x="1641395" y="2184399"/>
                </a:lnTo>
                <a:lnTo>
                  <a:pt x="1652006" y="2197099"/>
                </a:lnTo>
                <a:close/>
              </a:path>
              <a:path w="3484879" h="5130800">
                <a:moveTo>
                  <a:pt x="2043998" y="2197099"/>
                </a:moveTo>
                <a:lnTo>
                  <a:pt x="2030447" y="2197099"/>
                </a:lnTo>
                <a:lnTo>
                  <a:pt x="2016776" y="2184399"/>
                </a:lnTo>
                <a:lnTo>
                  <a:pt x="2030447" y="2184399"/>
                </a:lnTo>
                <a:lnTo>
                  <a:pt x="2043998" y="2197099"/>
                </a:lnTo>
                <a:close/>
              </a:path>
              <a:path w="3484879" h="5130800">
                <a:moveTo>
                  <a:pt x="1084190" y="4216399"/>
                </a:moveTo>
                <a:lnTo>
                  <a:pt x="1068604" y="4216399"/>
                </a:lnTo>
                <a:lnTo>
                  <a:pt x="1083882" y="4203699"/>
                </a:lnTo>
                <a:lnTo>
                  <a:pt x="1098698" y="4203699"/>
                </a:lnTo>
                <a:lnTo>
                  <a:pt x="1112690" y="4190999"/>
                </a:lnTo>
                <a:lnTo>
                  <a:pt x="1100093" y="4089399"/>
                </a:lnTo>
                <a:lnTo>
                  <a:pt x="1093584" y="4038599"/>
                </a:lnTo>
                <a:lnTo>
                  <a:pt x="1086698" y="3987793"/>
                </a:lnTo>
                <a:lnTo>
                  <a:pt x="1079264" y="3936999"/>
                </a:lnTo>
                <a:lnTo>
                  <a:pt x="1040209" y="3682999"/>
                </a:lnTo>
                <a:lnTo>
                  <a:pt x="1036878" y="3657599"/>
                </a:lnTo>
                <a:lnTo>
                  <a:pt x="1033937" y="3632199"/>
                </a:lnTo>
                <a:lnTo>
                  <a:pt x="1030877" y="3619499"/>
                </a:lnTo>
                <a:lnTo>
                  <a:pt x="1027190" y="3594099"/>
                </a:lnTo>
                <a:lnTo>
                  <a:pt x="1021983" y="3555999"/>
                </a:lnTo>
                <a:lnTo>
                  <a:pt x="1017198" y="3530599"/>
                </a:lnTo>
                <a:lnTo>
                  <a:pt x="1012307" y="3492499"/>
                </a:lnTo>
                <a:lnTo>
                  <a:pt x="1006781" y="3454384"/>
                </a:lnTo>
                <a:lnTo>
                  <a:pt x="1002948" y="3428999"/>
                </a:lnTo>
                <a:lnTo>
                  <a:pt x="999007" y="3403599"/>
                </a:lnTo>
                <a:lnTo>
                  <a:pt x="991231" y="3352799"/>
                </a:lnTo>
                <a:lnTo>
                  <a:pt x="985580" y="3314699"/>
                </a:lnTo>
                <a:lnTo>
                  <a:pt x="979796" y="3276599"/>
                </a:lnTo>
                <a:lnTo>
                  <a:pt x="974013" y="3251199"/>
                </a:lnTo>
                <a:lnTo>
                  <a:pt x="968361" y="3213099"/>
                </a:lnTo>
                <a:lnTo>
                  <a:pt x="960570" y="3162299"/>
                </a:lnTo>
                <a:lnTo>
                  <a:pt x="952897" y="3111499"/>
                </a:lnTo>
                <a:lnTo>
                  <a:pt x="945460" y="3060699"/>
                </a:lnTo>
                <a:lnTo>
                  <a:pt x="938378" y="3009899"/>
                </a:lnTo>
                <a:lnTo>
                  <a:pt x="931769" y="2959099"/>
                </a:lnTo>
                <a:lnTo>
                  <a:pt x="929306" y="2959099"/>
                </a:lnTo>
                <a:lnTo>
                  <a:pt x="922762" y="2908299"/>
                </a:lnTo>
                <a:lnTo>
                  <a:pt x="915837" y="2857499"/>
                </a:lnTo>
                <a:lnTo>
                  <a:pt x="908588" y="2806699"/>
                </a:lnTo>
                <a:lnTo>
                  <a:pt x="901072" y="2755899"/>
                </a:lnTo>
                <a:lnTo>
                  <a:pt x="893347" y="2705099"/>
                </a:lnTo>
                <a:lnTo>
                  <a:pt x="887033" y="2654299"/>
                </a:lnTo>
                <a:lnTo>
                  <a:pt x="880537" y="2602875"/>
                </a:lnTo>
                <a:lnTo>
                  <a:pt x="874017" y="2552699"/>
                </a:lnTo>
                <a:lnTo>
                  <a:pt x="867146" y="2501899"/>
                </a:lnTo>
                <a:lnTo>
                  <a:pt x="859921" y="2451099"/>
                </a:lnTo>
                <a:lnTo>
                  <a:pt x="853620" y="2400299"/>
                </a:lnTo>
                <a:lnTo>
                  <a:pt x="847477" y="2349499"/>
                </a:lnTo>
                <a:lnTo>
                  <a:pt x="841635" y="2298699"/>
                </a:lnTo>
                <a:lnTo>
                  <a:pt x="836236" y="2247899"/>
                </a:lnTo>
                <a:lnTo>
                  <a:pt x="831421" y="2197099"/>
                </a:lnTo>
                <a:lnTo>
                  <a:pt x="833884" y="2197099"/>
                </a:lnTo>
                <a:lnTo>
                  <a:pt x="840151" y="2247899"/>
                </a:lnTo>
                <a:lnTo>
                  <a:pt x="864847" y="2451099"/>
                </a:lnTo>
                <a:lnTo>
                  <a:pt x="871134" y="2501899"/>
                </a:lnTo>
                <a:lnTo>
                  <a:pt x="877448" y="2552699"/>
                </a:lnTo>
                <a:lnTo>
                  <a:pt x="883968" y="2603499"/>
                </a:lnTo>
                <a:lnTo>
                  <a:pt x="890874" y="2654299"/>
                </a:lnTo>
                <a:lnTo>
                  <a:pt x="898343" y="2705099"/>
                </a:lnTo>
                <a:lnTo>
                  <a:pt x="904940" y="2755899"/>
                </a:lnTo>
                <a:lnTo>
                  <a:pt x="911969" y="2806699"/>
                </a:lnTo>
                <a:lnTo>
                  <a:pt x="919288" y="2857499"/>
                </a:lnTo>
                <a:lnTo>
                  <a:pt x="934232" y="2959099"/>
                </a:lnTo>
                <a:lnTo>
                  <a:pt x="973287" y="3213099"/>
                </a:lnTo>
                <a:lnTo>
                  <a:pt x="978585" y="3251199"/>
                </a:lnTo>
                <a:lnTo>
                  <a:pt x="983526" y="3276599"/>
                </a:lnTo>
                <a:lnTo>
                  <a:pt x="988467" y="3314699"/>
                </a:lnTo>
                <a:lnTo>
                  <a:pt x="993765" y="3352799"/>
                </a:lnTo>
                <a:lnTo>
                  <a:pt x="997826" y="3378199"/>
                </a:lnTo>
                <a:lnTo>
                  <a:pt x="1001716" y="3403599"/>
                </a:lnTo>
                <a:lnTo>
                  <a:pt x="1005501" y="3428999"/>
                </a:lnTo>
                <a:lnTo>
                  <a:pt x="1009246" y="3454399"/>
                </a:lnTo>
                <a:lnTo>
                  <a:pt x="1015136" y="3492499"/>
                </a:lnTo>
                <a:lnTo>
                  <a:pt x="1020690" y="3517899"/>
                </a:lnTo>
                <a:lnTo>
                  <a:pt x="1025782" y="3555999"/>
                </a:lnTo>
                <a:lnTo>
                  <a:pt x="1030287" y="3594099"/>
                </a:lnTo>
                <a:lnTo>
                  <a:pt x="1034032" y="3619499"/>
                </a:lnTo>
                <a:lnTo>
                  <a:pt x="1041706" y="3657599"/>
                </a:lnTo>
                <a:lnTo>
                  <a:pt x="1060736" y="3784599"/>
                </a:lnTo>
                <a:lnTo>
                  <a:pt x="1068077" y="3835399"/>
                </a:lnTo>
                <a:lnTo>
                  <a:pt x="1075123" y="3886199"/>
                </a:lnTo>
                <a:lnTo>
                  <a:pt x="1081727" y="3936999"/>
                </a:lnTo>
                <a:lnTo>
                  <a:pt x="1084190" y="3936999"/>
                </a:lnTo>
                <a:lnTo>
                  <a:pt x="1090774" y="3987799"/>
                </a:lnTo>
                <a:lnTo>
                  <a:pt x="1104634" y="4089399"/>
                </a:lnTo>
                <a:lnTo>
                  <a:pt x="1111370" y="4140199"/>
                </a:lnTo>
                <a:lnTo>
                  <a:pt x="1117616" y="4190999"/>
                </a:lnTo>
                <a:lnTo>
                  <a:pt x="1115153" y="4190999"/>
                </a:lnTo>
                <a:lnTo>
                  <a:pt x="1084190" y="4216399"/>
                </a:lnTo>
                <a:close/>
              </a:path>
              <a:path w="3484879" h="5130800">
                <a:moveTo>
                  <a:pt x="944787" y="2209799"/>
                </a:moveTo>
                <a:lnTo>
                  <a:pt x="932791" y="2209799"/>
                </a:lnTo>
                <a:lnTo>
                  <a:pt x="907876" y="2197099"/>
                </a:lnTo>
                <a:lnTo>
                  <a:pt x="931713" y="2197099"/>
                </a:lnTo>
                <a:lnTo>
                  <a:pt x="944787" y="2209799"/>
                </a:lnTo>
                <a:close/>
              </a:path>
              <a:path w="3484879" h="5130800">
                <a:moveTo>
                  <a:pt x="1701105" y="2222499"/>
                </a:moveTo>
                <a:lnTo>
                  <a:pt x="1693128" y="2222499"/>
                </a:lnTo>
                <a:lnTo>
                  <a:pt x="1684557" y="2209799"/>
                </a:lnTo>
                <a:lnTo>
                  <a:pt x="1693128" y="2209799"/>
                </a:lnTo>
                <a:lnTo>
                  <a:pt x="1701105" y="2222499"/>
                </a:lnTo>
                <a:close/>
              </a:path>
              <a:path w="3484879" h="5130800">
                <a:moveTo>
                  <a:pt x="2108918" y="2222499"/>
                </a:moveTo>
                <a:lnTo>
                  <a:pt x="2097306" y="2222499"/>
                </a:lnTo>
                <a:lnTo>
                  <a:pt x="2085687" y="2209799"/>
                </a:lnTo>
                <a:lnTo>
                  <a:pt x="2097306" y="2209799"/>
                </a:lnTo>
                <a:lnTo>
                  <a:pt x="2108918" y="2222499"/>
                </a:lnTo>
                <a:close/>
              </a:path>
              <a:path w="3484879" h="5130800">
                <a:moveTo>
                  <a:pt x="1138727" y="2235199"/>
                </a:moveTo>
                <a:lnTo>
                  <a:pt x="1121662" y="2235199"/>
                </a:lnTo>
                <a:lnTo>
                  <a:pt x="1111898" y="2222499"/>
                </a:lnTo>
                <a:lnTo>
                  <a:pt x="1130387" y="2222499"/>
                </a:lnTo>
                <a:lnTo>
                  <a:pt x="1138727" y="2235199"/>
                </a:lnTo>
                <a:close/>
              </a:path>
              <a:path w="3484879" h="5130800">
                <a:moveTo>
                  <a:pt x="1733802" y="2235199"/>
                </a:moveTo>
                <a:lnTo>
                  <a:pt x="1723986" y="2235199"/>
                </a:lnTo>
                <a:lnTo>
                  <a:pt x="1714283" y="2222499"/>
                </a:lnTo>
                <a:lnTo>
                  <a:pt x="1723986" y="2222499"/>
                </a:lnTo>
                <a:lnTo>
                  <a:pt x="1733802" y="2235199"/>
                </a:lnTo>
                <a:close/>
              </a:path>
              <a:path w="3484879" h="5130800">
                <a:moveTo>
                  <a:pt x="2150436" y="2235199"/>
                </a:moveTo>
                <a:lnTo>
                  <a:pt x="2142106" y="2235199"/>
                </a:lnTo>
                <a:lnTo>
                  <a:pt x="2133143" y="2222499"/>
                </a:lnTo>
                <a:lnTo>
                  <a:pt x="2141067" y="2222499"/>
                </a:lnTo>
                <a:lnTo>
                  <a:pt x="2150436" y="2235199"/>
                </a:lnTo>
                <a:close/>
              </a:path>
              <a:path w="3484879" h="5130800">
                <a:moveTo>
                  <a:pt x="1211982" y="2247899"/>
                </a:moveTo>
                <a:lnTo>
                  <a:pt x="1188760" y="2247899"/>
                </a:lnTo>
                <a:lnTo>
                  <a:pt x="1177149" y="2235199"/>
                </a:lnTo>
                <a:lnTo>
                  <a:pt x="1200371" y="2235199"/>
                </a:lnTo>
                <a:lnTo>
                  <a:pt x="1211982" y="2247899"/>
                </a:lnTo>
                <a:close/>
              </a:path>
              <a:path w="3484879" h="5130800">
                <a:moveTo>
                  <a:pt x="2207436" y="2247899"/>
                </a:moveTo>
                <a:lnTo>
                  <a:pt x="2195814" y="2247899"/>
                </a:lnTo>
                <a:lnTo>
                  <a:pt x="2172543" y="2235199"/>
                </a:lnTo>
                <a:lnTo>
                  <a:pt x="2195853" y="2235199"/>
                </a:lnTo>
                <a:lnTo>
                  <a:pt x="2207436" y="2247899"/>
                </a:lnTo>
                <a:close/>
              </a:path>
              <a:path w="3484879" h="5130800">
                <a:moveTo>
                  <a:pt x="1275033" y="2260599"/>
                </a:moveTo>
                <a:lnTo>
                  <a:pt x="1267981" y="2260599"/>
                </a:lnTo>
                <a:lnTo>
                  <a:pt x="1257371" y="2247899"/>
                </a:lnTo>
                <a:lnTo>
                  <a:pt x="1265636" y="2247899"/>
                </a:lnTo>
                <a:lnTo>
                  <a:pt x="1275033" y="2260599"/>
                </a:lnTo>
                <a:close/>
              </a:path>
              <a:path w="3484879" h="5130800">
                <a:moveTo>
                  <a:pt x="1787971" y="2260599"/>
                </a:moveTo>
                <a:lnTo>
                  <a:pt x="1778469" y="2260599"/>
                </a:lnTo>
                <a:lnTo>
                  <a:pt x="1768047" y="2247899"/>
                </a:lnTo>
                <a:lnTo>
                  <a:pt x="1777546" y="2247899"/>
                </a:lnTo>
                <a:lnTo>
                  <a:pt x="1787971" y="2260599"/>
                </a:lnTo>
                <a:close/>
              </a:path>
              <a:path w="3484879" h="5130800">
                <a:moveTo>
                  <a:pt x="2237132" y="2260599"/>
                </a:moveTo>
                <a:lnTo>
                  <a:pt x="2236824" y="2260599"/>
                </a:lnTo>
                <a:lnTo>
                  <a:pt x="2224359" y="2247899"/>
                </a:lnTo>
                <a:lnTo>
                  <a:pt x="2237132" y="2260599"/>
                </a:lnTo>
                <a:close/>
              </a:path>
              <a:path w="3484879" h="5130800">
                <a:moveTo>
                  <a:pt x="1402940" y="2285999"/>
                </a:moveTo>
                <a:lnTo>
                  <a:pt x="1391552" y="2285999"/>
                </a:lnTo>
                <a:lnTo>
                  <a:pt x="1378477" y="2273299"/>
                </a:lnTo>
                <a:lnTo>
                  <a:pt x="1389474" y="2273299"/>
                </a:lnTo>
                <a:lnTo>
                  <a:pt x="1402940" y="2285999"/>
                </a:lnTo>
                <a:close/>
              </a:path>
              <a:path w="3484879" h="5130800">
                <a:moveTo>
                  <a:pt x="1845593" y="2285999"/>
                </a:moveTo>
                <a:lnTo>
                  <a:pt x="1834367" y="2285999"/>
                </a:lnTo>
                <a:lnTo>
                  <a:pt x="1823603" y="2273299"/>
                </a:lnTo>
                <a:lnTo>
                  <a:pt x="1834367" y="2273299"/>
                </a:lnTo>
                <a:lnTo>
                  <a:pt x="1845593" y="2285999"/>
                </a:lnTo>
                <a:close/>
              </a:path>
              <a:path w="3484879" h="5130800">
                <a:moveTo>
                  <a:pt x="2312709" y="2285999"/>
                </a:moveTo>
                <a:lnTo>
                  <a:pt x="2303711" y="2285999"/>
                </a:lnTo>
                <a:lnTo>
                  <a:pt x="2278360" y="2273299"/>
                </a:lnTo>
                <a:lnTo>
                  <a:pt x="2301099" y="2273299"/>
                </a:lnTo>
                <a:lnTo>
                  <a:pt x="2312709" y="2285999"/>
                </a:lnTo>
                <a:close/>
              </a:path>
              <a:path w="3484879" h="5130800">
                <a:moveTo>
                  <a:pt x="1438034" y="2289360"/>
                </a:moveTo>
                <a:lnTo>
                  <a:pt x="1435859" y="2287904"/>
                </a:lnTo>
                <a:lnTo>
                  <a:pt x="1435477" y="2285999"/>
                </a:lnTo>
                <a:lnTo>
                  <a:pt x="1438034" y="2289360"/>
                </a:lnTo>
                <a:close/>
              </a:path>
              <a:path w="3484879" h="5130800">
                <a:moveTo>
                  <a:pt x="1887084" y="2298699"/>
                </a:moveTo>
                <a:lnTo>
                  <a:pt x="1874718" y="2298699"/>
                </a:lnTo>
                <a:lnTo>
                  <a:pt x="1862813" y="2285999"/>
                </a:lnTo>
                <a:lnTo>
                  <a:pt x="1874718" y="2285999"/>
                </a:lnTo>
                <a:lnTo>
                  <a:pt x="1887084" y="2298699"/>
                </a:lnTo>
                <a:close/>
              </a:path>
              <a:path w="3484879" h="5130800">
                <a:moveTo>
                  <a:pt x="2349758" y="2298699"/>
                </a:moveTo>
                <a:lnTo>
                  <a:pt x="2340303" y="2298699"/>
                </a:lnTo>
                <a:lnTo>
                  <a:pt x="2318339" y="2285999"/>
                </a:lnTo>
                <a:lnTo>
                  <a:pt x="2339916" y="2285999"/>
                </a:lnTo>
                <a:lnTo>
                  <a:pt x="2349758" y="2298699"/>
                </a:lnTo>
                <a:close/>
              </a:path>
              <a:path w="3484879" h="5130800">
                <a:moveTo>
                  <a:pt x="1451988" y="2298699"/>
                </a:moveTo>
                <a:lnTo>
                  <a:pt x="1445142" y="2298699"/>
                </a:lnTo>
                <a:lnTo>
                  <a:pt x="1438034" y="2289360"/>
                </a:lnTo>
                <a:lnTo>
                  <a:pt x="1451988" y="2298699"/>
                </a:lnTo>
                <a:close/>
              </a:path>
              <a:path w="3484879" h="5130800">
                <a:moveTo>
                  <a:pt x="1511195" y="2311399"/>
                </a:moveTo>
                <a:lnTo>
                  <a:pt x="1487973" y="2311399"/>
                </a:lnTo>
                <a:lnTo>
                  <a:pt x="1476362" y="2298699"/>
                </a:lnTo>
                <a:lnTo>
                  <a:pt x="1487973" y="2298699"/>
                </a:lnTo>
                <a:lnTo>
                  <a:pt x="1511195" y="2311399"/>
                </a:lnTo>
                <a:close/>
              </a:path>
              <a:path w="3484879" h="5130800">
                <a:moveTo>
                  <a:pt x="8092" y="3251199"/>
                </a:moveTo>
                <a:lnTo>
                  <a:pt x="4996" y="3251199"/>
                </a:lnTo>
                <a:lnTo>
                  <a:pt x="3955" y="3202199"/>
                </a:lnTo>
                <a:lnTo>
                  <a:pt x="3122" y="3149599"/>
                </a:lnTo>
                <a:lnTo>
                  <a:pt x="1827" y="3047999"/>
                </a:lnTo>
                <a:lnTo>
                  <a:pt x="1049" y="2997199"/>
                </a:lnTo>
                <a:lnTo>
                  <a:pt x="0" y="2946399"/>
                </a:lnTo>
                <a:lnTo>
                  <a:pt x="0" y="2311399"/>
                </a:lnTo>
                <a:lnTo>
                  <a:pt x="182" y="2362199"/>
                </a:lnTo>
                <a:lnTo>
                  <a:pt x="638" y="2412999"/>
                </a:lnTo>
                <a:lnTo>
                  <a:pt x="1824" y="2514599"/>
                </a:lnTo>
                <a:lnTo>
                  <a:pt x="2280" y="2578099"/>
                </a:lnTo>
                <a:lnTo>
                  <a:pt x="2650" y="2679699"/>
                </a:lnTo>
                <a:lnTo>
                  <a:pt x="3150" y="2733044"/>
                </a:lnTo>
                <a:lnTo>
                  <a:pt x="4339" y="2832099"/>
                </a:lnTo>
                <a:lnTo>
                  <a:pt x="4808" y="2895599"/>
                </a:lnTo>
                <a:lnTo>
                  <a:pt x="4996" y="2946399"/>
                </a:lnTo>
                <a:lnTo>
                  <a:pt x="5225" y="2997199"/>
                </a:lnTo>
                <a:lnTo>
                  <a:pt x="5799" y="3047999"/>
                </a:lnTo>
                <a:lnTo>
                  <a:pt x="7289" y="3149599"/>
                </a:lnTo>
                <a:lnTo>
                  <a:pt x="7818" y="3196474"/>
                </a:lnTo>
                <a:lnTo>
                  <a:pt x="7920" y="3213099"/>
                </a:lnTo>
                <a:lnTo>
                  <a:pt x="8092" y="3251199"/>
                </a:lnTo>
                <a:close/>
              </a:path>
              <a:path w="3484879" h="5130800">
                <a:moveTo>
                  <a:pt x="1956496" y="2324099"/>
                </a:moveTo>
                <a:lnTo>
                  <a:pt x="1943066" y="2324099"/>
                </a:lnTo>
                <a:lnTo>
                  <a:pt x="1929853" y="2311399"/>
                </a:lnTo>
                <a:lnTo>
                  <a:pt x="1943027" y="2311399"/>
                </a:lnTo>
                <a:lnTo>
                  <a:pt x="1956496" y="2324099"/>
                </a:lnTo>
                <a:close/>
              </a:path>
              <a:path w="3484879" h="5130800">
                <a:moveTo>
                  <a:pt x="61995" y="2628899"/>
                </a:moveTo>
                <a:lnTo>
                  <a:pt x="56999" y="2628899"/>
                </a:lnTo>
                <a:lnTo>
                  <a:pt x="55947" y="2578099"/>
                </a:lnTo>
                <a:lnTo>
                  <a:pt x="55151" y="2527299"/>
                </a:lnTo>
                <a:lnTo>
                  <a:pt x="54457" y="2476499"/>
                </a:lnTo>
                <a:lnTo>
                  <a:pt x="53710" y="2425699"/>
                </a:lnTo>
                <a:lnTo>
                  <a:pt x="52756" y="2374899"/>
                </a:lnTo>
                <a:lnTo>
                  <a:pt x="51440" y="2324099"/>
                </a:lnTo>
                <a:lnTo>
                  <a:pt x="56999" y="2324099"/>
                </a:lnTo>
                <a:lnTo>
                  <a:pt x="57193" y="2374899"/>
                </a:lnTo>
                <a:lnTo>
                  <a:pt x="57732" y="2425699"/>
                </a:lnTo>
                <a:lnTo>
                  <a:pt x="58547" y="2476499"/>
                </a:lnTo>
                <a:lnTo>
                  <a:pt x="59574" y="2527299"/>
                </a:lnTo>
                <a:lnTo>
                  <a:pt x="60746" y="2578099"/>
                </a:lnTo>
                <a:lnTo>
                  <a:pt x="61995" y="2628899"/>
                </a:lnTo>
                <a:close/>
              </a:path>
              <a:path w="3484879" h="5130800">
                <a:moveTo>
                  <a:pt x="2000478" y="2336799"/>
                </a:moveTo>
                <a:lnTo>
                  <a:pt x="1993019" y="2336799"/>
                </a:lnTo>
                <a:lnTo>
                  <a:pt x="1977326" y="2324099"/>
                </a:lnTo>
                <a:lnTo>
                  <a:pt x="1993019" y="2324099"/>
                </a:lnTo>
                <a:lnTo>
                  <a:pt x="2000478" y="2336799"/>
                </a:lnTo>
                <a:close/>
              </a:path>
              <a:path w="3484879" h="5130800">
                <a:moveTo>
                  <a:pt x="1608306" y="2349499"/>
                </a:moveTo>
                <a:lnTo>
                  <a:pt x="1601056" y="2349499"/>
                </a:lnTo>
                <a:lnTo>
                  <a:pt x="1591382" y="2336799"/>
                </a:lnTo>
                <a:lnTo>
                  <a:pt x="1598543" y="2336799"/>
                </a:lnTo>
                <a:lnTo>
                  <a:pt x="1608306" y="2349499"/>
                </a:lnTo>
                <a:close/>
              </a:path>
              <a:path w="3484879" h="5130800">
                <a:moveTo>
                  <a:pt x="2060529" y="2349499"/>
                </a:moveTo>
                <a:lnTo>
                  <a:pt x="2033711" y="2349499"/>
                </a:lnTo>
                <a:lnTo>
                  <a:pt x="2018422" y="2336799"/>
                </a:lnTo>
                <a:lnTo>
                  <a:pt x="2046262" y="2336799"/>
                </a:lnTo>
                <a:lnTo>
                  <a:pt x="2060529" y="2349499"/>
                </a:lnTo>
                <a:close/>
              </a:path>
              <a:path w="3484879" h="5130800">
                <a:moveTo>
                  <a:pt x="219343" y="2362199"/>
                </a:moveTo>
                <a:lnTo>
                  <a:pt x="206229" y="2362199"/>
                </a:lnTo>
                <a:lnTo>
                  <a:pt x="193596" y="2349499"/>
                </a:lnTo>
                <a:lnTo>
                  <a:pt x="206229" y="2349499"/>
                </a:lnTo>
                <a:lnTo>
                  <a:pt x="219343" y="2362199"/>
                </a:lnTo>
                <a:close/>
              </a:path>
              <a:path w="3484879" h="5130800">
                <a:moveTo>
                  <a:pt x="1632460" y="2362199"/>
                </a:moveTo>
                <a:lnTo>
                  <a:pt x="1623025" y="2362199"/>
                </a:lnTo>
                <a:lnTo>
                  <a:pt x="1613302" y="2349499"/>
                </a:lnTo>
                <a:lnTo>
                  <a:pt x="1622987" y="2349499"/>
                </a:lnTo>
                <a:lnTo>
                  <a:pt x="1632460" y="2362199"/>
                </a:lnTo>
                <a:close/>
              </a:path>
              <a:path w="3484879" h="5130800">
                <a:moveTo>
                  <a:pt x="2116519" y="2362199"/>
                </a:moveTo>
                <a:lnTo>
                  <a:pt x="2092513" y="2362199"/>
                </a:lnTo>
                <a:lnTo>
                  <a:pt x="2080418" y="2349499"/>
                </a:lnTo>
                <a:lnTo>
                  <a:pt x="2103719" y="2349499"/>
                </a:lnTo>
                <a:lnTo>
                  <a:pt x="2116519" y="2362199"/>
                </a:lnTo>
                <a:close/>
              </a:path>
              <a:path w="3484879" h="5130800">
                <a:moveTo>
                  <a:pt x="271346" y="2374899"/>
                </a:moveTo>
                <a:lnTo>
                  <a:pt x="256639" y="2374899"/>
                </a:lnTo>
                <a:lnTo>
                  <a:pt x="233417" y="2362199"/>
                </a:lnTo>
                <a:lnTo>
                  <a:pt x="259251" y="2362199"/>
                </a:lnTo>
                <a:lnTo>
                  <a:pt x="271346" y="2374899"/>
                </a:lnTo>
                <a:close/>
              </a:path>
              <a:path w="3484879" h="5130800">
                <a:moveTo>
                  <a:pt x="2181399" y="2374899"/>
                </a:moveTo>
                <a:lnTo>
                  <a:pt x="2147903" y="2374899"/>
                </a:lnTo>
                <a:lnTo>
                  <a:pt x="2142344" y="2362199"/>
                </a:lnTo>
                <a:lnTo>
                  <a:pt x="2173583" y="2362199"/>
                </a:lnTo>
                <a:lnTo>
                  <a:pt x="2181399" y="2374899"/>
                </a:lnTo>
                <a:close/>
              </a:path>
              <a:path w="3484879" h="5130800">
                <a:moveTo>
                  <a:pt x="330246" y="2387599"/>
                </a:moveTo>
                <a:lnTo>
                  <a:pt x="317132" y="2387599"/>
                </a:lnTo>
                <a:lnTo>
                  <a:pt x="304499" y="2374899"/>
                </a:lnTo>
                <a:lnTo>
                  <a:pt x="316785" y="2374899"/>
                </a:lnTo>
                <a:lnTo>
                  <a:pt x="330246" y="2387599"/>
                </a:lnTo>
                <a:close/>
              </a:path>
              <a:path w="3484879" h="5130800">
                <a:moveTo>
                  <a:pt x="1680787" y="2387599"/>
                </a:moveTo>
                <a:lnTo>
                  <a:pt x="1670302" y="2387599"/>
                </a:lnTo>
                <a:lnTo>
                  <a:pt x="1662209" y="2374899"/>
                </a:lnTo>
                <a:lnTo>
                  <a:pt x="1674383" y="2374899"/>
                </a:lnTo>
                <a:lnTo>
                  <a:pt x="1680787" y="2387599"/>
                </a:lnTo>
                <a:close/>
              </a:path>
              <a:path w="3484879" h="5130800">
                <a:moveTo>
                  <a:pt x="2243325" y="2387599"/>
                </a:moveTo>
                <a:lnTo>
                  <a:pt x="2229382" y="2387599"/>
                </a:lnTo>
                <a:lnTo>
                  <a:pt x="2214851" y="2374899"/>
                </a:lnTo>
                <a:lnTo>
                  <a:pt x="2228304" y="2374899"/>
                </a:lnTo>
                <a:lnTo>
                  <a:pt x="2243325" y="2387599"/>
                </a:lnTo>
                <a:close/>
              </a:path>
              <a:path w="3484879" h="5130800">
                <a:moveTo>
                  <a:pt x="384712" y="2400299"/>
                </a:moveTo>
                <a:lnTo>
                  <a:pt x="371639" y="2400299"/>
                </a:lnTo>
                <a:lnTo>
                  <a:pt x="359027" y="2387599"/>
                </a:lnTo>
                <a:lnTo>
                  <a:pt x="371639" y="2387599"/>
                </a:lnTo>
                <a:lnTo>
                  <a:pt x="384712" y="2400299"/>
                </a:lnTo>
                <a:close/>
              </a:path>
              <a:path w="3484879" h="5130800">
                <a:moveTo>
                  <a:pt x="2305321" y="2400299"/>
                </a:moveTo>
                <a:lnTo>
                  <a:pt x="2277956" y="2400299"/>
                </a:lnTo>
                <a:lnTo>
                  <a:pt x="2263570" y="2387599"/>
                </a:lnTo>
                <a:lnTo>
                  <a:pt x="2290299" y="2387599"/>
                </a:lnTo>
                <a:lnTo>
                  <a:pt x="2305321" y="2400299"/>
                </a:lnTo>
                <a:close/>
              </a:path>
              <a:path w="3484879" h="5130800">
                <a:moveTo>
                  <a:pt x="2347149" y="2412999"/>
                </a:moveTo>
                <a:lnTo>
                  <a:pt x="2337181" y="2412999"/>
                </a:lnTo>
                <a:lnTo>
                  <a:pt x="2323766" y="2400299"/>
                </a:lnTo>
                <a:lnTo>
                  <a:pt x="2334401" y="2400299"/>
                </a:lnTo>
                <a:lnTo>
                  <a:pt x="2347149" y="2412999"/>
                </a:lnTo>
                <a:close/>
              </a:path>
              <a:path w="3484879" h="5130800">
                <a:moveTo>
                  <a:pt x="451634" y="2692399"/>
                </a:moveTo>
                <a:lnTo>
                  <a:pt x="446708" y="2692399"/>
                </a:lnTo>
                <a:lnTo>
                  <a:pt x="443975" y="2654299"/>
                </a:lnTo>
                <a:lnTo>
                  <a:pt x="440794" y="2602875"/>
                </a:lnTo>
                <a:lnTo>
                  <a:pt x="437393" y="2552699"/>
                </a:lnTo>
                <a:lnTo>
                  <a:pt x="433745" y="2501899"/>
                </a:lnTo>
                <a:lnTo>
                  <a:pt x="426231" y="2412999"/>
                </a:lnTo>
                <a:lnTo>
                  <a:pt x="431227" y="2412999"/>
                </a:lnTo>
                <a:lnTo>
                  <a:pt x="433936" y="2463799"/>
                </a:lnTo>
                <a:lnTo>
                  <a:pt x="437065" y="2501899"/>
                </a:lnTo>
                <a:lnTo>
                  <a:pt x="440507" y="2552699"/>
                </a:lnTo>
                <a:lnTo>
                  <a:pt x="444154" y="2603499"/>
                </a:lnTo>
                <a:lnTo>
                  <a:pt x="451634" y="2692399"/>
                </a:lnTo>
                <a:close/>
              </a:path>
              <a:path w="3484879" h="5130800">
                <a:moveTo>
                  <a:pt x="560074" y="3276599"/>
                </a:moveTo>
                <a:lnTo>
                  <a:pt x="554693" y="3276599"/>
                </a:lnTo>
                <a:lnTo>
                  <a:pt x="553000" y="3251199"/>
                </a:lnTo>
                <a:lnTo>
                  <a:pt x="552615" y="3238499"/>
                </a:lnTo>
                <a:lnTo>
                  <a:pt x="547860" y="3187699"/>
                </a:lnTo>
                <a:lnTo>
                  <a:pt x="543187" y="3149599"/>
                </a:lnTo>
                <a:lnTo>
                  <a:pt x="533866" y="3047999"/>
                </a:lnTo>
                <a:lnTo>
                  <a:pt x="529111" y="2997199"/>
                </a:lnTo>
                <a:lnTo>
                  <a:pt x="524298" y="2946399"/>
                </a:lnTo>
                <a:lnTo>
                  <a:pt x="519758" y="2895599"/>
                </a:lnTo>
                <a:lnTo>
                  <a:pt x="515460" y="2844799"/>
                </a:lnTo>
                <a:lnTo>
                  <a:pt x="511373" y="2806699"/>
                </a:lnTo>
                <a:lnTo>
                  <a:pt x="507466" y="2755899"/>
                </a:lnTo>
                <a:lnTo>
                  <a:pt x="503708" y="2705099"/>
                </a:lnTo>
                <a:lnTo>
                  <a:pt x="500612" y="2705099"/>
                </a:lnTo>
                <a:lnTo>
                  <a:pt x="496840" y="2654299"/>
                </a:lnTo>
                <a:lnTo>
                  <a:pt x="492955" y="2602875"/>
                </a:lnTo>
                <a:lnTo>
                  <a:pt x="481442" y="2463799"/>
                </a:lnTo>
                <a:lnTo>
                  <a:pt x="477671" y="2425699"/>
                </a:lnTo>
                <a:lnTo>
                  <a:pt x="466060" y="2412999"/>
                </a:lnTo>
                <a:lnTo>
                  <a:pt x="494257" y="2412999"/>
                </a:lnTo>
                <a:lnTo>
                  <a:pt x="506162" y="2425699"/>
                </a:lnTo>
                <a:lnTo>
                  <a:pt x="482597" y="2425699"/>
                </a:lnTo>
                <a:lnTo>
                  <a:pt x="486591" y="2463799"/>
                </a:lnTo>
                <a:lnTo>
                  <a:pt x="490507" y="2514599"/>
                </a:lnTo>
                <a:lnTo>
                  <a:pt x="498261" y="2603499"/>
                </a:lnTo>
                <a:lnTo>
                  <a:pt x="502177" y="2654299"/>
                </a:lnTo>
                <a:lnTo>
                  <a:pt x="506171" y="2705099"/>
                </a:lnTo>
                <a:lnTo>
                  <a:pt x="510125" y="2755899"/>
                </a:lnTo>
                <a:lnTo>
                  <a:pt x="514415" y="2806699"/>
                </a:lnTo>
                <a:lnTo>
                  <a:pt x="523331" y="2895599"/>
                </a:lnTo>
                <a:lnTo>
                  <a:pt x="527621" y="2946399"/>
                </a:lnTo>
                <a:lnTo>
                  <a:pt x="531574" y="2997199"/>
                </a:lnTo>
                <a:lnTo>
                  <a:pt x="536647" y="3047999"/>
                </a:lnTo>
                <a:lnTo>
                  <a:pt x="542057" y="3098799"/>
                </a:lnTo>
                <a:lnTo>
                  <a:pt x="547534" y="3149599"/>
                </a:lnTo>
                <a:lnTo>
                  <a:pt x="552809" y="3187699"/>
                </a:lnTo>
                <a:lnTo>
                  <a:pt x="557611" y="3238499"/>
                </a:lnTo>
                <a:lnTo>
                  <a:pt x="557996" y="3251199"/>
                </a:lnTo>
                <a:lnTo>
                  <a:pt x="559690" y="3263899"/>
                </a:lnTo>
                <a:lnTo>
                  <a:pt x="560074" y="3276599"/>
                </a:lnTo>
                <a:close/>
              </a:path>
              <a:path w="3484879" h="5130800">
                <a:moveTo>
                  <a:pt x="1768186" y="2425699"/>
                </a:moveTo>
                <a:lnTo>
                  <a:pt x="1749283" y="2425699"/>
                </a:lnTo>
                <a:lnTo>
                  <a:pt x="1739468" y="2412999"/>
                </a:lnTo>
                <a:lnTo>
                  <a:pt x="1758522" y="2412999"/>
                </a:lnTo>
                <a:lnTo>
                  <a:pt x="1768186" y="2425699"/>
                </a:lnTo>
                <a:close/>
              </a:path>
              <a:path w="3484879" h="5130800">
                <a:moveTo>
                  <a:pt x="2434168" y="2539999"/>
                </a:moveTo>
                <a:lnTo>
                  <a:pt x="2426709" y="2539999"/>
                </a:lnTo>
                <a:lnTo>
                  <a:pt x="2408187" y="2514599"/>
                </a:lnTo>
                <a:lnTo>
                  <a:pt x="2391480" y="2476499"/>
                </a:lnTo>
                <a:lnTo>
                  <a:pt x="2376290" y="2451099"/>
                </a:lnTo>
                <a:lnTo>
                  <a:pt x="2362320" y="2425699"/>
                </a:lnTo>
                <a:lnTo>
                  <a:pt x="2350146" y="2412999"/>
                </a:lnTo>
                <a:lnTo>
                  <a:pt x="2375961" y="2412999"/>
                </a:lnTo>
                <a:lnTo>
                  <a:pt x="2386387" y="2425699"/>
                </a:lnTo>
                <a:lnTo>
                  <a:pt x="2367246" y="2425699"/>
                </a:lnTo>
                <a:lnTo>
                  <a:pt x="2381701" y="2451099"/>
                </a:lnTo>
                <a:lnTo>
                  <a:pt x="2397910" y="2476499"/>
                </a:lnTo>
                <a:lnTo>
                  <a:pt x="2415518" y="2514599"/>
                </a:lnTo>
                <a:lnTo>
                  <a:pt x="2434168" y="2539999"/>
                </a:lnTo>
                <a:close/>
              </a:path>
              <a:path w="3484879" h="5130800">
                <a:moveTo>
                  <a:pt x="588574" y="2438399"/>
                </a:moveTo>
                <a:lnTo>
                  <a:pt x="549179" y="2438399"/>
                </a:lnTo>
                <a:lnTo>
                  <a:pt x="537134" y="2425699"/>
                </a:lnTo>
                <a:lnTo>
                  <a:pt x="575105" y="2425699"/>
                </a:lnTo>
                <a:lnTo>
                  <a:pt x="588574" y="2438399"/>
                </a:lnTo>
                <a:close/>
              </a:path>
              <a:path w="3484879" h="5130800">
                <a:moveTo>
                  <a:pt x="1792719" y="2438399"/>
                </a:moveTo>
                <a:lnTo>
                  <a:pt x="1783143" y="2438399"/>
                </a:lnTo>
                <a:lnTo>
                  <a:pt x="1773746" y="2425699"/>
                </a:lnTo>
                <a:lnTo>
                  <a:pt x="1783143" y="2425699"/>
                </a:lnTo>
                <a:lnTo>
                  <a:pt x="1792719" y="2438399"/>
                </a:lnTo>
                <a:close/>
              </a:path>
              <a:path w="3484879" h="5130800">
                <a:moveTo>
                  <a:pt x="1848463" y="2451099"/>
                </a:moveTo>
                <a:lnTo>
                  <a:pt x="1827242" y="2451099"/>
                </a:lnTo>
                <a:lnTo>
                  <a:pt x="1817094" y="2438399"/>
                </a:lnTo>
                <a:lnTo>
                  <a:pt x="1827242" y="2438399"/>
                </a:lnTo>
                <a:lnTo>
                  <a:pt x="1848463" y="2451099"/>
                </a:lnTo>
                <a:close/>
              </a:path>
              <a:path w="3484879" h="5130800">
                <a:moveTo>
                  <a:pt x="784977" y="2705099"/>
                </a:moveTo>
                <a:lnTo>
                  <a:pt x="779347" y="2705099"/>
                </a:lnTo>
                <a:lnTo>
                  <a:pt x="773357" y="2654299"/>
                </a:lnTo>
                <a:lnTo>
                  <a:pt x="767156" y="2602875"/>
                </a:lnTo>
                <a:lnTo>
                  <a:pt x="761006" y="2552699"/>
                </a:lnTo>
                <a:lnTo>
                  <a:pt x="748384" y="2451099"/>
                </a:lnTo>
                <a:lnTo>
                  <a:pt x="751481" y="2451099"/>
                </a:lnTo>
                <a:lnTo>
                  <a:pt x="757525" y="2501899"/>
                </a:lnTo>
                <a:lnTo>
                  <a:pt x="763808" y="2552699"/>
                </a:lnTo>
                <a:lnTo>
                  <a:pt x="770420" y="2603499"/>
                </a:lnTo>
                <a:lnTo>
                  <a:pt x="777447" y="2654299"/>
                </a:lnTo>
                <a:lnTo>
                  <a:pt x="784977" y="2705099"/>
                </a:lnTo>
                <a:close/>
              </a:path>
              <a:path w="3484879" h="5130800">
                <a:moveTo>
                  <a:pt x="1135631" y="2463799"/>
                </a:moveTo>
                <a:lnTo>
                  <a:pt x="1066140" y="2463799"/>
                </a:lnTo>
                <a:lnTo>
                  <a:pt x="1040631" y="2451099"/>
                </a:lnTo>
                <a:lnTo>
                  <a:pt x="1122132" y="2451099"/>
                </a:lnTo>
                <a:lnTo>
                  <a:pt x="1135631" y="2463799"/>
                </a:lnTo>
                <a:close/>
              </a:path>
              <a:path w="3484879" h="5130800">
                <a:moveTo>
                  <a:pt x="1888677" y="2463799"/>
                </a:moveTo>
                <a:lnTo>
                  <a:pt x="1875712" y="2463799"/>
                </a:lnTo>
                <a:lnTo>
                  <a:pt x="1863538" y="2451099"/>
                </a:lnTo>
                <a:lnTo>
                  <a:pt x="1875712" y="2451099"/>
                </a:lnTo>
                <a:lnTo>
                  <a:pt x="1888677" y="2463799"/>
                </a:lnTo>
                <a:close/>
              </a:path>
              <a:path w="3484879" h="5130800">
                <a:moveTo>
                  <a:pt x="1340287" y="3809999"/>
                </a:moveTo>
                <a:lnTo>
                  <a:pt x="1338943" y="3809999"/>
                </a:lnTo>
                <a:lnTo>
                  <a:pt x="1352440" y="3797299"/>
                </a:lnTo>
                <a:lnTo>
                  <a:pt x="1342620" y="3746499"/>
                </a:lnTo>
                <a:lnTo>
                  <a:pt x="1331928" y="3695699"/>
                </a:lnTo>
                <a:lnTo>
                  <a:pt x="1320655" y="3632199"/>
                </a:lnTo>
                <a:lnTo>
                  <a:pt x="1309093" y="3581399"/>
                </a:lnTo>
                <a:lnTo>
                  <a:pt x="1303558" y="3555999"/>
                </a:lnTo>
                <a:lnTo>
                  <a:pt x="1298854" y="3543299"/>
                </a:lnTo>
                <a:lnTo>
                  <a:pt x="1290515" y="3505199"/>
                </a:lnTo>
                <a:lnTo>
                  <a:pt x="1278130" y="3441699"/>
                </a:lnTo>
                <a:lnTo>
                  <a:pt x="1274029" y="3416299"/>
                </a:lnTo>
                <a:lnTo>
                  <a:pt x="1270125" y="3403599"/>
                </a:lnTo>
                <a:lnTo>
                  <a:pt x="1266354" y="3390899"/>
                </a:lnTo>
                <a:lnTo>
                  <a:pt x="1262648" y="3365499"/>
                </a:lnTo>
                <a:lnTo>
                  <a:pt x="1249207" y="3314699"/>
                </a:lnTo>
                <a:lnTo>
                  <a:pt x="1236655" y="3251199"/>
                </a:lnTo>
                <a:lnTo>
                  <a:pt x="1224698" y="3200399"/>
                </a:lnTo>
                <a:lnTo>
                  <a:pt x="1213038" y="3149599"/>
                </a:lnTo>
                <a:lnTo>
                  <a:pt x="1203493" y="3098799"/>
                </a:lnTo>
                <a:lnTo>
                  <a:pt x="1193593" y="3047999"/>
                </a:lnTo>
                <a:lnTo>
                  <a:pt x="1183575" y="3009899"/>
                </a:lnTo>
                <a:lnTo>
                  <a:pt x="1173675" y="2959099"/>
                </a:lnTo>
                <a:lnTo>
                  <a:pt x="1164130" y="2908299"/>
                </a:lnTo>
                <a:lnTo>
                  <a:pt x="1145710" y="2819399"/>
                </a:lnTo>
                <a:lnTo>
                  <a:pt x="1136796" y="2768599"/>
                </a:lnTo>
                <a:lnTo>
                  <a:pt x="1128236" y="2730499"/>
                </a:lnTo>
                <a:lnTo>
                  <a:pt x="1120149" y="2679699"/>
                </a:lnTo>
                <a:lnTo>
                  <a:pt x="1117616" y="2679699"/>
                </a:lnTo>
                <a:lnTo>
                  <a:pt x="1107982" y="2628899"/>
                </a:lnTo>
                <a:lnTo>
                  <a:pt x="1088898" y="2514599"/>
                </a:lnTo>
                <a:lnTo>
                  <a:pt x="1079264" y="2463799"/>
                </a:lnTo>
                <a:lnTo>
                  <a:pt x="1084190" y="2463799"/>
                </a:lnTo>
                <a:lnTo>
                  <a:pt x="1092915" y="2514599"/>
                </a:lnTo>
                <a:lnTo>
                  <a:pt x="1102794" y="2565399"/>
                </a:lnTo>
                <a:lnTo>
                  <a:pt x="1113135" y="2628899"/>
                </a:lnTo>
                <a:lnTo>
                  <a:pt x="1123245" y="2679699"/>
                </a:lnTo>
                <a:lnTo>
                  <a:pt x="1134373" y="2743199"/>
                </a:lnTo>
                <a:lnTo>
                  <a:pt x="1155466" y="2857499"/>
                </a:lnTo>
                <a:lnTo>
                  <a:pt x="1166593" y="2908299"/>
                </a:lnTo>
                <a:lnTo>
                  <a:pt x="1169690" y="2908299"/>
                </a:lnTo>
                <a:lnTo>
                  <a:pt x="1178998" y="2959099"/>
                </a:lnTo>
                <a:lnTo>
                  <a:pt x="1188425" y="3009899"/>
                </a:lnTo>
                <a:lnTo>
                  <a:pt x="1198088" y="3047999"/>
                </a:lnTo>
                <a:lnTo>
                  <a:pt x="1208106" y="3098799"/>
                </a:lnTo>
                <a:lnTo>
                  <a:pt x="1218597" y="3149599"/>
                </a:lnTo>
                <a:lnTo>
                  <a:pt x="1253499" y="3314699"/>
                </a:lnTo>
                <a:lnTo>
                  <a:pt x="1265111" y="3365499"/>
                </a:lnTo>
                <a:lnTo>
                  <a:pt x="1268827" y="3390899"/>
                </a:lnTo>
                <a:lnTo>
                  <a:pt x="1272615" y="3403599"/>
                </a:lnTo>
                <a:lnTo>
                  <a:pt x="1276521" y="3416299"/>
                </a:lnTo>
                <a:lnTo>
                  <a:pt x="1280593" y="3441699"/>
                </a:lnTo>
                <a:lnTo>
                  <a:pt x="1293611" y="3505199"/>
                </a:lnTo>
                <a:lnTo>
                  <a:pt x="1298750" y="3517899"/>
                </a:lnTo>
                <a:lnTo>
                  <a:pt x="1303270" y="3543299"/>
                </a:lnTo>
                <a:lnTo>
                  <a:pt x="1307446" y="3555999"/>
                </a:lnTo>
                <a:lnTo>
                  <a:pt x="1311556" y="3581399"/>
                </a:lnTo>
                <a:lnTo>
                  <a:pt x="1323167" y="3632199"/>
                </a:lnTo>
                <a:lnTo>
                  <a:pt x="1346389" y="3746499"/>
                </a:lnTo>
                <a:lnTo>
                  <a:pt x="1358000" y="3797299"/>
                </a:lnTo>
                <a:lnTo>
                  <a:pt x="1355537" y="3797299"/>
                </a:lnTo>
                <a:lnTo>
                  <a:pt x="1340287" y="3809999"/>
                </a:lnTo>
                <a:close/>
              </a:path>
              <a:path w="3484879" h="5130800">
                <a:moveTo>
                  <a:pt x="1947287" y="2476499"/>
                </a:moveTo>
                <a:lnTo>
                  <a:pt x="1934085" y="2476499"/>
                </a:lnTo>
                <a:lnTo>
                  <a:pt x="1920537" y="2463799"/>
                </a:lnTo>
                <a:lnTo>
                  <a:pt x="1933007" y="2463799"/>
                </a:lnTo>
                <a:lnTo>
                  <a:pt x="1947287" y="2476499"/>
                </a:lnTo>
                <a:close/>
              </a:path>
              <a:path w="3484879" h="5130800">
                <a:moveTo>
                  <a:pt x="1419996" y="3314699"/>
                </a:moveTo>
                <a:lnTo>
                  <a:pt x="1414436" y="3314699"/>
                </a:lnTo>
                <a:lnTo>
                  <a:pt x="1402361" y="3263899"/>
                </a:lnTo>
                <a:lnTo>
                  <a:pt x="1389613" y="3213099"/>
                </a:lnTo>
                <a:lnTo>
                  <a:pt x="1376417" y="3162299"/>
                </a:lnTo>
                <a:lnTo>
                  <a:pt x="1362996" y="3111499"/>
                </a:lnTo>
                <a:lnTo>
                  <a:pt x="1350988" y="3073399"/>
                </a:lnTo>
                <a:lnTo>
                  <a:pt x="1339436" y="3022599"/>
                </a:lnTo>
                <a:lnTo>
                  <a:pt x="1328188" y="2971799"/>
                </a:lnTo>
                <a:lnTo>
                  <a:pt x="1305996" y="2882899"/>
                </a:lnTo>
                <a:lnTo>
                  <a:pt x="1292950" y="2832099"/>
                </a:lnTo>
                <a:lnTo>
                  <a:pt x="1280584" y="2781299"/>
                </a:lnTo>
                <a:lnTo>
                  <a:pt x="1268679" y="2730499"/>
                </a:lnTo>
                <a:lnTo>
                  <a:pt x="1257019" y="2666999"/>
                </a:lnTo>
                <a:lnTo>
                  <a:pt x="1245841" y="2616199"/>
                </a:lnTo>
                <a:lnTo>
                  <a:pt x="1235415" y="2565399"/>
                </a:lnTo>
                <a:lnTo>
                  <a:pt x="1225570" y="2514599"/>
                </a:lnTo>
                <a:lnTo>
                  <a:pt x="1218493" y="2476499"/>
                </a:lnTo>
                <a:lnTo>
                  <a:pt x="1228737" y="2514599"/>
                </a:lnTo>
                <a:lnTo>
                  <a:pt x="1239286" y="2565399"/>
                </a:lnTo>
                <a:lnTo>
                  <a:pt x="1249729" y="2616199"/>
                </a:lnTo>
                <a:lnTo>
                  <a:pt x="1259552" y="2666999"/>
                </a:lnTo>
                <a:lnTo>
                  <a:pt x="1262648" y="2666999"/>
                </a:lnTo>
                <a:lnTo>
                  <a:pt x="1274298" y="2730499"/>
                </a:lnTo>
                <a:lnTo>
                  <a:pt x="1286178" y="2781299"/>
                </a:lnTo>
                <a:lnTo>
                  <a:pt x="1298521" y="2832099"/>
                </a:lnTo>
                <a:lnTo>
                  <a:pt x="1311556" y="2882899"/>
                </a:lnTo>
                <a:lnTo>
                  <a:pt x="1365459" y="3111499"/>
                </a:lnTo>
                <a:lnTo>
                  <a:pt x="1367922" y="3111499"/>
                </a:lnTo>
                <a:lnTo>
                  <a:pt x="1380056" y="3162299"/>
                </a:lnTo>
                <a:lnTo>
                  <a:pt x="1393009" y="3213099"/>
                </a:lnTo>
                <a:lnTo>
                  <a:pt x="1419996" y="3314699"/>
                </a:lnTo>
                <a:close/>
              </a:path>
              <a:path w="3484879" h="5130800">
                <a:moveTo>
                  <a:pt x="1449410" y="2489199"/>
                </a:moveTo>
                <a:lnTo>
                  <a:pt x="1400160" y="2489199"/>
                </a:lnTo>
                <a:lnTo>
                  <a:pt x="1389665" y="2476499"/>
                </a:lnTo>
                <a:lnTo>
                  <a:pt x="1436929" y="2476499"/>
                </a:lnTo>
                <a:lnTo>
                  <a:pt x="1449410" y="2489199"/>
                </a:lnTo>
                <a:close/>
              </a:path>
              <a:path w="3484879" h="5130800">
                <a:moveTo>
                  <a:pt x="1868618" y="4216399"/>
                </a:moveTo>
                <a:lnTo>
                  <a:pt x="1853686" y="4216399"/>
                </a:lnTo>
                <a:lnTo>
                  <a:pt x="1867530" y="4203699"/>
                </a:lnTo>
                <a:lnTo>
                  <a:pt x="1896169" y="4190999"/>
                </a:lnTo>
                <a:lnTo>
                  <a:pt x="1910052" y="4178299"/>
                </a:lnTo>
                <a:lnTo>
                  <a:pt x="1902040" y="4127499"/>
                </a:lnTo>
                <a:lnTo>
                  <a:pt x="1892926" y="4089399"/>
                </a:lnTo>
                <a:lnTo>
                  <a:pt x="1882770" y="4038599"/>
                </a:lnTo>
                <a:lnTo>
                  <a:pt x="1871629" y="3987793"/>
                </a:lnTo>
                <a:lnTo>
                  <a:pt x="1859585" y="3936999"/>
                </a:lnTo>
                <a:lnTo>
                  <a:pt x="1846834" y="3886199"/>
                </a:lnTo>
                <a:lnTo>
                  <a:pt x="1833621" y="3835399"/>
                </a:lnTo>
                <a:lnTo>
                  <a:pt x="1820190" y="3784599"/>
                </a:lnTo>
                <a:lnTo>
                  <a:pt x="1806326" y="3733799"/>
                </a:lnTo>
                <a:lnTo>
                  <a:pt x="1792403" y="3695699"/>
                </a:lnTo>
                <a:lnTo>
                  <a:pt x="1778123" y="3644899"/>
                </a:lnTo>
                <a:lnTo>
                  <a:pt x="1763190" y="3594099"/>
                </a:lnTo>
                <a:lnTo>
                  <a:pt x="1749247" y="3555999"/>
                </a:lnTo>
                <a:lnTo>
                  <a:pt x="1720173" y="3467099"/>
                </a:lnTo>
                <a:lnTo>
                  <a:pt x="1706190" y="3416299"/>
                </a:lnTo>
                <a:lnTo>
                  <a:pt x="1703728" y="3416299"/>
                </a:lnTo>
                <a:lnTo>
                  <a:pt x="1699499" y="3403599"/>
                </a:lnTo>
                <a:lnTo>
                  <a:pt x="1694439" y="3390899"/>
                </a:lnTo>
                <a:lnTo>
                  <a:pt x="1688904" y="3365499"/>
                </a:lnTo>
                <a:lnTo>
                  <a:pt x="1683250" y="3352799"/>
                </a:lnTo>
                <a:lnTo>
                  <a:pt x="1674951" y="3327399"/>
                </a:lnTo>
                <a:lnTo>
                  <a:pt x="1665939" y="3301999"/>
                </a:lnTo>
                <a:lnTo>
                  <a:pt x="1656452" y="3276599"/>
                </a:lnTo>
                <a:lnTo>
                  <a:pt x="1646728" y="3238499"/>
                </a:lnTo>
                <a:lnTo>
                  <a:pt x="1631372" y="3187699"/>
                </a:lnTo>
                <a:lnTo>
                  <a:pt x="1615976" y="3149599"/>
                </a:lnTo>
                <a:lnTo>
                  <a:pt x="1600475" y="3098799"/>
                </a:lnTo>
                <a:lnTo>
                  <a:pt x="1584802" y="3047999"/>
                </a:lnTo>
                <a:lnTo>
                  <a:pt x="1569445" y="2997199"/>
                </a:lnTo>
                <a:lnTo>
                  <a:pt x="1554042" y="2959099"/>
                </a:lnTo>
                <a:lnTo>
                  <a:pt x="1538520" y="2908299"/>
                </a:lnTo>
                <a:lnTo>
                  <a:pt x="1522806" y="2857499"/>
                </a:lnTo>
                <a:lnTo>
                  <a:pt x="1495881" y="2755899"/>
                </a:lnTo>
                <a:lnTo>
                  <a:pt x="1482402" y="2717799"/>
                </a:lnTo>
                <a:lnTo>
                  <a:pt x="1468903" y="2666999"/>
                </a:lnTo>
                <a:lnTo>
                  <a:pt x="1466440" y="2666999"/>
                </a:lnTo>
                <a:lnTo>
                  <a:pt x="1419996" y="2489199"/>
                </a:lnTo>
                <a:lnTo>
                  <a:pt x="1424922" y="2489199"/>
                </a:lnTo>
                <a:lnTo>
                  <a:pt x="1471436" y="2666999"/>
                </a:lnTo>
                <a:lnTo>
                  <a:pt x="1484943" y="2717799"/>
                </a:lnTo>
                <a:lnTo>
                  <a:pt x="1498740" y="2755899"/>
                </a:lnTo>
                <a:lnTo>
                  <a:pt x="1513117" y="2806699"/>
                </a:lnTo>
                <a:lnTo>
                  <a:pt x="1528365" y="2857499"/>
                </a:lnTo>
                <a:lnTo>
                  <a:pt x="1543338" y="2908299"/>
                </a:lnTo>
                <a:lnTo>
                  <a:pt x="1557895" y="2959099"/>
                </a:lnTo>
                <a:lnTo>
                  <a:pt x="1572570" y="2997199"/>
                </a:lnTo>
                <a:lnTo>
                  <a:pt x="1587898" y="3047999"/>
                </a:lnTo>
                <a:lnTo>
                  <a:pt x="1590361" y="3047999"/>
                </a:lnTo>
                <a:lnTo>
                  <a:pt x="1604264" y="3098799"/>
                </a:lnTo>
                <a:lnTo>
                  <a:pt x="1618932" y="3149599"/>
                </a:lnTo>
                <a:lnTo>
                  <a:pt x="1634180" y="3187699"/>
                </a:lnTo>
                <a:lnTo>
                  <a:pt x="1649824" y="3238499"/>
                </a:lnTo>
                <a:lnTo>
                  <a:pt x="1652287" y="3238499"/>
                </a:lnTo>
                <a:lnTo>
                  <a:pt x="1660261" y="3263899"/>
                </a:lnTo>
                <a:lnTo>
                  <a:pt x="1669106" y="3301999"/>
                </a:lnTo>
                <a:lnTo>
                  <a:pt x="1678531" y="3327399"/>
                </a:lnTo>
                <a:lnTo>
                  <a:pt x="1693780" y="3365499"/>
                </a:lnTo>
                <a:lnTo>
                  <a:pt x="1698687" y="3378199"/>
                </a:lnTo>
                <a:lnTo>
                  <a:pt x="1703476" y="3403599"/>
                </a:lnTo>
                <a:lnTo>
                  <a:pt x="1708653" y="3416299"/>
                </a:lnTo>
                <a:lnTo>
                  <a:pt x="1723942" y="3467099"/>
                </a:lnTo>
                <a:lnTo>
                  <a:pt x="1738341" y="3505199"/>
                </a:lnTo>
                <a:lnTo>
                  <a:pt x="1752145" y="3543299"/>
                </a:lnTo>
                <a:lnTo>
                  <a:pt x="1765653" y="3594099"/>
                </a:lnTo>
                <a:lnTo>
                  <a:pt x="1768186" y="3594099"/>
                </a:lnTo>
                <a:lnTo>
                  <a:pt x="1781744" y="3644899"/>
                </a:lnTo>
                <a:lnTo>
                  <a:pt x="1795420" y="3695699"/>
                </a:lnTo>
                <a:lnTo>
                  <a:pt x="1809096" y="3733799"/>
                </a:lnTo>
                <a:lnTo>
                  <a:pt x="1822653" y="3784599"/>
                </a:lnTo>
                <a:lnTo>
                  <a:pt x="1837152" y="3835399"/>
                </a:lnTo>
                <a:lnTo>
                  <a:pt x="1850247" y="3886199"/>
                </a:lnTo>
                <a:lnTo>
                  <a:pt x="1862404" y="3936999"/>
                </a:lnTo>
                <a:lnTo>
                  <a:pt x="1874093" y="3987799"/>
                </a:lnTo>
                <a:lnTo>
                  <a:pt x="1876556" y="3987799"/>
                </a:lnTo>
                <a:lnTo>
                  <a:pt x="1915612" y="4178299"/>
                </a:lnTo>
                <a:lnTo>
                  <a:pt x="1913149" y="4178299"/>
                </a:lnTo>
                <a:lnTo>
                  <a:pt x="1897821" y="4190999"/>
                </a:lnTo>
                <a:lnTo>
                  <a:pt x="1868618" y="4216399"/>
                </a:lnTo>
                <a:close/>
              </a:path>
              <a:path w="3484879" h="5130800">
                <a:moveTo>
                  <a:pt x="1525903" y="2654299"/>
                </a:moveTo>
                <a:lnTo>
                  <a:pt x="1522806" y="2654299"/>
                </a:lnTo>
                <a:lnTo>
                  <a:pt x="1509810" y="2616199"/>
                </a:lnTo>
                <a:lnTo>
                  <a:pt x="1497737" y="2578099"/>
                </a:lnTo>
                <a:lnTo>
                  <a:pt x="1486588" y="2527299"/>
                </a:lnTo>
                <a:lnTo>
                  <a:pt x="1476362" y="2489199"/>
                </a:lnTo>
                <a:lnTo>
                  <a:pt x="1481921" y="2489199"/>
                </a:lnTo>
                <a:lnTo>
                  <a:pt x="1492108" y="2527299"/>
                </a:lnTo>
                <a:lnTo>
                  <a:pt x="1502988" y="2578099"/>
                </a:lnTo>
                <a:lnTo>
                  <a:pt x="1514330" y="2616199"/>
                </a:lnTo>
                <a:lnTo>
                  <a:pt x="1525903" y="2654299"/>
                </a:lnTo>
                <a:close/>
              </a:path>
              <a:path w="3484879" h="5130800">
                <a:moveTo>
                  <a:pt x="1543258" y="2501899"/>
                </a:moveTo>
                <a:lnTo>
                  <a:pt x="1508165" y="2501899"/>
                </a:lnTo>
                <a:lnTo>
                  <a:pt x="1498740" y="2489199"/>
                </a:lnTo>
                <a:lnTo>
                  <a:pt x="1531916" y="2489199"/>
                </a:lnTo>
                <a:lnTo>
                  <a:pt x="1543258" y="2501899"/>
                </a:lnTo>
                <a:close/>
              </a:path>
              <a:path w="3484879" h="5130800">
                <a:moveTo>
                  <a:pt x="1952293" y="3695699"/>
                </a:moveTo>
                <a:lnTo>
                  <a:pt x="1949869" y="3695699"/>
                </a:lnTo>
                <a:lnTo>
                  <a:pt x="1959593" y="3682999"/>
                </a:lnTo>
                <a:lnTo>
                  <a:pt x="1945729" y="3644899"/>
                </a:lnTo>
                <a:lnTo>
                  <a:pt x="1931805" y="3606799"/>
                </a:lnTo>
                <a:lnTo>
                  <a:pt x="1917526" y="3568699"/>
                </a:lnTo>
                <a:lnTo>
                  <a:pt x="1902593" y="3530599"/>
                </a:lnTo>
                <a:lnTo>
                  <a:pt x="1891839" y="3530599"/>
                </a:lnTo>
                <a:lnTo>
                  <a:pt x="1900130" y="3517899"/>
                </a:lnTo>
                <a:lnTo>
                  <a:pt x="1889943" y="3492499"/>
                </a:lnTo>
                <a:lnTo>
                  <a:pt x="1879063" y="3467099"/>
                </a:lnTo>
                <a:lnTo>
                  <a:pt x="1867722" y="3441699"/>
                </a:lnTo>
                <a:lnTo>
                  <a:pt x="1856149" y="3416299"/>
                </a:lnTo>
                <a:lnTo>
                  <a:pt x="1852315" y="3403599"/>
                </a:lnTo>
                <a:lnTo>
                  <a:pt x="1848382" y="3390899"/>
                </a:lnTo>
                <a:lnTo>
                  <a:pt x="1844462" y="3390899"/>
                </a:lnTo>
                <a:lnTo>
                  <a:pt x="1840668" y="3378199"/>
                </a:lnTo>
                <a:lnTo>
                  <a:pt x="1825606" y="3340099"/>
                </a:lnTo>
                <a:lnTo>
                  <a:pt x="1796196" y="3263899"/>
                </a:lnTo>
                <a:lnTo>
                  <a:pt x="1781135" y="3225799"/>
                </a:lnTo>
                <a:lnTo>
                  <a:pt x="1733404" y="3225799"/>
                </a:lnTo>
                <a:lnTo>
                  <a:pt x="1742783" y="3213099"/>
                </a:lnTo>
                <a:lnTo>
                  <a:pt x="1727070" y="3174999"/>
                </a:lnTo>
                <a:lnTo>
                  <a:pt x="1711547" y="3136899"/>
                </a:lnTo>
                <a:lnTo>
                  <a:pt x="1680787" y="3035299"/>
                </a:lnTo>
                <a:lnTo>
                  <a:pt x="1665143" y="2997199"/>
                </a:lnTo>
                <a:lnTo>
                  <a:pt x="1649895" y="2946399"/>
                </a:lnTo>
                <a:lnTo>
                  <a:pt x="1635227" y="2908299"/>
                </a:lnTo>
                <a:lnTo>
                  <a:pt x="1621324" y="2857499"/>
                </a:lnTo>
                <a:lnTo>
                  <a:pt x="1618861" y="2857499"/>
                </a:lnTo>
                <a:lnTo>
                  <a:pt x="1604680" y="2806699"/>
                </a:lnTo>
                <a:lnTo>
                  <a:pt x="1590432" y="2755899"/>
                </a:lnTo>
                <a:lnTo>
                  <a:pt x="1576765" y="2717799"/>
                </a:lnTo>
                <a:lnTo>
                  <a:pt x="1564325" y="2666999"/>
                </a:lnTo>
                <a:lnTo>
                  <a:pt x="1561862" y="2666999"/>
                </a:lnTo>
                <a:lnTo>
                  <a:pt x="1550289" y="2616199"/>
                </a:lnTo>
                <a:lnTo>
                  <a:pt x="1538947" y="2578099"/>
                </a:lnTo>
                <a:lnTo>
                  <a:pt x="1528068" y="2539999"/>
                </a:lnTo>
                <a:lnTo>
                  <a:pt x="1517880" y="2501899"/>
                </a:lnTo>
                <a:lnTo>
                  <a:pt x="1522806" y="2501899"/>
                </a:lnTo>
                <a:lnTo>
                  <a:pt x="1532993" y="2539999"/>
                </a:lnTo>
                <a:lnTo>
                  <a:pt x="1543873" y="2578099"/>
                </a:lnTo>
                <a:lnTo>
                  <a:pt x="1555215" y="2628899"/>
                </a:lnTo>
                <a:lnTo>
                  <a:pt x="1566788" y="2666999"/>
                </a:lnTo>
                <a:lnTo>
                  <a:pt x="1580424" y="2717799"/>
                </a:lnTo>
                <a:lnTo>
                  <a:pt x="1594390" y="2755899"/>
                </a:lnTo>
                <a:lnTo>
                  <a:pt x="1608805" y="2806699"/>
                </a:lnTo>
                <a:lnTo>
                  <a:pt x="1638758" y="2908299"/>
                </a:lnTo>
                <a:lnTo>
                  <a:pt x="1653307" y="2946399"/>
                </a:lnTo>
                <a:lnTo>
                  <a:pt x="1667962" y="2997199"/>
                </a:lnTo>
                <a:lnTo>
                  <a:pt x="1683250" y="3035299"/>
                </a:lnTo>
                <a:lnTo>
                  <a:pt x="1685783" y="3035299"/>
                </a:lnTo>
                <a:lnTo>
                  <a:pt x="1701199" y="3086099"/>
                </a:lnTo>
                <a:lnTo>
                  <a:pt x="1716746" y="3124199"/>
                </a:lnTo>
                <a:lnTo>
                  <a:pt x="1732293" y="3174999"/>
                </a:lnTo>
                <a:lnTo>
                  <a:pt x="1747709" y="3213099"/>
                </a:lnTo>
                <a:lnTo>
                  <a:pt x="1786131" y="3213099"/>
                </a:lnTo>
                <a:lnTo>
                  <a:pt x="1800351" y="3251199"/>
                </a:lnTo>
                <a:lnTo>
                  <a:pt x="1814868" y="3289299"/>
                </a:lnTo>
                <a:lnTo>
                  <a:pt x="1829267" y="3327399"/>
                </a:lnTo>
                <a:lnTo>
                  <a:pt x="1843130" y="3365499"/>
                </a:lnTo>
                <a:lnTo>
                  <a:pt x="1861629" y="3365499"/>
                </a:lnTo>
                <a:lnTo>
                  <a:pt x="1853529" y="3378199"/>
                </a:lnTo>
                <a:lnTo>
                  <a:pt x="1849665" y="3378199"/>
                </a:lnTo>
                <a:lnTo>
                  <a:pt x="1853572" y="3390899"/>
                </a:lnTo>
                <a:lnTo>
                  <a:pt x="1857360" y="3403599"/>
                </a:lnTo>
                <a:lnTo>
                  <a:pt x="1861075" y="3416299"/>
                </a:lnTo>
                <a:lnTo>
                  <a:pt x="1871262" y="3441699"/>
                </a:lnTo>
                <a:lnTo>
                  <a:pt x="1882142" y="3467099"/>
                </a:lnTo>
                <a:lnTo>
                  <a:pt x="1905056" y="3517899"/>
                </a:lnTo>
                <a:lnTo>
                  <a:pt x="1914387" y="3517899"/>
                </a:lnTo>
                <a:lnTo>
                  <a:pt x="1905056" y="3530599"/>
                </a:lnTo>
                <a:lnTo>
                  <a:pt x="1920116" y="3568699"/>
                </a:lnTo>
                <a:lnTo>
                  <a:pt x="1949498" y="3644899"/>
                </a:lnTo>
                <a:lnTo>
                  <a:pt x="1964519" y="3682999"/>
                </a:lnTo>
                <a:lnTo>
                  <a:pt x="1962056" y="3682999"/>
                </a:lnTo>
                <a:lnTo>
                  <a:pt x="1952293" y="3695699"/>
                </a:lnTo>
                <a:close/>
              </a:path>
              <a:path w="3484879" h="5130800">
                <a:moveTo>
                  <a:pt x="1613302" y="2679699"/>
                </a:moveTo>
                <a:lnTo>
                  <a:pt x="1599543" y="2679699"/>
                </a:lnTo>
                <a:lnTo>
                  <a:pt x="1588778" y="2666999"/>
                </a:lnTo>
                <a:lnTo>
                  <a:pt x="1608306" y="2666999"/>
                </a:lnTo>
                <a:lnTo>
                  <a:pt x="1598157" y="2628899"/>
                </a:lnTo>
                <a:lnTo>
                  <a:pt x="1576936" y="2552699"/>
                </a:lnTo>
                <a:lnTo>
                  <a:pt x="1566788" y="2514599"/>
                </a:lnTo>
                <a:lnTo>
                  <a:pt x="1555215" y="2501899"/>
                </a:lnTo>
                <a:lnTo>
                  <a:pt x="1579006" y="2501899"/>
                </a:lnTo>
                <a:lnTo>
                  <a:pt x="1588479" y="2514599"/>
                </a:lnTo>
                <a:lnTo>
                  <a:pt x="1569321" y="2514599"/>
                </a:lnTo>
                <a:lnTo>
                  <a:pt x="1580547" y="2552699"/>
                </a:lnTo>
                <a:lnTo>
                  <a:pt x="1602076" y="2628899"/>
                </a:lnTo>
                <a:lnTo>
                  <a:pt x="1613302" y="2679699"/>
                </a:lnTo>
                <a:close/>
              </a:path>
              <a:path w="3484879" h="5130800">
                <a:moveTo>
                  <a:pt x="2281747" y="2781299"/>
                </a:moveTo>
                <a:lnTo>
                  <a:pt x="2276821" y="2781299"/>
                </a:lnTo>
                <a:lnTo>
                  <a:pt x="2261849" y="2743199"/>
                </a:lnTo>
                <a:lnTo>
                  <a:pt x="2247292" y="2717799"/>
                </a:lnTo>
                <a:lnTo>
                  <a:pt x="2232616" y="2679699"/>
                </a:lnTo>
                <a:lnTo>
                  <a:pt x="2217288" y="2641599"/>
                </a:lnTo>
                <a:lnTo>
                  <a:pt x="2211636" y="2628899"/>
                </a:lnTo>
                <a:lnTo>
                  <a:pt x="2205853" y="2616199"/>
                </a:lnTo>
                <a:lnTo>
                  <a:pt x="2200069" y="2590799"/>
                </a:lnTo>
                <a:lnTo>
                  <a:pt x="2194418" y="2578099"/>
                </a:lnTo>
                <a:lnTo>
                  <a:pt x="2185473" y="2565399"/>
                </a:lnTo>
                <a:lnTo>
                  <a:pt x="2177749" y="2539999"/>
                </a:lnTo>
                <a:lnTo>
                  <a:pt x="2170618" y="2514599"/>
                </a:lnTo>
                <a:lnTo>
                  <a:pt x="2163455" y="2501899"/>
                </a:lnTo>
                <a:lnTo>
                  <a:pt x="2168381" y="2501899"/>
                </a:lnTo>
                <a:lnTo>
                  <a:pt x="2174734" y="2514599"/>
                </a:lnTo>
                <a:lnTo>
                  <a:pt x="2181681" y="2539999"/>
                </a:lnTo>
                <a:lnTo>
                  <a:pt x="2189102" y="2565399"/>
                </a:lnTo>
                <a:lnTo>
                  <a:pt x="2196880" y="2578099"/>
                </a:lnTo>
                <a:lnTo>
                  <a:pt x="2202563" y="2590799"/>
                </a:lnTo>
                <a:lnTo>
                  <a:pt x="2208351" y="2616199"/>
                </a:lnTo>
                <a:lnTo>
                  <a:pt x="2214139" y="2628899"/>
                </a:lnTo>
                <a:lnTo>
                  <a:pt x="2219821" y="2641599"/>
                </a:lnTo>
                <a:lnTo>
                  <a:pt x="2222917" y="2641599"/>
                </a:lnTo>
                <a:lnTo>
                  <a:pt x="2236810" y="2679699"/>
                </a:lnTo>
                <a:lnTo>
                  <a:pt x="2251408" y="2717799"/>
                </a:lnTo>
                <a:lnTo>
                  <a:pt x="2266469" y="2743199"/>
                </a:lnTo>
                <a:lnTo>
                  <a:pt x="2281747" y="2781299"/>
                </a:lnTo>
                <a:close/>
              </a:path>
              <a:path w="3484879" h="5130800">
                <a:moveTo>
                  <a:pt x="2250454" y="2503840"/>
                </a:moveTo>
                <a:lnTo>
                  <a:pt x="2245137" y="2501899"/>
                </a:lnTo>
                <a:lnTo>
                  <a:pt x="2247838" y="2501899"/>
                </a:lnTo>
                <a:lnTo>
                  <a:pt x="2250454" y="2503840"/>
                </a:lnTo>
                <a:close/>
              </a:path>
              <a:path w="3484879" h="5130800">
                <a:moveTo>
                  <a:pt x="2279935" y="2514599"/>
                </a:moveTo>
                <a:lnTo>
                  <a:pt x="2264955" y="2514599"/>
                </a:lnTo>
                <a:lnTo>
                  <a:pt x="2250454" y="2503840"/>
                </a:lnTo>
                <a:lnTo>
                  <a:pt x="2279935" y="2514599"/>
                </a:lnTo>
                <a:close/>
              </a:path>
              <a:path w="3484879" h="5130800">
                <a:moveTo>
                  <a:pt x="1822653" y="3213099"/>
                </a:moveTo>
                <a:lnTo>
                  <a:pt x="1817094" y="3213099"/>
                </a:lnTo>
                <a:lnTo>
                  <a:pt x="1803240" y="3174999"/>
                </a:lnTo>
                <a:lnTo>
                  <a:pt x="1774581" y="3098799"/>
                </a:lnTo>
                <a:lnTo>
                  <a:pt x="1760727" y="3060699"/>
                </a:lnTo>
                <a:lnTo>
                  <a:pt x="1745468" y="3009899"/>
                </a:lnTo>
                <a:lnTo>
                  <a:pt x="1731066" y="2971799"/>
                </a:lnTo>
                <a:lnTo>
                  <a:pt x="1717245" y="2920999"/>
                </a:lnTo>
                <a:lnTo>
                  <a:pt x="1703728" y="2882899"/>
                </a:lnTo>
                <a:lnTo>
                  <a:pt x="1699919" y="2877687"/>
                </a:lnTo>
                <a:lnTo>
                  <a:pt x="1688150" y="2832099"/>
                </a:lnTo>
                <a:lnTo>
                  <a:pt x="1662899" y="2743199"/>
                </a:lnTo>
                <a:lnTo>
                  <a:pt x="1649824" y="2692399"/>
                </a:lnTo>
                <a:lnTo>
                  <a:pt x="1638636" y="2641599"/>
                </a:lnTo>
                <a:lnTo>
                  <a:pt x="1628141" y="2603499"/>
                </a:lnTo>
                <a:lnTo>
                  <a:pt x="1618108" y="2565399"/>
                </a:lnTo>
                <a:lnTo>
                  <a:pt x="1608306" y="2514599"/>
                </a:lnTo>
                <a:lnTo>
                  <a:pt x="1620138" y="2514599"/>
                </a:lnTo>
                <a:lnTo>
                  <a:pt x="1628986" y="2527299"/>
                </a:lnTo>
                <a:lnTo>
                  <a:pt x="1613302" y="2527299"/>
                </a:lnTo>
                <a:lnTo>
                  <a:pt x="1623064" y="2565399"/>
                </a:lnTo>
                <a:lnTo>
                  <a:pt x="1633076" y="2603499"/>
                </a:lnTo>
                <a:lnTo>
                  <a:pt x="1643563" y="2654299"/>
                </a:lnTo>
                <a:lnTo>
                  <a:pt x="1654750" y="2692399"/>
                </a:lnTo>
                <a:lnTo>
                  <a:pt x="1667864" y="2743199"/>
                </a:lnTo>
                <a:lnTo>
                  <a:pt x="1680497" y="2793999"/>
                </a:lnTo>
                <a:lnTo>
                  <a:pt x="1693116" y="2832099"/>
                </a:lnTo>
                <a:lnTo>
                  <a:pt x="1706190" y="2882899"/>
                </a:lnTo>
                <a:lnTo>
                  <a:pt x="1708653" y="2882899"/>
                </a:lnTo>
                <a:lnTo>
                  <a:pt x="1722557" y="2933699"/>
                </a:lnTo>
                <a:lnTo>
                  <a:pt x="1736494" y="2971799"/>
                </a:lnTo>
                <a:lnTo>
                  <a:pt x="1750760" y="3009899"/>
                </a:lnTo>
                <a:lnTo>
                  <a:pt x="1765653" y="3060699"/>
                </a:lnTo>
                <a:lnTo>
                  <a:pt x="1779200" y="3098799"/>
                </a:lnTo>
                <a:lnTo>
                  <a:pt x="1793018" y="3136899"/>
                </a:lnTo>
                <a:lnTo>
                  <a:pt x="1807403" y="3174999"/>
                </a:lnTo>
                <a:lnTo>
                  <a:pt x="1822653" y="3213099"/>
                </a:lnTo>
                <a:close/>
              </a:path>
              <a:path w="3484879" h="5130800">
                <a:moveTo>
                  <a:pt x="1932361" y="3136899"/>
                </a:moveTo>
                <a:lnTo>
                  <a:pt x="1903851" y="3136899"/>
                </a:lnTo>
                <a:lnTo>
                  <a:pt x="1895313" y="3124199"/>
                </a:lnTo>
                <a:lnTo>
                  <a:pt x="1918074" y="3124199"/>
                </a:lnTo>
                <a:lnTo>
                  <a:pt x="1903092" y="3086099"/>
                </a:lnTo>
                <a:lnTo>
                  <a:pt x="1888677" y="3047999"/>
                </a:lnTo>
                <a:lnTo>
                  <a:pt x="1874711" y="3009899"/>
                </a:lnTo>
                <a:lnTo>
                  <a:pt x="1861075" y="2959099"/>
                </a:lnTo>
                <a:lnTo>
                  <a:pt x="1849936" y="2920999"/>
                </a:lnTo>
                <a:lnTo>
                  <a:pt x="1839779" y="2870199"/>
                </a:lnTo>
                <a:lnTo>
                  <a:pt x="1830665" y="2832099"/>
                </a:lnTo>
                <a:lnTo>
                  <a:pt x="1822653" y="2781299"/>
                </a:lnTo>
                <a:lnTo>
                  <a:pt x="1820190" y="2781299"/>
                </a:lnTo>
                <a:lnTo>
                  <a:pt x="1812333" y="2743199"/>
                </a:lnTo>
                <a:lnTo>
                  <a:pt x="1804779" y="2692399"/>
                </a:lnTo>
                <a:lnTo>
                  <a:pt x="1797806" y="2654299"/>
                </a:lnTo>
                <a:lnTo>
                  <a:pt x="1791690" y="2603499"/>
                </a:lnTo>
                <a:lnTo>
                  <a:pt x="1789358" y="2578099"/>
                </a:lnTo>
                <a:lnTo>
                  <a:pt x="1783506" y="2539999"/>
                </a:lnTo>
                <a:lnTo>
                  <a:pt x="1781135" y="2514599"/>
                </a:lnTo>
                <a:lnTo>
                  <a:pt x="1783668" y="2514599"/>
                </a:lnTo>
                <a:lnTo>
                  <a:pt x="1787345" y="2539999"/>
                </a:lnTo>
                <a:lnTo>
                  <a:pt x="1790388" y="2565399"/>
                </a:lnTo>
                <a:lnTo>
                  <a:pt x="1793326" y="2590799"/>
                </a:lnTo>
                <a:lnTo>
                  <a:pt x="1796686" y="2603499"/>
                </a:lnTo>
                <a:lnTo>
                  <a:pt x="1804976" y="2603499"/>
                </a:lnTo>
                <a:lnTo>
                  <a:pt x="1823217" y="2616199"/>
                </a:lnTo>
                <a:lnTo>
                  <a:pt x="1796686" y="2616199"/>
                </a:lnTo>
                <a:lnTo>
                  <a:pt x="1803039" y="2654299"/>
                </a:lnTo>
                <a:lnTo>
                  <a:pt x="1809986" y="2692399"/>
                </a:lnTo>
                <a:lnTo>
                  <a:pt x="1817408" y="2743199"/>
                </a:lnTo>
                <a:lnTo>
                  <a:pt x="1825186" y="2781299"/>
                </a:lnTo>
                <a:lnTo>
                  <a:pt x="1834948" y="2832099"/>
                </a:lnTo>
                <a:lnTo>
                  <a:pt x="1844960" y="2870199"/>
                </a:lnTo>
                <a:lnTo>
                  <a:pt x="1855447" y="2920999"/>
                </a:lnTo>
                <a:lnTo>
                  <a:pt x="1866634" y="2959099"/>
                </a:lnTo>
                <a:lnTo>
                  <a:pt x="1879133" y="3009899"/>
                </a:lnTo>
                <a:lnTo>
                  <a:pt x="1893005" y="3047999"/>
                </a:lnTo>
                <a:lnTo>
                  <a:pt x="1907801" y="3086099"/>
                </a:lnTo>
                <a:lnTo>
                  <a:pt x="1923071" y="3124199"/>
                </a:lnTo>
                <a:lnTo>
                  <a:pt x="1932361" y="3136899"/>
                </a:lnTo>
                <a:close/>
              </a:path>
              <a:path w="3484879" h="5130800">
                <a:moveTo>
                  <a:pt x="2364783" y="2527299"/>
                </a:moveTo>
                <a:lnTo>
                  <a:pt x="2335940" y="2527299"/>
                </a:lnTo>
                <a:lnTo>
                  <a:pt x="2319657" y="2514599"/>
                </a:lnTo>
                <a:lnTo>
                  <a:pt x="2349031" y="2514599"/>
                </a:lnTo>
                <a:lnTo>
                  <a:pt x="2364783" y="2527299"/>
                </a:lnTo>
                <a:close/>
              </a:path>
              <a:path w="3484879" h="5130800">
                <a:moveTo>
                  <a:pt x="2444724" y="2641599"/>
                </a:moveTo>
                <a:lnTo>
                  <a:pt x="2439727" y="2641599"/>
                </a:lnTo>
                <a:lnTo>
                  <a:pt x="2410436" y="2603499"/>
                </a:lnTo>
                <a:lnTo>
                  <a:pt x="2400672" y="2578099"/>
                </a:lnTo>
                <a:lnTo>
                  <a:pt x="2392510" y="2565399"/>
                </a:lnTo>
                <a:lnTo>
                  <a:pt x="2375448" y="2539999"/>
                </a:lnTo>
                <a:lnTo>
                  <a:pt x="2367246" y="2527299"/>
                </a:lnTo>
                <a:lnTo>
                  <a:pt x="2372172" y="2527299"/>
                </a:lnTo>
                <a:lnTo>
                  <a:pt x="2380117" y="2539999"/>
                </a:lnTo>
                <a:lnTo>
                  <a:pt x="2388234" y="2552699"/>
                </a:lnTo>
                <a:lnTo>
                  <a:pt x="2396694" y="2565399"/>
                </a:lnTo>
                <a:lnTo>
                  <a:pt x="2405668" y="2578099"/>
                </a:lnTo>
                <a:lnTo>
                  <a:pt x="2415432" y="2590799"/>
                </a:lnTo>
                <a:lnTo>
                  <a:pt x="2425196" y="2616199"/>
                </a:lnTo>
                <a:lnTo>
                  <a:pt x="2444724" y="2641599"/>
                </a:lnTo>
                <a:close/>
              </a:path>
              <a:path w="3484879" h="5130800">
                <a:moveTo>
                  <a:pt x="2413112" y="2539999"/>
                </a:moveTo>
                <a:lnTo>
                  <a:pt x="2402176" y="2539999"/>
                </a:lnTo>
                <a:lnTo>
                  <a:pt x="2372172" y="2527299"/>
                </a:lnTo>
                <a:lnTo>
                  <a:pt x="2399159" y="2527299"/>
                </a:lnTo>
                <a:lnTo>
                  <a:pt x="2413112" y="2539999"/>
                </a:lnTo>
                <a:close/>
              </a:path>
              <a:path w="3484879" h="5130800">
                <a:moveTo>
                  <a:pt x="1668596" y="2541068"/>
                </a:moveTo>
                <a:lnTo>
                  <a:pt x="1667249" y="2539999"/>
                </a:lnTo>
                <a:lnTo>
                  <a:pt x="1667874" y="2539999"/>
                </a:lnTo>
                <a:lnTo>
                  <a:pt x="1668596" y="2541068"/>
                </a:lnTo>
                <a:close/>
              </a:path>
              <a:path w="3484879" h="5130800">
                <a:moveTo>
                  <a:pt x="2511575" y="2654299"/>
                </a:moveTo>
                <a:lnTo>
                  <a:pt x="2506649" y="2654299"/>
                </a:lnTo>
                <a:lnTo>
                  <a:pt x="2495462" y="2641599"/>
                </a:lnTo>
                <a:lnTo>
                  <a:pt x="2484967" y="2616199"/>
                </a:lnTo>
                <a:lnTo>
                  <a:pt x="2474933" y="2603499"/>
                </a:lnTo>
                <a:lnTo>
                  <a:pt x="2465131" y="2590799"/>
                </a:lnTo>
                <a:lnTo>
                  <a:pt x="2455890" y="2578099"/>
                </a:lnTo>
                <a:lnTo>
                  <a:pt x="2447468" y="2565399"/>
                </a:lnTo>
                <a:lnTo>
                  <a:pt x="2431705" y="2539999"/>
                </a:lnTo>
                <a:lnTo>
                  <a:pt x="2436631" y="2539999"/>
                </a:lnTo>
                <a:lnTo>
                  <a:pt x="2444527" y="2552699"/>
                </a:lnTo>
                <a:lnTo>
                  <a:pt x="2452350" y="2565399"/>
                </a:lnTo>
                <a:lnTo>
                  <a:pt x="2460054" y="2578099"/>
                </a:lnTo>
                <a:lnTo>
                  <a:pt x="2467594" y="2590799"/>
                </a:lnTo>
                <a:lnTo>
                  <a:pt x="2477781" y="2603499"/>
                </a:lnTo>
                <a:lnTo>
                  <a:pt x="2488661" y="2616199"/>
                </a:lnTo>
                <a:lnTo>
                  <a:pt x="2500003" y="2641599"/>
                </a:lnTo>
                <a:lnTo>
                  <a:pt x="2511575" y="2654299"/>
                </a:lnTo>
                <a:close/>
              </a:path>
              <a:path w="3484879" h="5130800">
                <a:moveTo>
                  <a:pt x="2454927" y="2552699"/>
                </a:moveTo>
                <a:lnTo>
                  <a:pt x="2446780" y="2552699"/>
                </a:lnTo>
                <a:lnTo>
                  <a:pt x="2436631" y="2539999"/>
                </a:lnTo>
                <a:lnTo>
                  <a:pt x="2444317" y="2539999"/>
                </a:lnTo>
                <a:lnTo>
                  <a:pt x="2454927" y="2552699"/>
                </a:lnTo>
                <a:close/>
              </a:path>
              <a:path w="3484879" h="5130800">
                <a:moveTo>
                  <a:pt x="1683250" y="2552699"/>
                </a:moveTo>
                <a:lnTo>
                  <a:pt x="1676453" y="2552699"/>
                </a:lnTo>
                <a:lnTo>
                  <a:pt x="1668596" y="2541068"/>
                </a:lnTo>
                <a:lnTo>
                  <a:pt x="1683250" y="2552699"/>
                </a:lnTo>
                <a:close/>
              </a:path>
              <a:path w="3484879" h="5130800">
                <a:moveTo>
                  <a:pt x="1704035" y="2565399"/>
                </a:moveTo>
                <a:lnTo>
                  <a:pt x="1696053" y="2565399"/>
                </a:lnTo>
                <a:lnTo>
                  <a:pt x="1688246" y="2552699"/>
                </a:lnTo>
                <a:lnTo>
                  <a:pt x="1696091" y="2552699"/>
                </a:lnTo>
                <a:lnTo>
                  <a:pt x="1704035" y="2565399"/>
                </a:lnTo>
                <a:close/>
              </a:path>
              <a:path w="3484879" h="5130800">
                <a:moveTo>
                  <a:pt x="1750172" y="2590799"/>
                </a:moveTo>
                <a:lnTo>
                  <a:pt x="1744520" y="2590799"/>
                </a:lnTo>
                <a:lnTo>
                  <a:pt x="1732953" y="2578099"/>
                </a:lnTo>
                <a:lnTo>
                  <a:pt x="1744520" y="2578099"/>
                </a:lnTo>
                <a:lnTo>
                  <a:pt x="1750172" y="2590799"/>
                </a:lnTo>
                <a:close/>
              </a:path>
              <a:path w="3484879" h="5130800">
                <a:moveTo>
                  <a:pt x="1781448" y="2602875"/>
                </a:moveTo>
                <a:lnTo>
                  <a:pt x="1764536" y="2590799"/>
                </a:lnTo>
                <a:lnTo>
                  <a:pt x="1772171" y="2590799"/>
                </a:lnTo>
                <a:lnTo>
                  <a:pt x="1781448" y="2602875"/>
                </a:lnTo>
                <a:close/>
              </a:path>
              <a:path w="3484879" h="5130800">
                <a:moveTo>
                  <a:pt x="1782322" y="2603499"/>
                </a:moveTo>
                <a:lnTo>
                  <a:pt x="1781927" y="2603499"/>
                </a:lnTo>
                <a:lnTo>
                  <a:pt x="1781448" y="2602875"/>
                </a:lnTo>
                <a:lnTo>
                  <a:pt x="1782322" y="2603499"/>
                </a:lnTo>
                <a:close/>
              </a:path>
              <a:path w="3484879" h="5130800">
                <a:moveTo>
                  <a:pt x="74944" y="3568699"/>
                </a:moveTo>
                <a:lnTo>
                  <a:pt x="72481" y="3568699"/>
                </a:lnTo>
                <a:lnTo>
                  <a:pt x="69945" y="3467099"/>
                </a:lnTo>
                <a:lnTo>
                  <a:pt x="68777" y="3416299"/>
                </a:lnTo>
                <a:lnTo>
                  <a:pt x="67815" y="3365499"/>
                </a:lnTo>
                <a:lnTo>
                  <a:pt x="67162" y="3314699"/>
                </a:lnTo>
                <a:lnTo>
                  <a:pt x="66921" y="3263899"/>
                </a:lnTo>
                <a:lnTo>
                  <a:pt x="64550" y="3162299"/>
                </a:lnTo>
                <a:lnTo>
                  <a:pt x="63535" y="3111499"/>
                </a:lnTo>
                <a:lnTo>
                  <a:pt x="62725" y="3060699"/>
                </a:lnTo>
                <a:lnTo>
                  <a:pt x="62189" y="2997199"/>
                </a:lnTo>
                <a:lnTo>
                  <a:pt x="61995" y="2946399"/>
                </a:lnTo>
                <a:lnTo>
                  <a:pt x="60917" y="2895599"/>
                </a:lnTo>
                <a:lnTo>
                  <a:pt x="60122" y="2844799"/>
                </a:lnTo>
                <a:lnTo>
                  <a:pt x="58826" y="2743199"/>
                </a:lnTo>
                <a:lnTo>
                  <a:pt x="58049" y="2692399"/>
                </a:lnTo>
                <a:lnTo>
                  <a:pt x="56999" y="2641599"/>
                </a:lnTo>
                <a:lnTo>
                  <a:pt x="29757" y="2628899"/>
                </a:lnTo>
                <a:lnTo>
                  <a:pt x="74030" y="2628899"/>
                </a:lnTo>
                <a:lnTo>
                  <a:pt x="86757" y="2641599"/>
                </a:lnTo>
                <a:lnTo>
                  <a:pt x="61995" y="2641599"/>
                </a:lnTo>
                <a:lnTo>
                  <a:pt x="62178" y="2692399"/>
                </a:lnTo>
                <a:lnTo>
                  <a:pt x="62634" y="2743199"/>
                </a:lnTo>
                <a:lnTo>
                  <a:pt x="63820" y="2844799"/>
                </a:lnTo>
                <a:lnTo>
                  <a:pt x="64276" y="2895599"/>
                </a:lnTo>
                <a:lnTo>
                  <a:pt x="64458" y="2946399"/>
                </a:lnTo>
                <a:lnTo>
                  <a:pt x="66994" y="3060699"/>
                </a:lnTo>
                <a:lnTo>
                  <a:pt x="68162" y="3111499"/>
                </a:lnTo>
                <a:lnTo>
                  <a:pt x="69151" y="3164418"/>
                </a:lnTo>
                <a:lnTo>
                  <a:pt x="69777" y="3213099"/>
                </a:lnTo>
                <a:lnTo>
                  <a:pt x="70018" y="3263899"/>
                </a:lnTo>
                <a:lnTo>
                  <a:pt x="71931" y="3345290"/>
                </a:lnTo>
                <a:lnTo>
                  <a:pt x="72420" y="3367047"/>
                </a:lnTo>
                <a:lnTo>
                  <a:pt x="73404" y="3416299"/>
                </a:lnTo>
                <a:lnTo>
                  <a:pt x="74214" y="3467099"/>
                </a:lnTo>
                <a:lnTo>
                  <a:pt x="74750" y="3517899"/>
                </a:lnTo>
                <a:lnTo>
                  <a:pt x="74944" y="3568699"/>
                </a:lnTo>
                <a:close/>
              </a:path>
              <a:path w="3484879" h="5130800">
                <a:moveTo>
                  <a:pt x="1926054" y="2641599"/>
                </a:moveTo>
                <a:lnTo>
                  <a:pt x="1897108" y="2641599"/>
                </a:lnTo>
                <a:lnTo>
                  <a:pt x="1882186" y="2628899"/>
                </a:lnTo>
                <a:lnTo>
                  <a:pt x="1897108" y="2628899"/>
                </a:lnTo>
                <a:lnTo>
                  <a:pt x="1926054" y="2641599"/>
                </a:lnTo>
                <a:close/>
              </a:path>
              <a:path w="3484879" h="5130800">
                <a:moveTo>
                  <a:pt x="159369" y="2654299"/>
                </a:moveTo>
                <a:lnTo>
                  <a:pt x="145903" y="2654299"/>
                </a:lnTo>
                <a:lnTo>
                  <a:pt x="132424" y="2641599"/>
                </a:lnTo>
                <a:lnTo>
                  <a:pt x="159369" y="2654299"/>
                </a:lnTo>
                <a:close/>
              </a:path>
              <a:path w="3484879" h="5130800">
                <a:moveTo>
                  <a:pt x="2135991" y="2654299"/>
                </a:moveTo>
                <a:lnTo>
                  <a:pt x="1992819" y="2654299"/>
                </a:lnTo>
                <a:lnTo>
                  <a:pt x="1977027" y="2641599"/>
                </a:lnTo>
                <a:lnTo>
                  <a:pt x="2152899" y="2641599"/>
                </a:lnTo>
                <a:lnTo>
                  <a:pt x="2135991" y="2654299"/>
                </a:lnTo>
                <a:close/>
              </a:path>
              <a:path w="3484879" h="5130800">
                <a:moveTo>
                  <a:pt x="2591515" y="2768599"/>
                </a:moveTo>
                <a:lnTo>
                  <a:pt x="2436631" y="2768599"/>
                </a:lnTo>
                <a:lnTo>
                  <a:pt x="2419338" y="2730499"/>
                </a:lnTo>
                <a:lnTo>
                  <a:pt x="2401939" y="2705099"/>
                </a:lnTo>
                <a:lnTo>
                  <a:pt x="2384540" y="2666999"/>
                </a:lnTo>
                <a:lnTo>
                  <a:pt x="2367246" y="2641599"/>
                </a:lnTo>
                <a:lnTo>
                  <a:pt x="2372172" y="2641599"/>
                </a:lnTo>
                <a:lnTo>
                  <a:pt x="2389753" y="2666999"/>
                </a:lnTo>
                <a:lnTo>
                  <a:pt x="2424649" y="2730499"/>
                </a:lnTo>
                <a:lnTo>
                  <a:pt x="2442190" y="2755899"/>
                </a:lnTo>
                <a:lnTo>
                  <a:pt x="2585129" y="2755899"/>
                </a:lnTo>
                <a:lnTo>
                  <a:pt x="2591515" y="2768599"/>
                </a:lnTo>
                <a:close/>
              </a:path>
              <a:path w="3484879" h="5130800">
                <a:moveTo>
                  <a:pt x="2522131" y="2755899"/>
                </a:moveTo>
                <a:lnTo>
                  <a:pt x="2517205" y="2755899"/>
                </a:lnTo>
                <a:lnTo>
                  <a:pt x="2498072" y="2730499"/>
                </a:lnTo>
                <a:lnTo>
                  <a:pt x="2460967" y="2679699"/>
                </a:lnTo>
                <a:lnTo>
                  <a:pt x="2442190" y="2641599"/>
                </a:lnTo>
                <a:lnTo>
                  <a:pt x="2447187" y="2641599"/>
                </a:lnTo>
                <a:lnTo>
                  <a:pt x="2465151" y="2679699"/>
                </a:lnTo>
                <a:lnTo>
                  <a:pt x="2483709" y="2705099"/>
                </a:lnTo>
                <a:lnTo>
                  <a:pt x="2502742" y="2730499"/>
                </a:lnTo>
                <a:lnTo>
                  <a:pt x="2522131" y="2755899"/>
                </a:lnTo>
                <a:close/>
              </a:path>
              <a:path w="3484879" h="5130800">
                <a:moveTo>
                  <a:pt x="2491204" y="2654299"/>
                </a:moveTo>
                <a:lnTo>
                  <a:pt x="2462602" y="2654299"/>
                </a:lnTo>
                <a:lnTo>
                  <a:pt x="2447187" y="2641599"/>
                </a:lnTo>
                <a:lnTo>
                  <a:pt x="2460129" y="2641599"/>
                </a:lnTo>
                <a:lnTo>
                  <a:pt x="2491204" y="2654299"/>
                </a:lnTo>
                <a:close/>
              </a:path>
              <a:path w="3484879" h="5130800">
                <a:moveTo>
                  <a:pt x="2560553" y="2666999"/>
                </a:moveTo>
                <a:lnTo>
                  <a:pt x="2555556" y="2666999"/>
                </a:lnTo>
                <a:lnTo>
                  <a:pt x="2551377" y="2654299"/>
                </a:lnTo>
                <a:lnTo>
                  <a:pt x="2541831" y="2641599"/>
                </a:lnTo>
                <a:lnTo>
                  <a:pt x="2547055" y="2641599"/>
                </a:lnTo>
                <a:lnTo>
                  <a:pt x="2551792" y="2654299"/>
                </a:lnTo>
                <a:lnTo>
                  <a:pt x="2556423" y="2654299"/>
                </a:lnTo>
                <a:lnTo>
                  <a:pt x="2560553" y="2666999"/>
                </a:lnTo>
                <a:close/>
              </a:path>
              <a:path w="3484879" h="5130800">
                <a:moveTo>
                  <a:pt x="1548535" y="2666999"/>
                </a:moveTo>
                <a:lnTo>
                  <a:pt x="1483471" y="2666999"/>
                </a:lnTo>
                <a:lnTo>
                  <a:pt x="1496198" y="2654299"/>
                </a:lnTo>
                <a:lnTo>
                  <a:pt x="1541130" y="2654299"/>
                </a:lnTo>
                <a:lnTo>
                  <a:pt x="1548535" y="2666999"/>
                </a:lnTo>
                <a:close/>
              </a:path>
              <a:path w="3484879" h="5130800">
                <a:moveTo>
                  <a:pt x="2091018" y="2819399"/>
                </a:moveTo>
                <a:lnTo>
                  <a:pt x="2038325" y="2819399"/>
                </a:lnTo>
                <a:lnTo>
                  <a:pt x="2046922" y="2806699"/>
                </a:lnTo>
                <a:lnTo>
                  <a:pt x="2037288" y="2768599"/>
                </a:lnTo>
                <a:lnTo>
                  <a:pt x="2018204" y="2692399"/>
                </a:lnTo>
                <a:lnTo>
                  <a:pt x="2008570" y="2654299"/>
                </a:lnTo>
                <a:lnTo>
                  <a:pt x="2013496" y="2654299"/>
                </a:lnTo>
                <a:lnTo>
                  <a:pt x="2021875" y="2692399"/>
                </a:lnTo>
                <a:lnTo>
                  <a:pt x="2031177" y="2730499"/>
                </a:lnTo>
                <a:lnTo>
                  <a:pt x="2041402" y="2768599"/>
                </a:lnTo>
                <a:lnTo>
                  <a:pt x="2052552" y="2806699"/>
                </a:lnTo>
                <a:lnTo>
                  <a:pt x="2110452" y="2806699"/>
                </a:lnTo>
                <a:lnTo>
                  <a:pt x="2091018" y="2819399"/>
                </a:lnTo>
                <a:close/>
              </a:path>
              <a:path w="3484879" h="5130800">
                <a:moveTo>
                  <a:pt x="2198308" y="2946399"/>
                </a:moveTo>
                <a:lnTo>
                  <a:pt x="2158863" y="2946399"/>
                </a:lnTo>
                <a:lnTo>
                  <a:pt x="2176403" y="2933699"/>
                </a:lnTo>
                <a:lnTo>
                  <a:pt x="2163050" y="2908299"/>
                </a:lnTo>
                <a:lnTo>
                  <a:pt x="2150858" y="2870199"/>
                </a:lnTo>
                <a:lnTo>
                  <a:pt x="2139828" y="2844799"/>
                </a:lnTo>
                <a:lnTo>
                  <a:pt x="2129959" y="2806699"/>
                </a:lnTo>
                <a:lnTo>
                  <a:pt x="2126862" y="2806699"/>
                </a:lnTo>
                <a:lnTo>
                  <a:pt x="2080418" y="2654299"/>
                </a:lnTo>
                <a:lnTo>
                  <a:pt x="2085977" y="2654299"/>
                </a:lnTo>
                <a:lnTo>
                  <a:pt x="2108276" y="2730499"/>
                </a:lnTo>
                <a:lnTo>
                  <a:pt x="2119771" y="2768599"/>
                </a:lnTo>
                <a:lnTo>
                  <a:pt x="2132421" y="2806699"/>
                </a:lnTo>
                <a:lnTo>
                  <a:pt x="2144082" y="2844799"/>
                </a:lnTo>
                <a:lnTo>
                  <a:pt x="2155987" y="2870199"/>
                </a:lnTo>
                <a:lnTo>
                  <a:pt x="2168353" y="2908299"/>
                </a:lnTo>
                <a:lnTo>
                  <a:pt x="2181399" y="2933699"/>
                </a:lnTo>
                <a:lnTo>
                  <a:pt x="2214860" y="2933699"/>
                </a:lnTo>
                <a:lnTo>
                  <a:pt x="2198308" y="2946399"/>
                </a:lnTo>
                <a:close/>
              </a:path>
              <a:path w="3484879" h="5130800">
                <a:moveTo>
                  <a:pt x="2582703" y="2751077"/>
                </a:moveTo>
                <a:lnTo>
                  <a:pt x="2566122" y="2730499"/>
                </a:lnTo>
                <a:lnTo>
                  <a:pt x="2546927" y="2705099"/>
                </a:lnTo>
                <a:lnTo>
                  <a:pt x="2528195" y="2679699"/>
                </a:lnTo>
                <a:lnTo>
                  <a:pt x="2509112" y="2654299"/>
                </a:lnTo>
                <a:lnTo>
                  <a:pt x="2514108" y="2654299"/>
                </a:lnTo>
                <a:lnTo>
                  <a:pt x="2572355" y="2730499"/>
                </a:lnTo>
                <a:lnTo>
                  <a:pt x="2582703" y="2751077"/>
                </a:lnTo>
                <a:close/>
              </a:path>
              <a:path w="3484879" h="5130800">
                <a:moveTo>
                  <a:pt x="2555556" y="2666999"/>
                </a:moveTo>
                <a:lnTo>
                  <a:pt x="2537023" y="2666999"/>
                </a:lnTo>
                <a:lnTo>
                  <a:pt x="2525681" y="2654299"/>
                </a:lnTo>
                <a:lnTo>
                  <a:pt x="2543984" y="2654299"/>
                </a:lnTo>
                <a:lnTo>
                  <a:pt x="2555556" y="2666999"/>
                </a:lnTo>
                <a:close/>
              </a:path>
              <a:path w="3484879" h="5130800">
                <a:moveTo>
                  <a:pt x="268250" y="3568699"/>
                </a:moveTo>
                <a:lnTo>
                  <a:pt x="265787" y="3568699"/>
                </a:lnTo>
                <a:lnTo>
                  <a:pt x="263327" y="3530599"/>
                </a:lnTo>
                <a:lnTo>
                  <a:pt x="260911" y="3479799"/>
                </a:lnTo>
                <a:lnTo>
                  <a:pt x="258485" y="3426507"/>
                </a:lnTo>
                <a:lnTo>
                  <a:pt x="256425" y="3378199"/>
                </a:lnTo>
                <a:lnTo>
                  <a:pt x="254466" y="3327399"/>
                </a:lnTo>
                <a:lnTo>
                  <a:pt x="252769" y="3276599"/>
                </a:lnTo>
                <a:lnTo>
                  <a:pt x="250483" y="3225799"/>
                </a:lnTo>
                <a:lnTo>
                  <a:pt x="248463" y="3174999"/>
                </a:lnTo>
                <a:lnTo>
                  <a:pt x="244689" y="3073399"/>
                </a:lnTo>
                <a:lnTo>
                  <a:pt x="242669" y="3022599"/>
                </a:lnTo>
                <a:lnTo>
                  <a:pt x="240383" y="2971799"/>
                </a:lnTo>
                <a:lnTo>
                  <a:pt x="238702" y="2920999"/>
                </a:lnTo>
                <a:lnTo>
                  <a:pt x="236834" y="2870199"/>
                </a:lnTo>
                <a:lnTo>
                  <a:pt x="234895" y="2819399"/>
                </a:lnTo>
                <a:lnTo>
                  <a:pt x="233002" y="2768599"/>
                </a:lnTo>
                <a:lnTo>
                  <a:pt x="231274" y="2717799"/>
                </a:lnTo>
                <a:lnTo>
                  <a:pt x="229828" y="2666999"/>
                </a:lnTo>
                <a:lnTo>
                  <a:pt x="232361" y="2666999"/>
                </a:lnTo>
                <a:lnTo>
                  <a:pt x="234689" y="2717799"/>
                </a:lnTo>
                <a:lnTo>
                  <a:pt x="236813" y="2768599"/>
                </a:lnTo>
                <a:lnTo>
                  <a:pt x="240858" y="2870199"/>
                </a:lnTo>
                <a:lnTo>
                  <a:pt x="242982" y="2920999"/>
                </a:lnTo>
                <a:lnTo>
                  <a:pt x="245309" y="2971799"/>
                </a:lnTo>
                <a:lnTo>
                  <a:pt x="246756" y="3022599"/>
                </a:lnTo>
                <a:lnTo>
                  <a:pt x="248484" y="3073399"/>
                </a:lnTo>
                <a:lnTo>
                  <a:pt x="250376" y="3124199"/>
                </a:lnTo>
                <a:lnTo>
                  <a:pt x="252597" y="3182666"/>
                </a:lnTo>
                <a:lnTo>
                  <a:pt x="254184" y="3225799"/>
                </a:lnTo>
                <a:lnTo>
                  <a:pt x="255865" y="3276599"/>
                </a:lnTo>
                <a:lnTo>
                  <a:pt x="258346" y="3327399"/>
                </a:lnTo>
                <a:lnTo>
                  <a:pt x="260749" y="3378199"/>
                </a:lnTo>
                <a:lnTo>
                  <a:pt x="263045" y="3429922"/>
                </a:lnTo>
                <a:lnTo>
                  <a:pt x="265055" y="3479799"/>
                </a:lnTo>
                <a:lnTo>
                  <a:pt x="266824" y="3530599"/>
                </a:lnTo>
                <a:lnTo>
                  <a:pt x="268250" y="3568699"/>
                </a:lnTo>
                <a:close/>
              </a:path>
              <a:path w="3484879" h="5130800">
                <a:moveTo>
                  <a:pt x="1383403" y="2679699"/>
                </a:moveTo>
                <a:lnTo>
                  <a:pt x="1328586" y="2679699"/>
                </a:lnTo>
                <a:lnTo>
                  <a:pt x="1316552" y="2666999"/>
                </a:lnTo>
                <a:lnTo>
                  <a:pt x="1391496" y="2666999"/>
                </a:lnTo>
                <a:lnTo>
                  <a:pt x="1383403" y="2679699"/>
                </a:lnTo>
                <a:close/>
              </a:path>
              <a:path w="3484879" h="5130800">
                <a:moveTo>
                  <a:pt x="1582269" y="2857499"/>
                </a:moveTo>
                <a:lnTo>
                  <a:pt x="1577343" y="2857499"/>
                </a:lnTo>
                <a:lnTo>
                  <a:pt x="1563864" y="2806699"/>
                </a:lnTo>
                <a:lnTo>
                  <a:pt x="1550312" y="2755899"/>
                </a:lnTo>
                <a:lnTo>
                  <a:pt x="1536642" y="2717799"/>
                </a:lnTo>
                <a:lnTo>
                  <a:pt x="1522806" y="2666999"/>
                </a:lnTo>
                <a:lnTo>
                  <a:pt x="1528365" y="2666999"/>
                </a:lnTo>
                <a:lnTo>
                  <a:pt x="1540825" y="2717799"/>
                </a:lnTo>
                <a:lnTo>
                  <a:pt x="1554420" y="2755899"/>
                </a:lnTo>
                <a:lnTo>
                  <a:pt x="1568463" y="2806699"/>
                </a:lnTo>
                <a:lnTo>
                  <a:pt x="1582269" y="2857499"/>
                </a:lnTo>
                <a:close/>
              </a:path>
              <a:path w="3484879" h="5130800">
                <a:moveTo>
                  <a:pt x="2641056" y="2768599"/>
                </a:moveTo>
                <a:lnTo>
                  <a:pt x="2635497" y="2768599"/>
                </a:lnTo>
                <a:lnTo>
                  <a:pt x="2616336" y="2743199"/>
                </a:lnTo>
                <a:lnTo>
                  <a:pt x="2558090" y="2666999"/>
                </a:lnTo>
                <a:lnTo>
                  <a:pt x="2563649" y="2666999"/>
                </a:lnTo>
                <a:lnTo>
                  <a:pt x="2582809" y="2692399"/>
                </a:lnTo>
                <a:lnTo>
                  <a:pt x="2641056" y="2768599"/>
                </a:lnTo>
                <a:close/>
              </a:path>
              <a:path w="3484879" h="5130800">
                <a:moveTo>
                  <a:pt x="1226056" y="2895599"/>
                </a:moveTo>
                <a:lnTo>
                  <a:pt x="1221130" y="2895599"/>
                </a:lnTo>
                <a:lnTo>
                  <a:pt x="1209558" y="2844799"/>
                </a:lnTo>
                <a:lnTo>
                  <a:pt x="1198216" y="2793999"/>
                </a:lnTo>
                <a:lnTo>
                  <a:pt x="1187336" y="2730499"/>
                </a:lnTo>
                <a:lnTo>
                  <a:pt x="1177149" y="2679699"/>
                </a:lnTo>
                <a:lnTo>
                  <a:pt x="1179612" y="2679699"/>
                </a:lnTo>
                <a:lnTo>
                  <a:pt x="1191223" y="2730499"/>
                </a:lnTo>
                <a:lnTo>
                  <a:pt x="1214445" y="2844799"/>
                </a:lnTo>
                <a:lnTo>
                  <a:pt x="1226056" y="2895599"/>
                </a:lnTo>
                <a:close/>
              </a:path>
              <a:path w="3484879" h="5130800">
                <a:moveTo>
                  <a:pt x="1775048" y="5130799"/>
                </a:moveTo>
                <a:lnTo>
                  <a:pt x="1761573" y="5130799"/>
                </a:lnTo>
                <a:lnTo>
                  <a:pt x="1790488" y="5105399"/>
                </a:lnTo>
                <a:lnTo>
                  <a:pt x="1804708" y="5092699"/>
                </a:lnTo>
                <a:lnTo>
                  <a:pt x="1811352" y="5041899"/>
                </a:lnTo>
                <a:lnTo>
                  <a:pt x="1816478" y="4991099"/>
                </a:lnTo>
                <a:lnTo>
                  <a:pt x="1820226" y="4939864"/>
                </a:lnTo>
                <a:lnTo>
                  <a:pt x="1822653" y="4889499"/>
                </a:lnTo>
                <a:lnTo>
                  <a:pt x="1825503" y="4838699"/>
                </a:lnTo>
                <a:lnTo>
                  <a:pt x="1826609" y="4792385"/>
                </a:lnTo>
                <a:lnTo>
                  <a:pt x="1826624" y="4762499"/>
                </a:lnTo>
                <a:lnTo>
                  <a:pt x="1826532" y="4737099"/>
                </a:lnTo>
                <a:lnTo>
                  <a:pt x="1825186" y="4686299"/>
                </a:lnTo>
                <a:lnTo>
                  <a:pt x="1818832" y="4686299"/>
                </a:lnTo>
                <a:lnTo>
                  <a:pt x="1825186" y="4673599"/>
                </a:lnTo>
                <a:lnTo>
                  <a:pt x="1822813" y="4623580"/>
                </a:lnTo>
                <a:lnTo>
                  <a:pt x="1819556" y="4571752"/>
                </a:lnTo>
                <a:lnTo>
                  <a:pt x="1815831" y="4519949"/>
                </a:lnTo>
                <a:lnTo>
                  <a:pt x="1812168" y="4470399"/>
                </a:lnTo>
                <a:lnTo>
                  <a:pt x="1809634" y="4470399"/>
                </a:lnTo>
                <a:lnTo>
                  <a:pt x="1804974" y="4419599"/>
                </a:lnTo>
                <a:lnTo>
                  <a:pt x="1798736" y="4368799"/>
                </a:lnTo>
                <a:lnTo>
                  <a:pt x="1791456" y="4317999"/>
                </a:lnTo>
                <a:lnTo>
                  <a:pt x="1783668" y="4267199"/>
                </a:lnTo>
                <a:lnTo>
                  <a:pt x="1774349" y="4216399"/>
                </a:lnTo>
                <a:lnTo>
                  <a:pt x="1765379" y="4165591"/>
                </a:lnTo>
                <a:lnTo>
                  <a:pt x="1755950" y="4114799"/>
                </a:lnTo>
                <a:lnTo>
                  <a:pt x="1745246" y="4063999"/>
                </a:lnTo>
                <a:lnTo>
                  <a:pt x="1733981" y="4013199"/>
                </a:lnTo>
                <a:lnTo>
                  <a:pt x="1722947" y="3962399"/>
                </a:lnTo>
                <a:lnTo>
                  <a:pt x="1711452" y="3911599"/>
                </a:lnTo>
                <a:lnTo>
                  <a:pt x="1698802" y="3860799"/>
                </a:lnTo>
                <a:lnTo>
                  <a:pt x="1685204" y="3809999"/>
                </a:lnTo>
                <a:lnTo>
                  <a:pt x="1657823" y="3708399"/>
                </a:lnTo>
                <a:lnTo>
                  <a:pt x="1644265" y="3657599"/>
                </a:lnTo>
                <a:lnTo>
                  <a:pt x="1630766" y="3606799"/>
                </a:lnTo>
                <a:lnTo>
                  <a:pt x="1617287" y="3568699"/>
                </a:lnTo>
                <a:lnTo>
                  <a:pt x="1590361" y="3467099"/>
                </a:lnTo>
                <a:lnTo>
                  <a:pt x="1587898" y="3467099"/>
                </a:lnTo>
                <a:lnTo>
                  <a:pt x="1582324" y="3441699"/>
                </a:lnTo>
                <a:lnTo>
                  <a:pt x="1577343" y="3428999"/>
                </a:lnTo>
                <a:lnTo>
                  <a:pt x="1572362" y="3403599"/>
                </a:lnTo>
                <a:lnTo>
                  <a:pt x="1566788" y="3390899"/>
                </a:lnTo>
                <a:lnTo>
                  <a:pt x="1559210" y="3365499"/>
                </a:lnTo>
                <a:lnTo>
                  <a:pt x="1551236" y="3340099"/>
                </a:lnTo>
                <a:lnTo>
                  <a:pt x="1542681" y="3301999"/>
                </a:lnTo>
                <a:lnTo>
                  <a:pt x="1533362" y="3276599"/>
                </a:lnTo>
                <a:lnTo>
                  <a:pt x="1519844" y="3225799"/>
                </a:lnTo>
                <a:lnTo>
                  <a:pt x="1506023" y="3187699"/>
                </a:lnTo>
                <a:lnTo>
                  <a:pt x="1491621" y="3136899"/>
                </a:lnTo>
                <a:lnTo>
                  <a:pt x="1476362" y="3086099"/>
                </a:lnTo>
                <a:lnTo>
                  <a:pt x="1461401" y="3035299"/>
                </a:lnTo>
                <a:lnTo>
                  <a:pt x="1432455" y="2920999"/>
                </a:lnTo>
                <a:lnTo>
                  <a:pt x="1417533" y="2870199"/>
                </a:lnTo>
                <a:lnTo>
                  <a:pt x="1404091" y="2819399"/>
                </a:lnTo>
                <a:lnTo>
                  <a:pt x="1391540" y="2768599"/>
                </a:lnTo>
                <a:lnTo>
                  <a:pt x="1379582" y="2730499"/>
                </a:lnTo>
                <a:lnTo>
                  <a:pt x="1367922" y="2679699"/>
                </a:lnTo>
                <a:lnTo>
                  <a:pt x="1371018" y="2679699"/>
                </a:lnTo>
                <a:lnTo>
                  <a:pt x="1384132" y="2730499"/>
                </a:lnTo>
                <a:lnTo>
                  <a:pt x="1396765" y="2768599"/>
                </a:lnTo>
                <a:lnTo>
                  <a:pt x="1409384" y="2819399"/>
                </a:lnTo>
                <a:lnTo>
                  <a:pt x="1422459" y="2870199"/>
                </a:lnTo>
                <a:lnTo>
                  <a:pt x="1436323" y="2920999"/>
                </a:lnTo>
                <a:lnTo>
                  <a:pt x="1450721" y="2971799"/>
                </a:lnTo>
                <a:lnTo>
                  <a:pt x="1465238" y="3022599"/>
                </a:lnTo>
                <a:lnTo>
                  <a:pt x="1479458" y="3073399"/>
                </a:lnTo>
                <a:lnTo>
                  <a:pt x="1507642" y="3073399"/>
                </a:lnTo>
                <a:lnTo>
                  <a:pt x="1495006" y="3086099"/>
                </a:lnTo>
                <a:lnTo>
                  <a:pt x="1481921" y="3086099"/>
                </a:lnTo>
                <a:lnTo>
                  <a:pt x="1495429" y="3136899"/>
                </a:lnTo>
                <a:lnTo>
                  <a:pt x="1509181" y="3174999"/>
                </a:lnTo>
                <a:lnTo>
                  <a:pt x="1523395" y="3225799"/>
                </a:lnTo>
                <a:lnTo>
                  <a:pt x="1538288" y="3276599"/>
                </a:lnTo>
                <a:lnTo>
                  <a:pt x="1546194" y="3301999"/>
                </a:lnTo>
                <a:lnTo>
                  <a:pt x="1554042" y="3340099"/>
                </a:lnTo>
                <a:lnTo>
                  <a:pt x="1561770" y="3365499"/>
                </a:lnTo>
                <a:lnTo>
                  <a:pt x="1569321" y="3390899"/>
                </a:lnTo>
                <a:lnTo>
                  <a:pt x="1581073" y="3428999"/>
                </a:lnTo>
                <a:lnTo>
                  <a:pt x="1586896" y="3441699"/>
                </a:lnTo>
                <a:lnTo>
                  <a:pt x="1592824" y="3454399"/>
                </a:lnTo>
                <a:lnTo>
                  <a:pt x="1606688" y="3454399"/>
                </a:lnTo>
                <a:lnTo>
                  <a:pt x="1592824" y="3467099"/>
                </a:lnTo>
                <a:lnTo>
                  <a:pt x="1606294" y="3517899"/>
                </a:lnTo>
                <a:lnTo>
                  <a:pt x="1633259" y="3606799"/>
                </a:lnTo>
                <a:lnTo>
                  <a:pt x="1646728" y="3657599"/>
                </a:lnTo>
                <a:lnTo>
                  <a:pt x="1649824" y="3657599"/>
                </a:lnTo>
                <a:lnTo>
                  <a:pt x="1663255" y="3708399"/>
                </a:lnTo>
                <a:lnTo>
                  <a:pt x="1676468" y="3759199"/>
                </a:lnTo>
                <a:lnTo>
                  <a:pt x="1689219" y="3809999"/>
                </a:lnTo>
                <a:lnTo>
                  <a:pt x="1701264" y="3860799"/>
                </a:lnTo>
                <a:lnTo>
                  <a:pt x="1703728" y="3860799"/>
                </a:lnTo>
                <a:lnTo>
                  <a:pt x="1715300" y="3911599"/>
                </a:lnTo>
                <a:lnTo>
                  <a:pt x="1726642" y="3962399"/>
                </a:lnTo>
                <a:lnTo>
                  <a:pt x="1737522" y="4013199"/>
                </a:lnTo>
                <a:lnTo>
                  <a:pt x="1747709" y="4063999"/>
                </a:lnTo>
                <a:lnTo>
                  <a:pt x="1750172" y="4063999"/>
                </a:lnTo>
                <a:lnTo>
                  <a:pt x="1759887" y="4114799"/>
                </a:lnTo>
                <a:lnTo>
                  <a:pt x="1769312" y="4165599"/>
                </a:lnTo>
                <a:lnTo>
                  <a:pt x="1778157" y="4216399"/>
                </a:lnTo>
                <a:lnTo>
                  <a:pt x="1786131" y="4267199"/>
                </a:lnTo>
                <a:lnTo>
                  <a:pt x="1790164" y="4279899"/>
                </a:lnTo>
                <a:lnTo>
                  <a:pt x="1793801" y="4305299"/>
                </a:lnTo>
                <a:lnTo>
                  <a:pt x="1796858" y="4317999"/>
                </a:lnTo>
                <a:lnTo>
                  <a:pt x="1799149" y="4343399"/>
                </a:lnTo>
                <a:lnTo>
                  <a:pt x="1803211" y="4368799"/>
                </a:lnTo>
                <a:lnTo>
                  <a:pt x="1807101" y="4406899"/>
                </a:lnTo>
                <a:lnTo>
                  <a:pt x="1814631" y="4470399"/>
                </a:lnTo>
                <a:lnTo>
                  <a:pt x="1820088" y="4521199"/>
                </a:lnTo>
                <a:lnTo>
                  <a:pt x="1824435" y="4571752"/>
                </a:lnTo>
                <a:lnTo>
                  <a:pt x="1827720" y="4621855"/>
                </a:lnTo>
                <a:lnTo>
                  <a:pt x="1830112" y="4673599"/>
                </a:lnTo>
                <a:lnTo>
                  <a:pt x="1830006" y="4749799"/>
                </a:lnTo>
                <a:lnTo>
                  <a:pt x="1829827" y="4783651"/>
                </a:lnTo>
                <a:lnTo>
                  <a:pt x="1829740" y="4792385"/>
                </a:lnTo>
                <a:lnTo>
                  <a:pt x="1829073" y="4838699"/>
                </a:lnTo>
                <a:lnTo>
                  <a:pt x="1827649" y="4876799"/>
                </a:lnTo>
                <a:lnTo>
                  <a:pt x="1843065" y="4876799"/>
                </a:lnTo>
                <a:lnTo>
                  <a:pt x="1827649" y="4889499"/>
                </a:lnTo>
                <a:lnTo>
                  <a:pt x="1824844" y="4940299"/>
                </a:lnTo>
                <a:lnTo>
                  <a:pt x="1820515" y="4991099"/>
                </a:lnTo>
                <a:lnTo>
                  <a:pt x="1815250" y="5041899"/>
                </a:lnTo>
                <a:lnTo>
                  <a:pt x="1809883" y="5090451"/>
                </a:lnTo>
                <a:lnTo>
                  <a:pt x="1807171" y="5092699"/>
                </a:lnTo>
                <a:lnTo>
                  <a:pt x="1805225" y="5105399"/>
                </a:lnTo>
                <a:lnTo>
                  <a:pt x="1804708" y="5105399"/>
                </a:lnTo>
                <a:lnTo>
                  <a:pt x="1789449" y="5118099"/>
                </a:lnTo>
                <a:lnTo>
                  <a:pt x="1775048" y="5130799"/>
                </a:lnTo>
                <a:close/>
              </a:path>
              <a:path w="3484879" h="5130800">
                <a:moveTo>
                  <a:pt x="1783668" y="3213099"/>
                </a:moveTo>
                <a:lnTo>
                  <a:pt x="1781135" y="3213099"/>
                </a:lnTo>
                <a:lnTo>
                  <a:pt x="1765768" y="3174999"/>
                </a:lnTo>
                <a:lnTo>
                  <a:pt x="1750506" y="3136899"/>
                </a:lnTo>
                <a:lnTo>
                  <a:pt x="1735693" y="3086099"/>
                </a:lnTo>
                <a:lnTo>
                  <a:pt x="1721672" y="3047999"/>
                </a:lnTo>
                <a:lnTo>
                  <a:pt x="1719209" y="3047999"/>
                </a:lnTo>
                <a:lnTo>
                  <a:pt x="1705345" y="2997199"/>
                </a:lnTo>
                <a:lnTo>
                  <a:pt x="1690947" y="2959099"/>
                </a:lnTo>
                <a:lnTo>
                  <a:pt x="1676429" y="2908299"/>
                </a:lnTo>
                <a:lnTo>
                  <a:pt x="1662209" y="2870199"/>
                </a:lnTo>
                <a:lnTo>
                  <a:pt x="1654197" y="2857499"/>
                </a:lnTo>
                <a:lnTo>
                  <a:pt x="1662209" y="2857499"/>
                </a:lnTo>
                <a:lnTo>
                  <a:pt x="1648779" y="2819399"/>
                </a:lnTo>
                <a:lnTo>
                  <a:pt x="1635565" y="2768599"/>
                </a:lnTo>
                <a:lnTo>
                  <a:pt x="1622814" y="2730499"/>
                </a:lnTo>
                <a:lnTo>
                  <a:pt x="1610769" y="2679699"/>
                </a:lnTo>
                <a:lnTo>
                  <a:pt x="1615765" y="2679699"/>
                </a:lnTo>
                <a:lnTo>
                  <a:pt x="1627898" y="2730499"/>
                </a:lnTo>
                <a:lnTo>
                  <a:pt x="1640843" y="2768599"/>
                </a:lnTo>
                <a:lnTo>
                  <a:pt x="1654250" y="2819399"/>
                </a:lnTo>
                <a:lnTo>
                  <a:pt x="1667768" y="2857499"/>
                </a:lnTo>
                <a:lnTo>
                  <a:pt x="1675704" y="2870199"/>
                </a:lnTo>
                <a:lnTo>
                  <a:pt x="1667768" y="2870199"/>
                </a:lnTo>
                <a:lnTo>
                  <a:pt x="1681307" y="2908299"/>
                </a:lnTo>
                <a:lnTo>
                  <a:pt x="1695063" y="2959099"/>
                </a:lnTo>
                <a:lnTo>
                  <a:pt x="1709281" y="2997199"/>
                </a:lnTo>
                <a:lnTo>
                  <a:pt x="1724205" y="3047999"/>
                </a:lnTo>
                <a:lnTo>
                  <a:pt x="1739493" y="3086099"/>
                </a:lnTo>
                <a:lnTo>
                  <a:pt x="1754148" y="3136899"/>
                </a:lnTo>
                <a:lnTo>
                  <a:pt x="1768697" y="3174999"/>
                </a:lnTo>
                <a:lnTo>
                  <a:pt x="1783668" y="3213099"/>
                </a:lnTo>
                <a:close/>
              </a:path>
              <a:path w="3484879" h="5130800">
                <a:moveTo>
                  <a:pt x="1649824" y="2692399"/>
                </a:moveTo>
                <a:lnTo>
                  <a:pt x="1632768" y="2692399"/>
                </a:lnTo>
                <a:lnTo>
                  <a:pt x="1624026" y="2679699"/>
                </a:lnTo>
                <a:lnTo>
                  <a:pt x="1631537" y="2679699"/>
                </a:lnTo>
                <a:lnTo>
                  <a:pt x="1649824" y="2692399"/>
                </a:lnTo>
                <a:close/>
              </a:path>
              <a:path w="3484879" h="5130800">
                <a:moveTo>
                  <a:pt x="488605" y="2705099"/>
                </a:moveTo>
                <a:lnTo>
                  <a:pt x="437599" y="2705099"/>
                </a:lnTo>
                <a:lnTo>
                  <a:pt x="426257" y="2692399"/>
                </a:lnTo>
                <a:lnTo>
                  <a:pt x="463641" y="2692399"/>
                </a:lnTo>
                <a:lnTo>
                  <a:pt x="488605" y="2705099"/>
                </a:lnTo>
                <a:close/>
              </a:path>
              <a:path w="3484879" h="5130800">
                <a:moveTo>
                  <a:pt x="1037746" y="3200399"/>
                </a:moveTo>
                <a:lnTo>
                  <a:pt x="1013721" y="3200399"/>
                </a:lnTo>
                <a:lnTo>
                  <a:pt x="1027190" y="3187699"/>
                </a:lnTo>
                <a:lnTo>
                  <a:pt x="1019688" y="3149599"/>
                </a:lnTo>
                <a:lnTo>
                  <a:pt x="1012065" y="3098799"/>
                </a:lnTo>
                <a:lnTo>
                  <a:pt x="1004350" y="3047999"/>
                </a:lnTo>
                <a:lnTo>
                  <a:pt x="996574" y="2997199"/>
                </a:lnTo>
                <a:lnTo>
                  <a:pt x="988768" y="2946399"/>
                </a:lnTo>
                <a:lnTo>
                  <a:pt x="981226" y="2895599"/>
                </a:lnTo>
                <a:lnTo>
                  <a:pt x="974078" y="2844799"/>
                </a:lnTo>
                <a:lnTo>
                  <a:pt x="960118" y="2743199"/>
                </a:lnTo>
                <a:lnTo>
                  <a:pt x="952880" y="2705099"/>
                </a:lnTo>
                <a:lnTo>
                  <a:pt x="911812" y="2705099"/>
                </a:lnTo>
                <a:lnTo>
                  <a:pt x="925347" y="2692399"/>
                </a:lnTo>
                <a:lnTo>
                  <a:pt x="970880" y="2692399"/>
                </a:lnTo>
                <a:lnTo>
                  <a:pt x="957806" y="2705099"/>
                </a:lnTo>
                <a:lnTo>
                  <a:pt x="964349" y="2743199"/>
                </a:lnTo>
                <a:lnTo>
                  <a:pt x="971274" y="2793999"/>
                </a:lnTo>
                <a:lnTo>
                  <a:pt x="978523" y="2844799"/>
                </a:lnTo>
                <a:lnTo>
                  <a:pt x="986039" y="2895599"/>
                </a:lnTo>
                <a:lnTo>
                  <a:pt x="993765" y="2946399"/>
                </a:lnTo>
                <a:lnTo>
                  <a:pt x="1001549" y="2997199"/>
                </a:lnTo>
                <a:lnTo>
                  <a:pt x="1009204" y="3047999"/>
                </a:lnTo>
                <a:lnTo>
                  <a:pt x="1016620" y="3098799"/>
                </a:lnTo>
                <a:lnTo>
                  <a:pt x="1023685" y="3136899"/>
                </a:lnTo>
                <a:lnTo>
                  <a:pt x="1030287" y="3187699"/>
                </a:lnTo>
                <a:lnTo>
                  <a:pt x="1042672" y="3187699"/>
                </a:lnTo>
                <a:lnTo>
                  <a:pt x="1037746" y="3200399"/>
                </a:lnTo>
                <a:close/>
              </a:path>
              <a:path w="3484879" h="5130800">
                <a:moveTo>
                  <a:pt x="1211229" y="3416299"/>
                </a:moveTo>
                <a:lnTo>
                  <a:pt x="1208726" y="3416299"/>
                </a:lnTo>
                <a:lnTo>
                  <a:pt x="1203115" y="3390899"/>
                </a:lnTo>
                <a:lnTo>
                  <a:pt x="1191504" y="3327399"/>
                </a:lnTo>
                <a:lnTo>
                  <a:pt x="1168282" y="3225799"/>
                </a:lnTo>
                <a:lnTo>
                  <a:pt x="1156671" y="3162299"/>
                </a:lnTo>
                <a:lnTo>
                  <a:pt x="1146180" y="3111499"/>
                </a:lnTo>
                <a:lnTo>
                  <a:pt x="1136163" y="3060699"/>
                </a:lnTo>
                <a:lnTo>
                  <a:pt x="1126499" y="3022599"/>
                </a:lnTo>
                <a:lnTo>
                  <a:pt x="1117073" y="2971799"/>
                </a:lnTo>
                <a:lnTo>
                  <a:pt x="1098461" y="2870199"/>
                </a:lnTo>
                <a:lnTo>
                  <a:pt x="1089293" y="2832099"/>
                </a:lnTo>
                <a:lnTo>
                  <a:pt x="1080379" y="2781299"/>
                </a:lnTo>
                <a:lnTo>
                  <a:pt x="1071836" y="2730499"/>
                </a:lnTo>
                <a:lnTo>
                  <a:pt x="1063783" y="2692399"/>
                </a:lnTo>
                <a:lnTo>
                  <a:pt x="1068709" y="2692399"/>
                </a:lnTo>
                <a:lnTo>
                  <a:pt x="1076796" y="2730499"/>
                </a:lnTo>
                <a:lnTo>
                  <a:pt x="1085355" y="2781299"/>
                </a:lnTo>
                <a:lnTo>
                  <a:pt x="1094270" y="2832099"/>
                </a:lnTo>
                <a:lnTo>
                  <a:pt x="1103421" y="2870199"/>
                </a:lnTo>
                <a:lnTo>
                  <a:pt x="1112690" y="2920999"/>
                </a:lnTo>
                <a:lnTo>
                  <a:pt x="1131268" y="3022599"/>
                </a:lnTo>
                <a:lnTo>
                  <a:pt x="1140556" y="3060699"/>
                </a:lnTo>
                <a:lnTo>
                  <a:pt x="1159134" y="3162299"/>
                </a:lnTo>
                <a:lnTo>
                  <a:pt x="1170756" y="3213099"/>
                </a:lnTo>
                <a:lnTo>
                  <a:pt x="1194027" y="3327399"/>
                </a:lnTo>
                <a:lnTo>
                  <a:pt x="1205649" y="3378199"/>
                </a:lnTo>
                <a:lnTo>
                  <a:pt x="1221581" y="3378199"/>
                </a:lnTo>
                <a:lnTo>
                  <a:pt x="1208112" y="3390899"/>
                </a:lnTo>
                <a:lnTo>
                  <a:pt x="1208535" y="3390899"/>
                </a:lnTo>
                <a:lnTo>
                  <a:pt x="1209651" y="3403599"/>
                </a:lnTo>
                <a:lnTo>
                  <a:pt x="1211229" y="3416299"/>
                </a:lnTo>
                <a:close/>
              </a:path>
              <a:path w="3484879" h="5130800">
                <a:moveTo>
                  <a:pt x="1670574" y="2705099"/>
                </a:moveTo>
                <a:lnTo>
                  <a:pt x="1663992" y="2705099"/>
                </a:lnTo>
                <a:lnTo>
                  <a:pt x="1654750" y="2692399"/>
                </a:lnTo>
                <a:lnTo>
                  <a:pt x="1662606" y="2692399"/>
                </a:lnTo>
                <a:lnTo>
                  <a:pt x="1670574" y="2705099"/>
                </a:lnTo>
                <a:close/>
              </a:path>
              <a:path w="3484879" h="5130800">
                <a:moveTo>
                  <a:pt x="500612" y="3276599"/>
                </a:moveTo>
                <a:lnTo>
                  <a:pt x="495615" y="3276599"/>
                </a:lnTo>
                <a:lnTo>
                  <a:pt x="491869" y="3238499"/>
                </a:lnTo>
                <a:lnTo>
                  <a:pt x="488044" y="3187699"/>
                </a:lnTo>
                <a:lnTo>
                  <a:pt x="480316" y="3086099"/>
                </a:lnTo>
                <a:lnTo>
                  <a:pt x="476492" y="3047999"/>
                </a:lnTo>
                <a:lnTo>
                  <a:pt x="472745" y="2997199"/>
                </a:lnTo>
                <a:lnTo>
                  <a:pt x="468531" y="2946399"/>
                </a:lnTo>
                <a:lnTo>
                  <a:pt x="464131" y="2895599"/>
                </a:lnTo>
                <a:lnTo>
                  <a:pt x="459771" y="2844799"/>
                </a:lnTo>
                <a:lnTo>
                  <a:pt x="455674" y="2793999"/>
                </a:lnTo>
                <a:lnTo>
                  <a:pt x="452066" y="2755899"/>
                </a:lnTo>
                <a:lnTo>
                  <a:pt x="449171" y="2705099"/>
                </a:lnTo>
                <a:lnTo>
                  <a:pt x="451634" y="2705099"/>
                </a:lnTo>
                <a:lnTo>
                  <a:pt x="455628" y="2755899"/>
                </a:lnTo>
                <a:lnTo>
                  <a:pt x="459544" y="2793999"/>
                </a:lnTo>
                <a:lnTo>
                  <a:pt x="467298" y="2895599"/>
                </a:lnTo>
                <a:lnTo>
                  <a:pt x="471214" y="2946399"/>
                </a:lnTo>
                <a:lnTo>
                  <a:pt x="475208" y="2997199"/>
                </a:lnTo>
                <a:lnTo>
                  <a:pt x="479137" y="3047999"/>
                </a:lnTo>
                <a:lnTo>
                  <a:pt x="483421" y="3086099"/>
                </a:lnTo>
                <a:lnTo>
                  <a:pt x="492352" y="3187699"/>
                </a:lnTo>
                <a:lnTo>
                  <a:pt x="496653" y="3238499"/>
                </a:lnTo>
                <a:lnTo>
                  <a:pt x="500612" y="3276599"/>
                </a:lnTo>
                <a:close/>
              </a:path>
              <a:path w="3484879" h="5130800">
                <a:moveTo>
                  <a:pt x="601013" y="2717799"/>
                </a:moveTo>
                <a:lnTo>
                  <a:pt x="544497" y="2717799"/>
                </a:lnTo>
                <a:lnTo>
                  <a:pt x="531865" y="2705099"/>
                </a:lnTo>
                <a:lnTo>
                  <a:pt x="573633" y="2705099"/>
                </a:lnTo>
                <a:lnTo>
                  <a:pt x="601013" y="2717799"/>
                </a:lnTo>
                <a:close/>
              </a:path>
              <a:path w="3484879" h="5130800">
                <a:moveTo>
                  <a:pt x="798436" y="2717799"/>
                </a:moveTo>
                <a:lnTo>
                  <a:pt x="727977" y="2717799"/>
                </a:lnTo>
                <a:lnTo>
                  <a:pt x="741397" y="2705099"/>
                </a:lnTo>
                <a:lnTo>
                  <a:pt x="825381" y="2705099"/>
                </a:lnTo>
                <a:lnTo>
                  <a:pt x="798436" y="2717799"/>
                </a:lnTo>
                <a:close/>
              </a:path>
              <a:path w="3484879" h="5130800">
                <a:moveTo>
                  <a:pt x="781272" y="5130799"/>
                </a:moveTo>
                <a:lnTo>
                  <a:pt x="776166" y="5130799"/>
                </a:lnTo>
                <a:lnTo>
                  <a:pt x="775125" y="5105399"/>
                </a:lnTo>
                <a:lnTo>
                  <a:pt x="772840" y="5054325"/>
                </a:lnTo>
                <a:lnTo>
                  <a:pt x="770171" y="5016499"/>
                </a:lnTo>
                <a:lnTo>
                  <a:pt x="767145" y="4965699"/>
                </a:lnTo>
                <a:lnTo>
                  <a:pt x="763866" y="4914899"/>
                </a:lnTo>
                <a:lnTo>
                  <a:pt x="760642" y="4864099"/>
                </a:lnTo>
                <a:lnTo>
                  <a:pt x="757022" y="4813299"/>
                </a:lnTo>
                <a:lnTo>
                  <a:pt x="749450" y="4711699"/>
                </a:lnTo>
                <a:lnTo>
                  <a:pt x="745921" y="4660899"/>
                </a:lnTo>
                <a:lnTo>
                  <a:pt x="730120" y="4660899"/>
                </a:lnTo>
                <a:lnTo>
                  <a:pt x="745921" y="4648199"/>
                </a:lnTo>
                <a:lnTo>
                  <a:pt x="722981" y="4381499"/>
                </a:lnTo>
                <a:lnTo>
                  <a:pt x="707298" y="4381499"/>
                </a:lnTo>
                <a:lnTo>
                  <a:pt x="722981" y="4368799"/>
                </a:lnTo>
                <a:lnTo>
                  <a:pt x="718206" y="4317999"/>
                </a:lnTo>
                <a:lnTo>
                  <a:pt x="713395" y="4267199"/>
                </a:lnTo>
                <a:lnTo>
                  <a:pt x="708374" y="4216399"/>
                </a:lnTo>
                <a:lnTo>
                  <a:pt x="702971" y="4152899"/>
                </a:lnTo>
                <a:lnTo>
                  <a:pt x="697014" y="4102099"/>
                </a:lnTo>
                <a:lnTo>
                  <a:pt x="692212" y="4051299"/>
                </a:lnTo>
                <a:lnTo>
                  <a:pt x="686937" y="3987793"/>
                </a:lnTo>
                <a:lnTo>
                  <a:pt x="681460" y="3936999"/>
                </a:lnTo>
                <a:lnTo>
                  <a:pt x="676050" y="3886199"/>
                </a:lnTo>
                <a:lnTo>
                  <a:pt x="670977" y="3822699"/>
                </a:lnTo>
                <a:lnTo>
                  <a:pt x="667666" y="3797299"/>
                </a:lnTo>
                <a:lnTo>
                  <a:pt x="665066" y="3771899"/>
                </a:lnTo>
                <a:lnTo>
                  <a:pt x="662942" y="3746499"/>
                </a:lnTo>
                <a:lnTo>
                  <a:pt x="661055" y="3721099"/>
                </a:lnTo>
                <a:lnTo>
                  <a:pt x="656599" y="3682999"/>
                </a:lnTo>
                <a:lnTo>
                  <a:pt x="651846" y="3632199"/>
                </a:lnTo>
                <a:lnTo>
                  <a:pt x="647211" y="3594099"/>
                </a:lnTo>
                <a:lnTo>
                  <a:pt x="643111" y="3555999"/>
                </a:lnTo>
                <a:lnTo>
                  <a:pt x="599975" y="3555999"/>
                </a:lnTo>
                <a:lnTo>
                  <a:pt x="643111" y="3543299"/>
                </a:lnTo>
                <a:lnTo>
                  <a:pt x="637046" y="3492499"/>
                </a:lnTo>
                <a:lnTo>
                  <a:pt x="631377" y="3441699"/>
                </a:lnTo>
                <a:lnTo>
                  <a:pt x="620372" y="3327399"/>
                </a:lnTo>
                <a:lnTo>
                  <a:pt x="614611" y="3276599"/>
                </a:lnTo>
                <a:lnTo>
                  <a:pt x="608600" y="3213099"/>
                </a:lnTo>
                <a:lnTo>
                  <a:pt x="603039" y="3162299"/>
                </a:lnTo>
                <a:lnTo>
                  <a:pt x="597633" y="3111499"/>
                </a:lnTo>
                <a:lnTo>
                  <a:pt x="592088" y="3047999"/>
                </a:lnTo>
                <a:lnTo>
                  <a:pt x="586111" y="2997199"/>
                </a:lnTo>
                <a:lnTo>
                  <a:pt x="580892" y="2946399"/>
                </a:lnTo>
                <a:lnTo>
                  <a:pt x="575814" y="2895599"/>
                </a:lnTo>
                <a:lnTo>
                  <a:pt x="570911" y="2857499"/>
                </a:lnTo>
                <a:lnTo>
                  <a:pt x="566220" y="2806699"/>
                </a:lnTo>
                <a:lnTo>
                  <a:pt x="561775" y="2755899"/>
                </a:lnTo>
                <a:lnTo>
                  <a:pt x="557611" y="2717799"/>
                </a:lnTo>
                <a:lnTo>
                  <a:pt x="562537" y="2717799"/>
                </a:lnTo>
                <a:lnTo>
                  <a:pt x="566758" y="2755899"/>
                </a:lnTo>
                <a:lnTo>
                  <a:pt x="571227" y="2806699"/>
                </a:lnTo>
                <a:lnTo>
                  <a:pt x="575793" y="2857499"/>
                </a:lnTo>
                <a:lnTo>
                  <a:pt x="580307" y="2895599"/>
                </a:lnTo>
                <a:lnTo>
                  <a:pt x="584617" y="2946399"/>
                </a:lnTo>
                <a:lnTo>
                  <a:pt x="588574" y="2997199"/>
                </a:lnTo>
                <a:lnTo>
                  <a:pt x="591037" y="2997199"/>
                </a:lnTo>
                <a:lnTo>
                  <a:pt x="596095" y="3047999"/>
                </a:lnTo>
                <a:lnTo>
                  <a:pt x="601525" y="3111499"/>
                </a:lnTo>
                <a:lnTo>
                  <a:pt x="607276" y="3162299"/>
                </a:lnTo>
                <a:lnTo>
                  <a:pt x="613297" y="3213099"/>
                </a:lnTo>
                <a:lnTo>
                  <a:pt x="619537" y="3276599"/>
                </a:lnTo>
                <a:lnTo>
                  <a:pt x="624595" y="3327399"/>
                </a:lnTo>
                <a:lnTo>
                  <a:pt x="630025" y="3390899"/>
                </a:lnTo>
                <a:lnTo>
                  <a:pt x="635776" y="3441699"/>
                </a:lnTo>
                <a:lnTo>
                  <a:pt x="641796" y="3492499"/>
                </a:lnTo>
                <a:lnTo>
                  <a:pt x="648037" y="3543299"/>
                </a:lnTo>
                <a:lnTo>
                  <a:pt x="661901" y="3543299"/>
                </a:lnTo>
                <a:lnTo>
                  <a:pt x="648037" y="3555999"/>
                </a:lnTo>
                <a:lnTo>
                  <a:pt x="651841" y="3594099"/>
                </a:lnTo>
                <a:lnTo>
                  <a:pt x="659714" y="3682999"/>
                </a:lnTo>
                <a:lnTo>
                  <a:pt x="663518" y="3721099"/>
                </a:lnTo>
                <a:lnTo>
                  <a:pt x="666840" y="3746499"/>
                </a:lnTo>
                <a:lnTo>
                  <a:pt x="669508" y="3771899"/>
                </a:lnTo>
                <a:lnTo>
                  <a:pt x="671821" y="3797299"/>
                </a:lnTo>
                <a:lnTo>
                  <a:pt x="674074" y="3822699"/>
                </a:lnTo>
                <a:lnTo>
                  <a:pt x="679829" y="3886199"/>
                </a:lnTo>
                <a:lnTo>
                  <a:pt x="685312" y="3936999"/>
                </a:lnTo>
                <a:lnTo>
                  <a:pt x="690702" y="3987799"/>
                </a:lnTo>
                <a:lnTo>
                  <a:pt x="696185" y="4038599"/>
                </a:lnTo>
                <a:lnTo>
                  <a:pt x="701940" y="4102099"/>
                </a:lnTo>
                <a:lnTo>
                  <a:pt x="706696" y="4152899"/>
                </a:lnTo>
                <a:lnTo>
                  <a:pt x="711373" y="4203699"/>
                </a:lnTo>
                <a:lnTo>
                  <a:pt x="720725" y="4317999"/>
                </a:lnTo>
                <a:lnTo>
                  <a:pt x="725514" y="4368799"/>
                </a:lnTo>
                <a:lnTo>
                  <a:pt x="743393" y="4368799"/>
                </a:lnTo>
                <a:lnTo>
                  <a:pt x="727977" y="4381499"/>
                </a:lnTo>
                <a:lnTo>
                  <a:pt x="732707" y="4432299"/>
                </a:lnTo>
                <a:lnTo>
                  <a:pt x="737207" y="4483099"/>
                </a:lnTo>
                <a:lnTo>
                  <a:pt x="741383" y="4533899"/>
                </a:lnTo>
                <a:lnTo>
                  <a:pt x="745141" y="4597399"/>
                </a:lnTo>
                <a:lnTo>
                  <a:pt x="748384" y="4648199"/>
                </a:lnTo>
                <a:lnTo>
                  <a:pt x="752890" y="4698999"/>
                </a:lnTo>
                <a:lnTo>
                  <a:pt x="756819" y="4762499"/>
                </a:lnTo>
                <a:lnTo>
                  <a:pt x="760352" y="4813299"/>
                </a:lnTo>
                <a:lnTo>
                  <a:pt x="766962" y="4914899"/>
                </a:lnTo>
                <a:lnTo>
                  <a:pt x="769495" y="4914899"/>
                </a:lnTo>
                <a:lnTo>
                  <a:pt x="772200" y="4965699"/>
                </a:lnTo>
                <a:lnTo>
                  <a:pt x="774585" y="5016499"/>
                </a:lnTo>
                <a:lnTo>
                  <a:pt x="776918" y="5054599"/>
                </a:lnTo>
                <a:lnTo>
                  <a:pt x="779471" y="5105399"/>
                </a:lnTo>
                <a:lnTo>
                  <a:pt x="781272" y="5130799"/>
                </a:lnTo>
                <a:close/>
              </a:path>
              <a:path w="3484879" h="5130800">
                <a:moveTo>
                  <a:pt x="891904" y="3759199"/>
                </a:moveTo>
                <a:lnTo>
                  <a:pt x="877307" y="3759199"/>
                </a:lnTo>
                <a:lnTo>
                  <a:pt x="891517" y="3746499"/>
                </a:lnTo>
                <a:lnTo>
                  <a:pt x="918750" y="3733799"/>
                </a:lnTo>
                <a:lnTo>
                  <a:pt x="916479" y="3708399"/>
                </a:lnTo>
                <a:lnTo>
                  <a:pt x="913508" y="3682999"/>
                </a:lnTo>
                <a:lnTo>
                  <a:pt x="910062" y="3657599"/>
                </a:lnTo>
                <a:lnTo>
                  <a:pt x="906365" y="3632199"/>
                </a:lnTo>
                <a:lnTo>
                  <a:pt x="900860" y="3594099"/>
                </a:lnTo>
                <a:lnTo>
                  <a:pt x="896153" y="3555999"/>
                </a:lnTo>
                <a:lnTo>
                  <a:pt x="891907" y="3530599"/>
                </a:lnTo>
                <a:lnTo>
                  <a:pt x="887787" y="3492499"/>
                </a:lnTo>
                <a:lnTo>
                  <a:pt x="885324" y="3492499"/>
                </a:lnTo>
                <a:lnTo>
                  <a:pt x="879281" y="3441699"/>
                </a:lnTo>
                <a:lnTo>
                  <a:pt x="873001" y="3390899"/>
                </a:lnTo>
                <a:lnTo>
                  <a:pt x="866401" y="3340099"/>
                </a:lnTo>
                <a:lnTo>
                  <a:pt x="859395" y="3289299"/>
                </a:lnTo>
                <a:lnTo>
                  <a:pt x="851899" y="3251199"/>
                </a:lnTo>
                <a:lnTo>
                  <a:pt x="851899" y="3238499"/>
                </a:lnTo>
                <a:lnTo>
                  <a:pt x="844410" y="3187699"/>
                </a:lnTo>
                <a:lnTo>
                  <a:pt x="837366" y="3136899"/>
                </a:lnTo>
                <a:lnTo>
                  <a:pt x="830472" y="3086099"/>
                </a:lnTo>
                <a:lnTo>
                  <a:pt x="823429" y="3035299"/>
                </a:lnTo>
                <a:lnTo>
                  <a:pt x="815940" y="2971799"/>
                </a:lnTo>
                <a:lnTo>
                  <a:pt x="808385" y="2920999"/>
                </a:lnTo>
                <a:lnTo>
                  <a:pt x="801184" y="2870199"/>
                </a:lnTo>
                <a:lnTo>
                  <a:pt x="794102" y="2819399"/>
                </a:lnTo>
                <a:lnTo>
                  <a:pt x="786902" y="2768599"/>
                </a:lnTo>
                <a:lnTo>
                  <a:pt x="779347" y="2717799"/>
                </a:lnTo>
                <a:lnTo>
                  <a:pt x="784977" y="2717799"/>
                </a:lnTo>
                <a:lnTo>
                  <a:pt x="791250" y="2768599"/>
                </a:lnTo>
                <a:lnTo>
                  <a:pt x="797989" y="2819399"/>
                </a:lnTo>
                <a:lnTo>
                  <a:pt x="811826" y="2920999"/>
                </a:lnTo>
                <a:lnTo>
                  <a:pt x="818403" y="2971799"/>
                </a:lnTo>
                <a:lnTo>
                  <a:pt x="820865" y="2971799"/>
                </a:lnTo>
                <a:lnTo>
                  <a:pt x="827450" y="3035299"/>
                </a:lnTo>
                <a:lnTo>
                  <a:pt x="834359" y="3086099"/>
                </a:lnTo>
                <a:lnTo>
                  <a:pt x="841325" y="3136899"/>
                </a:lnTo>
                <a:lnTo>
                  <a:pt x="848081" y="3187699"/>
                </a:lnTo>
                <a:lnTo>
                  <a:pt x="854362" y="3238499"/>
                </a:lnTo>
                <a:lnTo>
                  <a:pt x="856825" y="3238499"/>
                </a:lnTo>
                <a:lnTo>
                  <a:pt x="856825" y="3251199"/>
                </a:lnTo>
                <a:lnTo>
                  <a:pt x="863414" y="3289299"/>
                </a:lnTo>
                <a:lnTo>
                  <a:pt x="870354" y="3340099"/>
                </a:lnTo>
                <a:lnTo>
                  <a:pt x="877405" y="3390899"/>
                </a:lnTo>
                <a:lnTo>
                  <a:pt x="884329" y="3441699"/>
                </a:lnTo>
                <a:lnTo>
                  <a:pt x="890884" y="3492499"/>
                </a:lnTo>
                <a:lnTo>
                  <a:pt x="896054" y="3530599"/>
                </a:lnTo>
                <a:lnTo>
                  <a:pt x="900577" y="3555999"/>
                </a:lnTo>
                <a:lnTo>
                  <a:pt x="908898" y="3632199"/>
                </a:lnTo>
                <a:lnTo>
                  <a:pt x="912604" y="3657599"/>
                </a:lnTo>
                <a:lnTo>
                  <a:pt x="916375" y="3682999"/>
                </a:lnTo>
                <a:lnTo>
                  <a:pt x="920279" y="3708399"/>
                </a:lnTo>
                <a:lnTo>
                  <a:pt x="924380" y="3733799"/>
                </a:lnTo>
                <a:lnTo>
                  <a:pt x="947910" y="3733799"/>
                </a:lnTo>
                <a:lnTo>
                  <a:pt x="924380" y="3746499"/>
                </a:lnTo>
                <a:lnTo>
                  <a:pt x="906559" y="3746499"/>
                </a:lnTo>
                <a:lnTo>
                  <a:pt x="891904" y="3759199"/>
                </a:lnTo>
                <a:close/>
              </a:path>
              <a:path w="3484879" h="5130800">
                <a:moveTo>
                  <a:pt x="1721672" y="2730499"/>
                </a:moveTo>
                <a:lnTo>
                  <a:pt x="1716655" y="2730499"/>
                </a:lnTo>
                <a:lnTo>
                  <a:pt x="1708926" y="2717799"/>
                </a:lnTo>
                <a:lnTo>
                  <a:pt x="1714171" y="2717799"/>
                </a:lnTo>
                <a:lnTo>
                  <a:pt x="1721672" y="2730499"/>
                </a:lnTo>
                <a:close/>
              </a:path>
              <a:path w="3484879" h="5130800">
                <a:moveTo>
                  <a:pt x="1730751" y="2733044"/>
                </a:moveTo>
                <a:lnTo>
                  <a:pt x="1730264" y="2732684"/>
                </a:lnTo>
                <a:lnTo>
                  <a:pt x="1729764" y="2730499"/>
                </a:lnTo>
                <a:lnTo>
                  <a:pt x="1730751" y="2733044"/>
                </a:lnTo>
                <a:close/>
              </a:path>
              <a:path w="3484879" h="5130800">
                <a:moveTo>
                  <a:pt x="1744520" y="2743199"/>
                </a:moveTo>
                <a:lnTo>
                  <a:pt x="1734690" y="2743199"/>
                </a:lnTo>
                <a:lnTo>
                  <a:pt x="1730751" y="2733044"/>
                </a:lnTo>
                <a:lnTo>
                  <a:pt x="1744520" y="2743199"/>
                </a:lnTo>
                <a:close/>
              </a:path>
              <a:path w="3484879" h="5130800">
                <a:moveTo>
                  <a:pt x="1758264" y="2755899"/>
                </a:moveTo>
                <a:lnTo>
                  <a:pt x="1750172" y="2755899"/>
                </a:lnTo>
                <a:lnTo>
                  <a:pt x="1747709" y="2743199"/>
                </a:lnTo>
                <a:lnTo>
                  <a:pt x="1755168" y="2743199"/>
                </a:lnTo>
                <a:lnTo>
                  <a:pt x="1758264" y="2755899"/>
                </a:lnTo>
                <a:close/>
              </a:path>
              <a:path w="3484879" h="5130800">
                <a:moveTo>
                  <a:pt x="2586589" y="2755899"/>
                </a:moveTo>
                <a:lnTo>
                  <a:pt x="2585129" y="2755899"/>
                </a:lnTo>
                <a:lnTo>
                  <a:pt x="2582703" y="2751077"/>
                </a:lnTo>
                <a:lnTo>
                  <a:pt x="2586589" y="2755899"/>
                </a:lnTo>
                <a:close/>
              </a:path>
              <a:path w="3484879" h="5130800">
                <a:moveTo>
                  <a:pt x="1781135" y="2768599"/>
                </a:moveTo>
                <a:lnTo>
                  <a:pt x="1776209" y="2768599"/>
                </a:lnTo>
                <a:lnTo>
                  <a:pt x="1768186" y="2755899"/>
                </a:lnTo>
                <a:lnTo>
                  <a:pt x="1773746" y="2755899"/>
                </a:lnTo>
                <a:lnTo>
                  <a:pt x="1781135" y="2768599"/>
                </a:lnTo>
                <a:close/>
              </a:path>
              <a:path w="3484879" h="5130800">
                <a:moveTo>
                  <a:pt x="1811861" y="2781299"/>
                </a:moveTo>
                <a:lnTo>
                  <a:pt x="1794460" y="2781299"/>
                </a:lnTo>
                <a:lnTo>
                  <a:pt x="1786131" y="2768599"/>
                </a:lnTo>
                <a:lnTo>
                  <a:pt x="1802853" y="2768599"/>
                </a:lnTo>
                <a:lnTo>
                  <a:pt x="1811861" y="2781299"/>
                </a:lnTo>
                <a:close/>
              </a:path>
              <a:path w="3484879" h="5130800">
                <a:moveTo>
                  <a:pt x="2537829" y="2882899"/>
                </a:moveTo>
                <a:lnTo>
                  <a:pt x="2488353" y="2882899"/>
                </a:lnTo>
                <a:lnTo>
                  <a:pt x="2511575" y="2870199"/>
                </a:lnTo>
                <a:lnTo>
                  <a:pt x="2492858" y="2844799"/>
                </a:lnTo>
                <a:lnTo>
                  <a:pt x="2474728" y="2819399"/>
                </a:lnTo>
                <a:lnTo>
                  <a:pt x="2457059" y="2793999"/>
                </a:lnTo>
                <a:lnTo>
                  <a:pt x="2439727" y="2768599"/>
                </a:lnTo>
                <a:lnTo>
                  <a:pt x="2444724" y="2768599"/>
                </a:lnTo>
                <a:lnTo>
                  <a:pt x="2461987" y="2793999"/>
                </a:lnTo>
                <a:lnTo>
                  <a:pt x="2514108" y="2870199"/>
                </a:lnTo>
                <a:lnTo>
                  <a:pt x="2558169" y="2870199"/>
                </a:lnTo>
                <a:lnTo>
                  <a:pt x="2537829" y="2882899"/>
                </a:lnTo>
                <a:close/>
              </a:path>
              <a:path w="3484879" h="5130800">
                <a:moveTo>
                  <a:pt x="2602071" y="2870199"/>
                </a:moveTo>
                <a:lnTo>
                  <a:pt x="2597075" y="2870199"/>
                </a:lnTo>
                <a:lnTo>
                  <a:pt x="2538828" y="2793999"/>
                </a:lnTo>
                <a:lnTo>
                  <a:pt x="2519668" y="2768599"/>
                </a:lnTo>
                <a:lnTo>
                  <a:pt x="2524594" y="2768599"/>
                </a:lnTo>
                <a:lnTo>
                  <a:pt x="2543676" y="2793999"/>
                </a:lnTo>
                <a:lnTo>
                  <a:pt x="2562409" y="2819399"/>
                </a:lnTo>
                <a:lnTo>
                  <a:pt x="2581603" y="2844799"/>
                </a:lnTo>
                <a:lnTo>
                  <a:pt x="2602071" y="2870199"/>
                </a:lnTo>
                <a:close/>
              </a:path>
              <a:path w="3484879" h="5130800">
                <a:moveTo>
                  <a:pt x="2677015" y="2870199"/>
                </a:moveTo>
                <a:lnTo>
                  <a:pt x="2672089" y="2870199"/>
                </a:lnTo>
                <a:lnTo>
                  <a:pt x="2650753" y="2844799"/>
                </a:lnTo>
                <a:lnTo>
                  <a:pt x="2629647" y="2819399"/>
                </a:lnTo>
                <a:lnTo>
                  <a:pt x="2609003" y="2793999"/>
                </a:lnTo>
                <a:lnTo>
                  <a:pt x="2589053" y="2768599"/>
                </a:lnTo>
                <a:lnTo>
                  <a:pt x="2594612" y="2768599"/>
                </a:lnTo>
                <a:lnTo>
                  <a:pt x="2614197" y="2793999"/>
                </a:lnTo>
                <a:lnTo>
                  <a:pt x="2634652" y="2819399"/>
                </a:lnTo>
                <a:lnTo>
                  <a:pt x="2655689" y="2844799"/>
                </a:lnTo>
                <a:lnTo>
                  <a:pt x="2677015" y="2870199"/>
                </a:lnTo>
                <a:close/>
              </a:path>
              <a:path w="3484879" h="5130800">
                <a:moveTo>
                  <a:pt x="2650978" y="2781299"/>
                </a:moveTo>
                <a:lnTo>
                  <a:pt x="2647584" y="2781299"/>
                </a:lnTo>
                <a:lnTo>
                  <a:pt x="2641056" y="2768599"/>
                </a:lnTo>
                <a:lnTo>
                  <a:pt x="2650978" y="2768599"/>
                </a:lnTo>
                <a:lnTo>
                  <a:pt x="2650978" y="2781299"/>
                </a:lnTo>
                <a:close/>
              </a:path>
              <a:path w="3484879" h="5130800">
                <a:moveTo>
                  <a:pt x="1840755" y="2792335"/>
                </a:moveTo>
                <a:lnTo>
                  <a:pt x="1825186" y="2781299"/>
                </a:lnTo>
                <a:lnTo>
                  <a:pt x="1833348" y="2781299"/>
                </a:lnTo>
                <a:lnTo>
                  <a:pt x="1840755" y="2792335"/>
                </a:lnTo>
                <a:close/>
              </a:path>
              <a:path w="3484879" h="5130800">
                <a:moveTo>
                  <a:pt x="2274287" y="2793999"/>
                </a:moveTo>
                <a:lnTo>
                  <a:pt x="2250342" y="2793999"/>
                </a:lnTo>
                <a:lnTo>
                  <a:pt x="2263802" y="2781299"/>
                </a:lnTo>
                <a:lnTo>
                  <a:pt x="2279284" y="2781299"/>
                </a:lnTo>
                <a:lnTo>
                  <a:pt x="2274287" y="2793999"/>
                </a:lnTo>
                <a:close/>
              </a:path>
              <a:path w="3484879" h="5130800">
                <a:moveTo>
                  <a:pt x="2341209" y="2908299"/>
                </a:moveTo>
                <a:lnTo>
                  <a:pt x="2336283" y="2908299"/>
                </a:lnTo>
                <a:lnTo>
                  <a:pt x="2322330" y="2870199"/>
                </a:lnTo>
                <a:lnTo>
                  <a:pt x="2293237" y="2819399"/>
                </a:lnTo>
                <a:lnTo>
                  <a:pt x="2279284" y="2781299"/>
                </a:lnTo>
                <a:lnTo>
                  <a:pt x="2284843" y="2781299"/>
                </a:lnTo>
                <a:lnTo>
                  <a:pt x="2298351" y="2819399"/>
                </a:lnTo>
                <a:lnTo>
                  <a:pt x="2312103" y="2844799"/>
                </a:lnTo>
                <a:lnTo>
                  <a:pt x="2326316" y="2870199"/>
                </a:lnTo>
                <a:lnTo>
                  <a:pt x="2341209" y="2908299"/>
                </a:lnTo>
                <a:close/>
              </a:path>
              <a:path w="3484879" h="5130800">
                <a:moveTo>
                  <a:pt x="2650137" y="2786266"/>
                </a:moveTo>
                <a:lnTo>
                  <a:pt x="2646052" y="2781299"/>
                </a:lnTo>
                <a:lnTo>
                  <a:pt x="2647584" y="2781299"/>
                </a:lnTo>
                <a:lnTo>
                  <a:pt x="2650137" y="2786266"/>
                </a:lnTo>
                <a:close/>
              </a:path>
              <a:path w="3484879" h="5130800">
                <a:moveTo>
                  <a:pt x="2728455" y="2882899"/>
                </a:moveTo>
                <a:lnTo>
                  <a:pt x="2723459" y="2882899"/>
                </a:lnTo>
                <a:lnTo>
                  <a:pt x="2702133" y="2857499"/>
                </a:lnTo>
                <a:lnTo>
                  <a:pt x="2681097" y="2832099"/>
                </a:lnTo>
                <a:lnTo>
                  <a:pt x="2660641" y="2806699"/>
                </a:lnTo>
                <a:lnTo>
                  <a:pt x="2650137" y="2786266"/>
                </a:lnTo>
                <a:lnTo>
                  <a:pt x="2666943" y="2806699"/>
                </a:lnTo>
                <a:lnTo>
                  <a:pt x="2707564" y="2857499"/>
                </a:lnTo>
                <a:lnTo>
                  <a:pt x="2728455" y="2882899"/>
                </a:lnTo>
                <a:close/>
              </a:path>
              <a:path w="3484879" h="5130800">
                <a:moveTo>
                  <a:pt x="1843104" y="2793999"/>
                </a:moveTo>
                <a:lnTo>
                  <a:pt x="1841873" y="2793999"/>
                </a:lnTo>
                <a:lnTo>
                  <a:pt x="1840755" y="2792335"/>
                </a:lnTo>
                <a:lnTo>
                  <a:pt x="1843104" y="2793999"/>
                </a:lnTo>
                <a:close/>
              </a:path>
              <a:path w="3484879" h="5130800">
                <a:moveTo>
                  <a:pt x="1894907" y="2806699"/>
                </a:moveTo>
                <a:lnTo>
                  <a:pt x="1874755" y="2806699"/>
                </a:lnTo>
                <a:lnTo>
                  <a:pt x="1863538" y="2793999"/>
                </a:lnTo>
                <a:lnTo>
                  <a:pt x="1873686" y="2793999"/>
                </a:lnTo>
                <a:lnTo>
                  <a:pt x="1894907" y="2806699"/>
                </a:lnTo>
                <a:close/>
              </a:path>
              <a:path w="3484879" h="5130800">
                <a:moveTo>
                  <a:pt x="2190381" y="2806699"/>
                </a:moveTo>
                <a:lnTo>
                  <a:pt x="2168768" y="2806699"/>
                </a:lnTo>
                <a:lnTo>
                  <a:pt x="2187957" y="2793999"/>
                </a:lnTo>
                <a:lnTo>
                  <a:pt x="2209899" y="2793999"/>
                </a:lnTo>
                <a:lnTo>
                  <a:pt x="2190381" y="2806699"/>
                </a:lnTo>
                <a:close/>
              </a:path>
              <a:path w="3484879" h="5130800">
                <a:moveTo>
                  <a:pt x="2137418" y="3225799"/>
                </a:moveTo>
                <a:lnTo>
                  <a:pt x="2132421" y="3225799"/>
                </a:lnTo>
                <a:lnTo>
                  <a:pt x="2117212" y="3200399"/>
                </a:lnTo>
                <a:lnTo>
                  <a:pt x="2103104" y="3174999"/>
                </a:lnTo>
                <a:lnTo>
                  <a:pt x="2090038" y="3149599"/>
                </a:lnTo>
                <a:lnTo>
                  <a:pt x="2077955" y="3124199"/>
                </a:lnTo>
                <a:lnTo>
                  <a:pt x="2075422" y="3124199"/>
                </a:lnTo>
                <a:lnTo>
                  <a:pt x="2058660" y="3086099"/>
                </a:lnTo>
                <a:lnTo>
                  <a:pt x="2042920" y="3047999"/>
                </a:lnTo>
                <a:lnTo>
                  <a:pt x="2028565" y="3009899"/>
                </a:lnTo>
                <a:lnTo>
                  <a:pt x="2015959" y="2971799"/>
                </a:lnTo>
                <a:lnTo>
                  <a:pt x="2013496" y="2971799"/>
                </a:lnTo>
                <a:lnTo>
                  <a:pt x="2002309" y="2933699"/>
                </a:lnTo>
                <a:lnTo>
                  <a:pt x="1991814" y="2895599"/>
                </a:lnTo>
                <a:lnTo>
                  <a:pt x="1981780" y="2857499"/>
                </a:lnTo>
                <a:lnTo>
                  <a:pt x="1971978" y="2819399"/>
                </a:lnTo>
                <a:lnTo>
                  <a:pt x="1977537" y="2819399"/>
                </a:lnTo>
                <a:lnTo>
                  <a:pt x="1985934" y="2857499"/>
                </a:lnTo>
                <a:lnTo>
                  <a:pt x="1995895" y="2895599"/>
                </a:lnTo>
                <a:lnTo>
                  <a:pt x="2006898" y="2933699"/>
                </a:lnTo>
                <a:lnTo>
                  <a:pt x="2018422" y="2971799"/>
                </a:lnTo>
                <a:lnTo>
                  <a:pt x="2032750" y="3009899"/>
                </a:lnTo>
                <a:lnTo>
                  <a:pt x="2047811" y="3047999"/>
                </a:lnTo>
                <a:lnTo>
                  <a:pt x="2063676" y="3086099"/>
                </a:lnTo>
                <a:lnTo>
                  <a:pt x="2080418" y="3124199"/>
                </a:lnTo>
                <a:lnTo>
                  <a:pt x="2108205" y="3174999"/>
                </a:lnTo>
                <a:lnTo>
                  <a:pt x="2122485" y="3200399"/>
                </a:lnTo>
                <a:lnTo>
                  <a:pt x="2137418" y="3225799"/>
                </a:lnTo>
                <a:close/>
              </a:path>
              <a:path w="3484879" h="5130800">
                <a:moveTo>
                  <a:pt x="2163455" y="3098799"/>
                </a:moveTo>
                <a:lnTo>
                  <a:pt x="2157825" y="3098799"/>
                </a:lnTo>
                <a:lnTo>
                  <a:pt x="2141075" y="3073399"/>
                </a:lnTo>
                <a:lnTo>
                  <a:pt x="2124945" y="3035299"/>
                </a:lnTo>
                <a:lnTo>
                  <a:pt x="2109158" y="2997199"/>
                </a:lnTo>
                <a:lnTo>
                  <a:pt x="2093437" y="2959099"/>
                </a:lnTo>
                <a:lnTo>
                  <a:pt x="2080785" y="2920999"/>
                </a:lnTo>
                <a:lnTo>
                  <a:pt x="2069546" y="2882899"/>
                </a:lnTo>
                <a:lnTo>
                  <a:pt x="2059257" y="2857499"/>
                </a:lnTo>
                <a:lnTo>
                  <a:pt x="2049455" y="2819399"/>
                </a:lnTo>
                <a:lnTo>
                  <a:pt x="2052552" y="2819399"/>
                </a:lnTo>
                <a:lnTo>
                  <a:pt x="2062373" y="2857499"/>
                </a:lnTo>
                <a:lnTo>
                  <a:pt x="2073065" y="2882899"/>
                </a:lnTo>
                <a:lnTo>
                  <a:pt x="2084337" y="2920999"/>
                </a:lnTo>
                <a:lnTo>
                  <a:pt x="2095899" y="2959099"/>
                </a:lnTo>
                <a:lnTo>
                  <a:pt x="2098996" y="2959099"/>
                </a:lnTo>
                <a:lnTo>
                  <a:pt x="2112976" y="2997199"/>
                </a:lnTo>
                <a:lnTo>
                  <a:pt x="2128191" y="3035299"/>
                </a:lnTo>
                <a:lnTo>
                  <a:pt x="2144922" y="3073399"/>
                </a:lnTo>
                <a:lnTo>
                  <a:pt x="2163455" y="3098799"/>
                </a:lnTo>
                <a:close/>
              </a:path>
              <a:path w="3484879" h="5130800">
                <a:moveTo>
                  <a:pt x="1535825" y="3060699"/>
                </a:moveTo>
                <a:lnTo>
                  <a:pt x="1533362" y="3060699"/>
                </a:lnTo>
                <a:lnTo>
                  <a:pt x="1518391" y="3009899"/>
                </a:lnTo>
                <a:lnTo>
                  <a:pt x="1489187" y="2920999"/>
                </a:lnTo>
                <a:lnTo>
                  <a:pt x="1473899" y="2870199"/>
                </a:lnTo>
                <a:lnTo>
                  <a:pt x="1434494" y="2870199"/>
                </a:lnTo>
                <a:lnTo>
                  <a:pt x="1447229" y="2857499"/>
                </a:lnTo>
                <a:lnTo>
                  <a:pt x="1491021" y="2857499"/>
                </a:lnTo>
                <a:lnTo>
                  <a:pt x="1479458" y="2870199"/>
                </a:lnTo>
                <a:lnTo>
                  <a:pt x="1493312" y="2920999"/>
                </a:lnTo>
                <a:lnTo>
                  <a:pt x="1507642" y="2959099"/>
                </a:lnTo>
                <a:lnTo>
                  <a:pt x="1521971" y="3009899"/>
                </a:lnTo>
                <a:lnTo>
                  <a:pt x="1535825" y="3060699"/>
                </a:lnTo>
                <a:close/>
              </a:path>
              <a:path w="3484879" h="5130800">
                <a:moveTo>
                  <a:pt x="1957966" y="4368799"/>
                </a:moveTo>
                <a:lnTo>
                  <a:pt x="1944111" y="4368799"/>
                </a:lnTo>
                <a:lnTo>
                  <a:pt x="1998015" y="4317999"/>
                </a:lnTo>
                <a:lnTo>
                  <a:pt x="1992246" y="4279899"/>
                </a:lnTo>
                <a:lnTo>
                  <a:pt x="1985850" y="4229099"/>
                </a:lnTo>
                <a:lnTo>
                  <a:pt x="1978411" y="4178299"/>
                </a:lnTo>
                <a:lnTo>
                  <a:pt x="1969515" y="4140199"/>
                </a:lnTo>
                <a:lnTo>
                  <a:pt x="1959812" y="4089399"/>
                </a:lnTo>
                <a:lnTo>
                  <a:pt x="1949996" y="4038599"/>
                </a:lnTo>
                <a:lnTo>
                  <a:pt x="1939719" y="4000499"/>
                </a:lnTo>
                <a:lnTo>
                  <a:pt x="1928630" y="3949699"/>
                </a:lnTo>
                <a:lnTo>
                  <a:pt x="1916457" y="3898899"/>
                </a:lnTo>
                <a:lnTo>
                  <a:pt x="1903235" y="3848099"/>
                </a:lnTo>
                <a:lnTo>
                  <a:pt x="1889077" y="3797299"/>
                </a:lnTo>
                <a:lnTo>
                  <a:pt x="1874093" y="3746499"/>
                </a:lnTo>
                <a:lnTo>
                  <a:pt x="1860576" y="3708399"/>
                </a:lnTo>
                <a:lnTo>
                  <a:pt x="1846755" y="3657599"/>
                </a:lnTo>
                <a:lnTo>
                  <a:pt x="1832353" y="3619499"/>
                </a:lnTo>
                <a:lnTo>
                  <a:pt x="1817094" y="3568699"/>
                </a:lnTo>
                <a:lnTo>
                  <a:pt x="1803586" y="3530599"/>
                </a:lnTo>
                <a:lnTo>
                  <a:pt x="1789834" y="3479799"/>
                </a:lnTo>
                <a:lnTo>
                  <a:pt x="1775620" y="3441699"/>
                </a:lnTo>
                <a:lnTo>
                  <a:pt x="1760727" y="3403599"/>
                </a:lnTo>
                <a:lnTo>
                  <a:pt x="1747643" y="3403599"/>
                </a:lnTo>
                <a:lnTo>
                  <a:pt x="1760727" y="3390899"/>
                </a:lnTo>
                <a:lnTo>
                  <a:pt x="1753305" y="3378199"/>
                </a:lnTo>
                <a:lnTo>
                  <a:pt x="1746477" y="3352799"/>
                </a:lnTo>
                <a:lnTo>
                  <a:pt x="1739649" y="3340099"/>
                </a:lnTo>
                <a:lnTo>
                  <a:pt x="1732227" y="3314699"/>
                </a:lnTo>
                <a:lnTo>
                  <a:pt x="1724449" y="3289299"/>
                </a:lnTo>
                <a:lnTo>
                  <a:pt x="1717028" y="3276599"/>
                </a:lnTo>
                <a:lnTo>
                  <a:pt x="1710081" y="3251199"/>
                </a:lnTo>
                <a:lnTo>
                  <a:pt x="1703728" y="3225799"/>
                </a:lnTo>
                <a:lnTo>
                  <a:pt x="1701264" y="3225799"/>
                </a:lnTo>
                <a:lnTo>
                  <a:pt x="1685818" y="3174999"/>
                </a:lnTo>
                <a:lnTo>
                  <a:pt x="1654715" y="3086099"/>
                </a:lnTo>
                <a:lnTo>
                  <a:pt x="1639269" y="3047999"/>
                </a:lnTo>
                <a:lnTo>
                  <a:pt x="1626195" y="3047999"/>
                </a:lnTo>
                <a:lnTo>
                  <a:pt x="1639269" y="3035299"/>
                </a:lnTo>
                <a:lnTo>
                  <a:pt x="1623902" y="2997199"/>
                </a:lnTo>
                <a:lnTo>
                  <a:pt x="1608640" y="2946399"/>
                </a:lnTo>
                <a:lnTo>
                  <a:pt x="1593827" y="2895599"/>
                </a:lnTo>
                <a:lnTo>
                  <a:pt x="1579806" y="2857499"/>
                </a:lnTo>
                <a:lnTo>
                  <a:pt x="1584802" y="2857499"/>
                </a:lnTo>
                <a:lnTo>
                  <a:pt x="1599013" y="2895599"/>
                </a:lnTo>
                <a:lnTo>
                  <a:pt x="1613513" y="2946399"/>
                </a:lnTo>
                <a:lnTo>
                  <a:pt x="1627908" y="2997199"/>
                </a:lnTo>
                <a:lnTo>
                  <a:pt x="1641802" y="3035299"/>
                </a:lnTo>
                <a:lnTo>
                  <a:pt x="1653989" y="3035299"/>
                </a:lnTo>
                <a:lnTo>
                  <a:pt x="1644265" y="3047999"/>
                </a:lnTo>
                <a:lnTo>
                  <a:pt x="1675465" y="3136899"/>
                </a:lnTo>
                <a:lnTo>
                  <a:pt x="1690864" y="3174999"/>
                </a:lnTo>
                <a:lnTo>
                  <a:pt x="1706190" y="3225799"/>
                </a:lnTo>
                <a:lnTo>
                  <a:pt x="1714096" y="3251199"/>
                </a:lnTo>
                <a:lnTo>
                  <a:pt x="1721936" y="3276599"/>
                </a:lnTo>
                <a:lnTo>
                  <a:pt x="1729644" y="3289299"/>
                </a:lnTo>
                <a:lnTo>
                  <a:pt x="1737153" y="3314699"/>
                </a:lnTo>
                <a:lnTo>
                  <a:pt x="1743508" y="3340099"/>
                </a:lnTo>
                <a:lnTo>
                  <a:pt x="1750198" y="3352799"/>
                </a:lnTo>
                <a:lnTo>
                  <a:pt x="1756876" y="3378199"/>
                </a:lnTo>
                <a:lnTo>
                  <a:pt x="1763190" y="3390899"/>
                </a:lnTo>
                <a:lnTo>
                  <a:pt x="1775417" y="3390899"/>
                </a:lnTo>
                <a:lnTo>
                  <a:pt x="1765653" y="3403599"/>
                </a:lnTo>
                <a:lnTo>
                  <a:pt x="1792710" y="3479799"/>
                </a:lnTo>
                <a:lnTo>
                  <a:pt x="1806364" y="3517899"/>
                </a:lnTo>
                <a:lnTo>
                  <a:pt x="1820190" y="3568699"/>
                </a:lnTo>
                <a:lnTo>
                  <a:pt x="1822653" y="3568699"/>
                </a:lnTo>
                <a:lnTo>
                  <a:pt x="1836152" y="3606799"/>
                </a:lnTo>
                <a:lnTo>
                  <a:pt x="1849631" y="3657599"/>
                </a:lnTo>
                <a:lnTo>
                  <a:pt x="1876556" y="3746499"/>
                </a:lnTo>
                <a:lnTo>
                  <a:pt x="1879089" y="3746499"/>
                </a:lnTo>
                <a:lnTo>
                  <a:pt x="1892875" y="3797299"/>
                </a:lnTo>
                <a:lnTo>
                  <a:pt x="1906252" y="3848099"/>
                </a:lnTo>
                <a:lnTo>
                  <a:pt x="1919049" y="3898899"/>
                </a:lnTo>
                <a:lnTo>
                  <a:pt x="1931093" y="3949699"/>
                </a:lnTo>
                <a:lnTo>
                  <a:pt x="1933556" y="3949699"/>
                </a:lnTo>
                <a:lnTo>
                  <a:pt x="1944695" y="4000499"/>
                </a:lnTo>
                <a:lnTo>
                  <a:pt x="1954852" y="4038599"/>
                </a:lnTo>
                <a:lnTo>
                  <a:pt x="1963966" y="4089399"/>
                </a:lnTo>
                <a:lnTo>
                  <a:pt x="1971978" y="4127499"/>
                </a:lnTo>
                <a:lnTo>
                  <a:pt x="1986163" y="4127499"/>
                </a:lnTo>
                <a:lnTo>
                  <a:pt x="1975074" y="4140199"/>
                </a:lnTo>
                <a:lnTo>
                  <a:pt x="1977317" y="4152899"/>
                </a:lnTo>
                <a:lnTo>
                  <a:pt x="1982753" y="4178299"/>
                </a:lnTo>
                <a:lnTo>
                  <a:pt x="1984996" y="4203699"/>
                </a:lnTo>
                <a:lnTo>
                  <a:pt x="1990492" y="4229099"/>
                </a:lnTo>
                <a:lnTo>
                  <a:pt x="1995130" y="4254499"/>
                </a:lnTo>
                <a:lnTo>
                  <a:pt x="1999187" y="4292599"/>
                </a:lnTo>
                <a:lnTo>
                  <a:pt x="2002941" y="4317999"/>
                </a:lnTo>
                <a:lnTo>
                  <a:pt x="2010848" y="4317999"/>
                </a:lnTo>
                <a:lnTo>
                  <a:pt x="2002941" y="4330699"/>
                </a:lnTo>
                <a:lnTo>
                  <a:pt x="2000478" y="4330699"/>
                </a:lnTo>
                <a:lnTo>
                  <a:pt x="1957966" y="4368799"/>
                </a:lnTo>
                <a:close/>
              </a:path>
              <a:path w="3484879" h="5130800">
                <a:moveTo>
                  <a:pt x="1378543" y="2882899"/>
                </a:moveTo>
                <a:lnTo>
                  <a:pt x="1335094" y="2882899"/>
                </a:lnTo>
                <a:lnTo>
                  <a:pt x="1347457" y="2870199"/>
                </a:lnTo>
                <a:lnTo>
                  <a:pt x="1391232" y="2870199"/>
                </a:lnTo>
                <a:lnTo>
                  <a:pt x="1378543" y="2882899"/>
                </a:lnTo>
                <a:close/>
              </a:path>
              <a:path w="3484879" h="5130800">
                <a:moveTo>
                  <a:pt x="1701264" y="2882899"/>
                </a:moveTo>
                <a:lnTo>
                  <a:pt x="1692973" y="2870199"/>
                </a:lnTo>
                <a:lnTo>
                  <a:pt x="1694447" y="2870199"/>
                </a:lnTo>
                <a:lnTo>
                  <a:pt x="1699919" y="2877687"/>
                </a:lnTo>
                <a:lnTo>
                  <a:pt x="1701264" y="2882899"/>
                </a:lnTo>
                <a:close/>
              </a:path>
              <a:path w="3484879" h="5130800">
                <a:moveTo>
                  <a:pt x="2692496" y="2984499"/>
                </a:moveTo>
                <a:lnTo>
                  <a:pt x="2687570" y="2984499"/>
                </a:lnTo>
                <a:lnTo>
                  <a:pt x="2664732" y="2959099"/>
                </a:lnTo>
                <a:lnTo>
                  <a:pt x="2642613" y="2933699"/>
                </a:lnTo>
                <a:lnTo>
                  <a:pt x="2620982" y="2908299"/>
                </a:lnTo>
                <a:lnTo>
                  <a:pt x="2599608" y="2870199"/>
                </a:lnTo>
                <a:lnTo>
                  <a:pt x="2604534" y="2870199"/>
                </a:lnTo>
                <a:lnTo>
                  <a:pt x="2625947" y="2908299"/>
                </a:lnTo>
                <a:lnTo>
                  <a:pt x="2647592" y="2933699"/>
                </a:lnTo>
                <a:lnTo>
                  <a:pt x="2669698" y="2959099"/>
                </a:lnTo>
                <a:lnTo>
                  <a:pt x="2692496" y="2984499"/>
                </a:lnTo>
                <a:close/>
              </a:path>
              <a:path w="3484879" h="5130800">
                <a:moveTo>
                  <a:pt x="2774900" y="2984499"/>
                </a:moveTo>
                <a:lnTo>
                  <a:pt x="2767440" y="2984499"/>
                </a:lnTo>
                <a:lnTo>
                  <a:pt x="2674552" y="2882899"/>
                </a:lnTo>
                <a:lnTo>
                  <a:pt x="2656972" y="2870199"/>
                </a:lnTo>
                <a:lnTo>
                  <a:pt x="2700237" y="2870199"/>
                </a:lnTo>
                <a:lnTo>
                  <a:pt x="2711848" y="2882899"/>
                </a:lnTo>
                <a:lnTo>
                  <a:pt x="2679478" y="2882899"/>
                </a:lnTo>
                <a:lnTo>
                  <a:pt x="2702750" y="2908299"/>
                </a:lnTo>
                <a:lnTo>
                  <a:pt x="2726265" y="2933699"/>
                </a:lnTo>
                <a:lnTo>
                  <a:pt x="2750243" y="2959099"/>
                </a:lnTo>
                <a:lnTo>
                  <a:pt x="2774900" y="2984499"/>
                </a:lnTo>
                <a:close/>
              </a:path>
              <a:path w="3484879" h="5130800">
                <a:moveTo>
                  <a:pt x="1301000" y="2895599"/>
                </a:moveTo>
                <a:lnTo>
                  <a:pt x="1270037" y="2895599"/>
                </a:lnTo>
                <a:lnTo>
                  <a:pt x="1277430" y="2882899"/>
                </a:lnTo>
                <a:lnTo>
                  <a:pt x="1303533" y="2882899"/>
                </a:lnTo>
                <a:lnTo>
                  <a:pt x="1301000" y="2895599"/>
                </a:lnTo>
                <a:close/>
              </a:path>
              <a:path w="3484879" h="5130800">
                <a:moveTo>
                  <a:pt x="1672699" y="4343399"/>
                </a:moveTo>
                <a:lnTo>
                  <a:pt x="1654750" y="4343399"/>
                </a:lnTo>
                <a:lnTo>
                  <a:pt x="1670196" y="4330699"/>
                </a:lnTo>
                <a:lnTo>
                  <a:pt x="1701300" y="4317999"/>
                </a:lnTo>
                <a:lnTo>
                  <a:pt x="1716746" y="4305299"/>
                </a:lnTo>
                <a:lnTo>
                  <a:pt x="1708851" y="4254499"/>
                </a:lnTo>
                <a:lnTo>
                  <a:pt x="1700614" y="4203699"/>
                </a:lnTo>
                <a:lnTo>
                  <a:pt x="1691452" y="4152899"/>
                </a:lnTo>
                <a:lnTo>
                  <a:pt x="1680787" y="4102099"/>
                </a:lnTo>
                <a:lnTo>
                  <a:pt x="1670600" y="4051299"/>
                </a:lnTo>
                <a:lnTo>
                  <a:pt x="1659720" y="4000499"/>
                </a:lnTo>
                <a:lnTo>
                  <a:pt x="1648378" y="3949699"/>
                </a:lnTo>
                <a:lnTo>
                  <a:pt x="1636806" y="3898899"/>
                </a:lnTo>
                <a:lnTo>
                  <a:pt x="1623722" y="3848099"/>
                </a:lnTo>
                <a:lnTo>
                  <a:pt x="1611041" y="3797299"/>
                </a:lnTo>
                <a:lnTo>
                  <a:pt x="1598242" y="3746499"/>
                </a:lnTo>
                <a:lnTo>
                  <a:pt x="1584802" y="3695699"/>
                </a:lnTo>
                <a:lnTo>
                  <a:pt x="1568376" y="3695699"/>
                </a:lnTo>
                <a:lnTo>
                  <a:pt x="1582269" y="3682999"/>
                </a:lnTo>
                <a:lnTo>
                  <a:pt x="1568810" y="3644899"/>
                </a:lnTo>
                <a:lnTo>
                  <a:pt x="1528365" y="3492499"/>
                </a:lnTo>
                <a:lnTo>
                  <a:pt x="1524304" y="3467099"/>
                </a:lnTo>
                <a:lnTo>
                  <a:pt x="1520409" y="3454384"/>
                </a:lnTo>
                <a:lnTo>
                  <a:pt x="1512884" y="3428999"/>
                </a:lnTo>
                <a:lnTo>
                  <a:pt x="1503170" y="3403599"/>
                </a:lnTo>
                <a:lnTo>
                  <a:pt x="1493700" y="3365499"/>
                </a:lnTo>
                <a:lnTo>
                  <a:pt x="1484691" y="3340099"/>
                </a:lnTo>
                <a:lnTo>
                  <a:pt x="1476362" y="3301999"/>
                </a:lnTo>
                <a:lnTo>
                  <a:pt x="1473899" y="3301999"/>
                </a:lnTo>
                <a:lnTo>
                  <a:pt x="1419996" y="3098799"/>
                </a:lnTo>
                <a:lnTo>
                  <a:pt x="1404707" y="3047999"/>
                </a:lnTo>
                <a:lnTo>
                  <a:pt x="1390308" y="2984499"/>
                </a:lnTo>
                <a:lnTo>
                  <a:pt x="1376504" y="2933699"/>
                </a:lnTo>
                <a:lnTo>
                  <a:pt x="1362996" y="2882899"/>
                </a:lnTo>
                <a:lnTo>
                  <a:pt x="1365459" y="2882899"/>
                </a:lnTo>
                <a:lnTo>
                  <a:pt x="1379412" y="2933699"/>
                </a:lnTo>
                <a:lnTo>
                  <a:pt x="1393959" y="2984499"/>
                </a:lnTo>
                <a:lnTo>
                  <a:pt x="1408506" y="3047999"/>
                </a:lnTo>
                <a:lnTo>
                  <a:pt x="1422459" y="3098799"/>
                </a:lnTo>
                <a:lnTo>
                  <a:pt x="1424922" y="3098799"/>
                </a:lnTo>
                <a:lnTo>
                  <a:pt x="1438430" y="3149599"/>
                </a:lnTo>
                <a:lnTo>
                  <a:pt x="1451979" y="3200399"/>
                </a:lnTo>
                <a:lnTo>
                  <a:pt x="1465633" y="3251199"/>
                </a:lnTo>
                <a:lnTo>
                  <a:pt x="1479458" y="3301999"/>
                </a:lnTo>
                <a:lnTo>
                  <a:pt x="1498124" y="3365499"/>
                </a:lnTo>
                <a:lnTo>
                  <a:pt x="1507087" y="3403599"/>
                </a:lnTo>
                <a:lnTo>
                  <a:pt x="1515417" y="3428999"/>
                </a:lnTo>
                <a:lnTo>
                  <a:pt x="1519212" y="3441699"/>
                </a:lnTo>
                <a:lnTo>
                  <a:pt x="1527065" y="3467099"/>
                </a:lnTo>
                <a:lnTo>
                  <a:pt x="1530899" y="3492499"/>
                </a:lnTo>
                <a:lnTo>
                  <a:pt x="1533362" y="3492499"/>
                </a:lnTo>
                <a:lnTo>
                  <a:pt x="1560393" y="3581399"/>
                </a:lnTo>
                <a:lnTo>
                  <a:pt x="1574063" y="3632199"/>
                </a:lnTo>
                <a:lnTo>
                  <a:pt x="1587898" y="3682999"/>
                </a:lnTo>
                <a:lnTo>
                  <a:pt x="1601743" y="3682999"/>
                </a:lnTo>
                <a:lnTo>
                  <a:pt x="1587898" y="3695699"/>
                </a:lnTo>
                <a:lnTo>
                  <a:pt x="1601318" y="3746499"/>
                </a:lnTo>
                <a:lnTo>
                  <a:pt x="1614507" y="3797299"/>
                </a:lnTo>
                <a:lnTo>
                  <a:pt x="1627234" y="3848099"/>
                </a:lnTo>
                <a:lnTo>
                  <a:pt x="1639269" y="3898899"/>
                </a:lnTo>
                <a:lnTo>
                  <a:pt x="1641802" y="3898899"/>
                </a:lnTo>
                <a:lnTo>
                  <a:pt x="1653028" y="3949699"/>
                </a:lnTo>
                <a:lnTo>
                  <a:pt x="1674557" y="4051299"/>
                </a:lnTo>
                <a:lnTo>
                  <a:pt x="1685783" y="4089399"/>
                </a:lnTo>
                <a:lnTo>
                  <a:pt x="1698846" y="4089399"/>
                </a:lnTo>
                <a:lnTo>
                  <a:pt x="1691869" y="4102099"/>
                </a:lnTo>
                <a:lnTo>
                  <a:pt x="1685783" y="4102099"/>
                </a:lnTo>
                <a:lnTo>
                  <a:pt x="1695488" y="4152899"/>
                </a:lnTo>
                <a:lnTo>
                  <a:pt x="1704889" y="4203699"/>
                </a:lnTo>
                <a:lnTo>
                  <a:pt x="1713709" y="4254499"/>
                </a:lnTo>
                <a:lnTo>
                  <a:pt x="1721672" y="4305299"/>
                </a:lnTo>
                <a:lnTo>
                  <a:pt x="1719209" y="4305299"/>
                </a:lnTo>
                <a:lnTo>
                  <a:pt x="1688246" y="4330699"/>
                </a:lnTo>
                <a:lnTo>
                  <a:pt x="1672699" y="4343399"/>
                </a:lnTo>
                <a:close/>
              </a:path>
              <a:path w="3484879" h="5130800">
                <a:moveTo>
                  <a:pt x="1739687" y="2895599"/>
                </a:moveTo>
                <a:lnTo>
                  <a:pt x="1724408" y="2895599"/>
                </a:lnTo>
                <a:lnTo>
                  <a:pt x="1716560" y="2882899"/>
                </a:lnTo>
                <a:lnTo>
                  <a:pt x="1723176" y="2882899"/>
                </a:lnTo>
                <a:lnTo>
                  <a:pt x="1739687" y="2895599"/>
                </a:lnTo>
                <a:close/>
              </a:path>
              <a:path w="3484879" h="5130800">
                <a:moveTo>
                  <a:pt x="2602071" y="2997199"/>
                </a:moveTo>
                <a:lnTo>
                  <a:pt x="2597075" y="2997199"/>
                </a:lnTo>
                <a:lnTo>
                  <a:pt x="2574700" y="2959099"/>
                </a:lnTo>
                <a:lnTo>
                  <a:pt x="2553718" y="2933699"/>
                </a:lnTo>
                <a:lnTo>
                  <a:pt x="2533672" y="2908299"/>
                </a:lnTo>
                <a:lnTo>
                  <a:pt x="2514108" y="2882899"/>
                </a:lnTo>
                <a:lnTo>
                  <a:pt x="2517205" y="2882899"/>
                </a:lnTo>
                <a:lnTo>
                  <a:pt x="2536828" y="2908299"/>
                </a:lnTo>
                <a:lnTo>
                  <a:pt x="2557553" y="2933699"/>
                </a:lnTo>
                <a:lnTo>
                  <a:pt x="2579320" y="2959099"/>
                </a:lnTo>
                <a:lnTo>
                  <a:pt x="2602071" y="2997199"/>
                </a:lnTo>
                <a:close/>
              </a:path>
              <a:path w="3484879" h="5130800">
                <a:moveTo>
                  <a:pt x="2970699" y="3133270"/>
                </a:moveTo>
                <a:lnTo>
                  <a:pt x="2938089" y="3111499"/>
                </a:lnTo>
                <a:lnTo>
                  <a:pt x="2901021" y="3073399"/>
                </a:lnTo>
                <a:lnTo>
                  <a:pt x="2864806" y="3035299"/>
                </a:lnTo>
                <a:lnTo>
                  <a:pt x="2829321" y="2997199"/>
                </a:lnTo>
                <a:lnTo>
                  <a:pt x="2794439" y="2959099"/>
                </a:lnTo>
                <a:lnTo>
                  <a:pt x="2760038" y="2920999"/>
                </a:lnTo>
                <a:lnTo>
                  <a:pt x="2725992" y="2882899"/>
                </a:lnTo>
                <a:lnTo>
                  <a:pt x="2734015" y="2882899"/>
                </a:lnTo>
                <a:lnTo>
                  <a:pt x="2766108" y="2920999"/>
                </a:lnTo>
                <a:lnTo>
                  <a:pt x="2798820" y="2959099"/>
                </a:lnTo>
                <a:lnTo>
                  <a:pt x="2832225" y="2997199"/>
                </a:lnTo>
                <a:lnTo>
                  <a:pt x="2866395" y="3035299"/>
                </a:lnTo>
                <a:lnTo>
                  <a:pt x="2901401" y="3073399"/>
                </a:lnTo>
                <a:lnTo>
                  <a:pt x="2937316" y="3098799"/>
                </a:lnTo>
                <a:lnTo>
                  <a:pt x="2970699" y="3133270"/>
                </a:lnTo>
                <a:close/>
              </a:path>
              <a:path w="3484879" h="5130800">
                <a:moveTo>
                  <a:pt x="1358000" y="3797299"/>
                </a:moveTo>
                <a:lnTo>
                  <a:pt x="1371885" y="3784599"/>
                </a:lnTo>
                <a:lnTo>
                  <a:pt x="1386218" y="3784599"/>
                </a:lnTo>
                <a:lnTo>
                  <a:pt x="1400552" y="3771899"/>
                </a:lnTo>
                <a:lnTo>
                  <a:pt x="1414436" y="3759199"/>
                </a:lnTo>
                <a:lnTo>
                  <a:pt x="1367922" y="3555999"/>
                </a:lnTo>
                <a:lnTo>
                  <a:pt x="1365459" y="3555999"/>
                </a:lnTo>
                <a:lnTo>
                  <a:pt x="1361231" y="3530599"/>
                </a:lnTo>
                <a:lnTo>
                  <a:pt x="1356179" y="3505199"/>
                </a:lnTo>
                <a:lnTo>
                  <a:pt x="1350665" y="3479799"/>
                </a:lnTo>
                <a:lnTo>
                  <a:pt x="1345052" y="3467099"/>
                </a:lnTo>
                <a:lnTo>
                  <a:pt x="1339082" y="3441699"/>
                </a:lnTo>
                <a:lnTo>
                  <a:pt x="1333238" y="3403599"/>
                </a:lnTo>
                <a:lnTo>
                  <a:pt x="1327408" y="3378199"/>
                </a:lnTo>
                <a:lnTo>
                  <a:pt x="1321478" y="3352799"/>
                </a:lnTo>
                <a:lnTo>
                  <a:pt x="1319015" y="3352799"/>
                </a:lnTo>
                <a:lnTo>
                  <a:pt x="1295784" y="3238499"/>
                </a:lnTo>
                <a:lnTo>
                  <a:pt x="1272500" y="3136899"/>
                </a:lnTo>
                <a:lnTo>
                  <a:pt x="1261990" y="3086099"/>
                </a:lnTo>
                <a:lnTo>
                  <a:pt x="1251834" y="3047999"/>
                </a:lnTo>
                <a:lnTo>
                  <a:pt x="1241796" y="2997199"/>
                </a:lnTo>
                <a:lnTo>
                  <a:pt x="1231641" y="2946399"/>
                </a:lnTo>
                <a:lnTo>
                  <a:pt x="1221130" y="2908299"/>
                </a:lnTo>
                <a:lnTo>
                  <a:pt x="1194073" y="2908299"/>
                </a:lnTo>
                <a:lnTo>
                  <a:pt x="1207621" y="2895599"/>
                </a:lnTo>
                <a:lnTo>
                  <a:pt x="1236205" y="2895599"/>
                </a:lnTo>
                <a:lnTo>
                  <a:pt x="1226056" y="2908299"/>
                </a:lnTo>
                <a:lnTo>
                  <a:pt x="1235608" y="2946399"/>
                </a:lnTo>
                <a:lnTo>
                  <a:pt x="1245525" y="2997199"/>
                </a:lnTo>
                <a:lnTo>
                  <a:pt x="1255564" y="3035299"/>
                </a:lnTo>
                <a:lnTo>
                  <a:pt x="1265481" y="3086099"/>
                </a:lnTo>
                <a:lnTo>
                  <a:pt x="1275033" y="3124199"/>
                </a:lnTo>
                <a:lnTo>
                  <a:pt x="1309867" y="3124199"/>
                </a:lnTo>
                <a:lnTo>
                  <a:pt x="1298256" y="3136899"/>
                </a:lnTo>
                <a:lnTo>
                  <a:pt x="1275033" y="3136899"/>
                </a:lnTo>
                <a:lnTo>
                  <a:pt x="1288435" y="3187699"/>
                </a:lnTo>
                <a:lnTo>
                  <a:pt x="1300965" y="3238499"/>
                </a:lnTo>
                <a:lnTo>
                  <a:pt x="1312915" y="3289299"/>
                </a:lnTo>
                <a:lnTo>
                  <a:pt x="1324574" y="3340099"/>
                </a:lnTo>
                <a:lnTo>
                  <a:pt x="1336224" y="3340099"/>
                </a:lnTo>
                <a:lnTo>
                  <a:pt x="1324574" y="3352799"/>
                </a:lnTo>
                <a:lnTo>
                  <a:pt x="1330641" y="3378199"/>
                </a:lnTo>
                <a:lnTo>
                  <a:pt x="1343910" y="3428999"/>
                </a:lnTo>
                <a:lnTo>
                  <a:pt x="1349978" y="3467099"/>
                </a:lnTo>
                <a:lnTo>
                  <a:pt x="1355521" y="3479799"/>
                </a:lnTo>
                <a:lnTo>
                  <a:pt x="1365474" y="3530599"/>
                </a:lnTo>
                <a:lnTo>
                  <a:pt x="1371018" y="3555999"/>
                </a:lnTo>
                <a:lnTo>
                  <a:pt x="1417533" y="3759199"/>
                </a:lnTo>
                <a:lnTo>
                  <a:pt x="1432031" y="3759199"/>
                </a:lnTo>
                <a:lnTo>
                  <a:pt x="1419996" y="3771899"/>
                </a:lnTo>
                <a:lnTo>
                  <a:pt x="1400898" y="3771899"/>
                </a:lnTo>
                <a:lnTo>
                  <a:pt x="1387142" y="3784599"/>
                </a:lnTo>
                <a:lnTo>
                  <a:pt x="1358000" y="3797299"/>
                </a:lnTo>
                <a:close/>
              </a:path>
              <a:path w="3484879" h="5130800">
                <a:moveTo>
                  <a:pt x="2361728" y="2908299"/>
                </a:moveTo>
                <a:lnTo>
                  <a:pt x="2341209" y="2908299"/>
                </a:lnTo>
                <a:lnTo>
                  <a:pt x="2359175" y="2895599"/>
                </a:lnTo>
                <a:lnTo>
                  <a:pt x="2380186" y="2895599"/>
                </a:lnTo>
                <a:lnTo>
                  <a:pt x="2361728" y="2908299"/>
                </a:lnTo>
                <a:close/>
              </a:path>
              <a:path w="3484879" h="5130800">
                <a:moveTo>
                  <a:pt x="1773746" y="2908299"/>
                </a:moveTo>
                <a:lnTo>
                  <a:pt x="1773306" y="2908299"/>
                </a:lnTo>
                <a:lnTo>
                  <a:pt x="1772490" y="2904729"/>
                </a:lnTo>
                <a:lnTo>
                  <a:pt x="1773746" y="2908299"/>
                </a:lnTo>
                <a:close/>
              </a:path>
              <a:path w="3484879" h="5130800">
                <a:moveTo>
                  <a:pt x="1151016" y="2920999"/>
                </a:moveTo>
                <a:lnTo>
                  <a:pt x="1137460" y="2920999"/>
                </a:lnTo>
                <a:lnTo>
                  <a:pt x="1150670" y="2908299"/>
                </a:lnTo>
                <a:lnTo>
                  <a:pt x="1164130" y="2908299"/>
                </a:lnTo>
                <a:lnTo>
                  <a:pt x="1151016" y="2920999"/>
                </a:lnTo>
                <a:close/>
              </a:path>
              <a:path w="3484879" h="5130800">
                <a:moveTo>
                  <a:pt x="1776209" y="2920999"/>
                </a:moveTo>
                <a:lnTo>
                  <a:pt x="1768186" y="2920999"/>
                </a:lnTo>
                <a:lnTo>
                  <a:pt x="1760727" y="2908299"/>
                </a:lnTo>
                <a:lnTo>
                  <a:pt x="1773306" y="2908299"/>
                </a:lnTo>
                <a:lnTo>
                  <a:pt x="1776209" y="2920999"/>
                </a:lnTo>
                <a:close/>
              </a:path>
              <a:path w="3484879" h="5130800">
                <a:moveTo>
                  <a:pt x="2303667" y="2920999"/>
                </a:moveTo>
                <a:lnTo>
                  <a:pt x="2283836" y="2920999"/>
                </a:lnTo>
                <a:lnTo>
                  <a:pt x="2301274" y="2908299"/>
                </a:lnTo>
                <a:lnTo>
                  <a:pt x="2321405" y="2908299"/>
                </a:lnTo>
                <a:lnTo>
                  <a:pt x="2303667" y="2920999"/>
                </a:lnTo>
                <a:close/>
              </a:path>
              <a:path w="3484879" h="5130800">
                <a:moveTo>
                  <a:pt x="2418687" y="3035299"/>
                </a:moveTo>
                <a:lnTo>
                  <a:pt x="2413690" y="3035299"/>
                </a:lnTo>
                <a:lnTo>
                  <a:pt x="2394341" y="2997199"/>
                </a:lnTo>
                <a:lnTo>
                  <a:pt x="2375321" y="2971799"/>
                </a:lnTo>
                <a:lnTo>
                  <a:pt x="2356750" y="2946399"/>
                </a:lnTo>
                <a:lnTo>
                  <a:pt x="2338746" y="2908299"/>
                </a:lnTo>
                <a:lnTo>
                  <a:pt x="2343672" y="2908299"/>
                </a:lnTo>
                <a:lnTo>
                  <a:pt x="2361331" y="2933699"/>
                </a:lnTo>
                <a:lnTo>
                  <a:pt x="2379332" y="2971799"/>
                </a:lnTo>
                <a:lnTo>
                  <a:pt x="2398257" y="2997199"/>
                </a:lnTo>
                <a:lnTo>
                  <a:pt x="2418687" y="3035299"/>
                </a:lnTo>
                <a:close/>
              </a:path>
              <a:path w="3484879" h="5130800">
                <a:moveTo>
                  <a:pt x="1835671" y="3098799"/>
                </a:moveTo>
                <a:lnTo>
                  <a:pt x="1830112" y="3098799"/>
                </a:lnTo>
                <a:lnTo>
                  <a:pt x="1815189" y="3047999"/>
                </a:lnTo>
                <a:lnTo>
                  <a:pt x="1800979" y="3009899"/>
                </a:lnTo>
                <a:lnTo>
                  <a:pt x="1787244" y="2971799"/>
                </a:lnTo>
                <a:lnTo>
                  <a:pt x="1773746" y="2920999"/>
                </a:lnTo>
                <a:lnTo>
                  <a:pt x="1778671" y="2920999"/>
                </a:lnTo>
                <a:lnTo>
                  <a:pt x="1792219" y="2971799"/>
                </a:lnTo>
                <a:lnTo>
                  <a:pt x="1806037" y="3009899"/>
                </a:lnTo>
                <a:lnTo>
                  <a:pt x="1820422" y="3060699"/>
                </a:lnTo>
                <a:lnTo>
                  <a:pt x="1835671" y="3098799"/>
                </a:lnTo>
                <a:close/>
              </a:path>
              <a:path w="3484879" h="5130800">
                <a:moveTo>
                  <a:pt x="1797198" y="2933699"/>
                </a:moveTo>
                <a:lnTo>
                  <a:pt x="1784759" y="2933699"/>
                </a:lnTo>
                <a:lnTo>
                  <a:pt x="1778671" y="2920999"/>
                </a:lnTo>
                <a:lnTo>
                  <a:pt x="1790221" y="2920999"/>
                </a:lnTo>
                <a:lnTo>
                  <a:pt x="1797198" y="2933699"/>
                </a:lnTo>
                <a:close/>
              </a:path>
              <a:path w="3484879" h="5130800">
                <a:moveTo>
                  <a:pt x="2248321" y="2933699"/>
                </a:moveTo>
                <a:lnTo>
                  <a:pt x="2231056" y="2933699"/>
                </a:lnTo>
                <a:lnTo>
                  <a:pt x="2248321" y="2920999"/>
                </a:lnTo>
                <a:lnTo>
                  <a:pt x="2253880" y="2920999"/>
                </a:lnTo>
                <a:lnTo>
                  <a:pt x="2248321" y="2933699"/>
                </a:lnTo>
                <a:close/>
              </a:path>
              <a:path w="3484879" h="5130800">
                <a:moveTo>
                  <a:pt x="1020690" y="2946399"/>
                </a:moveTo>
                <a:lnTo>
                  <a:pt x="993765" y="2946399"/>
                </a:lnTo>
                <a:lnTo>
                  <a:pt x="1006848" y="2933699"/>
                </a:lnTo>
                <a:lnTo>
                  <a:pt x="1033635" y="2933699"/>
                </a:lnTo>
                <a:lnTo>
                  <a:pt x="1020690" y="2946399"/>
                </a:lnTo>
                <a:close/>
              </a:path>
              <a:path w="3484879" h="5130800">
                <a:moveTo>
                  <a:pt x="121458" y="2959099"/>
                </a:moveTo>
                <a:lnTo>
                  <a:pt x="94093" y="2959099"/>
                </a:lnTo>
                <a:lnTo>
                  <a:pt x="79708" y="2946399"/>
                </a:lnTo>
                <a:lnTo>
                  <a:pt x="107911" y="2946399"/>
                </a:lnTo>
                <a:lnTo>
                  <a:pt x="121458" y="2959099"/>
                </a:lnTo>
                <a:close/>
              </a:path>
              <a:path w="3484879" h="5130800">
                <a:moveTo>
                  <a:pt x="961764" y="2959099"/>
                </a:moveTo>
                <a:lnTo>
                  <a:pt x="934232" y="2959099"/>
                </a:lnTo>
                <a:lnTo>
                  <a:pt x="948097" y="2946399"/>
                </a:lnTo>
                <a:lnTo>
                  <a:pt x="975299" y="2946399"/>
                </a:lnTo>
                <a:lnTo>
                  <a:pt x="961764" y="2959099"/>
                </a:lnTo>
                <a:close/>
              </a:path>
              <a:path w="3484879" h="5130800">
                <a:moveTo>
                  <a:pt x="1844573" y="2959099"/>
                </a:moveTo>
                <a:lnTo>
                  <a:pt x="1836969" y="2959099"/>
                </a:lnTo>
                <a:lnTo>
                  <a:pt x="1827649" y="2946399"/>
                </a:lnTo>
                <a:lnTo>
                  <a:pt x="1835900" y="2946399"/>
                </a:lnTo>
                <a:lnTo>
                  <a:pt x="1844573" y="2959099"/>
                </a:lnTo>
                <a:close/>
              </a:path>
              <a:path w="3484879" h="5130800">
                <a:moveTo>
                  <a:pt x="2126459" y="2959099"/>
                </a:moveTo>
                <a:lnTo>
                  <a:pt x="2106455" y="2959099"/>
                </a:lnTo>
                <a:lnTo>
                  <a:pt x="2123995" y="2946399"/>
                </a:lnTo>
                <a:lnTo>
                  <a:pt x="2143901" y="2946399"/>
                </a:lnTo>
                <a:lnTo>
                  <a:pt x="2126459" y="2959099"/>
                </a:lnTo>
                <a:close/>
              </a:path>
              <a:path w="3484879" h="5130800">
                <a:moveTo>
                  <a:pt x="2312709" y="3174999"/>
                </a:moveTo>
                <a:lnTo>
                  <a:pt x="2307784" y="3174999"/>
                </a:lnTo>
                <a:lnTo>
                  <a:pt x="2292377" y="3149599"/>
                </a:lnTo>
                <a:lnTo>
                  <a:pt x="2277102" y="3124199"/>
                </a:lnTo>
                <a:lnTo>
                  <a:pt x="2262303" y="3111499"/>
                </a:lnTo>
                <a:lnTo>
                  <a:pt x="2248321" y="3086099"/>
                </a:lnTo>
                <a:lnTo>
                  <a:pt x="2245787" y="3086099"/>
                </a:lnTo>
                <a:lnTo>
                  <a:pt x="2226911" y="3047999"/>
                </a:lnTo>
                <a:lnTo>
                  <a:pt x="2209354" y="3009899"/>
                </a:lnTo>
                <a:lnTo>
                  <a:pt x="2193300" y="2984499"/>
                </a:lnTo>
                <a:lnTo>
                  <a:pt x="2178936" y="2946399"/>
                </a:lnTo>
                <a:lnTo>
                  <a:pt x="2181399" y="2946399"/>
                </a:lnTo>
                <a:lnTo>
                  <a:pt x="2197239" y="2984499"/>
                </a:lnTo>
                <a:lnTo>
                  <a:pt x="2213910" y="3009899"/>
                </a:lnTo>
                <a:lnTo>
                  <a:pt x="2231056" y="3047999"/>
                </a:lnTo>
                <a:lnTo>
                  <a:pt x="2248321" y="3073399"/>
                </a:lnTo>
                <a:lnTo>
                  <a:pt x="2265004" y="3073399"/>
                </a:lnTo>
                <a:lnTo>
                  <a:pt x="2250784" y="3086099"/>
                </a:lnTo>
                <a:lnTo>
                  <a:pt x="2265081" y="3111499"/>
                </a:lnTo>
                <a:lnTo>
                  <a:pt x="2280137" y="3124199"/>
                </a:lnTo>
                <a:lnTo>
                  <a:pt x="2295998" y="3149599"/>
                </a:lnTo>
                <a:lnTo>
                  <a:pt x="2312709" y="3174999"/>
                </a:lnTo>
                <a:close/>
              </a:path>
              <a:path w="3484879" h="5130800">
                <a:moveTo>
                  <a:pt x="228289" y="2971799"/>
                </a:moveTo>
                <a:lnTo>
                  <a:pt x="202938" y="2971799"/>
                </a:lnTo>
                <a:lnTo>
                  <a:pt x="190843" y="2959099"/>
                </a:lnTo>
                <a:lnTo>
                  <a:pt x="202938" y="2959099"/>
                </a:lnTo>
                <a:lnTo>
                  <a:pt x="228289" y="2971799"/>
                </a:lnTo>
                <a:close/>
              </a:path>
              <a:path w="3484879" h="5130800">
                <a:moveTo>
                  <a:pt x="1882221" y="2971799"/>
                </a:moveTo>
                <a:lnTo>
                  <a:pt x="1875638" y="2971799"/>
                </a:lnTo>
                <a:lnTo>
                  <a:pt x="1866634" y="2959099"/>
                </a:lnTo>
                <a:lnTo>
                  <a:pt x="1874223" y="2959099"/>
                </a:lnTo>
                <a:lnTo>
                  <a:pt x="1882221" y="2971799"/>
                </a:lnTo>
                <a:close/>
              </a:path>
              <a:path w="3484879" h="5130800">
                <a:moveTo>
                  <a:pt x="2056167" y="2971799"/>
                </a:moveTo>
                <a:lnTo>
                  <a:pt x="2036516" y="2971799"/>
                </a:lnTo>
                <a:lnTo>
                  <a:pt x="2055243" y="2959099"/>
                </a:lnTo>
                <a:lnTo>
                  <a:pt x="2074660" y="2959099"/>
                </a:lnTo>
                <a:lnTo>
                  <a:pt x="2056167" y="2971799"/>
                </a:lnTo>
                <a:close/>
              </a:path>
              <a:path w="3484879" h="5130800">
                <a:moveTo>
                  <a:pt x="333342" y="3568699"/>
                </a:moveTo>
                <a:lnTo>
                  <a:pt x="327713" y="3568699"/>
                </a:lnTo>
                <a:lnTo>
                  <a:pt x="326284" y="3530599"/>
                </a:lnTo>
                <a:lnTo>
                  <a:pt x="324496" y="3479799"/>
                </a:lnTo>
                <a:lnTo>
                  <a:pt x="322284" y="3426507"/>
                </a:lnTo>
                <a:lnTo>
                  <a:pt x="320045" y="3378199"/>
                </a:lnTo>
                <a:lnTo>
                  <a:pt x="317158" y="3321332"/>
                </a:lnTo>
                <a:lnTo>
                  <a:pt x="314765" y="3276599"/>
                </a:lnTo>
                <a:lnTo>
                  <a:pt x="309129" y="3162299"/>
                </a:lnTo>
                <a:lnTo>
                  <a:pt x="307226" y="3124199"/>
                </a:lnTo>
                <a:lnTo>
                  <a:pt x="304636" y="3073399"/>
                </a:lnTo>
                <a:lnTo>
                  <a:pt x="301972" y="3035299"/>
                </a:lnTo>
                <a:lnTo>
                  <a:pt x="299213" y="2984499"/>
                </a:lnTo>
                <a:lnTo>
                  <a:pt x="272287" y="2971799"/>
                </a:lnTo>
                <a:lnTo>
                  <a:pt x="318302" y="2971799"/>
                </a:lnTo>
                <a:lnTo>
                  <a:pt x="331768" y="2984499"/>
                </a:lnTo>
                <a:lnTo>
                  <a:pt x="304842" y="2984499"/>
                </a:lnTo>
                <a:lnTo>
                  <a:pt x="307126" y="3035299"/>
                </a:lnTo>
                <a:lnTo>
                  <a:pt x="309156" y="3073399"/>
                </a:lnTo>
                <a:lnTo>
                  <a:pt x="311088" y="3124199"/>
                </a:lnTo>
                <a:lnTo>
                  <a:pt x="313078" y="3174999"/>
                </a:lnTo>
                <a:lnTo>
                  <a:pt x="315284" y="3225799"/>
                </a:lnTo>
                <a:lnTo>
                  <a:pt x="317861" y="3276599"/>
                </a:lnTo>
                <a:lnTo>
                  <a:pt x="322813" y="3378199"/>
                </a:lnTo>
                <a:lnTo>
                  <a:pt x="326629" y="3454399"/>
                </a:lnTo>
                <a:lnTo>
                  <a:pt x="327921" y="3479799"/>
                </a:lnTo>
                <a:lnTo>
                  <a:pt x="330583" y="3530599"/>
                </a:lnTo>
                <a:lnTo>
                  <a:pt x="333342" y="3568699"/>
                </a:lnTo>
                <a:close/>
              </a:path>
              <a:path w="3484879" h="5130800">
                <a:moveTo>
                  <a:pt x="761403" y="2984499"/>
                </a:moveTo>
                <a:lnTo>
                  <a:pt x="802371" y="2971799"/>
                </a:lnTo>
                <a:lnTo>
                  <a:pt x="815940" y="2971799"/>
                </a:lnTo>
                <a:lnTo>
                  <a:pt x="761403" y="2984499"/>
                </a:lnTo>
                <a:close/>
              </a:path>
              <a:path w="3484879" h="5130800">
                <a:moveTo>
                  <a:pt x="1086808" y="4737099"/>
                </a:moveTo>
                <a:lnTo>
                  <a:pt x="1071409" y="4737099"/>
                </a:lnTo>
                <a:lnTo>
                  <a:pt x="1102134" y="4711699"/>
                </a:lnTo>
                <a:lnTo>
                  <a:pt x="1097628" y="4673599"/>
                </a:lnTo>
                <a:lnTo>
                  <a:pt x="1088349" y="4571752"/>
                </a:lnTo>
                <a:lnTo>
                  <a:pt x="1083771" y="4533899"/>
                </a:lnTo>
                <a:lnTo>
                  <a:pt x="1079264" y="4483099"/>
                </a:lnTo>
                <a:lnTo>
                  <a:pt x="1073253" y="4432299"/>
                </a:lnTo>
                <a:lnTo>
                  <a:pt x="1067692" y="4381499"/>
                </a:lnTo>
                <a:lnTo>
                  <a:pt x="1062286" y="4330699"/>
                </a:lnTo>
                <a:lnTo>
                  <a:pt x="1056741" y="4279899"/>
                </a:lnTo>
                <a:lnTo>
                  <a:pt x="1050764" y="4229099"/>
                </a:lnTo>
                <a:lnTo>
                  <a:pt x="1044180" y="4178299"/>
                </a:lnTo>
                <a:lnTo>
                  <a:pt x="1037271" y="4127499"/>
                </a:lnTo>
                <a:lnTo>
                  <a:pt x="1030305" y="4076699"/>
                </a:lnTo>
                <a:lnTo>
                  <a:pt x="1023549" y="4025899"/>
                </a:lnTo>
                <a:lnTo>
                  <a:pt x="1017268" y="3975099"/>
                </a:lnTo>
                <a:lnTo>
                  <a:pt x="1009721" y="3924299"/>
                </a:lnTo>
                <a:lnTo>
                  <a:pt x="1002538" y="3860799"/>
                </a:lnTo>
                <a:lnTo>
                  <a:pt x="995477" y="3809999"/>
                </a:lnTo>
                <a:lnTo>
                  <a:pt x="988294" y="3759199"/>
                </a:lnTo>
                <a:lnTo>
                  <a:pt x="980746" y="3708399"/>
                </a:lnTo>
                <a:lnTo>
                  <a:pt x="977001" y="3682999"/>
                </a:lnTo>
                <a:lnTo>
                  <a:pt x="973217" y="3657599"/>
                </a:lnTo>
                <a:lnTo>
                  <a:pt x="969326" y="3619499"/>
                </a:lnTo>
                <a:lnTo>
                  <a:pt x="965265" y="3594099"/>
                </a:lnTo>
                <a:lnTo>
                  <a:pt x="960095" y="3568699"/>
                </a:lnTo>
                <a:lnTo>
                  <a:pt x="955571" y="3530599"/>
                </a:lnTo>
                <a:lnTo>
                  <a:pt x="951391" y="3505199"/>
                </a:lnTo>
                <a:lnTo>
                  <a:pt x="947250" y="3479799"/>
                </a:lnTo>
                <a:lnTo>
                  <a:pt x="932367" y="3479799"/>
                </a:lnTo>
                <a:lnTo>
                  <a:pt x="947250" y="3467099"/>
                </a:lnTo>
                <a:lnTo>
                  <a:pt x="939711" y="3416299"/>
                </a:lnTo>
                <a:lnTo>
                  <a:pt x="932006" y="3365499"/>
                </a:lnTo>
                <a:lnTo>
                  <a:pt x="924183" y="3314699"/>
                </a:lnTo>
                <a:lnTo>
                  <a:pt x="916287" y="3263899"/>
                </a:lnTo>
                <a:lnTo>
                  <a:pt x="914825" y="3251199"/>
                </a:lnTo>
                <a:lnTo>
                  <a:pt x="913824" y="3251199"/>
                </a:lnTo>
                <a:lnTo>
                  <a:pt x="912824" y="3238499"/>
                </a:lnTo>
                <a:lnTo>
                  <a:pt x="911361" y="3225799"/>
                </a:lnTo>
                <a:lnTo>
                  <a:pt x="872306" y="2971799"/>
                </a:lnTo>
                <a:lnTo>
                  <a:pt x="877865" y="2971799"/>
                </a:lnTo>
                <a:lnTo>
                  <a:pt x="885354" y="3022599"/>
                </a:lnTo>
                <a:lnTo>
                  <a:pt x="892397" y="3073399"/>
                </a:lnTo>
                <a:lnTo>
                  <a:pt x="899292" y="3124199"/>
                </a:lnTo>
                <a:lnTo>
                  <a:pt x="906335" y="3174999"/>
                </a:lnTo>
                <a:lnTo>
                  <a:pt x="913824" y="3225799"/>
                </a:lnTo>
                <a:lnTo>
                  <a:pt x="915633" y="3238499"/>
                </a:lnTo>
                <a:lnTo>
                  <a:pt x="917211" y="3238499"/>
                </a:lnTo>
                <a:lnTo>
                  <a:pt x="918327" y="3251199"/>
                </a:lnTo>
                <a:lnTo>
                  <a:pt x="918750" y="3263899"/>
                </a:lnTo>
                <a:lnTo>
                  <a:pt x="926657" y="3314699"/>
                </a:lnTo>
                <a:lnTo>
                  <a:pt x="934504" y="3365499"/>
                </a:lnTo>
                <a:lnTo>
                  <a:pt x="942233" y="3416299"/>
                </a:lnTo>
                <a:lnTo>
                  <a:pt x="949783" y="3467099"/>
                </a:lnTo>
                <a:lnTo>
                  <a:pt x="965033" y="3467099"/>
                </a:lnTo>
                <a:lnTo>
                  <a:pt x="949783" y="3479799"/>
                </a:lnTo>
                <a:lnTo>
                  <a:pt x="955279" y="3505199"/>
                </a:lnTo>
                <a:lnTo>
                  <a:pt x="959969" y="3530599"/>
                </a:lnTo>
                <a:lnTo>
                  <a:pt x="968361" y="3594099"/>
                </a:lnTo>
                <a:lnTo>
                  <a:pt x="972076" y="3619499"/>
                </a:lnTo>
                <a:lnTo>
                  <a:pt x="975864" y="3657599"/>
                </a:lnTo>
                <a:lnTo>
                  <a:pt x="979771" y="3682999"/>
                </a:lnTo>
                <a:lnTo>
                  <a:pt x="983842" y="3708399"/>
                </a:lnTo>
                <a:lnTo>
                  <a:pt x="986305" y="3708399"/>
                </a:lnTo>
                <a:lnTo>
                  <a:pt x="992585" y="3759199"/>
                </a:lnTo>
                <a:lnTo>
                  <a:pt x="999338" y="3809999"/>
                </a:lnTo>
                <a:lnTo>
                  <a:pt x="1006293" y="3860799"/>
                </a:lnTo>
                <a:lnTo>
                  <a:pt x="1013181" y="3924299"/>
                </a:lnTo>
                <a:lnTo>
                  <a:pt x="1019731" y="3975099"/>
                </a:lnTo>
                <a:lnTo>
                  <a:pt x="1027200" y="4025899"/>
                </a:lnTo>
                <a:lnTo>
                  <a:pt x="1034106" y="4076699"/>
                </a:lnTo>
                <a:lnTo>
                  <a:pt x="1040626" y="4127499"/>
                </a:lnTo>
                <a:lnTo>
                  <a:pt x="1046940" y="4178299"/>
                </a:lnTo>
                <a:lnTo>
                  <a:pt x="1053227" y="4229099"/>
                </a:lnTo>
                <a:lnTo>
                  <a:pt x="1059468" y="4279899"/>
                </a:lnTo>
                <a:lnTo>
                  <a:pt x="1065489" y="4330699"/>
                </a:lnTo>
                <a:lnTo>
                  <a:pt x="1071239" y="4381499"/>
                </a:lnTo>
                <a:lnTo>
                  <a:pt x="1076669" y="4419599"/>
                </a:lnTo>
                <a:lnTo>
                  <a:pt x="1081727" y="4470399"/>
                </a:lnTo>
                <a:lnTo>
                  <a:pt x="1097143" y="4470399"/>
                </a:lnTo>
                <a:lnTo>
                  <a:pt x="1081727" y="4483099"/>
                </a:lnTo>
                <a:lnTo>
                  <a:pt x="1087660" y="4521199"/>
                </a:lnTo>
                <a:lnTo>
                  <a:pt x="1092867" y="4571752"/>
                </a:lnTo>
                <a:lnTo>
                  <a:pt x="1097514" y="4623580"/>
                </a:lnTo>
                <a:lnTo>
                  <a:pt x="1101370" y="4673599"/>
                </a:lnTo>
                <a:lnTo>
                  <a:pt x="1104668" y="4711699"/>
                </a:lnTo>
                <a:lnTo>
                  <a:pt x="1123090" y="4711699"/>
                </a:lnTo>
                <a:lnTo>
                  <a:pt x="1107764" y="4724399"/>
                </a:lnTo>
                <a:lnTo>
                  <a:pt x="1102134" y="4724399"/>
                </a:lnTo>
                <a:lnTo>
                  <a:pt x="1086808" y="4737099"/>
                </a:lnTo>
                <a:close/>
              </a:path>
              <a:path w="3484879" h="5130800">
                <a:moveTo>
                  <a:pt x="441712" y="3276599"/>
                </a:moveTo>
                <a:lnTo>
                  <a:pt x="436153" y="3276599"/>
                </a:lnTo>
                <a:lnTo>
                  <a:pt x="433455" y="3238499"/>
                </a:lnTo>
                <a:lnTo>
                  <a:pt x="430406" y="3187699"/>
                </a:lnTo>
                <a:lnTo>
                  <a:pt x="423955" y="3086099"/>
                </a:lnTo>
                <a:lnTo>
                  <a:pt x="420826" y="3034175"/>
                </a:lnTo>
                <a:lnTo>
                  <a:pt x="418208" y="2997199"/>
                </a:lnTo>
                <a:lnTo>
                  <a:pt x="404709" y="2984499"/>
                </a:lnTo>
                <a:lnTo>
                  <a:pt x="459303" y="2984499"/>
                </a:lnTo>
                <a:lnTo>
                  <a:pt x="472745" y="2997199"/>
                </a:lnTo>
                <a:lnTo>
                  <a:pt x="423134" y="2997199"/>
                </a:lnTo>
                <a:lnTo>
                  <a:pt x="428639" y="3086099"/>
                </a:lnTo>
                <a:lnTo>
                  <a:pt x="431500" y="3136899"/>
                </a:lnTo>
                <a:lnTo>
                  <a:pt x="434566" y="3187699"/>
                </a:lnTo>
                <a:lnTo>
                  <a:pt x="437936" y="3238499"/>
                </a:lnTo>
                <a:lnTo>
                  <a:pt x="441712" y="3276599"/>
                </a:lnTo>
                <a:close/>
              </a:path>
              <a:path w="3484879" h="5130800">
                <a:moveTo>
                  <a:pt x="923311" y="5130799"/>
                </a:moveTo>
                <a:lnTo>
                  <a:pt x="918799" y="5130799"/>
                </a:lnTo>
                <a:lnTo>
                  <a:pt x="918750" y="5118099"/>
                </a:lnTo>
                <a:lnTo>
                  <a:pt x="915752" y="5054325"/>
                </a:lnTo>
                <a:lnTo>
                  <a:pt x="912636" y="5003799"/>
                </a:lnTo>
                <a:lnTo>
                  <a:pt x="909200" y="4952999"/>
                </a:lnTo>
                <a:lnTo>
                  <a:pt x="905307" y="4902199"/>
                </a:lnTo>
                <a:lnTo>
                  <a:pt x="900806" y="4838699"/>
                </a:lnTo>
                <a:lnTo>
                  <a:pt x="897501" y="4787899"/>
                </a:lnTo>
                <a:lnTo>
                  <a:pt x="893622" y="4737099"/>
                </a:lnTo>
                <a:lnTo>
                  <a:pt x="889355" y="4686299"/>
                </a:lnTo>
                <a:lnTo>
                  <a:pt x="880398" y="4597399"/>
                </a:lnTo>
                <a:lnTo>
                  <a:pt x="864952" y="4597399"/>
                </a:lnTo>
                <a:lnTo>
                  <a:pt x="880398" y="4584699"/>
                </a:lnTo>
                <a:lnTo>
                  <a:pt x="870757" y="4483099"/>
                </a:lnTo>
                <a:lnTo>
                  <a:pt x="865726" y="4432299"/>
                </a:lnTo>
                <a:lnTo>
                  <a:pt x="860319" y="4381499"/>
                </a:lnTo>
                <a:lnTo>
                  <a:pt x="854362" y="4330699"/>
                </a:lnTo>
                <a:lnTo>
                  <a:pt x="839005" y="4330699"/>
                </a:lnTo>
                <a:lnTo>
                  <a:pt x="854362" y="4317999"/>
                </a:lnTo>
                <a:lnTo>
                  <a:pt x="849540" y="4267199"/>
                </a:lnTo>
                <a:lnTo>
                  <a:pt x="844127" y="4216399"/>
                </a:lnTo>
                <a:lnTo>
                  <a:pt x="838274" y="4165591"/>
                </a:lnTo>
                <a:lnTo>
                  <a:pt x="832136" y="4114799"/>
                </a:lnTo>
                <a:lnTo>
                  <a:pt x="825862" y="4063999"/>
                </a:lnTo>
                <a:lnTo>
                  <a:pt x="815940" y="4063999"/>
                </a:lnTo>
                <a:lnTo>
                  <a:pt x="820865" y="4051299"/>
                </a:lnTo>
                <a:lnTo>
                  <a:pt x="825862" y="4051299"/>
                </a:lnTo>
                <a:lnTo>
                  <a:pt x="820099" y="4000499"/>
                </a:lnTo>
                <a:lnTo>
                  <a:pt x="814604" y="3949699"/>
                </a:lnTo>
                <a:lnTo>
                  <a:pt x="809203" y="3898899"/>
                </a:lnTo>
                <a:lnTo>
                  <a:pt x="803724" y="3848099"/>
                </a:lnTo>
                <a:lnTo>
                  <a:pt x="797995" y="3797299"/>
                </a:lnTo>
                <a:lnTo>
                  <a:pt x="784977" y="3797299"/>
                </a:lnTo>
                <a:lnTo>
                  <a:pt x="789903" y="3784599"/>
                </a:lnTo>
                <a:lnTo>
                  <a:pt x="794899" y="3784599"/>
                </a:lnTo>
                <a:lnTo>
                  <a:pt x="792588" y="3759199"/>
                </a:lnTo>
                <a:lnTo>
                  <a:pt x="789604" y="3721099"/>
                </a:lnTo>
                <a:lnTo>
                  <a:pt x="786171" y="3695699"/>
                </a:lnTo>
                <a:lnTo>
                  <a:pt x="782514" y="3670299"/>
                </a:lnTo>
                <a:lnTo>
                  <a:pt x="778412" y="3632199"/>
                </a:lnTo>
                <a:lnTo>
                  <a:pt x="774501" y="3594099"/>
                </a:lnTo>
                <a:lnTo>
                  <a:pt x="770708" y="3555999"/>
                </a:lnTo>
                <a:lnTo>
                  <a:pt x="766962" y="3530599"/>
                </a:lnTo>
                <a:lnTo>
                  <a:pt x="763866" y="3530599"/>
                </a:lnTo>
                <a:lnTo>
                  <a:pt x="759083" y="3467099"/>
                </a:lnTo>
                <a:lnTo>
                  <a:pt x="753722" y="3416299"/>
                </a:lnTo>
                <a:lnTo>
                  <a:pt x="747967" y="3365499"/>
                </a:lnTo>
                <a:lnTo>
                  <a:pt x="741998" y="3314699"/>
                </a:lnTo>
                <a:lnTo>
                  <a:pt x="735999" y="3263899"/>
                </a:lnTo>
                <a:lnTo>
                  <a:pt x="732903" y="3263899"/>
                </a:lnTo>
                <a:lnTo>
                  <a:pt x="726886" y="3213099"/>
                </a:lnTo>
                <a:lnTo>
                  <a:pt x="720758" y="3149599"/>
                </a:lnTo>
                <a:lnTo>
                  <a:pt x="714542" y="3098799"/>
                </a:lnTo>
                <a:lnTo>
                  <a:pt x="708261" y="3047999"/>
                </a:lnTo>
                <a:lnTo>
                  <a:pt x="701940" y="2997199"/>
                </a:lnTo>
                <a:lnTo>
                  <a:pt x="655892" y="2997199"/>
                </a:lnTo>
                <a:lnTo>
                  <a:pt x="663852" y="2984499"/>
                </a:lnTo>
                <a:lnTo>
                  <a:pt x="718506" y="2984499"/>
                </a:lnTo>
                <a:lnTo>
                  <a:pt x="705036" y="2997199"/>
                </a:lnTo>
                <a:lnTo>
                  <a:pt x="711316" y="3047999"/>
                </a:lnTo>
                <a:lnTo>
                  <a:pt x="718069" y="3098799"/>
                </a:lnTo>
                <a:lnTo>
                  <a:pt x="731912" y="3200399"/>
                </a:lnTo>
                <a:lnTo>
                  <a:pt x="738462" y="3263899"/>
                </a:lnTo>
                <a:lnTo>
                  <a:pt x="744487" y="3314699"/>
                </a:lnTo>
                <a:lnTo>
                  <a:pt x="750632" y="3365499"/>
                </a:lnTo>
                <a:lnTo>
                  <a:pt x="758558" y="3429922"/>
                </a:lnTo>
                <a:lnTo>
                  <a:pt x="769495" y="3517899"/>
                </a:lnTo>
                <a:lnTo>
                  <a:pt x="784379" y="3517899"/>
                </a:lnTo>
                <a:lnTo>
                  <a:pt x="769495" y="3530599"/>
                </a:lnTo>
                <a:lnTo>
                  <a:pt x="773201" y="3555999"/>
                </a:lnTo>
                <a:lnTo>
                  <a:pt x="776972" y="3594099"/>
                </a:lnTo>
                <a:lnTo>
                  <a:pt x="780876" y="3632199"/>
                </a:lnTo>
                <a:lnTo>
                  <a:pt x="788692" y="3695699"/>
                </a:lnTo>
                <a:lnTo>
                  <a:pt x="792480" y="3721099"/>
                </a:lnTo>
                <a:lnTo>
                  <a:pt x="796387" y="3759199"/>
                </a:lnTo>
                <a:lnTo>
                  <a:pt x="800458" y="3784599"/>
                </a:lnTo>
                <a:lnTo>
                  <a:pt x="806475" y="3848099"/>
                </a:lnTo>
                <a:lnTo>
                  <a:pt x="812604" y="3898899"/>
                </a:lnTo>
                <a:lnTo>
                  <a:pt x="818820" y="3949699"/>
                </a:lnTo>
                <a:lnTo>
                  <a:pt x="825100" y="4000499"/>
                </a:lnTo>
                <a:lnTo>
                  <a:pt x="831421" y="4051299"/>
                </a:lnTo>
                <a:lnTo>
                  <a:pt x="837182" y="4114799"/>
                </a:lnTo>
                <a:lnTo>
                  <a:pt x="848187" y="4216399"/>
                </a:lnTo>
                <a:lnTo>
                  <a:pt x="853856" y="4267199"/>
                </a:lnTo>
                <a:lnTo>
                  <a:pt x="859921" y="4317999"/>
                </a:lnTo>
                <a:lnTo>
                  <a:pt x="864711" y="4381499"/>
                </a:lnTo>
                <a:lnTo>
                  <a:pt x="869937" y="4432299"/>
                </a:lnTo>
                <a:lnTo>
                  <a:pt x="875308" y="4483099"/>
                </a:lnTo>
                <a:lnTo>
                  <a:pt x="880534" y="4533899"/>
                </a:lnTo>
                <a:lnTo>
                  <a:pt x="885324" y="4584699"/>
                </a:lnTo>
                <a:lnTo>
                  <a:pt x="887787" y="4584699"/>
                </a:lnTo>
                <a:lnTo>
                  <a:pt x="885324" y="4597399"/>
                </a:lnTo>
                <a:lnTo>
                  <a:pt x="889823" y="4635499"/>
                </a:lnTo>
                <a:lnTo>
                  <a:pt x="893886" y="4686299"/>
                </a:lnTo>
                <a:lnTo>
                  <a:pt x="897804" y="4737099"/>
                </a:lnTo>
                <a:lnTo>
                  <a:pt x="901867" y="4787899"/>
                </a:lnTo>
                <a:lnTo>
                  <a:pt x="906365" y="4838699"/>
                </a:lnTo>
                <a:lnTo>
                  <a:pt x="909597" y="4889499"/>
                </a:lnTo>
                <a:lnTo>
                  <a:pt x="913081" y="4952999"/>
                </a:lnTo>
                <a:lnTo>
                  <a:pt x="916498" y="5003799"/>
                </a:lnTo>
                <a:lnTo>
                  <a:pt x="919527" y="5054599"/>
                </a:lnTo>
                <a:lnTo>
                  <a:pt x="921846" y="5105399"/>
                </a:lnTo>
                <a:lnTo>
                  <a:pt x="938637" y="5105399"/>
                </a:lnTo>
                <a:lnTo>
                  <a:pt x="921846" y="5118099"/>
                </a:lnTo>
                <a:lnTo>
                  <a:pt x="923311" y="5130799"/>
                </a:lnTo>
                <a:close/>
              </a:path>
              <a:path w="3484879" h="5130800">
                <a:moveTo>
                  <a:pt x="2625909" y="2997199"/>
                </a:moveTo>
                <a:lnTo>
                  <a:pt x="2602071" y="2997199"/>
                </a:lnTo>
                <a:lnTo>
                  <a:pt x="2623446" y="2984499"/>
                </a:lnTo>
                <a:lnTo>
                  <a:pt x="2647284" y="2984499"/>
                </a:lnTo>
                <a:lnTo>
                  <a:pt x="2625909" y="2997199"/>
                </a:lnTo>
                <a:close/>
              </a:path>
              <a:path w="3484879" h="5130800">
                <a:moveTo>
                  <a:pt x="2782922" y="3086099"/>
                </a:moveTo>
                <a:lnTo>
                  <a:pt x="2777362" y="3086099"/>
                </a:lnTo>
                <a:lnTo>
                  <a:pt x="2754663" y="3060699"/>
                </a:lnTo>
                <a:lnTo>
                  <a:pt x="2732774" y="3035299"/>
                </a:lnTo>
                <a:lnTo>
                  <a:pt x="2690033" y="2984499"/>
                </a:lnTo>
                <a:lnTo>
                  <a:pt x="2694959" y="2984499"/>
                </a:lnTo>
                <a:lnTo>
                  <a:pt x="2716373" y="3009899"/>
                </a:lnTo>
                <a:lnTo>
                  <a:pt x="2738017" y="3035299"/>
                </a:lnTo>
                <a:lnTo>
                  <a:pt x="2760123" y="3060699"/>
                </a:lnTo>
                <a:lnTo>
                  <a:pt x="2782922" y="3086099"/>
                </a:lnTo>
                <a:close/>
              </a:path>
              <a:path w="3484879" h="5130800">
                <a:moveTo>
                  <a:pt x="2785007" y="3004510"/>
                </a:moveTo>
                <a:lnTo>
                  <a:pt x="2772437" y="2997199"/>
                </a:lnTo>
                <a:lnTo>
                  <a:pt x="2753008" y="2984499"/>
                </a:lnTo>
                <a:lnTo>
                  <a:pt x="2798122" y="2984499"/>
                </a:lnTo>
                <a:lnTo>
                  <a:pt x="2809733" y="2997199"/>
                </a:lnTo>
                <a:lnTo>
                  <a:pt x="2777362" y="2997199"/>
                </a:lnTo>
                <a:lnTo>
                  <a:pt x="2785007" y="3004510"/>
                </a:lnTo>
                <a:close/>
              </a:path>
              <a:path w="3484879" h="5130800">
                <a:moveTo>
                  <a:pt x="2550631" y="3009899"/>
                </a:moveTo>
                <a:lnTo>
                  <a:pt x="2523648" y="3009899"/>
                </a:lnTo>
                <a:lnTo>
                  <a:pt x="2548080" y="2997199"/>
                </a:lnTo>
                <a:lnTo>
                  <a:pt x="2574882" y="2997199"/>
                </a:lnTo>
                <a:lnTo>
                  <a:pt x="2550631" y="3009899"/>
                </a:lnTo>
                <a:close/>
              </a:path>
              <a:path w="3484879" h="5130800">
                <a:moveTo>
                  <a:pt x="2656832" y="3098799"/>
                </a:moveTo>
                <a:lnTo>
                  <a:pt x="2654003" y="3098799"/>
                </a:lnTo>
                <a:lnTo>
                  <a:pt x="2679478" y="3086099"/>
                </a:lnTo>
                <a:lnTo>
                  <a:pt x="2658626" y="3060699"/>
                </a:lnTo>
                <a:lnTo>
                  <a:pt x="2638593" y="3047999"/>
                </a:lnTo>
                <a:lnTo>
                  <a:pt x="2599608" y="2997199"/>
                </a:lnTo>
                <a:lnTo>
                  <a:pt x="2604534" y="2997199"/>
                </a:lnTo>
                <a:lnTo>
                  <a:pt x="2624080" y="3022599"/>
                </a:lnTo>
                <a:lnTo>
                  <a:pt x="2643792" y="3047999"/>
                </a:lnTo>
                <a:lnTo>
                  <a:pt x="2663859" y="3060699"/>
                </a:lnTo>
                <a:lnTo>
                  <a:pt x="2684474" y="3086099"/>
                </a:lnTo>
                <a:lnTo>
                  <a:pt x="2681941" y="3086099"/>
                </a:lnTo>
                <a:lnTo>
                  <a:pt x="2656832" y="3098799"/>
                </a:lnTo>
                <a:close/>
              </a:path>
              <a:path w="3484879" h="5130800">
                <a:moveTo>
                  <a:pt x="2816026" y="3034175"/>
                </a:moveTo>
                <a:lnTo>
                  <a:pt x="2785007" y="3004510"/>
                </a:lnTo>
                <a:lnTo>
                  <a:pt x="2794273" y="3009899"/>
                </a:lnTo>
                <a:lnTo>
                  <a:pt x="2816026" y="3034175"/>
                </a:lnTo>
                <a:close/>
              </a:path>
              <a:path w="3484879" h="5130800">
                <a:moveTo>
                  <a:pt x="2576034" y="3111499"/>
                </a:moveTo>
                <a:lnTo>
                  <a:pt x="2571108" y="3111499"/>
                </a:lnTo>
                <a:lnTo>
                  <a:pt x="2552103" y="3086099"/>
                </a:lnTo>
                <a:lnTo>
                  <a:pt x="2533909" y="3060699"/>
                </a:lnTo>
                <a:lnTo>
                  <a:pt x="2498557" y="3009899"/>
                </a:lnTo>
                <a:lnTo>
                  <a:pt x="2501653" y="3009899"/>
                </a:lnTo>
                <a:lnTo>
                  <a:pt x="2519381" y="3035299"/>
                </a:lnTo>
                <a:lnTo>
                  <a:pt x="2537920" y="3060699"/>
                </a:lnTo>
                <a:lnTo>
                  <a:pt x="2576034" y="3111499"/>
                </a:lnTo>
                <a:close/>
              </a:path>
              <a:path w="3484879" h="5130800">
                <a:moveTo>
                  <a:pt x="2440666" y="3035299"/>
                </a:moveTo>
                <a:lnTo>
                  <a:pt x="2418687" y="3035299"/>
                </a:lnTo>
                <a:lnTo>
                  <a:pt x="2438194" y="3022599"/>
                </a:lnTo>
                <a:lnTo>
                  <a:pt x="2460117" y="3022599"/>
                </a:lnTo>
                <a:lnTo>
                  <a:pt x="2440666" y="3035299"/>
                </a:lnTo>
                <a:close/>
              </a:path>
              <a:path w="3484879" h="5130800">
                <a:moveTo>
                  <a:pt x="2870321" y="3086099"/>
                </a:moveTo>
                <a:lnTo>
                  <a:pt x="2865325" y="3086099"/>
                </a:lnTo>
                <a:lnTo>
                  <a:pt x="2840718" y="3060699"/>
                </a:lnTo>
                <a:lnTo>
                  <a:pt x="2817034" y="3035299"/>
                </a:lnTo>
                <a:lnTo>
                  <a:pt x="2816026" y="3034175"/>
                </a:lnTo>
                <a:lnTo>
                  <a:pt x="2870321" y="3086099"/>
                </a:lnTo>
                <a:close/>
              </a:path>
              <a:path w="3484879" h="5130800">
                <a:moveTo>
                  <a:pt x="1719209" y="3047999"/>
                </a:moveTo>
                <a:lnTo>
                  <a:pt x="1703728" y="3047999"/>
                </a:lnTo>
                <a:lnTo>
                  <a:pt x="1695052" y="3035299"/>
                </a:lnTo>
                <a:lnTo>
                  <a:pt x="1710968" y="3035299"/>
                </a:lnTo>
                <a:lnTo>
                  <a:pt x="1719209" y="3047999"/>
                </a:lnTo>
                <a:close/>
              </a:path>
              <a:path w="3484879" h="5130800">
                <a:moveTo>
                  <a:pt x="2360253" y="3047999"/>
                </a:moveTo>
                <a:lnTo>
                  <a:pt x="2357789" y="3047999"/>
                </a:lnTo>
                <a:lnTo>
                  <a:pt x="2394687" y="3035299"/>
                </a:lnTo>
                <a:lnTo>
                  <a:pt x="2397180" y="3035299"/>
                </a:lnTo>
                <a:lnTo>
                  <a:pt x="2360253" y="3047999"/>
                </a:lnTo>
                <a:close/>
              </a:path>
              <a:path w="3484879" h="5130800">
                <a:moveTo>
                  <a:pt x="2470188" y="3136899"/>
                </a:moveTo>
                <a:lnTo>
                  <a:pt x="2466646" y="3136899"/>
                </a:lnTo>
                <a:lnTo>
                  <a:pt x="2486171" y="3124199"/>
                </a:lnTo>
                <a:lnTo>
                  <a:pt x="2468632" y="3098799"/>
                </a:lnTo>
                <a:lnTo>
                  <a:pt x="2451198" y="3086099"/>
                </a:lnTo>
                <a:lnTo>
                  <a:pt x="2416224" y="3035299"/>
                </a:lnTo>
                <a:lnTo>
                  <a:pt x="2421150" y="3035299"/>
                </a:lnTo>
                <a:lnTo>
                  <a:pt x="2437305" y="3060699"/>
                </a:lnTo>
                <a:lnTo>
                  <a:pt x="2454285" y="3086099"/>
                </a:lnTo>
                <a:lnTo>
                  <a:pt x="2472202" y="3098799"/>
                </a:lnTo>
                <a:lnTo>
                  <a:pt x="2491168" y="3124199"/>
                </a:lnTo>
                <a:lnTo>
                  <a:pt x="2470188" y="3136899"/>
                </a:lnTo>
                <a:close/>
              </a:path>
              <a:path w="3484879" h="5130800">
                <a:moveTo>
                  <a:pt x="1573180" y="3060699"/>
                </a:moveTo>
                <a:lnTo>
                  <a:pt x="1559364" y="3060699"/>
                </a:lnTo>
                <a:lnTo>
                  <a:pt x="1571727" y="3047999"/>
                </a:lnTo>
                <a:lnTo>
                  <a:pt x="1584802" y="3047999"/>
                </a:lnTo>
                <a:lnTo>
                  <a:pt x="1573180" y="3060699"/>
                </a:lnTo>
                <a:close/>
              </a:path>
              <a:path w="3484879" h="5130800">
                <a:moveTo>
                  <a:pt x="1760727" y="3060699"/>
                </a:moveTo>
                <a:lnTo>
                  <a:pt x="1752388" y="3060699"/>
                </a:lnTo>
                <a:lnTo>
                  <a:pt x="1743364" y="3047999"/>
                </a:lnTo>
                <a:lnTo>
                  <a:pt x="1751349" y="3047999"/>
                </a:lnTo>
                <a:lnTo>
                  <a:pt x="1760727" y="3060699"/>
                </a:lnTo>
                <a:close/>
              </a:path>
              <a:path w="3484879" h="5130800">
                <a:moveTo>
                  <a:pt x="1750172" y="4063999"/>
                </a:moveTo>
                <a:lnTo>
                  <a:pt x="1747709" y="4063999"/>
                </a:lnTo>
                <a:lnTo>
                  <a:pt x="1778698" y="4038599"/>
                </a:lnTo>
                <a:lnTo>
                  <a:pt x="1794229" y="4038599"/>
                </a:lnTo>
                <a:lnTo>
                  <a:pt x="1809634" y="4025899"/>
                </a:lnTo>
                <a:lnTo>
                  <a:pt x="1797985" y="3975099"/>
                </a:lnTo>
                <a:lnTo>
                  <a:pt x="1786104" y="3924299"/>
                </a:lnTo>
                <a:lnTo>
                  <a:pt x="1773762" y="3873499"/>
                </a:lnTo>
                <a:lnTo>
                  <a:pt x="1760727" y="3822699"/>
                </a:lnTo>
                <a:lnTo>
                  <a:pt x="1747169" y="3771899"/>
                </a:lnTo>
                <a:lnTo>
                  <a:pt x="1733485" y="3721099"/>
                </a:lnTo>
                <a:lnTo>
                  <a:pt x="1719788" y="3682999"/>
                </a:lnTo>
                <a:lnTo>
                  <a:pt x="1706190" y="3632199"/>
                </a:lnTo>
                <a:lnTo>
                  <a:pt x="1703728" y="3632199"/>
                </a:lnTo>
                <a:lnTo>
                  <a:pt x="1691654" y="3581399"/>
                </a:lnTo>
                <a:lnTo>
                  <a:pt x="1678649" y="3530599"/>
                </a:lnTo>
                <a:lnTo>
                  <a:pt x="1664708" y="3492499"/>
                </a:lnTo>
                <a:lnTo>
                  <a:pt x="1649824" y="3441699"/>
                </a:lnTo>
                <a:lnTo>
                  <a:pt x="1642313" y="3416299"/>
                </a:lnTo>
                <a:lnTo>
                  <a:pt x="1635337" y="3390899"/>
                </a:lnTo>
                <a:lnTo>
                  <a:pt x="1628479" y="3378199"/>
                </a:lnTo>
                <a:lnTo>
                  <a:pt x="1621324" y="3352799"/>
                </a:lnTo>
                <a:lnTo>
                  <a:pt x="1614971" y="3327399"/>
                </a:lnTo>
                <a:lnTo>
                  <a:pt x="1608024" y="3301999"/>
                </a:lnTo>
                <a:lnTo>
                  <a:pt x="1600603" y="3276599"/>
                </a:lnTo>
                <a:lnTo>
                  <a:pt x="1592824" y="3263899"/>
                </a:lnTo>
                <a:lnTo>
                  <a:pt x="1579345" y="3263899"/>
                </a:lnTo>
                <a:lnTo>
                  <a:pt x="1592824" y="3251199"/>
                </a:lnTo>
                <a:lnTo>
                  <a:pt x="1577794" y="3213099"/>
                </a:lnTo>
                <a:lnTo>
                  <a:pt x="1548392" y="3111499"/>
                </a:lnTo>
                <a:lnTo>
                  <a:pt x="1533362" y="3073399"/>
                </a:lnTo>
                <a:lnTo>
                  <a:pt x="1506410" y="3073399"/>
                </a:lnTo>
                <a:lnTo>
                  <a:pt x="1519893" y="3060699"/>
                </a:lnTo>
                <a:lnTo>
                  <a:pt x="1538288" y="3060699"/>
                </a:lnTo>
                <a:lnTo>
                  <a:pt x="1552508" y="3111499"/>
                </a:lnTo>
                <a:lnTo>
                  <a:pt x="1567025" y="3162299"/>
                </a:lnTo>
                <a:lnTo>
                  <a:pt x="1581423" y="3213099"/>
                </a:lnTo>
                <a:lnTo>
                  <a:pt x="1595287" y="3251199"/>
                </a:lnTo>
                <a:lnTo>
                  <a:pt x="1609817" y="3251199"/>
                </a:lnTo>
                <a:lnTo>
                  <a:pt x="1597821" y="3263899"/>
                </a:lnTo>
                <a:lnTo>
                  <a:pt x="1605212" y="3276599"/>
                </a:lnTo>
                <a:lnTo>
                  <a:pt x="1618859" y="3327399"/>
                </a:lnTo>
                <a:lnTo>
                  <a:pt x="1626250" y="3352799"/>
                </a:lnTo>
                <a:lnTo>
                  <a:pt x="1632604" y="3378199"/>
                </a:lnTo>
                <a:lnTo>
                  <a:pt x="1645973" y="3416299"/>
                </a:lnTo>
                <a:lnTo>
                  <a:pt x="1652287" y="3441699"/>
                </a:lnTo>
                <a:lnTo>
                  <a:pt x="1654750" y="3441699"/>
                </a:lnTo>
                <a:lnTo>
                  <a:pt x="1668249" y="3492499"/>
                </a:lnTo>
                <a:lnTo>
                  <a:pt x="1695194" y="3581399"/>
                </a:lnTo>
                <a:lnTo>
                  <a:pt x="1708653" y="3619499"/>
                </a:lnTo>
                <a:lnTo>
                  <a:pt x="1720267" y="3619499"/>
                </a:lnTo>
                <a:lnTo>
                  <a:pt x="1708653" y="3632199"/>
                </a:lnTo>
                <a:lnTo>
                  <a:pt x="1723904" y="3670299"/>
                </a:lnTo>
                <a:lnTo>
                  <a:pt x="1738033" y="3721099"/>
                </a:lnTo>
                <a:lnTo>
                  <a:pt x="1751106" y="3771899"/>
                </a:lnTo>
                <a:lnTo>
                  <a:pt x="1763190" y="3822699"/>
                </a:lnTo>
                <a:lnTo>
                  <a:pt x="1765653" y="3822699"/>
                </a:lnTo>
                <a:lnTo>
                  <a:pt x="1778729" y="3873499"/>
                </a:lnTo>
                <a:lnTo>
                  <a:pt x="1791092" y="3924299"/>
                </a:lnTo>
                <a:lnTo>
                  <a:pt x="1802980" y="3975099"/>
                </a:lnTo>
                <a:lnTo>
                  <a:pt x="1814631" y="4025899"/>
                </a:lnTo>
                <a:lnTo>
                  <a:pt x="1812168" y="4025899"/>
                </a:lnTo>
                <a:lnTo>
                  <a:pt x="1781170" y="4051299"/>
                </a:lnTo>
                <a:lnTo>
                  <a:pt x="1765618" y="4051299"/>
                </a:lnTo>
                <a:lnTo>
                  <a:pt x="1750172" y="4063999"/>
                </a:lnTo>
                <a:close/>
              </a:path>
              <a:path w="3484879" h="5130800">
                <a:moveTo>
                  <a:pt x="1788869" y="3073399"/>
                </a:moveTo>
                <a:lnTo>
                  <a:pt x="1774984" y="3073399"/>
                </a:lnTo>
                <a:lnTo>
                  <a:pt x="1765653" y="3060699"/>
                </a:lnTo>
                <a:lnTo>
                  <a:pt x="1773471" y="3060699"/>
                </a:lnTo>
                <a:lnTo>
                  <a:pt x="1788869" y="3073399"/>
                </a:lnTo>
                <a:close/>
              </a:path>
              <a:path w="3484879" h="5130800">
                <a:moveTo>
                  <a:pt x="2293920" y="3073399"/>
                </a:moveTo>
                <a:lnTo>
                  <a:pt x="2278263" y="3073399"/>
                </a:lnTo>
                <a:lnTo>
                  <a:pt x="2292812" y="3060699"/>
                </a:lnTo>
                <a:lnTo>
                  <a:pt x="2307784" y="3060699"/>
                </a:lnTo>
                <a:lnTo>
                  <a:pt x="2293920" y="3073399"/>
                </a:lnTo>
                <a:close/>
              </a:path>
              <a:path w="3484879" h="5130800">
                <a:moveTo>
                  <a:pt x="1436929" y="3098799"/>
                </a:moveTo>
                <a:lnTo>
                  <a:pt x="1422459" y="3098799"/>
                </a:lnTo>
                <a:lnTo>
                  <a:pt x="1448153" y="3086099"/>
                </a:lnTo>
                <a:lnTo>
                  <a:pt x="1461892" y="3086099"/>
                </a:lnTo>
                <a:lnTo>
                  <a:pt x="1436929" y="3098799"/>
                </a:lnTo>
                <a:close/>
              </a:path>
              <a:path w="3484879" h="5130800">
                <a:moveTo>
                  <a:pt x="1830112" y="3098799"/>
                </a:moveTo>
                <a:lnTo>
                  <a:pt x="1826538" y="3098799"/>
                </a:lnTo>
                <a:lnTo>
                  <a:pt x="1813249" y="3086099"/>
                </a:lnTo>
                <a:lnTo>
                  <a:pt x="1822653" y="3086099"/>
                </a:lnTo>
                <a:lnTo>
                  <a:pt x="1830112" y="3098799"/>
                </a:lnTo>
                <a:close/>
              </a:path>
              <a:path w="3484879" h="5130800">
                <a:moveTo>
                  <a:pt x="2213910" y="3098799"/>
                </a:moveTo>
                <a:lnTo>
                  <a:pt x="2195814" y="3098799"/>
                </a:lnTo>
                <a:lnTo>
                  <a:pt x="2212362" y="3086099"/>
                </a:lnTo>
                <a:lnTo>
                  <a:pt x="2231056" y="3086099"/>
                </a:lnTo>
                <a:lnTo>
                  <a:pt x="2213910" y="3098799"/>
                </a:lnTo>
                <a:close/>
              </a:path>
              <a:path w="3484879" h="5130800">
                <a:moveTo>
                  <a:pt x="2761881" y="3162299"/>
                </a:moveTo>
                <a:lnTo>
                  <a:pt x="2756955" y="3162299"/>
                </a:lnTo>
                <a:lnTo>
                  <a:pt x="2737565" y="3149599"/>
                </a:lnTo>
                <a:lnTo>
                  <a:pt x="2718525" y="3124199"/>
                </a:lnTo>
                <a:lnTo>
                  <a:pt x="2699946" y="3111499"/>
                </a:lnTo>
                <a:lnTo>
                  <a:pt x="2681941" y="3086099"/>
                </a:lnTo>
                <a:lnTo>
                  <a:pt x="2687570" y="3086099"/>
                </a:lnTo>
                <a:lnTo>
                  <a:pt x="2705258" y="3111499"/>
                </a:lnTo>
                <a:lnTo>
                  <a:pt x="2723776" y="3124199"/>
                </a:lnTo>
                <a:lnTo>
                  <a:pt x="2742769" y="3149599"/>
                </a:lnTo>
                <a:lnTo>
                  <a:pt x="2761881" y="3162299"/>
                </a:lnTo>
                <a:close/>
              </a:path>
              <a:path w="3484879" h="5130800">
                <a:moveTo>
                  <a:pt x="2867858" y="3162299"/>
                </a:moveTo>
                <a:lnTo>
                  <a:pt x="2862862" y="3162299"/>
                </a:lnTo>
                <a:lnTo>
                  <a:pt x="2841536" y="3136899"/>
                </a:lnTo>
                <a:lnTo>
                  <a:pt x="2820499" y="3124199"/>
                </a:lnTo>
                <a:lnTo>
                  <a:pt x="2800044" y="3111499"/>
                </a:lnTo>
                <a:lnTo>
                  <a:pt x="2780459" y="3086099"/>
                </a:lnTo>
                <a:lnTo>
                  <a:pt x="2785455" y="3086099"/>
                </a:lnTo>
                <a:lnTo>
                  <a:pt x="2806346" y="3111499"/>
                </a:lnTo>
                <a:lnTo>
                  <a:pt x="2846967" y="3136899"/>
                </a:lnTo>
                <a:lnTo>
                  <a:pt x="2867858" y="3162299"/>
                </a:lnTo>
                <a:close/>
              </a:path>
              <a:path w="3484879" h="5130800">
                <a:moveTo>
                  <a:pt x="2963210" y="3162299"/>
                </a:moveTo>
                <a:lnTo>
                  <a:pt x="2955821" y="3162299"/>
                </a:lnTo>
                <a:lnTo>
                  <a:pt x="2934100" y="3149599"/>
                </a:lnTo>
                <a:lnTo>
                  <a:pt x="2912148" y="3124199"/>
                </a:lnTo>
                <a:lnTo>
                  <a:pt x="2890657" y="3111499"/>
                </a:lnTo>
                <a:lnTo>
                  <a:pt x="2870321" y="3086099"/>
                </a:lnTo>
                <a:lnTo>
                  <a:pt x="2875881" y="3086099"/>
                </a:lnTo>
                <a:lnTo>
                  <a:pt x="2885546" y="3098799"/>
                </a:lnTo>
                <a:lnTo>
                  <a:pt x="2886756" y="3098799"/>
                </a:lnTo>
                <a:lnTo>
                  <a:pt x="2897630" y="3111499"/>
                </a:lnTo>
                <a:lnTo>
                  <a:pt x="2919783" y="3124199"/>
                </a:lnTo>
                <a:lnTo>
                  <a:pt x="2941816" y="3149599"/>
                </a:lnTo>
                <a:lnTo>
                  <a:pt x="2963210" y="3162299"/>
                </a:lnTo>
                <a:close/>
              </a:path>
              <a:path w="3484879" h="5130800">
                <a:moveTo>
                  <a:pt x="2914303" y="3098799"/>
                </a:moveTo>
                <a:lnTo>
                  <a:pt x="2886756" y="3098799"/>
                </a:lnTo>
                <a:lnTo>
                  <a:pt x="2875881" y="3086099"/>
                </a:lnTo>
                <a:lnTo>
                  <a:pt x="2904115" y="3086099"/>
                </a:lnTo>
                <a:lnTo>
                  <a:pt x="2914303" y="3098799"/>
                </a:lnTo>
                <a:close/>
              </a:path>
              <a:path w="3484879" h="5130800">
                <a:moveTo>
                  <a:pt x="1406872" y="3111499"/>
                </a:moveTo>
                <a:lnTo>
                  <a:pt x="1392701" y="3111499"/>
                </a:lnTo>
                <a:lnTo>
                  <a:pt x="1406398" y="3098799"/>
                </a:lnTo>
                <a:lnTo>
                  <a:pt x="1419996" y="3098799"/>
                </a:lnTo>
                <a:lnTo>
                  <a:pt x="1406872" y="3111499"/>
                </a:lnTo>
                <a:close/>
              </a:path>
              <a:path w="3484879" h="5130800">
                <a:moveTo>
                  <a:pt x="1871840" y="3196474"/>
                </a:moveTo>
                <a:lnTo>
                  <a:pt x="1868744" y="3187699"/>
                </a:lnTo>
                <a:lnTo>
                  <a:pt x="1856193" y="3162299"/>
                </a:lnTo>
                <a:lnTo>
                  <a:pt x="1844236" y="3136899"/>
                </a:lnTo>
                <a:lnTo>
                  <a:pt x="1832575" y="3098799"/>
                </a:lnTo>
                <a:lnTo>
                  <a:pt x="1838134" y="3098799"/>
                </a:lnTo>
                <a:lnTo>
                  <a:pt x="1849786" y="3136899"/>
                </a:lnTo>
                <a:lnTo>
                  <a:pt x="1861418" y="3162299"/>
                </a:lnTo>
                <a:lnTo>
                  <a:pt x="1871840" y="3196474"/>
                </a:lnTo>
                <a:close/>
              </a:path>
              <a:path w="3484879" h="5130800">
                <a:moveTo>
                  <a:pt x="1851153" y="3111499"/>
                </a:moveTo>
                <a:lnTo>
                  <a:pt x="1848056" y="3111499"/>
                </a:lnTo>
                <a:lnTo>
                  <a:pt x="1843130" y="3098799"/>
                </a:lnTo>
                <a:lnTo>
                  <a:pt x="1845593" y="3098799"/>
                </a:lnTo>
                <a:lnTo>
                  <a:pt x="1851153" y="3111499"/>
                </a:lnTo>
                <a:close/>
              </a:path>
              <a:path w="3484879" h="5130800">
                <a:moveTo>
                  <a:pt x="2222917" y="3200399"/>
                </a:moveTo>
                <a:lnTo>
                  <a:pt x="2217288" y="3200399"/>
                </a:lnTo>
                <a:lnTo>
                  <a:pt x="2202405" y="3174999"/>
                </a:lnTo>
                <a:lnTo>
                  <a:pt x="2188207" y="3149599"/>
                </a:lnTo>
                <a:lnTo>
                  <a:pt x="2174459" y="3124199"/>
                </a:lnTo>
                <a:lnTo>
                  <a:pt x="2160921" y="3111499"/>
                </a:lnTo>
                <a:lnTo>
                  <a:pt x="2135201" y="3111499"/>
                </a:lnTo>
                <a:lnTo>
                  <a:pt x="2152899" y="3098799"/>
                </a:lnTo>
                <a:lnTo>
                  <a:pt x="2170844" y="3098799"/>
                </a:lnTo>
                <a:lnTo>
                  <a:pt x="2165918" y="3111499"/>
                </a:lnTo>
                <a:lnTo>
                  <a:pt x="2178386" y="3124199"/>
                </a:lnTo>
                <a:lnTo>
                  <a:pt x="2192306" y="3149599"/>
                </a:lnTo>
                <a:lnTo>
                  <a:pt x="2207282" y="3174999"/>
                </a:lnTo>
                <a:lnTo>
                  <a:pt x="2222917" y="3200399"/>
                </a:lnTo>
                <a:close/>
              </a:path>
              <a:path w="3484879" h="5130800">
                <a:moveTo>
                  <a:pt x="2650978" y="3187699"/>
                </a:moveTo>
                <a:lnTo>
                  <a:pt x="2646052" y="3187699"/>
                </a:lnTo>
                <a:lnTo>
                  <a:pt x="2627048" y="3162299"/>
                </a:lnTo>
                <a:lnTo>
                  <a:pt x="2608862" y="3149599"/>
                </a:lnTo>
                <a:lnTo>
                  <a:pt x="2591150" y="3124199"/>
                </a:lnTo>
                <a:lnTo>
                  <a:pt x="2573571" y="3111499"/>
                </a:lnTo>
                <a:lnTo>
                  <a:pt x="2576034" y="3111499"/>
                </a:lnTo>
                <a:lnTo>
                  <a:pt x="2601865" y="3098799"/>
                </a:lnTo>
                <a:lnTo>
                  <a:pt x="2605664" y="3098799"/>
                </a:lnTo>
                <a:lnTo>
                  <a:pt x="2579130" y="3111499"/>
                </a:lnTo>
                <a:lnTo>
                  <a:pt x="2596462" y="3124199"/>
                </a:lnTo>
                <a:lnTo>
                  <a:pt x="2614131" y="3149599"/>
                </a:lnTo>
                <a:lnTo>
                  <a:pt x="2632261" y="3162299"/>
                </a:lnTo>
                <a:lnTo>
                  <a:pt x="2650978" y="3187699"/>
                </a:lnTo>
                <a:close/>
              </a:path>
              <a:path w="3484879" h="5130800">
                <a:moveTo>
                  <a:pt x="1356880" y="3124199"/>
                </a:moveTo>
                <a:lnTo>
                  <a:pt x="1341918" y="3124199"/>
                </a:lnTo>
                <a:lnTo>
                  <a:pt x="1355574" y="3111499"/>
                </a:lnTo>
                <a:lnTo>
                  <a:pt x="1362996" y="3111499"/>
                </a:lnTo>
                <a:lnTo>
                  <a:pt x="1356880" y="3124199"/>
                </a:lnTo>
                <a:close/>
              </a:path>
              <a:path w="3484879" h="5130800">
                <a:moveTo>
                  <a:pt x="2118128" y="3124199"/>
                </a:moveTo>
                <a:lnTo>
                  <a:pt x="2098433" y="3124199"/>
                </a:lnTo>
                <a:lnTo>
                  <a:pt x="2116870" y="3111499"/>
                </a:lnTo>
                <a:lnTo>
                  <a:pt x="2136597" y="3111499"/>
                </a:lnTo>
                <a:lnTo>
                  <a:pt x="2118128" y="3124199"/>
                </a:lnTo>
                <a:close/>
              </a:path>
              <a:path w="3484879" h="5130800">
                <a:moveTo>
                  <a:pt x="2534762" y="3124199"/>
                </a:moveTo>
                <a:lnTo>
                  <a:pt x="2510981" y="3124199"/>
                </a:lnTo>
                <a:lnTo>
                  <a:pt x="2531138" y="3111499"/>
                </a:lnTo>
                <a:lnTo>
                  <a:pt x="2554371" y="3111499"/>
                </a:lnTo>
                <a:lnTo>
                  <a:pt x="2534762" y="3124199"/>
                </a:lnTo>
                <a:close/>
              </a:path>
              <a:path w="3484879" h="5130800">
                <a:moveTo>
                  <a:pt x="1933556" y="3238499"/>
                </a:moveTo>
                <a:lnTo>
                  <a:pt x="1928630" y="3238499"/>
                </a:lnTo>
                <a:lnTo>
                  <a:pt x="1916584" y="3213099"/>
                </a:lnTo>
                <a:lnTo>
                  <a:pt x="1904247" y="3174999"/>
                </a:lnTo>
                <a:lnTo>
                  <a:pt x="1892491" y="3149599"/>
                </a:lnTo>
                <a:lnTo>
                  <a:pt x="1882186" y="3124199"/>
                </a:lnTo>
                <a:lnTo>
                  <a:pt x="1887112" y="3124199"/>
                </a:lnTo>
                <a:lnTo>
                  <a:pt x="1897337" y="3149599"/>
                </a:lnTo>
                <a:lnTo>
                  <a:pt x="1908487" y="3187699"/>
                </a:lnTo>
                <a:lnTo>
                  <a:pt x="1920560" y="3213099"/>
                </a:lnTo>
                <a:lnTo>
                  <a:pt x="1933556" y="3238499"/>
                </a:lnTo>
                <a:close/>
              </a:path>
              <a:path w="3484879" h="5130800">
                <a:moveTo>
                  <a:pt x="2060690" y="3136899"/>
                </a:moveTo>
                <a:lnTo>
                  <a:pt x="2025448" y="3136899"/>
                </a:lnTo>
                <a:lnTo>
                  <a:pt x="2041996" y="3124199"/>
                </a:lnTo>
                <a:lnTo>
                  <a:pt x="2077955" y="3124199"/>
                </a:lnTo>
                <a:lnTo>
                  <a:pt x="2060690" y="3136899"/>
                </a:lnTo>
                <a:close/>
              </a:path>
              <a:path w="3484879" h="5130800">
                <a:moveTo>
                  <a:pt x="2563649" y="3200399"/>
                </a:moveTo>
                <a:lnTo>
                  <a:pt x="2558090" y="3200399"/>
                </a:lnTo>
                <a:lnTo>
                  <a:pt x="2539786" y="3187699"/>
                </a:lnTo>
                <a:lnTo>
                  <a:pt x="2522755" y="3162299"/>
                </a:lnTo>
                <a:lnTo>
                  <a:pt x="2506661" y="3149599"/>
                </a:lnTo>
                <a:lnTo>
                  <a:pt x="2491168" y="3124199"/>
                </a:lnTo>
                <a:lnTo>
                  <a:pt x="2493631" y="3124199"/>
                </a:lnTo>
                <a:lnTo>
                  <a:pt x="2509549" y="3149599"/>
                </a:lnTo>
                <a:lnTo>
                  <a:pt x="2526555" y="3162299"/>
                </a:lnTo>
                <a:lnTo>
                  <a:pt x="2544604" y="3187699"/>
                </a:lnTo>
                <a:lnTo>
                  <a:pt x="2563649" y="3200399"/>
                </a:lnTo>
                <a:close/>
              </a:path>
              <a:path w="3484879" h="5130800">
                <a:moveTo>
                  <a:pt x="2980366" y="3141017"/>
                </a:moveTo>
                <a:lnTo>
                  <a:pt x="2974214" y="3136899"/>
                </a:lnTo>
                <a:lnTo>
                  <a:pt x="2970699" y="3133270"/>
                </a:lnTo>
                <a:lnTo>
                  <a:pt x="2976135" y="3136899"/>
                </a:lnTo>
                <a:lnTo>
                  <a:pt x="2980366" y="3141017"/>
                </a:lnTo>
                <a:close/>
              </a:path>
              <a:path w="3484879" h="5130800">
                <a:moveTo>
                  <a:pt x="1232096" y="3149599"/>
                </a:moveTo>
                <a:lnTo>
                  <a:pt x="1218597" y="3149599"/>
                </a:lnTo>
                <a:lnTo>
                  <a:pt x="1232096" y="3136899"/>
                </a:lnTo>
                <a:lnTo>
                  <a:pt x="1259041" y="3136899"/>
                </a:lnTo>
                <a:lnTo>
                  <a:pt x="1232096" y="3149599"/>
                </a:lnTo>
                <a:close/>
              </a:path>
              <a:path w="3484879" h="5130800">
                <a:moveTo>
                  <a:pt x="1975074" y="3238499"/>
                </a:moveTo>
                <a:lnTo>
                  <a:pt x="1969515" y="3238499"/>
                </a:lnTo>
                <a:lnTo>
                  <a:pt x="1956469" y="3213099"/>
                </a:lnTo>
                <a:lnTo>
                  <a:pt x="1944103" y="3187699"/>
                </a:lnTo>
                <a:lnTo>
                  <a:pt x="1932198" y="3162299"/>
                </a:lnTo>
                <a:lnTo>
                  <a:pt x="1920537" y="3136899"/>
                </a:lnTo>
                <a:lnTo>
                  <a:pt x="1925534" y="3136899"/>
                </a:lnTo>
                <a:lnTo>
                  <a:pt x="1937193" y="3162299"/>
                </a:lnTo>
                <a:lnTo>
                  <a:pt x="1949143" y="3187699"/>
                </a:lnTo>
                <a:lnTo>
                  <a:pt x="1961673" y="3213099"/>
                </a:lnTo>
                <a:lnTo>
                  <a:pt x="1975074" y="3238499"/>
                </a:lnTo>
                <a:close/>
              </a:path>
              <a:path w="3484879" h="5130800">
                <a:moveTo>
                  <a:pt x="2013496" y="3238499"/>
                </a:moveTo>
                <a:lnTo>
                  <a:pt x="2011033" y="3238499"/>
                </a:lnTo>
                <a:lnTo>
                  <a:pt x="1996534" y="3213099"/>
                </a:lnTo>
                <a:lnTo>
                  <a:pt x="1983439" y="3187699"/>
                </a:lnTo>
                <a:lnTo>
                  <a:pt x="1971282" y="3162299"/>
                </a:lnTo>
                <a:lnTo>
                  <a:pt x="1959593" y="3136899"/>
                </a:lnTo>
                <a:lnTo>
                  <a:pt x="1964519" y="3136899"/>
                </a:lnTo>
                <a:lnTo>
                  <a:pt x="1975140" y="3162299"/>
                </a:lnTo>
                <a:lnTo>
                  <a:pt x="1987160" y="3187699"/>
                </a:lnTo>
                <a:lnTo>
                  <a:pt x="2000104" y="3213099"/>
                </a:lnTo>
                <a:lnTo>
                  <a:pt x="2013496" y="3238499"/>
                </a:lnTo>
                <a:close/>
              </a:path>
              <a:path w="3484879" h="5130800">
                <a:moveTo>
                  <a:pt x="2062403" y="3238499"/>
                </a:moveTo>
                <a:lnTo>
                  <a:pt x="2057478" y="3238499"/>
                </a:lnTo>
                <a:lnTo>
                  <a:pt x="2044047" y="3213099"/>
                </a:lnTo>
                <a:lnTo>
                  <a:pt x="2030834" y="3187699"/>
                </a:lnTo>
                <a:lnTo>
                  <a:pt x="2018082" y="3162299"/>
                </a:lnTo>
                <a:lnTo>
                  <a:pt x="2006037" y="3136899"/>
                </a:lnTo>
                <a:lnTo>
                  <a:pt x="2011033" y="3136899"/>
                </a:lnTo>
                <a:lnTo>
                  <a:pt x="2022721" y="3162299"/>
                </a:lnTo>
                <a:lnTo>
                  <a:pt x="2034871" y="3187699"/>
                </a:lnTo>
                <a:lnTo>
                  <a:pt x="2047945" y="3213099"/>
                </a:lnTo>
                <a:lnTo>
                  <a:pt x="2062403" y="3238499"/>
                </a:lnTo>
                <a:close/>
              </a:path>
              <a:path w="3484879" h="5130800">
                <a:moveTo>
                  <a:pt x="2417953" y="3164418"/>
                </a:moveTo>
                <a:lnTo>
                  <a:pt x="2405668" y="3149599"/>
                </a:lnTo>
                <a:lnTo>
                  <a:pt x="2426619" y="3136899"/>
                </a:lnTo>
                <a:lnTo>
                  <a:pt x="2449729" y="3136899"/>
                </a:lnTo>
                <a:lnTo>
                  <a:pt x="2429388" y="3149599"/>
                </a:lnTo>
                <a:lnTo>
                  <a:pt x="2408764" y="3149599"/>
                </a:lnTo>
                <a:lnTo>
                  <a:pt x="2417953" y="3164418"/>
                </a:lnTo>
                <a:close/>
              </a:path>
              <a:path w="3484879" h="5130800">
                <a:moveTo>
                  <a:pt x="3123724" y="3251199"/>
                </a:moveTo>
                <a:lnTo>
                  <a:pt x="3115631" y="3251199"/>
                </a:lnTo>
                <a:lnTo>
                  <a:pt x="3081247" y="3225799"/>
                </a:lnTo>
                <a:lnTo>
                  <a:pt x="3064579" y="3213099"/>
                </a:lnTo>
                <a:lnTo>
                  <a:pt x="3048709" y="3200399"/>
                </a:lnTo>
                <a:lnTo>
                  <a:pt x="3041317" y="3200399"/>
                </a:lnTo>
                <a:lnTo>
                  <a:pt x="3034486" y="3187699"/>
                </a:lnTo>
                <a:lnTo>
                  <a:pt x="3027641" y="3187699"/>
                </a:lnTo>
                <a:lnTo>
                  <a:pt x="3020209" y="3174999"/>
                </a:lnTo>
                <a:lnTo>
                  <a:pt x="3015284" y="3174999"/>
                </a:lnTo>
                <a:lnTo>
                  <a:pt x="2980366" y="3141017"/>
                </a:lnTo>
                <a:lnTo>
                  <a:pt x="3012165" y="3162299"/>
                </a:lnTo>
                <a:lnTo>
                  <a:pt x="3051243" y="3200399"/>
                </a:lnTo>
                <a:lnTo>
                  <a:pt x="3086533" y="3225799"/>
                </a:lnTo>
                <a:lnTo>
                  <a:pt x="3104719" y="3238499"/>
                </a:lnTo>
                <a:lnTo>
                  <a:pt x="3123724" y="3251199"/>
                </a:lnTo>
                <a:close/>
              </a:path>
              <a:path w="3484879" h="5130800">
                <a:moveTo>
                  <a:pt x="1172633" y="3162299"/>
                </a:moveTo>
                <a:lnTo>
                  <a:pt x="1159134" y="3162299"/>
                </a:lnTo>
                <a:lnTo>
                  <a:pt x="1172633" y="3149599"/>
                </a:lnTo>
                <a:lnTo>
                  <a:pt x="1199578" y="3149599"/>
                </a:lnTo>
                <a:lnTo>
                  <a:pt x="1172633" y="3162299"/>
                </a:lnTo>
                <a:close/>
              </a:path>
              <a:path w="3484879" h="5130800">
                <a:moveTo>
                  <a:pt x="2384302" y="3162299"/>
                </a:moveTo>
                <a:lnTo>
                  <a:pt x="2372103" y="3162299"/>
                </a:lnTo>
                <a:lnTo>
                  <a:pt x="2382525" y="3149599"/>
                </a:lnTo>
                <a:lnTo>
                  <a:pt x="2394580" y="3149599"/>
                </a:lnTo>
                <a:lnTo>
                  <a:pt x="2384302" y="3162299"/>
                </a:lnTo>
                <a:close/>
              </a:path>
              <a:path w="3484879" h="5130800">
                <a:moveTo>
                  <a:pt x="2339345" y="3174999"/>
                </a:moveTo>
                <a:lnTo>
                  <a:pt x="2324805" y="3174999"/>
                </a:lnTo>
                <a:lnTo>
                  <a:pt x="2337489" y="3162299"/>
                </a:lnTo>
                <a:lnTo>
                  <a:pt x="2351708" y="3162299"/>
                </a:lnTo>
                <a:lnTo>
                  <a:pt x="2339345" y="3174999"/>
                </a:lnTo>
                <a:close/>
              </a:path>
              <a:path w="3484879" h="5130800">
                <a:moveTo>
                  <a:pt x="2764978" y="3174999"/>
                </a:moveTo>
                <a:lnTo>
                  <a:pt x="2703043" y="3174999"/>
                </a:lnTo>
                <a:lnTo>
                  <a:pt x="2729937" y="3162299"/>
                </a:lnTo>
                <a:lnTo>
                  <a:pt x="2790127" y="3162299"/>
                </a:lnTo>
                <a:lnTo>
                  <a:pt x="2764978" y="3174999"/>
                </a:lnTo>
                <a:close/>
              </a:path>
              <a:path w="3484879" h="5130800">
                <a:moveTo>
                  <a:pt x="2884888" y="3174999"/>
                </a:moveTo>
                <a:lnTo>
                  <a:pt x="2879918" y="3174999"/>
                </a:lnTo>
                <a:lnTo>
                  <a:pt x="2873826" y="3162299"/>
                </a:lnTo>
                <a:lnTo>
                  <a:pt x="2879100" y="3162299"/>
                </a:lnTo>
                <a:lnTo>
                  <a:pt x="2884888" y="3174999"/>
                </a:lnTo>
                <a:close/>
              </a:path>
              <a:path w="3484879" h="5130800">
                <a:moveTo>
                  <a:pt x="2989511" y="3174999"/>
                </a:moveTo>
                <a:lnTo>
                  <a:pt x="2963210" y="3174999"/>
                </a:lnTo>
                <a:lnTo>
                  <a:pt x="2940471" y="3162299"/>
                </a:lnTo>
                <a:lnTo>
                  <a:pt x="2976690" y="3162299"/>
                </a:lnTo>
                <a:lnTo>
                  <a:pt x="2989511" y="3174999"/>
                </a:lnTo>
                <a:close/>
              </a:path>
              <a:path w="3484879" h="5130800">
                <a:moveTo>
                  <a:pt x="2430611" y="3179685"/>
                </a:moveTo>
                <a:lnTo>
                  <a:pt x="2424515" y="3174999"/>
                </a:lnTo>
                <a:lnTo>
                  <a:pt x="2417953" y="3164418"/>
                </a:lnTo>
                <a:lnTo>
                  <a:pt x="2430611" y="3179685"/>
                </a:lnTo>
                <a:close/>
              </a:path>
              <a:path w="3484879" h="5130800">
                <a:moveTo>
                  <a:pt x="1252027" y="4622799"/>
                </a:moveTo>
                <a:lnTo>
                  <a:pt x="1298537" y="4584699"/>
                </a:lnTo>
                <a:lnTo>
                  <a:pt x="1288947" y="4495799"/>
                </a:lnTo>
                <a:lnTo>
                  <a:pt x="1283915" y="4457699"/>
                </a:lnTo>
                <a:lnTo>
                  <a:pt x="1278491" y="4406899"/>
                </a:lnTo>
                <a:lnTo>
                  <a:pt x="1264990" y="4292599"/>
                </a:lnTo>
                <a:lnTo>
                  <a:pt x="1257283" y="4241799"/>
                </a:lnTo>
                <a:lnTo>
                  <a:pt x="1249443" y="4190999"/>
                </a:lnTo>
                <a:lnTo>
                  <a:pt x="1241537" y="4127499"/>
                </a:lnTo>
                <a:lnTo>
                  <a:pt x="1233792" y="4076699"/>
                </a:lnTo>
                <a:lnTo>
                  <a:pt x="1210861" y="3924299"/>
                </a:lnTo>
                <a:lnTo>
                  <a:pt x="1203115" y="3873499"/>
                </a:lnTo>
                <a:lnTo>
                  <a:pt x="1195339" y="3822699"/>
                </a:lnTo>
                <a:lnTo>
                  <a:pt x="1187548" y="3784599"/>
                </a:lnTo>
                <a:lnTo>
                  <a:pt x="1171941" y="3682999"/>
                </a:lnTo>
                <a:lnTo>
                  <a:pt x="1164130" y="3644899"/>
                </a:lnTo>
                <a:lnTo>
                  <a:pt x="1147774" y="3644899"/>
                </a:lnTo>
                <a:lnTo>
                  <a:pt x="1161667" y="3632199"/>
                </a:lnTo>
                <a:lnTo>
                  <a:pt x="1159346" y="3619499"/>
                </a:lnTo>
                <a:lnTo>
                  <a:pt x="1156293" y="3594099"/>
                </a:lnTo>
                <a:lnTo>
                  <a:pt x="1152672" y="3568699"/>
                </a:lnTo>
                <a:lnTo>
                  <a:pt x="1148649" y="3543299"/>
                </a:lnTo>
                <a:lnTo>
                  <a:pt x="1142967" y="3517899"/>
                </a:lnTo>
                <a:lnTo>
                  <a:pt x="1131388" y="3454384"/>
                </a:lnTo>
                <a:lnTo>
                  <a:pt x="1125708" y="3416299"/>
                </a:lnTo>
                <a:lnTo>
                  <a:pt x="1110086" y="3314699"/>
                </a:lnTo>
                <a:lnTo>
                  <a:pt x="1102275" y="3276599"/>
                </a:lnTo>
                <a:lnTo>
                  <a:pt x="1094464" y="3225799"/>
                </a:lnTo>
                <a:lnTo>
                  <a:pt x="1086653" y="3187699"/>
                </a:lnTo>
                <a:lnTo>
                  <a:pt x="1067442" y="3187699"/>
                </a:lnTo>
                <a:lnTo>
                  <a:pt x="1076988" y="3174999"/>
                </a:lnTo>
                <a:lnTo>
                  <a:pt x="1097417" y="3174999"/>
                </a:lnTo>
                <a:lnTo>
                  <a:pt x="1089116" y="3187699"/>
                </a:lnTo>
                <a:lnTo>
                  <a:pt x="1096927" y="3225799"/>
                </a:lnTo>
                <a:lnTo>
                  <a:pt x="1104738" y="3276599"/>
                </a:lnTo>
                <a:lnTo>
                  <a:pt x="1112549" y="3314699"/>
                </a:lnTo>
                <a:lnTo>
                  <a:pt x="1128171" y="3416299"/>
                </a:lnTo>
                <a:lnTo>
                  <a:pt x="1133854" y="3441699"/>
                </a:lnTo>
                <a:lnTo>
                  <a:pt x="1145430" y="3517899"/>
                </a:lnTo>
                <a:lnTo>
                  <a:pt x="1151112" y="3543299"/>
                </a:lnTo>
                <a:lnTo>
                  <a:pt x="1155184" y="3568699"/>
                </a:lnTo>
                <a:lnTo>
                  <a:pt x="1159090" y="3594099"/>
                </a:lnTo>
                <a:lnTo>
                  <a:pt x="1162878" y="3606799"/>
                </a:lnTo>
                <a:lnTo>
                  <a:pt x="1166593" y="3632199"/>
                </a:lnTo>
                <a:lnTo>
                  <a:pt x="1176318" y="3632199"/>
                </a:lnTo>
                <a:lnTo>
                  <a:pt x="1166593" y="3644899"/>
                </a:lnTo>
                <a:lnTo>
                  <a:pt x="1174404" y="3682999"/>
                </a:lnTo>
                <a:lnTo>
                  <a:pt x="1197838" y="3822699"/>
                </a:lnTo>
                <a:lnTo>
                  <a:pt x="1205649" y="3873499"/>
                </a:lnTo>
                <a:lnTo>
                  <a:pt x="1214393" y="3924299"/>
                </a:lnTo>
                <a:lnTo>
                  <a:pt x="1222270" y="3975099"/>
                </a:lnTo>
                <a:lnTo>
                  <a:pt x="1229609" y="4025899"/>
                </a:lnTo>
                <a:lnTo>
                  <a:pt x="1236742" y="4076699"/>
                </a:lnTo>
                <a:lnTo>
                  <a:pt x="1244000" y="4127499"/>
                </a:lnTo>
                <a:lnTo>
                  <a:pt x="1253293" y="4178299"/>
                </a:lnTo>
                <a:lnTo>
                  <a:pt x="1261602" y="4241799"/>
                </a:lnTo>
                <a:lnTo>
                  <a:pt x="1268868" y="4292599"/>
                </a:lnTo>
                <a:lnTo>
                  <a:pt x="1275037" y="4356131"/>
                </a:lnTo>
                <a:lnTo>
                  <a:pt x="1281051" y="4406899"/>
                </a:lnTo>
                <a:lnTo>
                  <a:pt x="1286575" y="4444999"/>
                </a:lnTo>
                <a:lnTo>
                  <a:pt x="1291688" y="4495799"/>
                </a:lnTo>
                <a:lnTo>
                  <a:pt x="1296469" y="4533899"/>
                </a:lnTo>
                <a:lnTo>
                  <a:pt x="1301000" y="4584699"/>
                </a:lnTo>
                <a:lnTo>
                  <a:pt x="1313721" y="4584699"/>
                </a:lnTo>
                <a:lnTo>
                  <a:pt x="1303533" y="4597399"/>
                </a:lnTo>
                <a:lnTo>
                  <a:pt x="1298537" y="4597399"/>
                </a:lnTo>
                <a:lnTo>
                  <a:pt x="1283122" y="4610099"/>
                </a:lnTo>
                <a:lnTo>
                  <a:pt x="1252027" y="4622799"/>
                </a:lnTo>
                <a:close/>
              </a:path>
              <a:path w="3484879" h="5130800">
                <a:moveTo>
                  <a:pt x="2293428" y="3187699"/>
                </a:moveTo>
                <a:lnTo>
                  <a:pt x="2282490" y="3187699"/>
                </a:lnTo>
                <a:lnTo>
                  <a:pt x="2291036" y="3174999"/>
                </a:lnTo>
                <a:lnTo>
                  <a:pt x="2302273" y="3174999"/>
                </a:lnTo>
                <a:lnTo>
                  <a:pt x="2293428" y="3187699"/>
                </a:lnTo>
                <a:close/>
              </a:path>
              <a:path w="3484879" h="5130800">
                <a:moveTo>
                  <a:pt x="2380265" y="3251199"/>
                </a:moveTo>
                <a:lnTo>
                  <a:pt x="2374705" y="3251199"/>
                </a:lnTo>
                <a:lnTo>
                  <a:pt x="2357915" y="3238499"/>
                </a:lnTo>
                <a:lnTo>
                  <a:pt x="2341764" y="3213099"/>
                </a:lnTo>
                <a:lnTo>
                  <a:pt x="2325969" y="3200399"/>
                </a:lnTo>
                <a:lnTo>
                  <a:pt x="2310246" y="3174999"/>
                </a:lnTo>
                <a:lnTo>
                  <a:pt x="2315806" y="3174999"/>
                </a:lnTo>
                <a:lnTo>
                  <a:pt x="2331201" y="3200399"/>
                </a:lnTo>
                <a:lnTo>
                  <a:pt x="2346874" y="3213099"/>
                </a:lnTo>
                <a:lnTo>
                  <a:pt x="2363127" y="3238499"/>
                </a:lnTo>
                <a:lnTo>
                  <a:pt x="2380265" y="3251199"/>
                </a:lnTo>
                <a:close/>
              </a:path>
              <a:path w="3484879" h="5130800">
                <a:moveTo>
                  <a:pt x="2653441" y="3187699"/>
                </a:moveTo>
                <a:lnTo>
                  <a:pt x="2650978" y="3187699"/>
                </a:lnTo>
                <a:lnTo>
                  <a:pt x="2676612" y="3174999"/>
                </a:lnTo>
                <a:lnTo>
                  <a:pt x="2680381" y="3174999"/>
                </a:lnTo>
                <a:lnTo>
                  <a:pt x="2653441" y="3187699"/>
                </a:lnTo>
                <a:close/>
              </a:path>
              <a:path w="3484879" h="5130800">
                <a:moveTo>
                  <a:pt x="2779187" y="3182666"/>
                </a:moveTo>
                <a:lnTo>
                  <a:pt x="2764978" y="3174999"/>
                </a:lnTo>
                <a:lnTo>
                  <a:pt x="2771463" y="3174999"/>
                </a:lnTo>
                <a:lnTo>
                  <a:pt x="2779187" y="3182666"/>
                </a:lnTo>
                <a:close/>
              </a:path>
              <a:path w="3484879" h="5130800">
                <a:moveTo>
                  <a:pt x="2963210" y="3238499"/>
                </a:moveTo>
                <a:lnTo>
                  <a:pt x="2958284" y="3238499"/>
                </a:lnTo>
                <a:lnTo>
                  <a:pt x="2941414" y="3225799"/>
                </a:lnTo>
                <a:lnTo>
                  <a:pt x="2925131" y="3213099"/>
                </a:lnTo>
                <a:lnTo>
                  <a:pt x="2909310" y="3200399"/>
                </a:lnTo>
                <a:lnTo>
                  <a:pt x="2893825" y="3187699"/>
                </a:lnTo>
                <a:lnTo>
                  <a:pt x="2886472" y="3174999"/>
                </a:lnTo>
                <a:lnTo>
                  <a:pt x="2890676" y="3174999"/>
                </a:lnTo>
                <a:lnTo>
                  <a:pt x="2896358" y="3187699"/>
                </a:lnTo>
                <a:lnTo>
                  <a:pt x="2912197" y="3200399"/>
                </a:lnTo>
                <a:lnTo>
                  <a:pt x="2928860" y="3213099"/>
                </a:lnTo>
                <a:lnTo>
                  <a:pt x="2963210" y="3238499"/>
                </a:lnTo>
                <a:close/>
              </a:path>
              <a:path w="3484879" h="5130800">
                <a:moveTo>
                  <a:pt x="3061728" y="3238499"/>
                </a:moveTo>
                <a:lnTo>
                  <a:pt x="3053705" y="3238499"/>
                </a:lnTo>
                <a:lnTo>
                  <a:pt x="2997854" y="3200399"/>
                </a:lnTo>
                <a:lnTo>
                  <a:pt x="2978762" y="3187699"/>
                </a:lnTo>
                <a:lnTo>
                  <a:pt x="2973765" y="3174999"/>
                </a:lnTo>
                <a:lnTo>
                  <a:pt x="2981858" y="3174999"/>
                </a:lnTo>
                <a:lnTo>
                  <a:pt x="3002432" y="3200399"/>
                </a:lnTo>
                <a:lnTo>
                  <a:pt x="3022479" y="3213099"/>
                </a:lnTo>
                <a:lnTo>
                  <a:pt x="3061728" y="3238499"/>
                </a:lnTo>
                <a:close/>
              </a:path>
              <a:path w="3484879" h="5130800">
                <a:moveTo>
                  <a:pt x="2475686" y="3225799"/>
                </a:moveTo>
                <a:lnTo>
                  <a:pt x="2470690" y="3225799"/>
                </a:lnTo>
                <a:lnTo>
                  <a:pt x="2453574" y="3213099"/>
                </a:lnTo>
                <a:lnTo>
                  <a:pt x="2437256" y="3187699"/>
                </a:lnTo>
                <a:lnTo>
                  <a:pt x="2430611" y="3179685"/>
                </a:lnTo>
                <a:lnTo>
                  <a:pt x="2441038" y="3187699"/>
                </a:lnTo>
                <a:lnTo>
                  <a:pt x="2458154" y="3200399"/>
                </a:lnTo>
                <a:lnTo>
                  <a:pt x="2475686" y="3225799"/>
                </a:lnTo>
                <a:close/>
              </a:path>
              <a:path w="3484879" h="5130800">
                <a:moveTo>
                  <a:pt x="2842712" y="3238499"/>
                </a:moveTo>
                <a:lnTo>
                  <a:pt x="2838022" y="3238499"/>
                </a:lnTo>
                <a:lnTo>
                  <a:pt x="2829190" y="3225799"/>
                </a:lnTo>
                <a:lnTo>
                  <a:pt x="2820464" y="3225799"/>
                </a:lnTo>
                <a:lnTo>
                  <a:pt x="2811422" y="3213099"/>
                </a:lnTo>
                <a:lnTo>
                  <a:pt x="2797636" y="3200399"/>
                </a:lnTo>
                <a:lnTo>
                  <a:pt x="2784259" y="3187699"/>
                </a:lnTo>
                <a:lnTo>
                  <a:pt x="2779187" y="3182666"/>
                </a:lnTo>
                <a:lnTo>
                  <a:pt x="2788516" y="3187699"/>
                </a:lnTo>
                <a:lnTo>
                  <a:pt x="2800879" y="3200399"/>
                </a:lnTo>
                <a:lnTo>
                  <a:pt x="2813955" y="3213099"/>
                </a:lnTo>
                <a:lnTo>
                  <a:pt x="2823620" y="3213099"/>
                </a:lnTo>
                <a:lnTo>
                  <a:pt x="2842712" y="3238499"/>
                </a:lnTo>
                <a:close/>
              </a:path>
              <a:path w="3484879" h="5130800">
                <a:moveTo>
                  <a:pt x="2249834" y="3200399"/>
                </a:moveTo>
                <a:lnTo>
                  <a:pt x="2235991" y="3200399"/>
                </a:lnTo>
                <a:lnTo>
                  <a:pt x="2248602" y="3187699"/>
                </a:lnTo>
                <a:lnTo>
                  <a:pt x="2262292" y="3187699"/>
                </a:lnTo>
                <a:lnTo>
                  <a:pt x="2249834" y="3200399"/>
                </a:lnTo>
                <a:close/>
              </a:path>
              <a:path w="3484879" h="5130800">
                <a:moveTo>
                  <a:pt x="2587349" y="3200399"/>
                </a:moveTo>
                <a:lnTo>
                  <a:pt x="2583234" y="3200399"/>
                </a:lnTo>
                <a:lnTo>
                  <a:pt x="2603690" y="3187699"/>
                </a:lnTo>
                <a:lnTo>
                  <a:pt x="2608237" y="3187699"/>
                </a:lnTo>
                <a:lnTo>
                  <a:pt x="2587349" y="3200399"/>
                </a:lnTo>
                <a:close/>
              </a:path>
              <a:path w="3484879" h="5130800">
                <a:moveTo>
                  <a:pt x="2667955" y="3200399"/>
                </a:moveTo>
                <a:lnTo>
                  <a:pt x="2664023" y="3200399"/>
                </a:lnTo>
                <a:lnTo>
                  <a:pt x="2656332" y="3187699"/>
                </a:lnTo>
                <a:lnTo>
                  <a:pt x="2660962" y="3187699"/>
                </a:lnTo>
                <a:lnTo>
                  <a:pt x="2667955" y="3200399"/>
                </a:lnTo>
                <a:close/>
              </a:path>
              <a:path w="3484879" h="5130800">
                <a:moveTo>
                  <a:pt x="1873859" y="3202199"/>
                </a:moveTo>
                <a:lnTo>
                  <a:pt x="1873037" y="3200399"/>
                </a:lnTo>
                <a:lnTo>
                  <a:pt x="1871840" y="3196474"/>
                </a:lnTo>
                <a:lnTo>
                  <a:pt x="1873859" y="3202199"/>
                </a:lnTo>
                <a:close/>
              </a:path>
              <a:path w="3484879" h="5130800">
                <a:moveTo>
                  <a:pt x="986756" y="3213099"/>
                </a:moveTo>
                <a:lnTo>
                  <a:pt x="973287" y="3213099"/>
                </a:lnTo>
                <a:lnTo>
                  <a:pt x="986756" y="3200399"/>
                </a:lnTo>
                <a:lnTo>
                  <a:pt x="1000239" y="3200399"/>
                </a:lnTo>
                <a:lnTo>
                  <a:pt x="986756" y="3213099"/>
                </a:lnTo>
                <a:close/>
              </a:path>
              <a:path w="3484879" h="5130800">
                <a:moveTo>
                  <a:pt x="1187510" y="4673599"/>
                </a:moveTo>
                <a:lnTo>
                  <a:pt x="1172153" y="4673599"/>
                </a:lnTo>
                <a:lnTo>
                  <a:pt x="1187470" y="4660899"/>
                </a:lnTo>
                <a:lnTo>
                  <a:pt x="1202596" y="4648199"/>
                </a:lnTo>
                <a:lnTo>
                  <a:pt x="1231615" y="4635499"/>
                </a:lnTo>
                <a:lnTo>
                  <a:pt x="1227806" y="4584699"/>
                </a:lnTo>
                <a:lnTo>
                  <a:pt x="1223251" y="4533899"/>
                </a:lnTo>
                <a:lnTo>
                  <a:pt x="1218249" y="4495799"/>
                </a:lnTo>
                <a:lnTo>
                  <a:pt x="1213103" y="4444999"/>
                </a:lnTo>
                <a:lnTo>
                  <a:pt x="1208112" y="4394199"/>
                </a:lnTo>
                <a:lnTo>
                  <a:pt x="1201845" y="4343399"/>
                </a:lnTo>
                <a:lnTo>
                  <a:pt x="1195673" y="4305299"/>
                </a:lnTo>
                <a:lnTo>
                  <a:pt x="1183382" y="4203699"/>
                </a:lnTo>
                <a:lnTo>
                  <a:pt x="1177148" y="4165591"/>
                </a:lnTo>
                <a:lnTo>
                  <a:pt x="1169660" y="4114799"/>
                </a:lnTo>
                <a:lnTo>
                  <a:pt x="1162617" y="4063999"/>
                </a:lnTo>
                <a:lnTo>
                  <a:pt x="1155722" y="4013199"/>
                </a:lnTo>
                <a:lnTo>
                  <a:pt x="1148679" y="3962399"/>
                </a:lnTo>
                <a:lnTo>
                  <a:pt x="1141190" y="3911599"/>
                </a:lnTo>
                <a:lnTo>
                  <a:pt x="1102134" y="3657599"/>
                </a:lnTo>
                <a:lnTo>
                  <a:pt x="1096906" y="3632199"/>
                </a:lnTo>
                <a:lnTo>
                  <a:pt x="1092239" y="3606799"/>
                </a:lnTo>
                <a:lnTo>
                  <a:pt x="1088033" y="3581399"/>
                </a:lnTo>
                <a:lnTo>
                  <a:pt x="1084190" y="3555999"/>
                </a:lnTo>
                <a:lnTo>
                  <a:pt x="1080001" y="3530599"/>
                </a:lnTo>
                <a:lnTo>
                  <a:pt x="1070435" y="3467099"/>
                </a:lnTo>
                <a:lnTo>
                  <a:pt x="1066246" y="3441699"/>
                </a:lnTo>
                <a:lnTo>
                  <a:pt x="1051224" y="3441699"/>
                </a:lnTo>
                <a:lnTo>
                  <a:pt x="1066246" y="3428999"/>
                </a:lnTo>
                <a:lnTo>
                  <a:pt x="1058435" y="3390899"/>
                </a:lnTo>
                <a:lnTo>
                  <a:pt x="1035001" y="3238499"/>
                </a:lnTo>
                <a:lnTo>
                  <a:pt x="1027190" y="3200399"/>
                </a:lnTo>
                <a:lnTo>
                  <a:pt x="1032750" y="3200399"/>
                </a:lnTo>
                <a:lnTo>
                  <a:pt x="1039050" y="3238499"/>
                </a:lnTo>
                <a:lnTo>
                  <a:pt x="1045944" y="3289299"/>
                </a:lnTo>
                <a:lnTo>
                  <a:pt x="1053285" y="3340099"/>
                </a:lnTo>
                <a:lnTo>
                  <a:pt x="1060922" y="3378199"/>
                </a:lnTo>
                <a:lnTo>
                  <a:pt x="1068709" y="3428999"/>
                </a:lnTo>
                <a:lnTo>
                  <a:pt x="1074243" y="3467099"/>
                </a:lnTo>
                <a:lnTo>
                  <a:pt x="1079150" y="3492499"/>
                </a:lnTo>
                <a:lnTo>
                  <a:pt x="1083938" y="3517899"/>
                </a:lnTo>
                <a:lnTo>
                  <a:pt x="1089116" y="3555999"/>
                </a:lnTo>
                <a:lnTo>
                  <a:pt x="1093218" y="3581399"/>
                </a:lnTo>
                <a:lnTo>
                  <a:pt x="1097129" y="3606799"/>
                </a:lnTo>
                <a:lnTo>
                  <a:pt x="1100922" y="3632199"/>
                </a:lnTo>
                <a:lnTo>
                  <a:pt x="1104668" y="3657599"/>
                </a:lnTo>
                <a:lnTo>
                  <a:pt x="1112444" y="3708399"/>
                </a:lnTo>
                <a:lnTo>
                  <a:pt x="1135842" y="3860799"/>
                </a:lnTo>
                <a:lnTo>
                  <a:pt x="1143653" y="3898899"/>
                </a:lnTo>
                <a:lnTo>
                  <a:pt x="1158624" y="3898899"/>
                </a:lnTo>
                <a:lnTo>
                  <a:pt x="1143653" y="3911599"/>
                </a:lnTo>
                <a:lnTo>
                  <a:pt x="1151439" y="3962399"/>
                </a:lnTo>
                <a:lnTo>
                  <a:pt x="1159077" y="4013199"/>
                </a:lnTo>
                <a:lnTo>
                  <a:pt x="1166417" y="4063999"/>
                </a:lnTo>
                <a:lnTo>
                  <a:pt x="1173312" y="4102099"/>
                </a:lnTo>
                <a:lnTo>
                  <a:pt x="1179612" y="4152899"/>
                </a:lnTo>
                <a:lnTo>
                  <a:pt x="1196333" y="4152899"/>
                </a:lnTo>
                <a:lnTo>
                  <a:pt x="1182075" y="4165599"/>
                </a:lnTo>
                <a:lnTo>
                  <a:pt x="1188376" y="4203699"/>
                </a:lnTo>
                <a:lnTo>
                  <a:pt x="1194518" y="4254499"/>
                </a:lnTo>
                <a:lnTo>
                  <a:pt x="1200360" y="4305299"/>
                </a:lnTo>
                <a:lnTo>
                  <a:pt x="1205760" y="4343399"/>
                </a:lnTo>
                <a:lnTo>
                  <a:pt x="1210575" y="4394199"/>
                </a:lnTo>
                <a:lnTo>
                  <a:pt x="1216559" y="4444999"/>
                </a:lnTo>
                <a:lnTo>
                  <a:pt x="1221969" y="4495799"/>
                </a:lnTo>
                <a:lnTo>
                  <a:pt x="1226990" y="4533899"/>
                </a:lnTo>
                <a:lnTo>
                  <a:pt x="1236611" y="4635499"/>
                </a:lnTo>
                <a:lnTo>
                  <a:pt x="1234148" y="4635499"/>
                </a:lnTo>
                <a:lnTo>
                  <a:pt x="1202913" y="4660899"/>
                </a:lnTo>
                <a:lnTo>
                  <a:pt x="1187510" y="4673599"/>
                </a:lnTo>
                <a:close/>
              </a:path>
              <a:path w="3484879" h="5130800">
                <a:moveTo>
                  <a:pt x="2195792" y="3213099"/>
                </a:moveTo>
                <a:lnTo>
                  <a:pt x="2175813" y="3213099"/>
                </a:lnTo>
                <a:lnTo>
                  <a:pt x="2194368" y="3200399"/>
                </a:lnTo>
                <a:lnTo>
                  <a:pt x="2214825" y="3200399"/>
                </a:lnTo>
                <a:lnTo>
                  <a:pt x="2195792" y="3213099"/>
                </a:lnTo>
                <a:close/>
              </a:path>
              <a:path w="3484879" h="5130800">
                <a:moveTo>
                  <a:pt x="2263507" y="3289299"/>
                </a:moveTo>
                <a:lnTo>
                  <a:pt x="2260738" y="3289299"/>
                </a:lnTo>
                <a:lnTo>
                  <a:pt x="2281747" y="3276599"/>
                </a:lnTo>
                <a:lnTo>
                  <a:pt x="2265352" y="3263899"/>
                </a:lnTo>
                <a:lnTo>
                  <a:pt x="2250071" y="3238499"/>
                </a:lnTo>
                <a:lnTo>
                  <a:pt x="2235148" y="3225799"/>
                </a:lnTo>
                <a:lnTo>
                  <a:pt x="2219821" y="3200399"/>
                </a:lnTo>
                <a:lnTo>
                  <a:pt x="2225380" y="3200399"/>
                </a:lnTo>
                <a:lnTo>
                  <a:pt x="2239321" y="3225799"/>
                </a:lnTo>
                <a:lnTo>
                  <a:pt x="2254258" y="3238499"/>
                </a:lnTo>
                <a:lnTo>
                  <a:pt x="2270238" y="3263899"/>
                </a:lnTo>
                <a:lnTo>
                  <a:pt x="2287306" y="3276599"/>
                </a:lnTo>
                <a:lnTo>
                  <a:pt x="2284843" y="3276599"/>
                </a:lnTo>
                <a:lnTo>
                  <a:pt x="2263507" y="3289299"/>
                </a:lnTo>
                <a:close/>
              </a:path>
              <a:path w="3484879" h="5130800">
                <a:moveTo>
                  <a:pt x="2539929" y="3213099"/>
                </a:moveTo>
                <a:lnTo>
                  <a:pt x="2516888" y="3213099"/>
                </a:lnTo>
                <a:lnTo>
                  <a:pt x="2537199" y="3200399"/>
                </a:lnTo>
                <a:lnTo>
                  <a:pt x="2560553" y="3200399"/>
                </a:lnTo>
                <a:lnTo>
                  <a:pt x="2539929" y="3213099"/>
                </a:lnTo>
                <a:close/>
              </a:path>
              <a:path w="3484879" h="5130800">
                <a:moveTo>
                  <a:pt x="2585323" y="3225799"/>
                </a:moveTo>
                <a:lnTo>
                  <a:pt x="2580388" y="3225799"/>
                </a:lnTo>
                <a:lnTo>
                  <a:pt x="2570355" y="3213099"/>
                </a:lnTo>
                <a:lnTo>
                  <a:pt x="2560553" y="3200399"/>
                </a:lnTo>
                <a:lnTo>
                  <a:pt x="2566112" y="3200399"/>
                </a:lnTo>
                <a:lnTo>
                  <a:pt x="2575777" y="3213099"/>
                </a:lnTo>
                <a:lnTo>
                  <a:pt x="2585323" y="3225799"/>
                </a:lnTo>
                <a:close/>
              </a:path>
              <a:path w="3484879" h="5130800">
                <a:moveTo>
                  <a:pt x="2741474" y="3263899"/>
                </a:moveTo>
                <a:lnTo>
                  <a:pt x="2736478" y="3263899"/>
                </a:lnTo>
                <a:lnTo>
                  <a:pt x="2722534" y="3251199"/>
                </a:lnTo>
                <a:lnTo>
                  <a:pt x="2679478" y="3213099"/>
                </a:lnTo>
                <a:lnTo>
                  <a:pt x="2671701" y="3200399"/>
                </a:lnTo>
                <a:lnTo>
                  <a:pt x="2674816" y="3200399"/>
                </a:lnTo>
                <a:lnTo>
                  <a:pt x="2681941" y="3213099"/>
                </a:lnTo>
                <a:lnTo>
                  <a:pt x="2697269" y="3225799"/>
                </a:lnTo>
                <a:lnTo>
                  <a:pt x="2726502" y="3251199"/>
                </a:lnTo>
                <a:lnTo>
                  <a:pt x="2741474" y="3263899"/>
                </a:lnTo>
                <a:close/>
              </a:path>
              <a:path w="3484879" h="5130800">
                <a:moveTo>
                  <a:pt x="1941015" y="3352799"/>
                </a:moveTo>
                <a:lnTo>
                  <a:pt x="1938552" y="3352799"/>
                </a:lnTo>
                <a:lnTo>
                  <a:pt x="1923629" y="3327399"/>
                </a:lnTo>
                <a:lnTo>
                  <a:pt x="1909419" y="3289299"/>
                </a:lnTo>
                <a:lnTo>
                  <a:pt x="1895684" y="3263899"/>
                </a:lnTo>
                <a:lnTo>
                  <a:pt x="1882186" y="3225799"/>
                </a:lnTo>
                <a:lnTo>
                  <a:pt x="1873859" y="3202199"/>
                </a:lnTo>
                <a:lnTo>
                  <a:pt x="1884649" y="3225799"/>
                </a:lnTo>
                <a:lnTo>
                  <a:pt x="1887112" y="3225799"/>
                </a:lnTo>
                <a:lnTo>
                  <a:pt x="1900581" y="3263899"/>
                </a:lnTo>
                <a:lnTo>
                  <a:pt x="1927546" y="3314699"/>
                </a:lnTo>
                <a:lnTo>
                  <a:pt x="1941015" y="3352799"/>
                </a:lnTo>
                <a:close/>
              </a:path>
              <a:path w="3484879" h="5130800">
                <a:moveTo>
                  <a:pt x="927303" y="3225799"/>
                </a:moveTo>
                <a:lnTo>
                  <a:pt x="913824" y="3225799"/>
                </a:lnTo>
                <a:lnTo>
                  <a:pt x="927303" y="3213099"/>
                </a:lnTo>
                <a:lnTo>
                  <a:pt x="954526" y="3213099"/>
                </a:lnTo>
                <a:lnTo>
                  <a:pt x="927303" y="3225799"/>
                </a:lnTo>
                <a:close/>
              </a:path>
              <a:path w="3484879" h="5130800">
                <a:moveTo>
                  <a:pt x="2158914" y="3225799"/>
                </a:moveTo>
                <a:lnTo>
                  <a:pt x="2137418" y="3225799"/>
                </a:lnTo>
                <a:lnTo>
                  <a:pt x="2156797" y="3213099"/>
                </a:lnTo>
                <a:lnTo>
                  <a:pt x="2177353" y="3213099"/>
                </a:lnTo>
                <a:lnTo>
                  <a:pt x="2158914" y="3225799"/>
                </a:lnTo>
                <a:close/>
              </a:path>
              <a:path w="3484879" h="5130800">
                <a:moveTo>
                  <a:pt x="2499130" y="3225799"/>
                </a:moveTo>
                <a:lnTo>
                  <a:pt x="2475686" y="3225799"/>
                </a:lnTo>
                <a:lnTo>
                  <a:pt x="2496578" y="3213099"/>
                </a:lnTo>
                <a:lnTo>
                  <a:pt x="2519589" y="3213099"/>
                </a:lnTo>
                <a:lnTo>
                  <a:pt x="2499130" y="3225799"/>
                </a:lnTo>
                <a:close/>
              </a:path>
              <a:path w="3484879" h="5130800">
                <a:moveTo>
                  <a:pt x="884304" y="3238499"/>
                </a:moveTo>
                <a:lnTo>
                  <a:pt x="869611" y="3238499"/>
                </a:lnTo>
                <a:lnTo>
                  <a:pt x="897814" y="3225799"/>
                </a:lnTo>
                <a:lnTo>
                  <a:pt x="884304" y="3238499"/>
                </a:lnTo>
                <a:close/>
              </a:path>
              <a:path w="3484879" h="5130800">
                <a:moveTo>
                  <a:pt x="1677084" y="3238499"/>
                </a:moveTo>
                <a:lnTo>
                  <a:pt x="1662899" y="3238499"/>
                </a:lnTo>
                <a:lnTo>
                  <a:pt x="1675518" y="3225799"/>
                </a:lnTo>
                <a:lnTo>
                  <a:pt x="1690297" y="3225799"/>
                </a:lnTo>
                <a:lnTo>
                  <a:pt x="1677084" y="3238499"/>
                </a:lnTo>
                <a:close/>
              </a:path>
              <a:path w="3484879" h="5130800">
                <a:moveTo>
                  <a:pt x="1888851" y="3746499"/>
                </a:moveTo>
                <a:lnTo>
                  <a:pt x="1876556" y="3746499"/>
                </a:lnTo>
                <a:lnTo>
                  <a:pt x="1887744" y="3733799"/>
                </a:lnTo>
                <a:lnTo>
                  <a:pt x="1898239" y="3733799"/>
                </a:lnTo>
                <a:lnTo>
                  <a:pt x="1908272" y="3721099"/>
                </a:lnTo>
                <a:lnTo>
                  <a:pt x="1918074" y="3708399"/>
                </a:lnTo>
                <a:lnTo>
                  <a:pt x="1904605" y="3670299"/>
                </a:lnTo>
                <a:lnTo>
                  <a:pt x="1877403" y="3594099"/>
                </a:lnTo>
                <a:lnTo>
                  <a:pt x="1863538" y="3543299"/>
                </a:lnTo>
                <a:lnTo>
                  <a:pt x="1861075" y="3543299"/>
                </a:lnTo>
                <a:lnTo>
                  <a:pt x="1847577" y="3505199"/>
                </a:lnTo>
                <a:lnTo>
                  <a:pt x="1833842" y="3467099"/>
                </a:lnTo>
                <a:lnTo>
                  <a:pt x="1819631" y="3428999"/>
                </a:lnTo>
                <a:lnTo>
                  <a:pt x="1804708" y="3390899"/>
                </a:lnTo>
                <a:lnTo>
                  <a:pt x="1794906" y="3390899"/>
                </a:lnTo>
                <a:lnTo>
                  <a:pt x="1804708" y="3378199"/>
                </a:lnTo>
                <a:lnTo>
                  <a:pt x="1798779" y="3365499"/>
                </a:lnTo>
                <a:lnTo>
                  <a:pt x="1787104" y="3340099"/>
                </a:lnTo>
                <a:lnTo>
                  <a:pt x="1781135" y="3314699"/>
                </a:lnTo>
                <a:lnTo>
                  <a:pt x="1771895" y="3289299"/>
                </a:lnTo>
                <a:lnTo>
                  <a:pt x="1754525" y="3251199"/>
                </a:lnTo>
                <a:lnTo>
                  <a:pt x="1745246" y="3225799"/>
                </a:lnTo>
                <a:lnTo>
                  <a:pt x="1750172" y="3225799"/>
                </a:lnTo>
                <a:lnTo>
                  <a:pt x="1758463" y="3251199"/>
                </a:lnTo>
                <a:lnTo>
                  <a:pt x="1767157" y="3276599"/>
                </a:lnTo>
                <a:lnTo>
                  <a:pt x="1775733" y="3289299"/>
                </a:lnTo>
                <a:lnTo>
                  <a:pt x="1783668" y="3314699"/>
                </a:lnTo>
                <a:lnTo>
                  <a:pt x="1789597" y="3340099"/>
                </a:lnTo>
                <a:lnTo>
                  <a:pt x="1801243" y="3365499"/>
                </a:lnTo>
                <a:lnTo>
                  <a:pt x="1807171" y="3378199"/>
                </a:lnTo>
                <a:lnTo>
                  <a:pt x="1817452" y="3378199"/>
                </a:lnTo>
                <a:lnTo>
                  <a:pt x="1809634" y="3390899"/>
                </a:lnTo>
                <a:lnTo>
                  <a:pt x="1823528" y="3428999"/>
                </a:lnTo>
                <a:lnTo>
                  <a:pt x="1837923" y="3467099"/>
                </a:lnTo>
                <a:lnTo>
                  <a:pt x="1852424" y="3505199"/>
                </a:lnTo>
                <a:lnTo>
                  <a:pt x="1866634" y="3543299"/>
                </a:lnTo>
                <a:lnTo>
                  <a:pt x="1881558" y="3581399"/>
                </a:lnTo>
                <a:lnTo>
                  <a:pt x="1895776" y="3632199"/>
                </a:lnTo>
                <a:lnTo>
                  <a:pt x="1923071" y="3708399"/>
                </a:lnTo>
                <a:lnTo>
                  <a:pt x="1932804" y="3708399"/>
                </a:lnTo>
                <a:lnTo>
                  <a:pt x="1923071" y="3721099"/>
                </a:lnTo>
                <a:lnTo>
                  <a:pt x="1909351" y="3721099"/>
                </a:lnTo>
                <a:lnTo>
                  <a:pt x="1888851" y="3746499"/>
                </a:lnTo>
                <a:close/>
              </a:path>
              <a:path w="3484879" h="5130800">
                <a:moveTo>
                  <a:pt x="1913149" y="3352799"/>
                </a:moveTo>
                <a:lnTo>
                  <a:pt x="1910052" y="3352799"/>
                </a:lnTo>
                <a:lnTo>
                  <a:pt x="1895130" y="3327399"/>
                </a:lnTo>
                <a:lnTo>
                  <a:pt x="1880919" y="3289299"/>
                </a:lnTo>
                <a:lnTo>
                  <a:pt x="1867184" y="3251199"/>
                </a:lnTo>
                <a:lnTo>
                  <a:pt x="1853686" y="3225799"/>
                </a:lnTo>
                <a:lnTo>
                  <a:pt x="1856149" y="3225799"/>
                </a:lnTo>
                <a:lnTo>
                  <a:pt x="1870013" y="3251199"/>
                </a:lnTo>
                <a:lnTo>
                  <a:pt x="1884411" y="3289299"/>
                </a:lnTo>
                <a:lnTo>
                  <a:pt x="1898928" y="3327399"/>
                </a:lnTo>
                <a:lnTo>
                  <a:pt x="1913149" y="3352799"/>
                </a:lnTo>
                <a:close/>
              </a:path>
              <a:path w="3484879" h="5130800">
                <a:moveTo>
                  <a:pt x="2099919" y="3238499"/>
                </a:moveTo>
                <a:lnTo>
                  <a:pt x="2079984" y="3238499"/>
                </a:lnTo>
                <a:lnTo>
                  <a:pt x="2097439" y="3225799"/>
                </a:lnTo>
                <a:lnTo>
                  <a:pt x="2117375" y="3225799"/>
                </a:lnTo>
                <a:lnTo>
                  <a:pt x="2099919" y="3238499"/>
                </a:lnTo>
                <a:close/>
              </a:path>
              <a:path w="3484879" h="5130800">
                <a:moveTo>
                  <a:pt x="2178915" y="3314699"/>
                </a:moveTo>
                <a:lnTo>
                  <a:pt x="2157227" y="3314699"/>
                </a:lnTo>
                <a:lnTo>
                  <a:pt x="2175413" y="3301999"/>
                </a:lnTo>
                <a:lnTo>
                  <a:pt x="2194418" y="3301999"/>
                </a:lnTo>
                <a:lnTo>
                  <a:pt x="2178744" y="3289299"/>
                </a:lnTo>
                <a:lnTo>
                  <a:pt x="2163499" y="3263899"/>
                </a:lnTo>
                <a:lnTo>
                  <a:pt x="2148847" y="3251199"/>
                </a:lnTo>
                <a:lnTo>
                  <a:pt x="2134955" y="3225799"/>
                </a:lnTo>
                <a:lnTo>
                  <a:pt x="2139881" y="3225799"/>
                </a:lnTo>
                <a:lnTo>
                  <a:pt x="2153477" y="3251199"/>
                </a:lnTo>
                <a:lnTo>
                  <a:pt x="2167431" y="3263899"/>
                </a:lnTo>
                <a:lnTo>
                  <a:pt x="2181859" y="3289299"/>
                </a:lnTo>
                <a:lnTo>
                  <a:pt x="2196880" y="3301999"/>
                </a:lnTo>
                <a:lnTo>
                  <a:pt x="2178915" y="3314699"/>
                </a:lnTo>
                <a:close/>
              </a:path>
              <a:path w="3484879" h="5130800">
                <a:moveTo>
                  <a:pt x="2451414" y="3238499"/>
                </a:moveTo>
                <a:lnTo>
                  <a:pt x="2425478" y="3238499"/>
                </a:lnTo>
                <a:lnTo>
                  <a:pt x="2447853" y="3225799"/>
                </a:lnTo>
                <a:lnTo>
                  <a:pt x="2473223" y="3225799"/>
                </a:lnTo>
                <a:lnTo>
                  <a:pt x="2451414" y="3238499"/>
                </a:lnTo>
                <a:close/>
              </a:path>
              <a:path w="3484879" h="5130800">
                <a:moveTo>
                  <a:pt x="2488591" y="3238499"/>
                </a:moveTo>
                <a:lnTo>
                  <a:pt x="2478875" y="3238499"/>
                </a:lnTo>
                <a:lnTo>
                  <a:pt x="2473223" y="3225799"/>
                </a:lnTo>
                <a:lnTo>
                  <a:pt x="2478149" y="3225799"/>
                </a:lnTo>
                <a:lnTo>
                  <a:pt x="2488591" y="3238499"/>
                </a:lnTo>
                <a:close/>
              </a:path>
              <a:path w="3484879" h="5130800">
                <a:moveTo>
                  <a:pt x="2625678" y="3289299"/>
                </a:moveTo>
                <a:lnTo>
                  <a:pt x="2599573" y="3289299"/>
                </a:lnTo>
                <a:lnTo>
                  <a:pt x="2621818" y="3276599"/>
                </a:lnTo>
                <a:lnTo>
                  <a:pt x="2643589" y="3276599"/>
                </a:lnTo>
                <a:lnTo>
                  <a:pt x="2633441" y="3263899"/>
                </a:lnTo>
                <a:lnTo>
                  <a:pt x="2622830" y="3263899"/>
                </a:lnTo>
                <a:lnTo>
                  <a:pt x="2612220" y="3251199"/>
                </a:lnTo>
                <a:lnTo>
                  <a:pt x="2602071" y="3238499"/>
                </a:lnTo>
                <a:lnTo>
                  <a:pt x="2590883" y="3225799"/>
                </a:lnTo>
                <a:lnTo>
                  <a:pt x="2594869" y="3225799"/>
                </a:lnTo>
                <a:lnTo>
                  <a:pt x="2604534" y="3238499"/>
                </a:lnTo>
                <a:lnTo>
                  <a:pt x="2616106" y="3251199"/>
                </a:lnTo>
                <a:lnTo>
                  <a:pt x="2627448" y="3251199"/>
                </a:lnTo>
                <a:lnTo>
                  <a:pt x="2638328" y="3263899"/>
                </a:lnTo>
                <a:lnTo>
                  <a:pt x="2648515" y="3276599"/>
                </a:lnTo>
                <a:lnTo>
                  <a:pt x="2625678" y="3289299"/>
                </a:lnTo>
                <a:close/>
              </a:path>
              <a:path w="3484879" h="5130800">
                <a:moveTo>
                  <a:pt x="824921" y="3251199"/>
                </a:moveTo>
                <a:lnTo>
                  <a:pt x="811455" y="3251199"/>
                </a:lnTo>
                <a:lnTo>
                  <a:pt x="838400" y="3238499"/>
                </a:lnTo>
                <a:lnTo>
                  <a:pt x="824921" y="3251199"/>
                </a:lnTo>
                <a:close/>
              </a:path>
              <a:path w="3484879" h="5130800">
                <a:moveTo>
                  <a:pt x="1626861" y="3245335"/>
                </a:moveTo>
                <a:lnTo>
                  <a:pt x="1633653" y="3238499"/>
                </a:lnTo>
                <a:lnTo>
                  <a:pt x="1646728" y="3238499"/>
                </a:lnTo>
                <a:lnTo>
                  <a:pt x="1626861" y="3245335"/>
                </a:lnTo>
                <a:close/>
              </a:path>
              <a:path w="3484879" h="5130800">
                <a:moveTo>
                  <a:pt x="1971978" y="3352799"/>
                </a:moveTo>
                <a:lnTo>
                  <a:pt x="1967052" y="3352799"/>
                </a:lnTo>
                <a:lnTo>
                  <a:pt x="1952168" y="3314699"/>
                </a:lnTo>
                <a:lnTo>
                  <a:pt x="1938227" y="3289299"/>
                </a:lnTo>
                <a:lnTo>
                  <a:pt x="1925223" y="3263899"/>
                </a:lnTo>
                <a:lnTo>
                  <a:pt x="1913149" y="3238499"/>
                </a:lnTo>
                <a:lnTo>
                  <a:pt x="1918074" y="3238499"/>
                </a:lnTo>
                <a:lnTo>
                  <a:pt x="1930158" y="3263899"/>
                </a:lnTo>
                <a:lnTo>
                  <a:pt x="1943179" y="3289299"/>
                </a:lnTo>
                <a:lnTo>
                  <a:pt x="1957123" y="3314699"/>
                </a:lnTo>
                <a:lnTo>
                  <a:pt x="1971978" y="3352799"/>
                </a:lnTo>
                <a:close/>
              </a:path>
              <a:path w="3484879" h="5130800">
                <a:moveTo>
                  <a:pt x="2004821" y="3352799"/>
                </a:moveTo>
                <a:lnTo>
                  <a:pt x="1982533" y="3352799"/>
                </a:lnTo>
                <a:lnTo>
                  <a:pt x="1987459" y="3340099"/>
                </a:lnTo>
                <a:lnTo>
                  <a:pt x="1972566" y="3314699"/>
                </a:lnTo>
                <a:lnTo>
                  <a:pt x="1958353" y="3289299"/>
                </a:lnTo>
                <a:lnTo>
                  <a:pt x="1944601" y="3263899"/>
                </a:lnTo>
                <a:lnTo>
                  <a:pt x="1931093" y="3238499"/>
                </a:lnTo>
                <a:lnTo>
                  <a:pt x="1936019" y="3238499"/>
                </a:lnTo>
                <a:lnTo>
                  <a:pt x="1949566" y="3263899"/>
                </a:lnTo>
                <a:lnTo>
                  <a:pt x="1963384" y="3289299"/>
                </a:lnTo>
                <a:lnTo>
                  <a:pt x="1977769" y="3314699"/>
                </a:lnTo>
                <a:lnTo>
                  <a:pt x="1993019" y="3340099"/>
                </a:lnTo>
                <a:lnTo>
                  <a:pt x="2013496" y="3340099"/>
                </a:lnTo>
                <a:lnTo>
                  <a:pt x="2004821" y="3352799"/>
                </a:lnTo>
                <a:close/>
              </a:path>
              <a:path w="3484879" h="5130800">
                <a:moveTo>
                  <a:pt x="2033974" y="3340099"/>
                </a:moveTo>
                <a:lnTo>
                  <a:pt x="2028978" y="3340099"/>
                </a:lnTo>
                <a:lnTo>
                  <a:pt x="2014075" y="3314699"/>
                </a:lnTo>
                <a:lnTo>
                  <a:pt x="1999792" y="3289299"/>
                </a:lnTo>
                <a:lnTo>
                  <a:pt x="1985852" y="3263899"/>
                </a:lnTo>
                <a:lnTo>
                  <a:pt x="1971978" y="3251199"/>
                </a:lnTo>
                <a:lnTo>
                  <a:pt x="1964004" y="3238499"/>
                </a:lnTo>
                <a:lnTo>
                  <a:pt x="2038874" y="3238499"/>
                </a:lnTo>
                <a:lnTo>
                  <a:pt x="2027532" y="3251199"/>
                </a:lnTo>
                <a:lnTo>
                  <a:pt x="1977537" y="3251199"/>
                </a:lnTo>
                <a:lnTo>
                  <a:pt x="1991076" y="3263899"/>
                </a:lnTo>
                <a:lnTo>
                  <a:pt x="2004832" y="3289299"/>
                </a:lnTo>
                <a:lnTo>
                  <a:pt x="2019050" y="3314699"/>
                </a:lnTo>
                <a:lnTo>
                  <a:pt x="2033974" y="3340099"/>
                </a:lnTo>
                <a:close/>
              </a:path>
              <a:path w="3484879" h="5130800">
                <a:moveTo>
                  <a:pt x="2121936" y="3327399"/>
                </a:moveTo>
                <a:lnTo>
                  <a:pt x="2116940" y="3327399"/>
                </a:lnTo>
                <a:lnTo>
                  <a:pt x="2101691" y="3301999"/>
                </a:lnTo>
                <a:lnTo>
                  <a:pt x="2087306" y="3276599"/>
                </a:lnTo>
                <a:lnTo>
                  <a:pt x="2073488" y="3263899"/>
                </a:lnTo>
                <a:lnTo>
                  <a:pt x="2059940" y="3238499"/>
                </a:lnTo>
                <a:lnTo>
                  <a:pt x="2064937" y="3238499"/>
                </a:lnTo>
                <a:lnTo>
                  <a:pt x="2078801" y="3263899"/>
                </a:lnTo>
                <a:lnTo>
                  <a:pt x="2092724" y="3276599"/>
                </a:lnTo>
                <a:lnTo>
                  <a:pt x="2107004" y="3301999"/>
                </a:lnTo>
                <a:lnTo>
                  <a:pt x="2121936" y="3327399"/>
                </a:lnTo>
                <a:close/>
              </a:path>
              <a:path w="3484879" h="5130800">
                <a:moveTo>
                  <a:pt x="2405922" y="3251199"/>
                </a:moveTo>
                <a:lnTo>
                  <a:pt x="2380265" y="3251199"/>
                </a:lnTo>
                <a:lnTo>
                  <a:pt x="2403102" y="3238499"/>
                </a:lnTo>
                <a:lnTo>
                  <a:pt x="2428899" y="3238499"/>
                </a:lnTo>
                <a:lnTo>
                  <a:pt x="2405922" y="3251199"/>
                </a:lnTo>
                <a:close/>
              </a:path>
              <a:path w="3484879" h="5130800">
                <a:moveTo>
                  <a:pt x="2481358" y="3327399"/>
                </a:moveTo>
                <a:lnTo>
                  <a:pt x="2455209" y="3327399"/>
                </a:lnTo>
                <a:lnTo>
                  <a:pt x="2550630" y="3301999"/>
                </a:lnTo>
                <a:lnTo>
                  <a:pt x="2538111" y="3289299"/>
                </a:lnTo>
                <a:lnTo>
                  <a:pt x="2524312" y="3276599"/>
                </a:lnTo>
                <a:lnTo>
                  <a:pt x="2510038" y="3263899"/>
                </a:lnTo>
                <a:lnTo>
                  <a:pt x="2496094" y="3251199"/>
                </a:lnTo>
                <a:lnTo>
                  <a:pt x="2490442" y="3238499"/>
                </a:lnTo>
                <a:lnTo>
                  <a:pt x="2498557" y="3238499"/>
                </a:lnTo>
                <a:lnTo>
                  <a:pt x="2513846" y="3251199"/>
                </a:lnTo>
                <a:lnTo>
                  <a:pt x="2528244" y="3276599"/>
                </a:lnTo>
                <a:lnTo>
                  <a:pt x="2542049" y="3289299"/>
                </a:lnTo>
                <a:lnTo>
                  <a:pt x="2555556" y="3301999"/>
                </a:lnTo>
                <a:lnTo>
                  <a:pt x="2530524" y="3314699"/>
                </a:lnTo>
                <a:lnTo>
                  <a:pt x="2505717" y="3314699"/>
                </a:lnTo>
                <a:lnTo>
                  <a:pt x="2481358" y="3327399"/>
                </a:lnTo>
                <a:close/>
              </a:path>
              <a:path w="3484879" h="5130800">
                <a:moveTo>
                  <a:pt x="2935343" y="3327399"/>
                </a:moveTo>
                <a:lnTo>
                  <a:pt x="2929784" y="3327399"/>
                </a:lnTo>
                <a:lnTo>
                  <a:pt x="2912019" y="3301999"/>
                </a:lnTo>
                <a:lnTo>
                  <a:pt x="2893165" y="3289299"/>
                </a:lnTo>
                <a:lnTo>
                  <a:pt x="2873269" y="3263899"/>
                </a:lnTo>
                <a:lnTo>
                  <a:pt x="2852377" y="3251199"/>
                </a:lnTo>
                <a:lnTo>
                  <a:pt x="2820363" y="3251199"/>
                </a:lnTo>
                <a:lnTo>
                  <a:pt x="2847381" y="3238499"/>
                </a:lnTo>
                <a:lnTo>
                  <a:pt x="2883440" y="3238499"/>
                </a:lnTo>
                <a:lnTo>
                  <a:pt x="2857936" y="3251199"/>
                </a:lnTo>
                <a:lnTo>
                  <a:pt x="2878482" y="3263899"/>
                </a:lnTo>
                <a:lnTo>
                  <a:pt x="2898276" y="3289299"/>
                </a:lnTo>
                <a:lnTo>
                  <a:pt x="2917252" y="3301999"/>
                </a:lnTo>
                <a:lnTo>
                  <a:pt x="2935343" y="3327399"/>
                </a:lnTo>
                <a:close/>
              </a:path>
              <a:path w="3484879" h="5130800">
                <a:moveTo>
                  <a:pt x="3051243" y="3314699"/>
                </a:moveTo>
                <a:lnTo>
                  <a:pt x="3046246" y="3314699"/>
                </a:lnTo>
                <a:lnTo>
                  <a:pt x="3025256" y="3301999"/>
                </a:lnTo>
                <a:lnTo>
                  <a:pt x="3004728" y="3276599"/>
                </a:lnTo>
                <a:lnTo>
                  <a:pt x="2984200" y="3263899"/>
                </a:lnTo>
                <a:lnTo>
                  <a:pt x="2963210" y="3238499"/>
                </a:lnTo>
                <a:lnTo>
                  <a:pt x="2968839" y="3238499"/>
                </a:lnTo>
                <a:lnTo>
                  <a:pt x="2990077" y="3263899"/>
                </a:lnTo>
                <a:lnTo>
                  <a:pt x="3010965" y="3276599"/>
                </a:lnTo>
                <a:lnTo>
                  <a:pt x="3031391" y="3301999"/>
                </a:lnTo>
                <a:lnTo>
                  <a:pt x="3051243" y="3314699"/>
                </a:lnTo>
                <a:close/>
              </a:path>
              <a:path w="3484879" h="5130800">
                <a:moveTo>
                  <a:pt x="3152224" y="3327399"/>
                </a:moveTo>
                <a:lnTo>
                  <a:pt x="3146594" y="3327399"/>
                </a:lnTo>
                <a:lnTo>
                  <a:pt x="3125280" y="3301999"/>
                </a:lnTo>
                <a:lnTo>
                  <a:pt x="3103853" y="3289299"/>
                </a:lnTo>
                <a:lnTo>
                  <a:pt x="3081965" y="3263899"/>
                </a:lnTo>
                <a:lnTo>
                  <a:pt x="3059265" y="3251199"/>
                </a:lnTo>
                <a:lnTo>
                  <a:pt x="3037467" y="3238499"/>
                </a:lnTo>
                <a:lnTo>
                  <a:pt x="3075227" y="3238499"/>
                </a:lnTo>
                <a:lnTo>
                  <a:pt x="3088706" y="3251199"/>
                </a:lnTo>
                <a:lnTo>
                  <a:pt x="3066724" y="3251199"/>
                </a:lnTo>
                <a:lnTo>
                  <a:pt x="3089484" y="3263899"/>
                </a:lnTo>
                <a:lnTo>
                  <a:pt x="3111321" y="3289299"/>
                </a:lnTo>
                <a:lnTo>
                  <a:pt x="3132234" y="3301999"/>
                </a:lnTo>
                <a:lnTo>
                  <a:pt x="3152224" y="3327399"/>
                </a:lnTo>
                <a:close/>
              </a:path>
              <a:path w="3484879" h="5130800">
                <a:moveTo>
                  <a:pt x="1621034" y="3251199"/>
                </a:moveTo>
                <a:lnTo>
                  <a:pt x="1609817" y="3251199"/>
                </a:lnTo>
                <a:lnTo>
                  <a:pt x="1626861" y="3245335"/>
                </a:lnTo>
                <a:lnTo>
                  <a:pt x="1621034" y="3251199"/>
                </a:lnTo>
                <a:close/>
              </a:path>
              <a:path w="3484879" h="5130800">
                <a:moveTo>
                  <a:pt x="37480" y="3263899"/>
                </a:moveTo>
                <a:lnTo>
                  <a:pt x="0" y="3263899"/>
                </a:lnTo>
                <a:lnTo>
                  <a:pt x="0" y="3251199"/>
                </a:lnTo>
                <a:lnTo>
                  <a:pt x="23014" y="3251199"/>
                </a:lnTo>
                <a:lnTo>
                  <a:pt x="37480" y="3263899"/>
                </a:lnTo>
                <a:close/>
              </a:path>
              <a:path w="3484879" h="5130800">
                <a:moveTo>
                  <a:pt x="751961" y="3263899"/>
                </a:moveTo>
                <a:lnTo>
                  <a:pt x="738462" y="3263899"/>
                </a:lnTo>
                <a:lnTo>
                  <a:pt x="751961" y="3251199"/>
                </a:lnTo>
                <a:lnTo>
                  <a:pt x="778906" y="3251199"/>
                </a:lnTo>
                <a:lnTo>
                  <a:pt x="751961" y="3263899"/>
                </a:lnTo>
                <a:close/>
              </a:path>
              <a:path w="3484879" h="5130800">
                <a:moveTo>
                  <a:pt x="2070496" y="3327399"/>
                </a:moveTo>
                <a:lnTo>
                  <a:pt x="2068033" y="3327399"/>
                </a:lnTo>
                <a:lnTo>
                  <a:pt x="2052744" y="3314699"/>
                </a:lnTo>
                <a:lnTo>
                  <a:pt x="2038346" y="3289299"/>
                </a:lnTo>
                <a:lnTo>
                  <a:pt x="2024541" y="3263899"/>
                </a:lnTo>
                <a:lnTo>
                  <a:pt x="2011033" y="3251199"/>
                </a:lnTo>
                <a:lnTo>
                  <a:pt x="2015959" y="3251199"/>
                </a:lnTo>
                <a:lnTo>
                  <a:pt x="2029557" y="3263899"/>
                </a:lnTo>
                <a:lnTo>
                  <a:pt x="2056938" y="3314699"/>
                </a:lnTo>
                <a:lnTo>
                  <a:pt x="2070496" y="3327399"/>
                </a:lnTo>
                <a:close/>
              </a:path>
              <a:path w="3484879" h="5130800">
                <a:moveTo>
                  <a:pt x="2305678" y="3276599"/>
                </a:moveTo>
                <a:lnTo>
                  <a:pt x="2304215" y="3276599"/>
                </a:lnTo>
                <a:lnTo>
                  <a:pt x="2320767" y="3263899"/>
                </a:lnTo>
                <a:lnTo>
                  <a:pt x="2354228" y="3251199"/>
                </a:lnTo>
                <a:lnTo>
                  <a:pt x="2372172" y="3251199"/>
                </a:lnTo>
                <a:lnTo>
                  <a:pt x="2364783" y="3263899"/>
                </a:lnTo>
                <a:lnTo>
                  <a:pt x="2339467" y="3263899"/>
                </a:lnTo>
                <a:lnTo>
                  <a:pt x="2305678" y="3276599"/>
                </a:lnTo>
                <a:close/>
              </a:path>
              <a:path w="3484879" h="5130800">
                <a:moveTo>
                  <a:pt x="2455209" y="3327399"/>
                </a:moveTo>
                <a:lnTo>
                  <a:pt x="2449649" y="3327399"/>
                </a:lnTo>
                <a:lnTo>
                  <a:pt x="2435709" y="3314699"/>
                </a:lnTo>
                <a:lnTo>
                  <a:pt x="2420771" y="3289299"/>
                </a:lnTo>
                <a:lnTo>
                  <a:pt x="2404792" y="3276599"/>
                </a:lnTo>
                <a:lnTo>
                  <a:pt x="2387724" y="3263899"/>
                </a:lnTo>
                <a:lnTo>
                  <a:pt x="2385191" y="3263899"/>
                </a:lnTo>
                <a:lnTo>
                  <a:pt x="2382728" y="3251199"/>
                </a:lnTo>
                <a:lnTo>
                  <a:pt x="2387724" y="3251199"/>
                </a:lnTo>
                <a:lnTo>
                  <a:pt x="2407303" y="3276599"/>
                </a:lnTo>
                <a:lnTo>
                  <a:pt x="2423621" y="3289299"/>
                </a:lnTo>
                <a:lnTo>
                  <a:pt x="2439478" y="3301999"/>
                </a:lnTo>
                <a:lnTo>
                  <a:pt x="2455209" y="3327399"/>
                </a:lnTo>
                <a:close/>
              </a:path>
              <a:path w="3484879" h="5130800">
                <a:moveTo>
                  <a:pt x="2771232" y="3263899"/>
                </a:moveTo>
                <a:lnTo>
                  <a:pt x="2741474" y="3263899"/>
                </a:lnTo>
                <a:lnTo>
                  <a:pt x="2767067" y="3251199"/>
                </a:lnTo>
                <a:lnTo>
                  <a:pt x="2798368" y="3251199"/>
                </a:lnTo>
                <a:lnTo>
                  <a:pt x="2771232" y="3263899"/>
                </a:lnTo>
                <a:close/>
              </a:path>
              <a:path w="3484879" h="5130800">
                <a:moveTo>
                  <a:pt x="3159289" y="3284705"/>
                </a:moveTo>
                <a:lnTo>
                  <a:pt x="3144453" y="3276599"/>
                </a:lnTo>
                <a:lnTo>
                  <a:pt x="3121190" y="3251199"/>
                </a:lnTo>
                <a:lnTo>
                  <a:pt x="3128650" y="3251199"/>
                </a:lnTo>
                <a:lnTo>
                  <a:pt x="3159289" y="3284705"/>
                </a:lnTo>
                <a:close/>
              </a:path>
              <a:path w="3484879" h="5130800">
                <a:moveTo>
                  <a:pt x="23573" y="4825999"/>
                </a:moveTo>
                <a:lnTo>
                  <a:pt x="17944" y="4825999"/>
                </a:lnTo>
                <a:lnTo>
                  <a:pt x="17857" y="4727409"/>
                </a:lnTo>
                <a:lnTo>
                  <a:pt x="17636" y="4673599"/>
                </a:lnTo>
                <a:lnTo>
                  <a:pt x="17221" y="4623580"/>
                </a:lnTo>
                <a:lnTo>
                  <a:pt x="16513" y="4571752"/>
                </a:lnTo>
                <a:lnTo>
                  <a:pt x="15481" y="4521199"/>
                </a:lnTo>
                <a:lnTo>
                  <a:pt x="15390" y="4419599"/>
                </a:lnTo>
                <a:lnTo>
                  <a:pt x="15173" y="4356131"/>
                </a:lnTo>
                <a:lnTo>
                  <a:pt x="14751" y="4305299"/>
                </a:lnTo>
                <a:lnTo>
                  <a:pt x="14056" y="4254499"/>
                </a:lnTo>
                <a:lnTo>
                  <a:pt x="13018" y="4203699"/>
                </a:lnTo>
                <a:lnTo>
                  <a:pt x="12836" y="4152899"/>
                </a:lnTo>
                <a:lnTo>
                  <a:pt x="12379" y="4102099"/>
                </a:lnTo>
                <a:lnTo>
                  <a:pt x="11194" y="3987799"/>
                </a:lnTo>
                <a:lnTo>
                  <a:pt x="10737" y="3936999"/>
                </a:lnTo>
                <a:lnTo>
                  <a:pt x="10646" y="3911599"/>
                </a:lnTo>
                <a:lnTo>
                  <a:pt x="10427" y="3835399"/>
                </a:lnTo>
                <a:lnTo>
                  <a:pt x="10247" y="3809999"/>
                </a:lnTo>
                <a:lnTo>
                  <a:pt x="9516" y="3784599"/>
                </a:lnTo>
                <a:lnTo>
                  <a:pt x="8092" y="3746499"/>
                </a:lnTo>
                <a:lnTo>
                  <a:pt x="8092" y="3568699"/>
                </a:lnTo>
                <a:lnTo>
                  <a:pt x="6788" y="3517899"/>
                </a:lnTo>
                <a:lnTo>
                  <a:pt x="5913" y="3467099"/>
                </a:lnTo>
                <a:lnTo>
                  <a:pt x="5383" y="3416299"/>
                </a:lnTo>
                <a:lnTo>
                  <a:pt x="5119" y="3367047"/>
                </a:lnTo>
                <a:lnTo>
                  <a:pt x="4996" y="3263899"/>
                </a:lnTo>
                <a:lnTo>
                  <a:pt x="8092" y="3263899"/>
                </a:lnTo>
                <a:lnTo>
                  <a:pt x="9130" y="3314699"/>
                </a:lnTo>
                <a:lnTo>
                  <a:pt x="9825" y="3365499"/>
                </a:lnTo>
                <a:lnTo>
                  <a:pt x="10247" y="3416299"/>
                </a:lnTo>
                <a:lnTo>
                  <a:pt x="10484" y="3479799"/>
                </a:lnTo>
                <a:lnTo>
                  <a:pt x="10555" y="3568699"/>
                </a:lnTo>
                <a:lnTo>
                  <a:pt x="11979" y="3619499"/>
                </a:lnTo>
                <a:lnTo>
                  <a:pt x="12710" y="3657599"/>
                </a:lnTo>
                <a:lnTo>
                  <a:pt x="12890" y="3682999"/>
                </a:lnTo>
                <a:lnTo>
                  <a:pt x="13012" y="3733799"/>
                </a:lnTo>
                <a:lnTo>
                  <a:pt x="13056" y="3784599"/>
                </a:lnTo>
                <a:lnTo>
                  <a:pt x="13326" y="3809999"/>
                </a:lnTo>
                <a:lnTo>
                  <a:pt x="14057" y="3848099"/>
                </a:lnTo>
                <a:lnTo>
                  <a:pt x="15481" y="3886199"/>
                </a:lnTo>
                <a:lnTo>
                  <a:pt x="15572" y="3987799"/>
                </a:lnTo>
                <a:lnTo>
                  <a:pt x="15789" y="4051299"/>
                </a:lnTo>
                <a:lnTo>
                  <a:pt x="16211" y="4102099"/>
                </a:lnTo>
                <a:lnTo>
                  <a:pt x="16906" y="4152899"/>
                </a:lnTo>
                <a:lnTo>
                  <a:pt x="17944" y="4203699"/>
                </a:lnTo>
                <a:lnTo>
                  <a:pt x="18145" y="4255933"/>
                </a:lnTo>
                <a:lnTo>
                  <a:pt x="20290" y="4470399"/>
                </a:lnTo>
                <a:lnTo>
                  <a:pt x="20616" y="4551885"/>
                </a:lnTo>
                <a:lnTo>
                  <a:pt x="20719" y="4573105"/>
                </a:lnTo>
                <a:lnTo>
                  <a:pt x="21291" y="4623580"/>
                </a:lnTo>
                <a:lnTo>
                  <a:pt x="22805" y="4727409"/>
                </a:lnTo>
                <a:lnTo>
                  <a:pt x="23344" y="4775199"/>
                </a:lnTo>
                <a:lnTo>
                  <a:pt x="23573" y="4825999"/>
                </a:lnTo>
                <a:close/>
              </a:path>
              <a:path w="3484879" h="5130800">
                <a:moveTo>
                  <a:pt x="2674816" y="3276599"/>
                </a:moveTo>
                <a:lnTo>
                  <a:pt x="2670275" y="3276599"/>
                </a:lnTo>
                <a:lnTo>
                  <a:pt x="2692496" y="3263899"/>
                </a:lnTo>
                <a:lnTo>
                  <a:pt x="2696191" y="3263899"/>
                </a:lnTo>
                <a:lnTo>
                  <a:pt x="2674816" y="3276599"/>
                </a:lnTo>
                <a:close/>
              </a:path>
              <a:path w="3484879" h="5130800">
                <a:moveTo>
                  <a:pt x="2821344" y="3340099"/>
                </a:moveTo>
                <a:lnTo>
                  <a:pt x="2816418" y="3340099"/>
                </a:lnTo>
                <a:lnTo>
                  <a:pt x="2798375" y="3314699"/>
                </a:lnTo>
                <a:lnTo>
                  <a:pt x="2779527" y="3301999"/>
                </a:lnTo>
                <a:lnTo>
                  <a:pt x="2759755" y="3276599"/>
                </a:lnTo>
                <a:lnTo>
                  <a:pt x="2738941" y="3263899"/>
                </a:lnTo>
                <a:lnTo>
                  <a:pt x="2743937" y="3263899"/>
                </a:lnTo>
                <a:lnTo>
                  <a:pt x="2764839" y="3276599"/>
                </a:lnTo>
                <a:lnTo>
                  <a:pt x="2784752" y="3301999"/>
                </a:lnTo>
                <a:lnTo>
                  <a:pt x="2803608" y="3314699"/>
                </a:lnTo>
                <a:lnTo>
                  <a:pt x="2821344" y="3340099"/>
                </a:lnTo>
                <a:close/>
              </a:path>
              <a:path w="3484879" h="5130800">
                <a:moveTo>
                  <a:pt x="203861" y="3568699"/>
                </a:moveTo>
                <a:lnTo>
                  <a:pt x="201328" y="3568699"/>
                </a:lnTo>
                <a:lnTo>
                  <a:pt x="199056" y="3517899"/>
                </a:lnTo>
                <a:lnTo>
                  <a:pt x="197108" y="3479799"/>
                </a:lnTo>
                <a:lnTo>
                  <a:pt x="195323" y="3426507"/>
                </a:lnTo>
                <a:lnTo>
                  <a:pt x="193468" y="3365499"/>
                </a:lnTo>
                <a:lnTo>
                  <a:pt x="190843" y="3276599"/>
                </a:lnTo>
                <a:lnTo>
                  <a:pt x="193939" y="3276599"/>
                </a:lnTo>
                <a:lnTo>
                  <a:pt x="196209" y="3327399"/>
                </a:lnTo>
                <a:lnTo>
                  <a:pt x="198138" y="3378199"/>
                </a:lnTo>
                <a:lnTo>
                  <a:pt x="199824" y="3429922"/>
                </a:lnTo>
                <a:lnTo>
                  <a:pt x="201258" y="3479799"/>
                </a:lnTo>
                <a:lnTo>
                  <a:pt x="202589" y="3530599"/>
                </a:lnTo>
                <a:lnTo>
                  <a:pt x="203861" y="3568699"/>
                </a:lnTo>
                <a:close/>
              </a:path>
              <a:path w="3484879" h="5130800">
                <a:moveTo>
                  <a:pt x="587316" y="3289299"/>
                </a:moveTo>
                <a:lnTo>
                  <a:pt x="332783" y="3289299"/>
                </a:lnTo>
                <a:lnTo>
                  <a:pt x="317861" y="3276599"/>
                </a:lnTo>
                <a:lnTo>
                  <a:pt x="601013" y="3276599"/>
                </a:lnTo>
                <a:lnTo>
                  <a:pt x="587316" y="3289299"/>
                </a:lnTo>
                <a:close/>
              </a:path>
              <a:path w="3484879" h="5130800">
                <a:moveTo>
                  <a:pt x="851356" y="5130799"/>
                </a:moveTo>
                <a:lnTo>
                  <a:pt x="848436" y="5130799"/>
                </a:lnTo>
                <a:lnTo>
                  <a:pt x="846343" y="5105399"/>
                </a:lnTo>
                <a:lnTo>
                  <a:pt x="843227" y="5041899"/>
                </a:lnTo>
                <a:lnTo>
                  <a:pt x="836919" y="4939864"/>
                </a:lnTo>
                <a:lnTo>
                  <a:pt x="833884" y="4876799"/>
                </a:lnTo>
                <a:lnTo>
                  <a:pt x="829390" y="4825999"/>
                </a:lnTo>
                <a:lnTo>
                  <a:pt x="825363" y="4775199"/>
                </a:lnTo>
                <a:lnTo>
                  <a:pt x="820738" y="4713868"/>
                </a:lnTo>
                <a:lnTo>
                  <a:pt x="817666" y="4673599"/>
                </a:lnTo>
                <a:lnTo>
                  <a:pt x="813388" y="4621855"/>
                </a:lnTo>
                <a:lnTo>
                  <a:pt x="808674" y="4571752"/>
                </a:lnTo>
                <a:lnTo>
                  <a:pt x="799366" y="4457699"/>
                </a:lnTo>
                <a:lnTo>
                  <a:pt x="794685" y="4406899"/>
                </a:lnTo>
                <a:lnTo>
                  <a:pt x="789903" y="4356099"/>
                </a:lnTo>
                <a:lnTo>
                  <a:pt x="774449" y="4356099"/>
                </a:lnTo>
                <a:lnTo>
                  <a:pt x="789903" y="4343399"/>
                </a:lnTo>
                <a:lnTo>
                  <a:pt x="783899" y="4292599"/>
                </a:lnTo>
                <a:lnTo>
                  <a:pt x="778351" y="4241799"/>
                </a:lnTo>
                <a:lnTo>
                  <a:pt x="772955" y="4190999"/>
                </a:lnTo>
                <a:lnTo>
                  <a:pt x="767407" y="4140199"/>
                </a:lnTo>
                <a:lnTo>
                  <a:pt x="756615" y="4025899"/>
                </a:lnTo>
                <a:lnTo>
                  <a:pt x="751219" y="3975099"/>
                </a:lnTo>
                <a:lnTo>
                  <a:pt x="745367" y="3911599"/>
                </a:lnTo>
                <a:lnTo>
                  <a:pt x="739211" y="3860799"/>
                </a:lnTo>
                <a:lnTo>
                  <a:pt x="732903" y="3809999"/>
                </a:lnTo>
                <a:lnTo>
                  <a:pt x="730631" y="3784599"/>
                </a:lnTo>
                <a:lnTo>
                  <a:pt x="727660" y="3746499"/>
                </a:lnTo>
                <a:lnTo>
                  <a:pt x="724215" y="3721099"/>
                </a:lnTo>
                <a:lnTo>
                  <a:pt x="720518" y="3695699"/>
                </a:lnTo>
                <a:lnTo>
                  <a:pt x="716446" y="3657599"/>
                </a:lnTo>
                <a:lnTo>
                  <a:pt x="712540" y="3619499"/>
                </a:lnTo>
                <a:lnTo>
                  <a:pt x="708752" y="3581399"/>
                </a:lnTo>
                <a:lnTo>
                  <a:pt x="705036" y="3543299"/>
                </a:lnTo>
                <a:lnTo>
                  <a:pt x="699107" y="3492499"/>
                </a:lnTo>
                <a:lnTo>
                  <a:pt x="687432" y="3390899"/>
                </a:lnTo>
                <a:lnTo>
                  <a:pt x="681463" y="3340099"/>
                </a:lnTo>
                <a:lnTo>
                  <a:pt x="679654" y="3327399"/>
                </a:lnTo>
                <a:lnTo>
                  <a:pt x="678076" y="3314699"/>
                </a:lnTo>
                <a:lnTo>
                  <a:pt x="676960" y="3289299"/>
                </a:lnTo>
                <a:lnTo>
                  <a:pt x="676537" y="3276599"/>
                </a:lnTo>
                <a:lnTo>
                  <a:pt x="679000" y="3276599"/>
                </a:lnTo>
                <a:lnTo>
                  <a:pt x="680858" y="3289299"/>
                </a:lnTo>
                <a:lnTo>
                  <a:pt x="682729" y="3314699"/>
                </a:lnTo>
                <a:lnTo>
                  <a:pt x="686459" y="3340099"/>
                </a:lnTo>
                <a:lnTo>
                  <a:pt x="692349" y="3390899"/>
                </a:lnTo>
                <a:lnTo>
                  <a:pt x="697903" y="3441699"/>
                </a:lnTo>
                <a:lnTo>
                  <a:pt x="702995" y="3492499"/>
                </a:lnTo>
                <a:lnTo>
                  <a:pt x="707499" y="3543299"/>
                </a:lnTo>
                <a:lnTo>
                  <a:pt x="712759" y="3581399"/>
                </a:lnTo>
                <a:lnTo>
                  <a:pt x="717430" y="3619499"/>
                </a:lnTo>
                <a:lnTo>
                  <a:pt x="721641" y="3657599"/>
                </a:lnTo>
                <a:lnTo>
                  <a:pt x="725514" y="3695699"/>
                </a:lnTo>
                <a:lnTo>
                  <a:pt x="728834" y="3721099"/>
                </a:lnTo>
                <a:lnTo>
                  <a:pt x="731751" y="3746499"/>
                </a:lnTo>
                <a:lnTo>
                  <a:pt x="734787" y="3784599"/>
                </a:lnTo>
                <a:lnTo>
                  <a:pt x="738462" y="3809999"/>
                </a:lnTo>
                <a:lnTo>
                  <a:pt x="743284" y="3860799"/>
                </a:lnTo>
                <a:lnTo>
                  <a:pt x="748697" y="3911599"/>
                </a:lnTo>
                <a:lnTo>
                  <a:pt x="754549" y="3975099"/>
                </a:lnTo>
                <a:lnTo>
                  <a:pt x="760688" y="4025899"/>
                </a:lnTo>
                <a:lnTo>
                  <a:pt x="766962" y="4076699"/>
                </a:lnTo>
                <a:lnTo>
                  <a:pt x="771759" y="4140199"/>
                </a:lnTo>
                <a:lnTo>
                  <a:pt x="776999" y="4190999"/>
                </a:lnTo>
                <a:lnTo>
                  <a:pt x="782380" y="4241799"/>
                </a:lnTo>
                <a:lnTo>
                  <a:pt x="787602" y="4292599"/>
                </a:lnTo>
                <a:lnTo>
                  <a:pt x="792366" y="4343399"/>
                </a:lnTo>
                <a:lnTo>
                  <a:pt x="808079" y="4343399"/>
                </a:lnTo>
                <a:lnTo>
                  <a:pt x="792366" y="4356099"/>
                </a:lnTo>
                <a:lnTo>
                  <a:pt x="798357" y="4406899"/>
                </a:lnTo>
                <a:lnTo>
                  <a:pt x="803780" y="4457699"/>
                </a:lnTo>
                <a:lnTo>
                  <a:pt x="808812" y="4508499"/>
                </a:lnTo>
                <a:lnTo>
                  <a:pt x="813609" y="4571752"/>
                </a:lnTo>
                <a:lnTo>
                  <a:pt x="818403" y="4622799"/>
                </a:lnTo>
                <a:lnTo>
                  <a:pt x="821714" y="4673599"/>
                </a:lnTo>
                <a:lnTo>
                  <a:pt x="825459" y="4724399"/>
                </a:lnTo>
                <a:lnTo>
                  <a:pt x="829342" y="4775199"/>
                </a:lnTo>
                <a:lnTo>
                  <a:pt x="833069" y="4825999"/>
                </a:lnTo>
                <a:lnTo>
                  <a:pt x="836347" y="4876799"/>
                </a:lnTo>
                <a:lnTo>
                  <a:pt x="840829" y="4940299"/>
                </a:lnTo>
                <a:lnTo>
                  <a:pt x="844588" y="4991099"/>
                </a:lnTo>
                <a:lnTo>
                  <a:pt x="847661" y="5041899"/>
                </a:lnTo>
                <a:lnTo>
                  <a:pt x="850085" y="5092699"/>
                </a:lnTo>
                <a:lnTo>
                  <a:pt x="851356" y="5130799"/>
                </a:lnTo>
                <a:close/>
              </a:path>
              <a:path w="3484879" h="5130800">
                <a:moveTo>
                  <a:pt x="1518853" y="3289299"/>
                </a:moveTo>
                <a:lnTo>
                  <a:pt x="1504229" y="3289299"/>
                </a:lnTo>
                <a:lnTo>
                  <a:pt x="1517438" y="3276599"/>
                </a:lnTo>
                <a:lnTo>
                  <a:pt x="1530899" y="3276599"/>
                </a:lnTo>
                <a:lnTo>
                  <a:pt x="1518853" y="3289299"/>
                </a:lnTo>
                <a:close/>
              </a:path>
              <a:path w="3484879" h="5130800">
                <a:moveTo>
                  <a:pt x="2300005" y="3293251"/>
                </a:moveTo>
                <a:lnTo>
                  <a:pt x="2284843" y="3276599"/>
                </a:lnTo>
                <a:lnTo>
                  <a:pt x="2289839" y="3276599"/>
                </a:lnTo>
                <a:lnTo>
                  <a:pt x="2297616" y="3289299"/>
                </a:lnTo>
                <a:lnTo>
                  <a:pt x="2300005" y="3293251"/>
                </a:lnTo>
                <a:close/>
              </a:path>
              <a:path w="3484879" h="5130800">
                <a:moveTo>
                  <a:pt x="2702305" y="3365499"/>
                </a:moveTo>
                <a:lnTo>
                  <a:pt x="2698774" y="3365499"/>
                </a:lnTo>
                <a:lnTo>
                  <a:pt x="2723459" y="3352799"/>
                </a:lnTo>
                <a:lnTo>
                  <a:pt x="2705495" y="3340099"/>
                </a:lnTo>
                <a:lnTo>
                  <a:pt x="2686937" y="3314699"/>
                </a:lnTo>
                <a:lnTo>
                  <a:pt x="2667904" y="3301999"/>
                </a:lnTo>
                <a:lnTo>
                  <a:pt x="2648515" y="3276599"/>
                </a:lnTo>
                <a:lnTo>
                  <a:pt x="2653441" y="3276599"/>
                </a:lnTo>
                <a:lnTo>
                  <a:pt x="2672920" y="3301999"/>
                </a:lnTo>
                <a:lnTo>
                  <a:pt x="2692109" y="3314699"/>
                </a:lnTo>
                <a:lnTo>
                  <a:pt x="2710718" y="3327399"/>
                </a:lnTo>
                <a:lnTo>
                  <a:pt x="2728455" y="3352799"/>
                </a:lnTo>
                <a:lnTo>
                  <a:pt x="2725992" y="3352799"/>
                </a:lnTo>
                <a:lnTo>
                  <a:pt x="2702305" y="3365499"/>
                </a:lnTo>
                <a:close/>
              </a:path>
              <a:path w="3484879" h="5130800">
                <a:moveTo>
                  <a:pt x="3183510" y="3306593"/>
                </a:moveTo>
                <a:lnTo>
                  <a:pt x="3175103" y="3301999"/>
                </a:lnTo>
                <a:lnTo>
                  <a:pt x="3159289" y="3284705"/>
                </a:lnTo>
                <a:lnTo>
                  <a:pt x="3167696" y="3289299"/>
                </a:lnTo>
                <a:lnTo>
                  <a:pt x="3183510" y="3306593"/>
                </a:lnTo>
                <a:close/>
              </a:path>
              <a:path w="3484879" h="5130800">
                <a:moveTo>
                  <a:pt x="397731" y="3568699"/>
                </a:moveTo>
                <a:lnTo>
                  <a:pt x="392172" y="3568699"/>
                </a:lnTo>
                <a:lnTo>
                  <a:pt x="384668" y="3428999"/>
                </a:lnTo>
                <a:lnTo>
                  <a:pt x="382080" y="3378199"/>
                </a:lnTo>
                <a:lnTo>
                  <a:pt x="379425" y="3340099"/>
                </a:lnTo>
                <a:lnTo>
                  <a:pt x="376690" y="3289299"/>
                </a:lnTo>
                <a:lnTo>
                  <a:pt x="379786" y="3289299"/>
                </a:lnTo>
                <a:lnTo>
                  <a:pt x="382440" y="3327399"/>
                </a:lnTo>
                <a:lnTo>
                  <a:pt x="385393" y="3378199"/>
                </a:lnTo>
                <a:lnTo>
                  <a:pt x="388579" y="3429922"/>
                </a:lnTo>
                <a:lnTo>
                  <a:pt x="391702" y="3479799"/>
                </a:lnTo>
                <a:lnTo>
                  <a:pt x="394813" y="3517899"/>
                </a:lnTo>
                <a:lnTo>
                  <a:pt x="397731" y="3568699"/>
                </a:lnTo>
                <a:close/>
              </a:path>
              <a:path w="3484879" h="5130800">
                <a:moveTo>
                  <a:pt x="559039" y="5130799"/>
                </a:moveTo>
                <a:lnTo>
                  <a:pt x="554252" y="5130799"/>
                </a:lnTo>
                <a:lnTo>
                  <a:pt x="553616" y="5118099"/>
                </a:lnTo>
                <a:lnTo>
                  <a:pt x="551604" y="5054325"/>
                </a:lnTo>
                <a:lnTo>
                  <a:pt x="550152" y="5016499"/>
                </a:lnTo>
                <a:lnTo>
                  <a:pt x="546880" y="4952999"/>
                </a:lnTo>
                <a:lnTo>
                  <a:pt x="543720" y="4902199"/>
                </a:lnTo>
                <a:lnTo>
                  <a:pt x="540647" y="4838699"/>
                </a:lnTo>
                <a:lnTo>
                  <a:pt x="537639" y="4787899"/>
                </a:lnTo>
                <a:lnTo>
                  <a:pt x="534671" y="4737099"/>
                </a:lnTo>
                <a:lnTo>
                  <a:pt x="517100" y="4737099"/>
                </a:lnTo>
                <a:lnTo>
                  <a:pt x="534671" y="4724399"/>
                </a:lnTo>
                <a:lnTo>
                  <a:pt x="529166" y="4635499"/>
                </a:lnTo>
                <a:lnTo>
                  <a:pt x="526306" y="4584699"/>
                </a:lnTo>
                <a:lnTo>
                  <a:pt x="523240" y="4533899"/>
                </a:lnTo>
                <a:lnTo>
                  <a:pt x="519869" y="4495799"/>
                </a:lnTo>
                <a:lnTo>
                  <a:pt x="516093" y="4444999"/>
                </a:lnTo>
                <a:lnTo>
                  <a:pt x="513415" y="4394199"/>
                </a:lnTo>
                <a:lnTo>
                  <a:pt x="510453" y="4343399"/>
                </a:lnTo>
                <a:lnTo>
                  <a:pt x="507323" y="4292599"/>
                </a:lnTo>
                <a:lnTo>
                  <a:pt x="504141" y="4254499"/>
                </a:lnTo>
                <a:lnTo>
                  <a:pt x="501021" y="4203699"/>
                </a:lnTo>
                <a:lnTo>
                  <a:pt x="498078" y="4152899"/>
                </a:lnTo>
                <a:lnTo>
                  <a:pt x="494519" y="4102099"/>
                </a:lnTo>
                <a:lnTo>
                  <a:pt x="491161" y="4051299"/>
                </a:lnTo>
                <a:lnTo>
                  <a:pt x="484635" y="3962399"/>
                </a:lnTo>
                <a:lnTo>
                  <a:pt x="481260" y="3911599"/>
                </a:lnTo>
                <a:lnTo>
                  <a:pt x="477671" y="3860799"/>
                </a:lnTo>
                <a:lnTo>
                  <a:pt x="475774" y="3822699"/>
                </a:lnTo>
                <a:lnTo>
                  <a:pt x="473581" y="3797299"/>
                </a:lnTo>
                <a:lnTo>
                  <a:pt x="470793" y="3759199"/>
                </a:lnTo>
                <a:lnTo>
                  <a:pt x="467116" y="3721099"/>
                </a:lnTo>
                <a:lnTo>
                  <a:pt x="467116" y="3708399"/>
                </a:lnTo>
                <a:lnTo>
                  <a:pt x="464882" y="3670299"/>
                </a:lnTo>
                <a:lnTo>
                  <a:pt x="459466" y="3606799"/>
                </a:lnTo>
                <a:lnTo>
                  <a:pt x="457193" y="3568699"/>
                </a:lnTo>
                <a:lnTo>
                  <a:pt x="453423" y="3517899"/>
                </a:lnTo>
                <a:lnTo>
                  <a:pt x="450063" y="3479799"/>
                </a:lnTo>
                <a:lnTo>
                  <a:pt x="447007" y="3428999"/>
                </a:lnTo>
                <a:lnTo>
                  <a:pt x="444151" y="3378199"/>
                </a:lnTo>
                <a:lnTo>
                  <a:pt x="438616" y="3289299"/>
                </a:lnTo>
                <a:lnTo>
                  <a:pt x="441712" y="3289299"/>
                </a:lnTo>
                <a:lnTo>
                  <a:pt x="445257" y="3340099"/>
                </a:lnTo>
                <a:lnTo>
                  <a:pt x="448538" y="3378199"/>
                </a:lnTo>
                <a:lnTo>
                  <a:pt x="451772" y="3429922"/>
                </a:lnTo>
                <a:lnTo>
                  <a:pt x="454942" y="3479799"/>
                </a:lnTo>
                <a:lnTo>
                  <a:pt x="458381" y="3517899"/>
                </a:lnTo>
                <a:lnTo>
                  <a:pt x="462190" y="3568699"/>
                </a:lnTo>
                <a:lnTo>
                  <a:pt x="465893" y="3644899"/>
                </a:lnTo>
                <a:lnTo>
                  <a:pt x="469649" y="3708399"/>
                </a:lnTo>
                <a:lnTo>
                  <a:pt x="472745" y="3721099"/>
                </a:lnTo>
                <a:lnTo>
                  <a:pt x="474631" y="3759199"/>
                </a:lnTo>
                <a:lnTo>
                  <a:pt x="476747" y="3797299"/>
                </a:lnTo>
                <a:lnTo>
                  <a:pt x="479326" y="3822699"/>
                </a:lnTo>
                <a:lnTo>
                  <a:pt x="482597" y="3860799"/>
                </a:lnTo>
                <a:lnTo>
                  <a:pt x="485539" y="3911599"/>
                </a:lnTo>
                <a:lnTo>
                  <a:pt x="488659" y="3962399"/>
                </a:lnTo>
                <a:lnTo>
                  <a:pt x="491842" y="4000499"/>
                </a:lnTo>
                <a:lnTo>
                  <a:pt x="494972" y="4051299"/>
                </a:lnTo>
                <a:lnTo>
                  <a:pt x="497933" y="4102099"/>
                </a:lnTo>
                <a:lnTo>
                  <a:pt x="500612" y="4152899"/>
                </a:lnTo>
                <a:lnTo>
                  <a:pt x="504399" y="4203699"/>
                </a:lnTo>
                <a:lnTo>
                  <a:pt x="507849" y="4241799"/>
                </a:lnTo>
                <a:lnTo>
                  <a:pt x="514415" y="4343399"/>
                </a:lnTo>
                <a:lnTo>
                  <a:pt x="517865" y="4394199"/>
                </a:lnTo>
                <a:lnTo>
                  <a:pt x="521652" y="4444999"/>
                </a:lnTo>
                <a:lnTo>
                  <a:pt x="524135" y="4495799"/>
                </a:lnTo>
                <a:lnTo>
                  <a:pt x="526711" y="4533899"/>
                </a:lnTo>
                <a:lnTo>
                  <a:pt x="529463" y="4584699"/>
                </a:lnTo>
                <a:lnTo>
                  <a:pt x="532526" y="4636298"/>
                </a:lnTo>
                <a:lnTo>
                  <a:pt x="535824" y="4686299"/>
                </a:lnTo>
                <a:lnTo>
                  <a:pt x="539597" y="4724399"/>
                </a:lnTo>
                <a:lnTo>
                  <a:pt x="574289" y="4724399"/>
                </a:lnTo>
                <a:lnTo>
                  <a:pt x="539597" y="4737099"/>
                </a:lnTo>
                <a:lnTo>
                  <a:pt x="542633" y="4787899"/>
                </a:lnTo>
                <a:lnTo>
                  <a:pt x="545628" y="4838699"/>
                </a:lnTo>
                <a:lnTo>
                  <a:pt x="548504" y="4904260"/>
                </a:lnTo>
                <a:lnTo>
                  <a:pt x="550795" y="4952999"/>
                </a:lnTo>
                <a:lnTo>
                  <a:pt x="552615" y="5016499"/>
                </a:lnTo>
                <a:lnTo>
                  <a:pt x="559039" y="5130799"/>
                </a:lnTo>
                <a:close/>
              </a:path>
              <a:path w="3484879" h="5130800">
                <a:moveTo>
                  <a:pt x="574289" y="4724399"/>
                </a:moveTo>
                <a:lnTo>
                  <a:pt x="539597" y="4724399"/>
                </a:lnTo>
                <a:lnTo>
                  <a:pt x="608981" y="4698999"/>
                </a:lnTo>
                <a:lnTo>
                  <a:pt x="605461" y="4660899"/>
                </a:lnTo>
                <a:lnTo>
                  <a:pt x="602079" y="4608327"/>
                </a:lnTo>
                <a:lnTo>
                  <a:pt x="599015" y="4559299"/>
                </a:lnTo>
                <a:lnTo>
                  <a:pt x="595788" y="4521199"/>
                </a:lnTo>
                <a:lnTo>
                  <a:pt x="592358" y="4470399"/>
                </a:lnTo>
                <a:lnTo>
                  <a:pt x="588574" y="4419599"/>
                </a:lnTo>
                <a:lnTo>
                  <a:pt x="584985" y="4368799"/>
                </a:lnTo>
                <a:lnTo>
                  <a:pt x="581608" y="4330699"/>
                </a:lnTo>
                <a:lnTo>
                  <a:pt x="575063" y="4229099"/>
                </a:lnTo>
                <a:lnTo>
                  <a:pt x="571685" y="4190999"/>
                </a:lnTo>
                <a:lnTo>
                  <a:pt x="568096" y="4140199"/>
                </a:lnTo>
                <a:lnTo>
                  <a:pt x="564127" y="4089399"/>
                </a:lnTo>
                <a:lnTo>
                  <a:pt x="560220" y="4038599"/>
                </a:lnTo>
                <a:lnTo>
                  <a:pt x="552469" y="3949699"/>
                </a:lnTo>
                <a:lnTo>
                  <a:pt x="548562" y="3898899"/>
                </a:lnTo>
                <a:lnTo>
                  <a:pt x="544593" y="3848099"/>
                </a:lnTo>
                <a:lnTo>
                  <a:pt x="541281" y="3822699"/>
                </a:lnTo>
                <a:lnTo>
                  <a:pt x="538682" y="3784599"/>
                </a:lnTo>
                <a:lnTo>
                  <a:pt x="536558" y="3759199"/>
                </a:lnTo>
                <a:lnTo>
                  <a:pt x="534671" y="3733799"/>
                </a:lnTo>
                <a:lnTo>
                  <a:pt x="530638" y="3695699"/>
                </a:lnTo>
                <a:lnTo>
                  <a:pt x="527000" y="3644899"/>
                </a:lnTo>
                <a:lnTo>
                  <a:pt x="523944" y="3606799"/>
                </a:lnTo>
                <a:lnTo>
                  <a:pt x="521652" y="3568699"/>
                </a:lnTo>
                <a:lnTo>
                  <a:pt x="516897" y="3505199"/>
                </a:lnTo>
                <a:lnTo>
                  <a:pt x="507562" y="3403599"/>
                </a:lnTo>
                <a:lnTo>
                  <a:pt x="502072" y="3344366"/>
                </a:lnTo>
                <a:lnTo>
                  <a:pt x="498078" y="3301999"/>
                </a:lnTo>
                <a:lnTo>
                  <a:pt x="498078" y="3289299"/>
                </a:lnTo>
                <a:lnTo>
                  <a:pt x="500612" y="3289299"/>
                </a:lnTo>
                <a:lnTo>
                  <a:pt x="505366" y="3352799"/>
                </a:lnTo>
                <a:lnTo>
                  <a:pt x="519360" y="3505199"/>
                </a:lnTo>
                <a:lnTo>
                  <a:pt x="524115" y="3568699"/>
                </a:lnTo>
                <a:lnTo>
                  <a:pt x="527911" y="3606799"/>
                </a:lnTo>
                <a:lnTo>
                  <a:pt x="531574" y="3644899"/>
                </a:lnTo>
                <a:lnTo>
                  <a:pt x="534763" y="3682999"/>
                </a:lnTo>
                <a:lnTo>
                  <a:pt x="537134" y="3733799"/>
                </a:lnTo>
                <a:lnTo>
                  <a:pt x="540446" y="3759199"/>
                </a:lnTo>
                <a:lnTo>
                  <a:pt x="543045" y="3784599"/>
                </a:lnTo>
                <a:lnTo>
                  <a:pt x="545169" y="3822699"/>
                </a:lnTo>
                <a:lnTo>
                  <a:pt x="547056" y="3848099"/>
                </a:lnTo>
                <a:lnTo>
                  <a:pt x="551026" y="3898899"/>
                </a:lnTo>
                <a:lnTo>
                  <a:pt x="554935" y="3949699"/>
                </a:lnTo>
                <a:lnTo>
                  <a:pt x="562704" y="4038599"/>
                </a:lnTo>
                <a:lnTo>
                  <a:pt x="566631" y="4089399"/>
                </a:lnTo>
                <a:lnTo>
                  <a:pt x="570630" y="4140199"/>
                </a:lnTo>
                <a:lnTo>
                  <a:pt x="578110" y="4229099"/>
                </a:lnTo>
                <a:lnTo>
                  <a:pt x="581757" y="4279899"/>
                </a:lnTo>
                <a:lnTo>
                  <a:pt x="585199" y="4330699"/>
                </a:lnTo>
                <a:lnTo>
                  <a:pt x="588328" y="4368799"/>
                </a:lnTo>
                <a:lnTo>
                  <a:pt x="591037" y="4419599"/>
                </a:lnTo>
                <a:lnTo>
                  <a:pt x="593500" y="4419599"/>
                </a:lnTo>
                <a:lnTo>
                  <a:pt x="596445" y="4470399"/>
                </a:lnTo>
                <a:lnTo>
                  <a:pt x="599583" y="4521199"/>
                </a:lnTo>
                <a:lnTo>
                  <a:pt x="606042" y="4610099"/>
                </a:lnTo>
                <a:lnTo>
                  <a:pt x="609162" y="4660899"/>
                </a:lnTo>
                <a:lnTo>
                  <a:pt x="612078" y="4698999"/>
                </a:lnTo>
                <a:lnTo>
                  <a:pt x="628907" y="4698999"/>
                </a:lnTo>
                <a:lnTo>
                  <a:pt x="612078" y="4711699"/>
                </a:lnTo>
                <a:lnTo>
                  <a:pt x="608981" y="4711699"/>
                </a:lnTo>
                <a:lnTo>
                  <a:pt x="574289" y="4724399"/>
                </a:lnTo>
                <a:close/>
              </a:path>
              <a:path w="3484879" h="5130800">
                <a:moveTo>
                  <a:pt x="709245" y="5130799"/>
                </a:moveTo>
                <a:lnTo>
                  <a:pt x="706122" y="5130799"/>
                </a:lnTo>
                <a:lnTo>
                  <a:pt x="703862" y="5105399"/>
                </a:lnTo>
                <a:lnTo>
                  <a:pt x="701084" y="5054325"/>
                </a:lnTo>
                <a:lnTo>
                  <a:pt x="698910" y="5003799"/>
                </a:lnTo>
                <a:lnTo>
                  <a:pt x="697014" y="4952999"/>
                </a:lnTo>
                <a:lnTo>
                  <a:pt x="694481" y="4952999"/>
                </a:lnTo>
                <a:lnTo>
                  <a:pt x="691459" y="4889499"/>
                </a:lnTo>
                <a:lnTo>
                  <a:pt x="688343" y="4838699"/>
                </a:lnTo>
                <a:lnTo>
                  <a:pt x="682055" y="4737099"/>
                </a:lnTo>
                <a:lnTo>
                  <a:pt x="679000" y="4686299"/>
                </a:lnTo>
                <a:lnTo>
                  <a:pt x="661854" y="4686299"/>
                </a:lnTo>
                <a:lnTo>
                  <a:pt x="679000" y="4673599"/>
                </a:lnTo>
                <a:lnTo>
                  <a:pt x="674165" y="4621855"/>
                </a:lnTo>
                <a:lnTo>
                  <a:pt x="660251" y="4457699"/>
                </a:lnTo>
                <a:lnTo>
                  <a:pt x="655496" y="4406899"/>
                </a:lnTo>
                <a:lnTo>
                  <a:pt x="640100" y="4406899"/>
                </a:lnTo>
                <a:lnTo>
                  <a:pt x="655496" y="4394199"/>
                </a:lnTo>
                <a:lnTo>
                  <a:pt x="650962" y="4343399"/>
                </a:lnTo>
                <a:lnTo>
                  <a:pt x="641705" y="4229099"/>
                </a:lnTo>
                <a:lnTo>
                  <a:pt x="637089" y="4178299"/>
                </a:lnTo>
                <a:lnTo>
                  <a:pt x="632555" y="4127499"/>
                </a:lnTo>
                <a:lnTo>
                  <a:pt x="617110" y="4127499"/>
                </a:lnTo>
                <a:lnTo>
                  <a:pt x="632555" y="4114799"/>
                </a:lnTo>
                <a:lnTo>
                  <a:pt x="627800" y="4063999"/>
                </a:lnTo>
                <a:lnTo>
                  <a:pt x="618465" y="3949699"/>
                </a:lnTo>
                <a:lnTo>
                  <a:pt x="613771" y="3898899"/>
                </a:lnTo>
                <a:lnTo>
                  <a:pt x="608981" y="3848099"/>
                </a:lnTo>
                <a:lnTo>
                  <a:pt x="578256" y="3848099"/>
                </a:lnTo>
                <a:lnTo>
                  <a:pt x="593655" y="3835399"/>
                </a:lnTo>
                <a:lnTo>
                  <a:pt x="608981" y="3835399"/>
                </a:lnTo>
                <a:lnTo>
                  <a:pt x="605671" y="3809999"/>
                </a:lnTo>
                <a:lnTo>
                  <a:pt x="599947" y="3746499"/>
                </a:lnTo>
                <a:lnTo>
                  <a:pt x="596596" y="3708399"/>
                </a:lnTo>
                <a:lnTo>
                  <a:pt x="592920" y="3670299"/>
                </a:lnTo>
                <a:lnTo>
                  <a:pt x="589876" y="3632199"/>
                </a:lnTo>
                <a:lnTo>
                  <a:pt x="586938" y="3594099"/>
                </a:lnTo>
                <a:lnTo>
                  <a:pt x="583578" y="3555999"/>
                </a:lnTo>
                <a:lnTo>
                  <a:pt x="577621" y="3505199"/>
                </a:lnTo>
                <a:lnTo>
                  <a:pt x="572218" y="3441699"/>
                </a:lnTo>
                <a:lnTo>
                  <a:pt x="567197" y="3390899"/>
                </a:lnTo>
                <a:lnTo>
                  <a:pt x="562386" y="3340099"/>
                </a:lnTo>
                <a:lnTo>
                  <a:pt x="557611" y="3289299"/>
                </a:lnTo>
                <a:lnTo>
                  <a:pt x="560074" y="3289299"/>
                </a:lnTo>
                <a:lnTo>
                  <a:pt x="566059" y="3340099"/>
                </a:lnTo>
                <a:lnTo>
                  <a:pt x="571469" y="3390899"/>
                </a:lnTo>
                <a:lnTo>
                  <a:pt x="576490" y="3441699"/>
                </a:lnTo>
                <a:lnTo>
                  <a:pt x="581309" y="3505199"/>
                </a:lnTo>
                <a:lnTo>
                  <a:pt x="586111" y="3555999"/>
                </a:lnTo>
                <a:lnTo>
                  <a:pt x="589906" y="3594099"/>
                </a:lnTo>
                <a:lnTo>
                  <a:pt x="597759" y="3670299"/>
                </a:lnTo>
                <a:lnTo>
                  <a:pt x="601593" y="3708399"/>
                </a:lnTo>
                <a:lnTo>
                  <a:pt x="603835" y="3746499"/>
                </a:lnTo>
                <a:lnTo>
                  <a:pt x="606598" y="3771899"/>
                </a:lnTo>
                <a:lnTo>
                  <a:pt x="609480" y="3809999"/>
                </a:lnTo>
                <a:lnTo>
                  <a:pt x="612078" y="3835399"/>
                </a:lnTo>
                <a:lnTo>
                  <a:pt x="616875" y="3898899"/>
                </a:lnTo>
                <a:lnTo>
                  <a:pt x="622114" y="3949699"/>
                </a:lnTo>
                <a:lnTo>
                  <a:pt x="627496" y="4013199"/>
                </a:lnTo>
                <a:lnTo>
                  <a:pt x="632718" y="4063999"/>
                </a:lnTo>
                <a:lnTo>
                  <a:pt x="637481" y="4114799"/>
                </a:lnTo>
                <a:lnTo>
                  <a:pt x="653156" y="4114799"/>
                </a:lnTo>
                <a:lnTo>
                  <a:pt x="637481" y="4127499"/>
                </a:lnTo>
                <a:lnTo>
                  <a:pt x="642264" y="4178299"/>
                </a:lnTo>
                <a:lnTo>
                  <a:pt x="656273" y="4343399"/>
                </a:lnTo>
                <a:lnTo>
                  <a:pt x="661055" y="4394199"/>
                </a:lnTo>
                <a:lnTo>
                  <a:pt x="668567" y="4495799"/>
                </a:lnTo>
                <a:lnTo>
                  <a:pt x="672209" y="4533899"/>
                </a:lnTo>
                <a:lnTo>
                  <a:pt x="675640" y="4584699"/>
                </a:lnTo>
                <a:lnTo>
                  <a:pt x="678815" y="4636298"/>
                </a:lnTo>
                <a:lnTo>
                  <a:pt x="681463" y="4673599"/>
                </a:lnTo>
                <a:lnTo>
                  <a:pt x="697304" y="4673599"/>
                </a:lnTo>
                <a:lnTo>
                  <a:pt x="681463" y="4686299"/>
                </a:lnTo>
                <a:lnTo>
                  <a:pt x="685964" y="4737099"/>
                </a:lnTo>
                <a:lnTo>
                  <a:pt x="689861" y="4787899"/>
                </a:lnTo>
                <a:lnTo>
                  <a:pt x="693308" y="4838699"/>
                </a:lnTo>
                <a:lnTo>
                  <a:pt x="696702" y="4893549"/>
                </a:lnTo>
                <a:lnTo>
                  <a:pt x="699477" y="4940299"/>
                </a:lnTo>
                <a:lnTo>
                  <a:pt x="706869" y="4940299"/>
                </a:lnTo>
                <a:lnTo>
                  <a:pt x="699477" y="4952999"/>
                </a:lnTo>
                <a:lnTo>
                  <a:pt x="703115" y="5003799"/>
                </a:lnTo>
                <a:lnTo>
                  <a:pt x="705881" y="5054599"/>
                </a:lnTo>
                <a:lnTo>
                  <a:pt x="708163" y="5107482"/>
                </a:lnTo>
                <a:lnTo>
                  <a:pt x="709245" y="5130799"/>
                </a:lnTo>
                <a:close/>
              </a:path>
              <a:path w="3484879" h="5130800">
                <a:moveTo>
                  <a:pt x="1492889" y="3301999"/>
                </a:moveTo>
                <a:lnTo>
                  <a:pt x="1479458" y="3301999"/>
                </a:lnTo>
                <a:lnTo>
                  <a:pt x="1491494" y="3289299"/>
                </a:lnTo>
                <a:lnTo>
                  <a:pt x="1506102" y="3289299"/>
                </a:lnTo>
                <a:lnTo>
                  <a:pt x="1492889" y="3301999"/>
                </a:lnTo>
                <a:close/>
              </a:path>
              <a:path w="3484879" h="5130800">
                <a:moveTo>
                  <a:pt x="2221757" y="3301999"/>
                </a:moveTo>
                <a:lnTo>
                  <a:pt x="2218245" y="3301999"/>
                </a:lnTo>
                <a:lnTo>
                  <a:pt x="2239551" y="3289299"/>
                </a:lnTo>
                <a:lnTo>
                  <a:pt x="2242401" y="3289299"/>
                </a:lnTo>
                <a:lnTo>
                  <a:pt x="2221757" y="3301999"/>
                </a:lnTo>
                <a:close/>
              </a:path>
              <a:path w="3484879" h="5130800">
                <a:moveTo>
                  <a:pt x="2625574" y="3378199"/>
                </a:moveTo>
                <a:lnTo>
                  <a:pt x="2622478" y="3378199"/>
                </a:lnTo>
                <a:lnTo>
                  <a:pt x="2606727" y="3352799"/>
                </a:lnTo>
                <a:lnTo>
                  <a:pt x="2590205" y="3340099"/>
                </a:lnTo>
                <a:lnTo>
                  <a:pt x="2573088" y="3314699"/>
                </a:lnTo>
                <a:lnTo>
                  <a:pt x="2555556" y="3301999"/>
                </a:lnTo>
                <a:lnTo>
                  <a:pt x="2577327" y="3289299"/>
                </a:lnTo>
                <a:lnTo>
                  <a:pt x="2603303" y="3289299"/>
                </a:lnTo>
                <a:lnTo>
                  <a:pt x="2580927" y="3301999"/>
                </a:lnTo>
                <a:lnTo>
                  <a:pt x="2558090" y="3301999"/>
                </a:lnTo>
                <a:lnTo>
                  <a:pt x="2576630" y="3314699"/>
                </a:lnTo>
                <a:lnTo>
                  <a:pt x="2593679" y="3340099"/>
                </a:lnTo>
                <a:lnTo>
                  <a:pt x="2609805" y="3352799"/>
                </a:lnTo>
                <a:lnTo>
                  <a:pt x="2625574" y="3378199"/>
                </a:lnTo>
                <a:close/>
              </a:path>
              <a:path w="3484879" h="5130800">
                <a:moveTo>
                  <a:pt x="2307971" y="3301999"/>
                </a:moveTo>
                <a:lnTo>
                  <a:pt x="2305294" y="3301999"/>
                </a:lnTo>
                <a:lnTo>
                  <a:pt x="2300005" y="3293251"/>
                </a:lnTo>
                <a:lnTo>
                  <a:pt x="2307971" y="3301999"/>
                </a:lnTo>
                <a:close/>
              </a:path>
              <a:path w="3484879" h="5130800">
                <a:moveTo>
                  <a:pt x="1449102" y="3314699"/>
                </a:moveTo>
                <a:lnTo>
                  <a:pt x="1433455" y="3314699"/>
                </a:lnTo>
                <a:lnTo>
                  <a:pt x="1446921" y="3301999"/>
                </a:lnTo>
                <a:lnTo>
                  <a:pt x="1462854" y="3301999"/>
                </a:lnTo>
                <a:lnTo>
                  <a:pt x="1449102" y="3314699"/>
                </a:lnTo>
                <a:close/>
              </a:path>
              <a:path w="3484879" h="5130800">
                <a:moveTo>
                  <a:pt x="2206342" y="3314699"/>
                </a:moveTo>
                <a:lnTo>
                  <a:pt x="2202563" y="3314699"/>
                </a:lnTo>
                <a:lnTo>
                  <a:pt x="2196880" y="3301999"/>
                </a:lnTo>
                <a:lnTo>
                  <a:pt x="2201806" y="3301999"/>
                </a:lnTo>
                <a:lnTo>
                  <a:pt x="2206342" y="3314699"/>
                </a:lnTo>
                <a:close/>
              </a:path>
              <a:path w="3484879" h="5130800">
                <a:moveTo>
                  <a:pt x="2327583" y="3323538"/>
                </a:moveTo>
                <a:lnTo>
                  <a:pt x="2307971" y="3301999"/>
                </a:lnTo>
                <a:lnTo>
                  <a:pt x="2312985" y="3301999"/>
                </a:lnTo>
                <a:lnTo>
                  <a:pt x="2320802" y="3314699"/>
                </a:lnTo>
                <a:lnTo>
                  <a:pt x="2327583" y="3323538"/>
                </a:lnTo>
                <a:close/>
              </a:path>
              <a:path w="3484879" h="5130800">
                <a:moveTo>
                  <a:pt x="3221608" y="3340099"/>
                </a:moveTo>
                <a:lnTo>
                  <a:pt x="3214149" y="3340099"/>
                </a:lnTo>
                <a:lnTo>
                  <a:pt x="3183510" y="3306593"/>
                </a:lnTo>
                <a:lnTo>
                  <a:pt x="3198346" y="3314699"/>
                </a:lnTo>
                <a:lnTo>
                  <a:pt x="3221608" y="3340099"/>
                </a:lnTo>
                <a:close/>
              </a:path>
              <a:path w="3484879" h="5130800">
                <a:moveTo>
                  <a:pt x="1689873" y="5130799"/>
                </a:moveTo>
                <a:lnTo>
                  <a:pt x="1687382" y="5130799"/>
                </a:lnTo>
                <a:lnTo>
                  <a:pt x="1689064" y="5118099"/>
                </a:lnTo>
                <a:lnTo>
                  <a:pt x="1691712" y="5079999"/>
                </a:lnTo>
                <a:lnTo>
                  <a:pt x="1694017" y="5041899"/>
                </a:lnTo>
                <a:lnTo>
                  <a:pt x="1696268" y="4991099"/>
                </a:lnTo>
                <a:lnTo>
                  <a:pt x="1697693" y="4940299"/>
                </a:lnTo>
                <a:lnTo>
                  <a:pt x="1698073" y="4876799"/>
                </a:lnTo>
                <a:lnTo>
                  <a:pt x="1697693" y="4825999"/>
                </a:lnTo>
                <a:lnTo>
                  <a:pt x="1696268" y="4775199"/>
                </a:lnTo>
                <a:lnTo>
                  <a:pt x="1692784" y="4709426"/>
                </a:lnTo>
                <a:lnTo>
                  <a:pt x="1690164" y="4660899"/>
                </a:lnTo>
                <a:lnTo>
                  <a:pt x="1685917" y="4610099"/>
                </a:lnTo>
                <a:lnTo>
                  <a:pt x="1680787" y="4559299"/>
                </a:lnTo>
                <a:lnTo>
                  <a:pt x="1674780" y="4508499"/>
                </a:lnTo>
                <a:lnTo>
                  <a:pt x="1668411" y="4457699"/>
                </a:lnTo>
                <a:lnTo>
                  <a:pt x="1661104" y="4406899"/>
                </a:lnTo>
                <a:lnTo>
                  <a:pt x="1652287" y="4343399"/>
                </a:lnTo>
                <a:lnTo>
                  <a:pt x="1643988" y="4292599"/>
                </a:lnTo>
                <a:lnTo>
                  <a:pt x="1634976" y="4241799"/>
                </a:lnTo>
                <a:lnTo>
                  <a:pt x="1625489" y="4190999"/>
                </a:lnTo>
                <a:lnTo>
                  <a:pt x="1615765" y="4140199"/>
                </a:lnTo>
                <a:lnTo>
                  <a:pt x="1605944" y="4089399"/>
                </a:lnTo>
                <a:lnTo>
                  <a:pt x="1595252" y="4038599"/>
                </a:lnTo>
                <a:lnTo>
                  <a:pt x="1583978" y="3987793"/>
                </a:lnTo>
                <a:lnTo>
                  <a:pt x="1572417" y="3936999"/>
                </a:lnTo>
                <a:lnTo>
                  <a:pt x="1560243" y="3886199"/>
                </a:lnTo>
                <a:lnTo>
                  <a:pt x="1547277" y="3835399"/>
                </a:lnTo>
                <a:lnTo>
                  <a:pt x="1520343" y="3721099"/>
                </a:lnTo>
                <a:lnTo>
                  <a:pt x="1507269" y="3670299"/>
                </a:lnTo>
                <a:lnTo>
                  <a:pt x="1482017" y="3568699"/>
                </a:lnTo>
                <a:lnTo>
                  <a:pt x="1468903" y="3517899"/>
                </a:lnTo>
                <a:lnTo>
                  <a:pt x="1466440" y="3517899"/>
                </a:lnTo>
                <a:lnTo>
                  <a:pt x="1461983" y="3492499"/>
                </a:lnTo>
                <a:lnTo>
                  <a:pt x="1457230" y="3479799"/>
                </a:lnTo>
                <a:lnTo>
                  <a:pt x="1452593" y="3454384"/>
                </a:lnTo>
                <a:lnTo>
                  <a:pt x="1448496" y="3428999"/>
                </a:lnTo>
                <a:lnTo>
                  <a:pt x="1440590" y="3403599"/>
                </a:lnTo>
                <a:lnTo>
                  <a:pt x="1432750" y="3378199"/>
                </a:lnTo>
                <a:lnTo>
                  <a:pt x="1425043" y="3352799"/>
                </a:lnTo>
                <a:lnTo>
                  <a:pt x="1417533" y="3327399"/>
                </a:lnTo>
                <a:lnTo>
                  <a:pt x="1401981" y="3327399"/>
                </a:lnTo>
                <a:lnTo>
                  <a:pt x="1409440" y="3314699"/>
                </a:lnTo>
                <a:lnTo>
                  <a:pt x="1434889" y="3314699"/>
                </a:lnTo>
                <a:lnTo>
                  <a:pt x="1419996" y="3327399"/>
                </a:lnTo>
                <a:lnTo>
                  <a:pt x="1427535" y="3352799"/>
                </a:lnTo>
                <a:lnTo>
                  <a:pt x="1443063" y="3403599"/>
                </a:lnTo>
                <a:lnTo>
                  <a:pt x="1450958" y="3428999"/>
                </a:lnTo>
                <a:lnTo>
                  <a:pt x="1456256" y="3454399"/>
                </a:lnTo>
                <a:lnTo>
                  <a:pt x="1461197" y="3467099"/>
                </a:lnTo>
                <a:lnTo>
                  <a:pt x="1466139" y="3492499"/>
                </a:lnTo>
                <a:lnTo>
                  <a:pt x="1471436" y="3505199"/>
                </a:lnTo>
                <a:lnTo>
                  <a:pt x="1486417" y="3505199"/>
                </a:lnTo>
                <a:lnTo>
                  <a:pt x="1471436" y="3517899"/>
                </a:lnTo>
                <a:lnTo>
                  <a:pt x="1484856" y="3568699"/>
                </a:lnTo>
                <a:lnTo>
                  <a:pt x="1498045" y="3619499"/>
                </a:lnTo>
                <a:lnTo>
                  <a:pt x="1510772" y="3670299"/>
                </a:lnTo>
                <a:lnTo>
                  <a:pt x="1522806" y="3721099"/>
                </a:lnTo>
                <a:lnTo>
                  <a:pt x="1525903" y="3721099"/>
                </a:lnTo>
                <a:lnTo>
                  <a:pt x="1539017" y="3771899"/>
                </a:lnTo>
                <a:lnTo>
                  <a:pt x="1564269" y="3873499"/>
                </a:lnTo>
                <a:lnTo>
                  <a:pt x="1577343" y="3936999"/>
                </a:lnTo>
                <a:lnTo>
                  <a:pt x="1588531" y="3987799"/>
                </a:lnTo>
                <a:lnTo>
                  <a:pt x="1599026" y="4038599"/>
                </a:lnTo>
                <a:lnTo>
                  <a:pt x="1609059" y="4089399"/>
                </a:lnTo>
                <a:lnTo>
                  <a:pt x="1618861" y="4140199"/>
                </a:lnTo>
                <a:lnTo>
                  <a:pt x="1629526" y="4190999"/>
                </a:lnTo>
                <a:lnTo>
                  <a:pt x="1638679" y="4241799"/>
                </a:lnTo>
                <a:lnTo>
                  <a:pt x="1646896" y="4292599"/>
                </a:lnTo>
                <a:lnTo>
                  <a:pt x="1654750" y="4343399"/>
                </a:lnTo>
                <a:lnTo>
                  <a:pt x="1657283" y="4343399"/>
                </a:lnTo>
                <a:lnTo>
                  <a:pt x="1659614" y="4368799"/>
                </a:lnTo>
                <a:lnTo>
                  <a:pt x="1662526" y="4381499"/>
                </a:lnTo>
                <a:lnTo>
                  <a:pt x="1665437" y="4406899"/>
                </a:lnTo>
                <a:lnTo>
                  <a:pt x="1667768" y="4432299"/>
                </a:lnTo>
                <a:lnTo>
                  <a:pt x="1671513" y="4457699"/>
                </a:lnTo>
                <a:lnTo>
                  <a:pt x="1675298" y="4495799"/>
                </a:lnTo>
                <a:lnTo>
                  <a:pt x="1683250" y="4559299"/>
                </a:lnTo>
                <a:lnTo>
                  <a:pt x="1688470" y="4610099"/>
                </a:lnTo>
                <a:lnTo>
                  <a:pt x="1692873" y="4660899"/>
                </a:lnTo>
                <a:lnTo>
                  <a:pt x="1696352" y="4711699"/>
                </a:lnTo>
                <a:lnTo>
                  <a:pt x="1698802" y="4775199"/>
                </a:lnTo>
                <a:lnTo>
                  <a:pt x="1700187" y="4825999"/>
                </a:lnTo>
                <a:lnTo>
                  <a:pt x="1700533" y="4864099"/>
                </a:lnTo>
                <a:lnTo>
                  <a:pt x="1700449" y="4904260"/>
                </a:lnTo>
                <a:lnTo>
                  <a:pt x="1700187" y="4940299"/>
                </a:lnTo>
                <a:lnTo>
                  <a:pt x="1698802" y="4991099"/>
                </a:lnTo>
                <a:lnTo>
                  <a:pt x="1696776" y="5029199"/>
                </a:lnTo>
                <a:lnTo>
                  <a:pt x="1694421" y="5079999"/>
                </a:lnTo>
                <a:lnTo>
                  <a:pt x="1691617" y="5118099"/>
                </a:lnTo>
                <a:lnTo>
                  <a:pt x="1689873" y="5130799"/>
                </a:lnTo>
                <a:close/>
              </a:path>
              <a:path w="3484879" h="5130800">
                <a:moveTo>
                  <a:pt x="2124399" y="3327399"/>
                </a:moveTo>
                <a:lnTo>
                  <a:pt x="2121936" y="3327399"/>
                </a:lnTo>
                <a:lnTo>
                  <a:pt x="2139516" y="3314699"/>
                </a:lnTo>
                <a:lnTo>
                  <a:pt x="2142325" y="3314699"/>
                </a:lnTo>
                <a:lnTo>
                  <a:pt x="2124399" y="3327399"/>
                </a:lnTo>
                <a:close/>
              </a:path>
              <a:path w="3484879" h="5130800">
                <a:moveTo>
                  <a:pt x="2214341" y="3321332"/>
                </a:moveTo>
                <a:lnTo>
                  <a:pt x="2208351" y="3314699"/>
                </a:lnTo>
                <a:lnTo>
                  <a:pt x="2211438" y="3314699"/>
                </a:lnTo>
                <a:lnTo>
                  <a:pt x="2214341" y="3321332"/>
                </a:lnTo>
                <a:close/>
              </a:path>
              <a:path w="3484879" h="5130800">
                <a:moveTo>
                  <a:pt x="3123333" y="3327399"/>
                </a:moveTo>
                <a:lnTo>
                  <a:pt x="2963745" y="3327399"/>
                </a:lnTo>
                <a:lnTo>
                  <a:pt x="2991507" y="3314699"/>
                </a:lnTo>
                <a:lnTo>
                  <a:pt x="3099842" y="3314699"/>
                </a:lnTo>
                <a:lnTo>
                  <a:pt x="3123333" y="3327399"/>
                </a:lnTo>
                <a:close/>
              </a:path>
              <a:path w="3484879" h="5130800">
                <a:moveTo>
                  <a:pt x="2219821" y="3327399"/>
                </a:moveTo>
                <a:lnTo>
                  <a:pt x="2216996" y="3327399"/>
                </a:lnTo>
                <a:lnTo>
                  <a:pt x="2214341" y="3321332"/>
                </a:lnTo>
                <a:lnTo>
                  <a:pt x="2219821" y="3327399"/>
                </a:lnTo>
                <a:close/>
              </a:path>
              <a:path w="3484879" h="5130800">
                <a:moveTo>
                  <a:pt x="2331099" y="3327399"/>
                </a:moveTo>
                <a:lnTo>
                  <a:pt x="2330546" y="3327399"/>
                </a:lnTo>
                <a:lnTo>
                  <a:pt x="2327583" y="3323538"/>
                </a:lnTo>
                <a:lnTo>
                  <a:pt x="2331099" y="3327399"/>
                </a:lnTo>
                <a:close/>
              </a:path>
              <a:path w="3484879" h="5130800">
                <a:moveTo>
                  <a:pt x="2072959" y="3340099"/>
                </a:moveTo>
                <a:lnTo>
                  <a:pt x="2050053" y="3340099"/>
                </a:lnTo>
                <a:lnTo>
                  <a:pt x="2058694" y="3327399"/>
                </a:lnTo>
                <a:lnTo>
                  <a:pt x="2084570" y="3327399"/>
                </a:lnTo>
                <a:lnTo>
                  <a:pt x="2072959" y="3340099"/>
                </a:lnTo>
                <a:close/>
              </a:path>
              <a:path w="3484879" h="5130800">
                <a:moveTo>
                  <a:pt x="2143043" y="3352799"/>
                </a:moveTo>
                <a:lnTo>
                  <a:pt x="2139036" y="3352799"/>
                </a:lnTo>
                <a:lnTo>
                  <a:pt x="2132210" y="3340099"/>
                </a:lnTo>
                <a:lnTo>
                  <a:pt x="2125490" y="3340099"/>
                </a:lnTo>
                <a:lnTo>
                  <a:pt x="2119403" y="3327399"/>
                </a:lnTo>
                <a:lnTo>
                  <a:pt x="2130368" y="3327399"/>
                </a:lnTo>
                <a:lnTo>
                  <a:pt x="2136468" y="3340099"/>
                </a:lnTo>
                <a:lnTo>
                  <a:pt x="2143043" y="3352799"/>
                </a:lnTo>
                <a:close/>
              </a:path>
              <a:path w="3484879" h="5130800">
                <a:moveTo>
                  <a:pt x="2247153" y="3390899"/>
                </a:moveTo>
                <a:lnTo>
                  <a:pt x="2243640" y="3390899"/>
                </a:lnTo>
                <a:lnTo>
                  <a:pt x="2261339" y="3378199"/>
                </a:lnTo>
                <a:lnTo>
                  <a:pt x="2251537" y="3365499"/>
                </a:lnTo>
                <a:lnTo>
                  <a:pt x="2241504" y="3352799"/>
                </a:lnTo>
                <a:lnTo>
                  <a:pt x="2231009" y="3340099"/>
                </a:lnTo>
                <a:lnTo>
                  <a:pt x="2219821" y="3327399"/>
                </a:lnTo>
                <a:lnTo>
                  <a:pt x="2222917" y="3327399"/>
                </a:lnTo>
                <a:lnTo>
                  <a:pt x="2234480" y="3340099"/>
                </a:lnTo>
                <a:lnTo>
                  <a:pt x="2245753" y="3352799"/>
                </a:lnTo>
                <a:lnTo>
                  <a:pt x="2256444" y="3365499"/>
                </a:lnTo>
                <a:lnTo>
                  <a:pt x="2266265" y="3378199"/>
                </a:lnTo>
                <a:lnTo>
                  <a:pt x="2247153" y="3390899"/>
                </a:lnTo>
                <a:close/>
              </a:path>
              <a:path w="3484879" h="5130800">
                <a:moveTo>
                  <a:pt x="2333902" y="3365499"/>
                </a:moveTo>
                <a:lnTo>
                  <a:pt x="2331429" y="3365499"/>
                </a:lnTo>
                <a:lnTo>
                  <a:pt x="2354228" y="3352799"/>
                </a:lnTo>
                <a:lnTo>
                  <a:pt x="2331099" y="3327399"/>
                </a:lnTo>
                <a:lnTo>
                  <a:pt x="2340224" y="3327399"/>
                </a:lnTo>
                <a:lnTo>
                  <a:pt x="2349797" y="3340099"/>
                </a:lnTo>
                <a:lnTo>
                  <a:pt x="2359224" y="3352799"/>
                </a:lnTo>
                <a:lnTo>
                  <a:pt x="2356691" y="3352799"/>
                </a:lnTo>
                <a:lnTo>
                  <a:pt x="2333902" y="3365499"/>
                </a:lnTo>
                <a:close/>
              </a:path>
              <a:path w="3484879" h="5130800">
                <a:moveTo>
                  <a:pt x="2421387" y="3340099"/>
                </a:moveTo>
                <a:lnTo>
                  <a:pt x="2420129" y="3340099"/>
                </a:lnTo>
                <a:lnTo>
                  <a:pt x="2434678" y="3327399"/>
                </a:lnTo>
                <a:lnTo>
                  <a:pt x="2436786" y="3327399"/>
                </a:lnTo>
                <a:lnTo>
                  <a:pt x="2421387" y="3340099"/>
                </a:lnTo>
                <a:close/>
              </a:path>
              <a:path w="3484879" h="5130800">
                <a:moveTo>
                  <a:pt x="2519668" y="3403599"/>
                </a:moveTo>
                <a:lnTo>
                  <a:pt x="2514108" y="3403599"/>
                </a:lnTo>
                <a:lnTo>
                  <a:pt x="2500137" y="3378199"/>
                </a:lnTo>
                <a:lnTo>
                  <a:pt x="2485195" y="3365499"/>
                </a:lnTo>
                <a:lnTo>
                  <a:pt x="2469211" y="3352799"/>
                </a:lnTo>
                <a:lnTo>
                  <a:pt x="2452112" y="3327399"/>
                </a:lnTo>
                <a:lnTo>
                  <a:pt x="2457672" y="3327399"/>
                </a:lnTo>
                <a:lnTo>
                  <a:pt x="2474503" y="3352799"/>
                </a:lnTo>
                <a:lnTo>
                  <a:pt x="2490517" y="3365499"/>
                </a:lnTo>
                <a:lnTo>
                  <a:pt x="2505607" y="3378199"/>
                </a:lnTo>
                <a:lnTo>
                  <a:pt x="2519668" y="3403599"/>
                </a:lnTo>
                <a:close/>
              </a:path>
              <a:path w="3484879" h="5130800">
                <a:moveTo>
                  <a:pt x="2898821" y="3428999"/>
                </a:moveTo>
                <a:lnTo>
                  <a:pt x="2893825" y="3428999"/>
                </a:lnTo>
                <a:lnTo>
                  <a:pt x="2876246" y="3403599"/>
                </a:lnTo>
                <a:lnTo>
                  <a:pt x="2858534" y="3378199"/>
                </a:lnTo>
                <a:lnTo>
                  <a:pt x="2840348" y="3365499"/>
                </a:lnTo>
                <a:lnTo>
                  <a:pt x="2821344" y="3340099"/>
                </a:lnTo>
                <a:lnTo>
                  <a:pt x="2848668" y="3327399"/>
                </a:lnTo>
                <a:lnTo>
                  <a:pt x="2880534" y="3327399"/>
                </a:lnTo>
                <a:lnTo>
                  <a:pt x="2852605" y="3340099"/>
                </a:lnTo>
                <a:lnTo>
                  <a:pt x="2823877" y="3340099"/>
                </a:lnTo>
                <a:lnTo>
                  <a:pt x="2844385" y="3365499"/>
                </a:lnTo>
                <a:lnTo>
                  <a:pt x="2863434" y="3378199"/>
                </a:lnTo>
                <a:lnTo>
                  <a:pt x="2881441" y="3403599"/>
                </a:lnTo>
                <a:lnTo>
                  <a:pt x="2898821" y="3428999"/>
                </a:lnTo>
                <a:close/>
              </a:path>
              <a:path w="3484879" h="5130800">
                <a:moveTo>
                  <a:pt x="3015284" y="3416299"/>
                </a:moveTo>
                <a:lnTo>
                  <a:pt x="3009724" y="3416299"/>
                </a:lnTo>
                <a:lnTo>
                  <a:pt x="2992343" y="3390899"/>
                </a:lnTo>
                <a:lnTo>
                  <a:pt x="2974381" y="3378199"/>
                </a:lnTo>
                <a:lnTo>
                  <a:pt x="2955495" y="3352799"/>
                </a:lnTo>
                <a:lnTo>
                  <a:pt x="2935343" y="3327399"/>
                </a:lnTo>
                <a:lnTo>
                  <a:pt x="2940339" y="3327399"/>
                </a:lnTo>
                <a:lnTo>
                  <a:pt x="2960758" y="3352799"/>
                </a:lnTo>
                <a:lnTo>
                  <a:pt x="2979659" y="3378199"/>
                </a:lnTo>
                <a:lnTo>
                  <a:pt x="2997636" y="3390899"/>
                </a:lnTo>
                <a:lnTo>
                  <a:pt x="3015284" y="3416299"/>
                </a:lnTo>
                <a:close/>
              </a:path>
              <a:path w="3484879" h="5130800">
                <a:moveTo>
                  <a:pt x="3136742" y="3416299"/>
                </a:moveTo>
                <a:lnTo>
                  <a:pt x="3131112" y="3416299"/>
                </a:lnTo>
                <a:lnTo>
                  <a:pt x="3111924" y="3390899"/>
                </a:lnTo>
                <a:lnTo>
                  <a:pt x="3092339" y="3365499"/>
                </a:lnTo>
                <a:lnTo>
                  <a:pt x="3072173" y="3340099"/>
                </a:lnTo>
                <a:lnTo>
                  <a:pt x="3051243" y="3327399"/>
                </a:lnTo>
                <a:lnTo>
                  <a:pt x="3056169" y="3327399"/>
                </a:lnTo>
                <a:lnTo>
                  <a:pt x="3077120" y="3340099"/>
                </a:lnTo>
                <a:lnTo>
                  <a:pt x="3097379" y="3365499"/>
                </a:lnTo>
                <a:lnTo>
                  <a:pt x="3117176" y="3390899"/>
                </a:lnTo>
                <a:lnTo>
                  <a:pt x="3136742" y="3416299"/>
                </a:lnTo>
                <a:close/>
              </a:path>
              <a:path w="3484879" h="5130800">
                <a:moveTo>
                  <a:pt x="3242016" y="3428999"/>
                </a:moveTo>
                <a:lnTo>
                  <a:pt x="3237090" y="3428999"/>
                </a:lnTo>
                <a:lnTo>
                  <a:pt x="3216764" y="3403599"/>
                </a:lnTo>
                <a:lnTo>
                  <a:pt x="3195343" y="3378199"/>
                </a:lnTo>
                <a:lnTo>
                  <a:pt x="3173579" y="3352799"/>
                </a:lnTo>
                <a:lnTo>
                  <a:pt x="3152224" y="3327399"/>
                </a:lnTo>
                <a:lnTo>
                  <a:pt x="3157149" y="3327399"/>
                </a:lnTo>
                <a:lnTo>
                  <a:pt x="3179900" y="3352799"/>
                </a:lnTo>
                <a:lnTo>
                  <a:pt x="3201667" y="3378199"/>
                </a:lnTo>
                <a:lnTo>
                  <a:pt x="3222392" y="3403599"/>
                </a:lnTo>
                <a:lnTo>
                  <a:pt x="3242016" y="3428999"/>
                </a:lnTo>
                <a:close/>
              </a:path>
              <a:path w="3484879" h="5130800">
                <a:moveTo>
                  <a:pt x="3214149" y="3340099"/>
                </a:moveTo>
                <a:lnTo>
                  <a:pt x="3188139" y="3340099"/>
                </a:lnTo>
                <a:lnTo>
                  <a:pt x="3172595" y="3327399"/>
                </a:lnTo>
                <a:lnTo>
                  <a:pt x="3198467" y="3327399"/>
                </a:lnTo>
                <a:lnTo>
                  <a:pt x="3214149" y="3340099"/>
                </a:lnTo>
                <a:close/>
              </a:path>
              <a:path w="3484879" h="5130800">
                <a:moveTo>
                  <a:pt x="2039533" y="3352799"/>
                </a:moveTo>
                <a:lnTo>
                  <a:pt x="2033974" y="3352799"/>
                </a:lnTo>
                <a:lnTo>
                  <a:pt x="2031441" y="3340099"/>
                </a:lnTo>
                <a:lnTo>
                  <a:pt x="2037070" y="3340099"/>
                </a:lnTo>
                <a:lnTo>
                  <a:pt x="2039533" y="3352799"/>
                </a:lnTo>
                <a:close/>
              </a:path>
              <a:path w="3484879" h="5130800">
                <a:moveTo>
                  <a:pt x="2076292" y="3344366"/>
                </a:moveTo>
                <a:lnTo>
                  <a:pt x="2072959" y="3340099"/>
                </a:lnTo>
                <a:lnTo>
                  <a:pt x="2074685" y="3340099"/>
                </a:lnTo>
                <a:lnTo>
                  <a:pt x="2076292" y="3344366"/>
                </a:lnTo>
                <a:close/>
              </a:path>
              <a:path w="3484879" h="5130800">
                <a:moveTo>
                  <a:pt x="2390187" y="3352799"/>
                </a:moveTo>
                <a:lnTo>
                  <a:pt x="2379144" y="3352799"/>
                </a:lnTo>
                <a:lnTo>
                  <a:pt x="2385191" y="3340099"/>
                </a:lnTo>
                <a:lnTo>
                  <a:pt x="2405870" y="3340099"/>
                </a:lnTo>
                <a:lnTo>
                  <a:pt x="2390187" y="3352799"/>
                </a:lnTo>
                <a:close/>
              </a:path>
              <a:path w="3484879" h="5130800">
                <a:moveTo>
                  <a:pt x="2789362" y="3345290"/>
                </a:moveTo>
                <a:lnTo>
                  <a:pt x="2798507" y="3340099"/>
                </a:lnTo>
                <a:lnTo>
                  <a:pt x="2816418" y="3340099"/>
                </a:lnTo>
                <a:lnTo>
                  <a:pt x="2789362" y="3345290"/>
                </a:lnTo>
                <a:close/>
              </a:path>
              <a:path w="3484879" h="5130800">
                <a:moveTo>
                  <a:pt x="3316959" y="3441699"/>
                </a:moveTo>
                <a:lnTo>
                  <a:pt x="3309571" y="3441699"/>
                </a:lnTo>
                <a:lnTo>
                  <a:pt x="3287772" y="3416299"/>
                </a:lnTo>
                <a:lnTo>
                  <a:pt x="3265273" y="3390899"/>
                </a:lnTo>
                <a:lnTo>
                  <a:pt x="3242299" y="3365499"/>
                </a:lnTo>
                <a:lnTo>
                  <a:pt x="3219075" y="3340099"/>
                </a:lnTo>
                <a:lnTo>
                  <a:pt x="3226534" y="3340099"/>
                </a:lnTo>
                <a:lnTo>
                  <a:pt x="3249728" y="3365499"/>
                </a:lnTo>
                <a:lnTo>
                  <a:pt x="3272697" y="3390899"/>
                </a:lnTo>
                <a:lnTo>
                  <a:pt x="3295191" y="3416299"/>
                </a:lnTo>
                <a:lnTo>
                  <a:pt x="3316959" y="3441699"/>
                </a:lnTo>
                <a:close/>
              </a:path>
              <a:path w="3484879" h="5130800">
                <a:moveTo>
                  <a:pt x="2082881" y="3352799"/>
                </a:moveTo>
                <a:lnTo>
                  <a:pt x="2079468" y="3352799"/>
                </a:lnTo>
                <a:lnTo>
                  <a:pt x="2076292" y="3344366"/>
                </a:lnTo>
                <a:lnTo>
                  <a:pt x="2082881" y="3352799"/>
                </a:lnTo>
                <a:close/>
              </a:path>
              <a:path w="3484879" h="5130800">
                <a:moveTo>
                  <a:pt x="2776131" y="3352799"/>
                </a:moveTo>
                <a:lnTo>
                  <a:pt x="2750215" y="3352799"/>
                </a:lnTo>
                <a:lnTo>
                  <a:pt x="2789362" y="3345290"/>
                </a:lnTo>
                <a:lnTo>
                  <a:pt x="2776131" y="3352799"/>
                </a:lnTo>
                <a:close/>
              </a:path>
              <a:path w="3484879" h="5130800">
                <a:moveTo>
                  <a:pt x="1292345" y="3365499"/>
                </a:moveTo>
                <a:lnTo>
                  <a:pt x="1278571" y="3365499"/>
                </a:lnTo>
                <a:lnTo>
                  <a:pt x="1292037" y="3352799"/>
                </a:lnTo>
                <a:lnTo>
                  <a:pt x="1306555" y="3352799"/>
                </a:lnTo>
                <a:lnTo>
                  <a:pt x="1292345" y="3365499"/>
                </a:lnTo>
                <a:close/>
              </a:path>
              <a:path w="3484879" h="5130800">
                <a:moveTo>
                  <a:pt x="1915612" y="3365499"/>
                </a:moveTo>
                <a:lnTo>
                  <a:pt x="1888262" y="3365499"/>
                </a:lnTo>
                <a:lnTo>
                  <a:pt x="1895169" y="3352799"/>
                </a:lnTo>
                <a:lnTo>
                  <a:pt x="1921332" y="3352799"/>
                </a:lnTo>
                <a:lnTo>
                  <a:pt x="1915612" y="3365499"/>
                </a:lnTo>
                <a:close/>
              </a:path>
              <a:path w="3484879" h="5130800">
                <a:moveTo>
                  <a:pt x="2127865" y="4140199"/>
                </a:moveTo>
                <a:lnTo>
                  <a:pt x="2121936" y="4140199"/>
                </a:lnTo>
                <a:lnTo>
                  <a:pt x="2127817" y="4127499"/>
                </a:lnTo>
                <a:lnTo>
                  <a:pt x="2133301" y="4114799"/>
                </a:lnTo>
                <a:lnTo>
                  <a:pt x="2138205" y="4102099"/>
                </a:lnTo>
                <a:lnTo>
                  <a:pt x="2142344" y="4089399"/>
                </a:lnTo>
                <a:lnTo>
                  <a:pt x="2137692" y="4051299"/>
                </a:lnTo>
                <a:lnTo>
                  <a:pt x="2131516" y="4013199"/>
                </a:lnTo>
                <a:lnTo>
                  <a:pt x="2124403" y="3975099"/>
                </a:lnTo>
                <a:lnTo>
                  <a:pt x="2116940" y="3936999"/>
                </a:lnTo>
                <a:lnTo>
                  <a:pt x="2108602" y="3898899"/>
                </a:lnTo>
                <a:lnTo>
                  <a:pt x="2099321" y="3860799"/>
                </a:lnTo>
                <a:lnTo>
                  <a:pt x="2089103" y="3822699"/>
                </a:lnTo>
                <a:lnTo>
                  <a:pt x="2077955" y="3784599"/>
                </a:lnTo>
                <a:lnTo>
                  <a:pt x="2066265" y="3746499"/>
                </a:lnTo>
                <a:lnTo>
                  <a:pt x="2054364" y="3708399"/>
                </a:lnTo>
                <a:lnTo>
                  <a:pt x="2042014" y="3670299"/>
                </a:lnTo>
                <a:lnTo>
                  <a:pt x="2028978" y="3632199"/>
                </a:lnTo>
                <a:lnTo>
                  <a:pt x="2036361" y="3619499"/>
                </a:lnTo>
                <a:lnTo>
                  <a:pt x="2049017" y="3619499"/>
                </a:lnTo>
                <a:lnTo>
                  <a:pt x="2055014" y="3606799"/>
                </a:lnTo>
                <a:lnTo>
                  <a:pt x="2042921" y="3581399"/>
                </a:lnTo>
                <a:lnTo>
                  <a:pt x="2029831" y="3543299"/>
                </a:lnTo>
                <a:lnTo>
                  <a:pt x="2015699" y="3517899"/>
                </a:lnTo>
                <a:lnTo>
                  <a:pt x="2000478" y="3479799"/>
                </a:lnTo>
                <a:lnTo>
                  <a:pt x="1991187" y="3454384"/>
                </a:lnTo>
                <a:lnTo>
                  <a:pt x="1973799" y="3428999"/>
                </a:lnTo>
                <a:lnTo>
                  <a:pt x="1964519" y="3403599"/>
                </a:lnTo>
                <a:lnTo>
                  <a:pt x="1958590" y="3390899"/>
                </a:lnTo>
                <a:lnTo>
                  <a:pt x="1946944" y="3365499"/>
                </a:lnTo>
                <a:lnTo>
                  <a:pt x="1941015" y="3352799"/>
                </a:lnTo>
                <a:lnTo>
                  <a:pt x="1944111" y="3352799"/>
                </a:lnTo>
                <a:lnTo>
                  <a:pt x="1950179" y="3365499"/>
                </a:lnTo>
                <a:lnTo>
                  <a:pt x="1963448" y="3390899"/>
                </a:lnTo>
                <a:lnTo>
                  <a:pt x="1969515" y="3403599"/>
                </a:lnTo>
                <a:lnTo>
                  <a:pt x="1977796" y="3416299"/>
                </a:lnTo>
                <a:lnTo>
                  <a:pt x="1986465" y="3441699"/>
                </a:lnTo>
                <a:lnTo>
                  <a:pt x="1995017" y="3454399"/>
                </a:lnTo>
                <a:lnTo>
                  <a:pt x="2002941" y="3479799"/>
                </a:lnTo>
                <a:lnTo>
                  <a:pt x="2006037" y="3479799"/>
                </a:lnTo>
                <a:lnTo>
                  <a:pt x="2019536" y="3505199"/>
                </a:lnTo>
                <a:lnTo>
                  <a:pt x="2033015" y="3543299"/>
                </a:lnTo>
                <a:lnTo>
                  <a:pt x="2046481" y="3568699"/>
                </a:lnTo>
                <a:lnTo>
                  <a:pt x="2059940" y="3606799"/>
                </a:lnTo>
                <a:lnTo>
                  <a:pt x="2057478" y="3606799"/>
                </a:lnTo>
                <a:lnTo>
                  <a:pt x="2051163" y="3619499"/>
                </a:lnTo>
                <a:lnTo>
                  <a:pt x="2037795" y="3632199"/>
                </a:lnTo>
                <a:lnTo>
                  <a:pt x="2031441" y="3632199"/>
                </a:lnTo>
                <a:lnTo>
                  <a:pt x="2044516" y="3670299"/>
                </a:lnTo>
                <a:lnTo>
                  <a:pt x="2056879" y="3708399"/>
                </a:lnTo>
                <a:lnTo>
                  <a:pt x="2068768" y="3746499"/>
                </a:lnTo>
                <a:lnTo>
                  <a:pt x="2080418" y="3784599"/>
                </a:lnTo>
                <a:lnTo>
                  <a:pt x="2083514" y="3784599"/>
                </a:lnTo>
                <a:lnTo>
                  <a:pt x="2092873" y="3822699"/>
                </a:lnTo>
                <a:lnTo>
                  <a:pt x="2102171" y="3860799"/>
                </a:lnTo>
                <a:lnTo>
                  <a:pt x="2111114" y="3898899"/>
                </a:lnTo>
                <a:lnTo>
                  <a:pt x="2119403" y="3924299"/>
                </a:lnTo>
                <a:lnTo>
                  <a:pt x="2124399" y="3924299"/>
                </a:lnTo>
                <a:lnTo>
                  <a:pt x="2121936" y="3936999"/>
                </a:lnTo>
                <a:lnTo>
                  <a:pt x="2119403" y="3936999"/>
                </a:lnTo>
                <a:lnTo>
                  <a:pt x="2127181" y="3975099"/>
                </a:lnTo>
                <a:lnTo>
                  <a:pt x="2134603" y="4013199"/>
                </a:lnTo>
                <a:lnTo>
                  <a:pt x="2141550" y="4038599"/>
                </a:lnTo>
                <a:lnTo>
                  <a:pt x="2147903" y="4076699"/>
                </a:lnTo>
                <a:lnTo>
                  <a:pt x="2150436" y="4076699"/>
                </a:lnTo>
                <a:lnTo>
                  <a:pt x="2147903" y="4089399"/>
                </a:lnTo>
                <a:lnTo>
                  <a:pt x="2145440" y="4089399"/>
                </a:lnTo>
                <a:lnTo>
                  <a:pt x="2139511" y="4114799"/>
                </a:lnTo>
                <a:lnTo>
                  <a:pt x="2127865" y="4140199"/>
                </a:lnTo>
                <a:close/>
              </a:path>
              <a:path w="3484879" h="5130800">
                <a:moveTo>
                  <a:pt x="2126862" y="3924299"/>
                </a:moveTo>
                <a:lnTo>
                  <a:pt x="2121936" y="3924299"/>
                </a:lnTo>
                <a:lnTo>
                  <a:pt x="2126126" y="3911599"/>
                </a:lnTo>
                <a:lnTo>
                  <a:pt x="2130909" y="3911599"/>
                </a:lnTo>
                <a:lnTo>
                  <a:pt x="2135692" y="3898899"/>
                </a:lnTo>
                <a:lnTo>
                  <a:pt x="2139881" y="3886199"/>
                </a:lnTo>
                <a:lnTo>
                  <a:pt x="2132293" y="3860799"/>
                </a:lnTo>
                <a:lnTo>
                  <a:pt x="2124303" y="3822699"/>
                </a:lnTo>
                <a:lnTo>
                  <a:pt x="2115745" y="3784599"/>
                </a:lnTo>
                <a:lnTo>
                  <a:pt x="2106455" y="3746499"/>
                </a:lnTo>
                <a:lnTo>
                  <a:pt x="2112422" y="3733799"/>
                </a:lnTo>
                <a:lnTo>
                  <a:pt x="2118515" y="3733799"/>
                </a:lnTo>
                <a:lnTo>
                  <a:pt x="2125069" y="3721099"/>
                </a:lnTo>
                <a:lnTo>
                  <a:pt x="2132421" y="3708399"/>
                </a:lnTo>
                <a:lnTo>
                  <a:pt x="2122196" y="3682999"/>
                </a:lnTo>
                <a:lnTo>
                  <a:pt x="2111047" y="3644899"/>
                </a:lnTo>
                <a:lnTo>
                  <a:pt x="2098974" y="3619499"/>
                </a:lnTo>
                <a:lnTo>
                  <a:pt x="2085977" y="3581399"/>
                </a:lnTo>
                <a:lnTo>
                  <a:pt x="2073894" y="3555999"/>
                </a:lnTo>
                <a:lnTo>
                  <a:pt x="2060820" y="3530599"/>
                </a:lnTo>
                <a:lnTo>
                  <a:pt x="2046691" y="3492499"/>
                </a:lnTo>
                <a:lnTo>
                  <a:pt x="2031441" y="3467099"/>
                </a:lnTo>
                <a:lnTo>
                  <a:pt x="2028978" y="3467099"/>
                </a:lnTo>
                <a:lnTo>
                  <a:pt x="2020737" y="3441699"/>
                </a:lnTo>
                <a:lnTo>
                  <a:pt x="2011922" y="3428999"/>
                </a:lnTo>
                <a:lnTo>
                  <a:pt x="2002645" y="3416299"/>
                </a:lnTo>
                <a:lnTo>
                  <a:pt x="1993019" y="3390899"/>
                </a:lnTo>
                <a:lnTo>
                  <a:pt x="1981267" y="3378199"/>
                </a:lnTo>
                <a:lnTo>
                  <a:pt x="1975444" y="3365499"/>
                </a:lnTo>
                <a:lnTo>
                  <a:pt x="1969515" y="3352799"/>
                </a:lnTo>
                <a:lnTo>
                  <a:pt x="1975074" y="3352799"/>
                </a:lnTo>
                <a:lnTo>
                  <a:pt x="1979244" y="3365499"/>
                </a:lnTo>
                <a:lnTo>
                  <a:pt x="1984152" y="3378199"/>
                </a:lnTo>
                <a:lnTo>
                  <a:pt x="1989641" y="3378199"/>
                </a:lnTo>
                <a:lnTo>
                  <a:pt x="1995552" y="3390899"/>
                </a:lnTo>
                <a:lnTo>
                  <a:pt x="2005296" y="3416299"/>
                </a:lnTo>
                <a:lnTo>
                  <a:pt x="2014974" y="3428999"/>
                </a:lnTo>
                <a:lnTo>
                  <a:pt x="2024547" y="3441699"/>
                </a:lnTo>
                <a:lnTo>
                  <a:pt x="2033974" y="3467099"/>
                </a:lnTo>
                <a:lnTo>
                  <a:pt x="2049184" y="3492499"/>
                </a:lnTo>
                <a:lnTo>
                  <a:pt x="2063292" y="3517899"/>
                </a:lnTo>
                <a:lnTo>
                  <a:pt x="2076357" y="3555999"/>
                </a:lnTo>
                <a:lnTo>
                  <a:pt x="2088440" y="3581399"/>
                </a:lnTo>
                <a:lnTo>
                  <a:pt x="2101478" y="3619499"/>
                </a:lnTo>
                <a:lnTo>
                  <a:pt x="2113571" y="3644899"/>
                </a:lnTo>
                <a:lnTo>
                  <a:pt x="2124728" y="3670299"/>
                </a:lnTo>
                <a:lnTo>
                  <a:pt x="2134955" y="3708399"/>
                </a:lnTo>
                <a:lnTo>
                  <a:pt x="2138180" y="3721099"/>
                </a:lnTo>
                <a:lnTo>
                  <a:pt x="2126493" y="3721099"/>
                </a:lnTo>
                <a:lnTo>
                  <a:pt x="2114847" y="3746499"/>
                </a:lnTo>
                <a:lnTo>
                  <a:pt x="2108918" y="3746499"/>
                </a:lnTo>
                <a:lnTo>
                  <a:pt x="2118238" y="3784599"/>
                </a:lnTo>
                <a:lnTo>
                  <a:pt x="2126792" y="3809999"/>
                </a:lnTo>
                <a:lnTo>
                  <a:pt x="2134766" y="3848099"/>
                </a:lnTo>
                <a:lnTo>
                  <a:pt x="2142344" y="3886199"/>
                </a:lnTo>
                <a:lnTo>
                  <a:pt x="2145440" y="3886199"/>
                </a:lnTo>
                <a:lnTo>
                  <a:pt x="2147453" y="3898899"/>
                </a:lnTo>
                <a:lnTo>
                  <a:pt x="2138628" y="3898899"/>
                </a:lnTo>
                <a:lnTo>
                  <a:pt x="2134841" y="3911599"/>
                </a:lnTo>
                <a:lnTo>
                  <a:pt x="2126862" y="3924299"/>
                </a:lnTo>
                <a:close/>
              </a:path>
              <a:path w="3484879" h="5130800">
                <a:moveTo>
                  <a:pt x="2059940" y="3454399"/>
                </a:moveTo>
                <a:lnTo>
                  <a:pt x="2055014" y="3454399"/>
                </a:lnTo>
                <a:lnTo>
                  <a:pt x="2050510" y="3441699"/>
                </a:lnTo>
                <a:lnTo>
                  <a:pt x="2045418" y="3441699"/>
                </a:lnTo>
                <a:lnTo>
                  <a:pt x="2026000" y="3403599"/>
                </a:lnTo>
                <a:lnTo>
                  <a:pt x="1998015" y="3365499"/>
                </a:lnTo>
                <a:lnTo>
                  <a:pt x="1995552" y="3352799"/>
                </a:lnTo>
                <a:lnTo>
                  <a:pt x="2000478" y="3352799"/>
                </a:lnTo>
                <a:lnTo>
                  <a:pt x="2010242" y="3378199"/>
                </a:lnTo>
                <a:lnTo>
                  <a:pt x="2039533" y="3416299"/>
                </a:lnTo>
                <a:lnTo>
                  <a:pt x="2043761" y="3428999"/>
                </a:lnTo>
                <a:lnTo>
                  <a:pt x="2048813" y="3428999"/>
                </a:lnTo>
                <a:lnTo>
                  <a:pt x="2054327" y="3441699"/>
                </a:lnTo>
                <a:lnTo>
                  <a:pt x="2059940" y="3454399"/>
                </a:lnTo>
                <a:close/>
              </a:path>
              <a:path w="3484879" h="5130800">
                <a:moveTo>
                  <a:pt x="2087615" y="3416299"/>
                </a:moveTo>
                <a:lnTo>
                  <a:pt x="2077955" y="3416299"/>
                </a:lnTo>
                <a:lnTo>
                  <a:pt x="2069981" y="3403599"/>
                </a:lnTo>
                <a:lnTo>
                  <a:pt x="2061137" y="3390899"/>
                </a:lnTo>
                <a:lnTo>
                  <a:pt x="2051712" y="3378199"/>
                </a:lnTo>
                <a:lnTo>
                  <a:pt x="2041996" y="3365499"/>
                </a:lnTo>
                <a:lnTo>
                  <a:pt x="2039533" y="3352799"/>
                </a:lnTo>
                <a:lnTo>
                  <a:pt x="2046922" y="3352799"/>
                </a:lnTo>
                <a:lnTo>
                  <a:pt x="2055262" y="3365499"/>
                </a:lnTo>
                <a:lnTo>
                  <a:pt x="2064295" y="3378199"/>
                </a:lnTo>
                <a:lnTo>
                  <a:pt x="2073789" y="3390899"/>
                </a:lnTo>
                <a:lnTo>
                  <a:pt x="2083514" y="3403599"/>
                </a:lnTo>
                <a:lnTo>
                  <a:pt x="2087615" y="3416299"/>
                </a:lnTo>
                <a:close/>
              </a:path>
              <a:path w="3484879" h="5130800">
                <a:moveTo>
                  <a:pt x="2121936" y="3403599"/>
                </a:moveTo>
                <a:lnTo>
                  <a:pt x="2119403" y="3403599"/>
                </a:lnTo>
                <a:lnTo>
                  <a:pt x="2103948" y="3378199"/>
                </a:lnTo>
                <a:lnTo>
                  <a:pt x="2088440" y="3365499"/>
                </a:lnTo>
                <a:lnTo>
                  <a:pt x="2084251" y="3352799"/>
                </a:lnTo>
                <a:lnTo>
                  <a:pt x="2087070" y="3352799"/>
                </a:lnTo>
                <a:lnTo>
                  <a:pt x="2090903" y="3365499"/>
                </a:lnTo>
                <a:lnTo>
                  <a:pt x="2098721" y="3365499"/>
                </a:lnTo>
                <a:lnTo>
                  <a:pt x="2114119" y="3390899"/>
                </a:lnTo>
                <a:lnTo>
                  <a:pt x="2121936" y="3403599"/>
                </a:lnTo>
                <a:close/>
              </a:path>
              <a:path w="3484879" h="5130800">
                <a:moveTo>
                  <a:pt x="2177177" y="3416299"/>
                </a:moveTo>
                <a:lnTo>
                  <a:pt x="2163103" y="3416299"/>
                </a:lnTo>
                <a:lnTo>
                  <a:pt x="2174714" y="3403599"/>
                </a:lnTo>
                <a:lnTo>
                  <a:pt x="2186325" y="3403599"/>
                </a:lnTo>
                <a:lnTo>
                  <a:pt x="2176622" y="3390899"/>
                </a:lnTo>
                <a:lnTo>
                  <a:pt x="2166806" y="3378199"/>
                </a:lnTo>
                <a:lnTo>
                  <a:pt x="2156529" y="3365499"/>
                </a:lnTo>
                <a:lnTo>
                  <a:pt x="2145440" y="3352799"/>
                </a:lnTo>
                <a:lnTo>
                  <a:pt x="2150436" y="3352799"/>
                </a:lnTo>
                <a:lnTo>
                  <a:pt x="2169850" y="3378199"/>
                </a:lnTo>
                <a:lnTo>
                  <a:pt x="2188788" y="3403599"/>
                </a:lnTo>
                <a:lnTo>
                  <a:pt x="2177177" y="3416299"/>
                </a:lnTo>
                <a:close/>
              </a:path>
              <a:path w="3484879" h="5130800">
                <a:moveTo>
                  <a:pt x="2421150" y="3428999"/>
                </a:moveTo>
                <a:lnTo>
                  <a:pt x="2416224" y="3428999"/>
                </a:lnTo>
                <a:lnTo>
                  <a:pt x="2402637" y="3403599"/>
                </a:lnTo>
                <a:lnTo>
                  <a:pt x="2388542" y="3390899"/>
                </a:lnTo>
                <a:lnTo>
                  <a:pt x="2373405" y="3378199"/>
                </a:lnTo>
                <a:lnTo>
                  <a:pt x="2356691" y="3352799"/>
                </a:lnTo>
                <a:lnTo>
                  <a:pt x="2362320" y="3352799"/>
                </a:lnTo>
                <a:lnTo>
                  <a:pt x="2377598" y="3378199"/>
                </a:lnTo>
                <a:lnTo>
                  <a:pt x="2392659" y="3390899"/>
                </a:lnTo>
                <a:lnTo>
                  <a:pt x="2407257" y="3403599"/>
                </a:lnTo>
                <a:lnTo>
                  <a:pt x="2421150" y="3428999"/>
                </a:lnTo>
                <a:close/>
              </a:path>
              <a:path w="3484879" h="5130800">
                <a:moveTo>
                  <a:pt x="2800937" y="3441699"/>
                </a:moveTo>
                <a:lnTo>
                  <a:pt x="2795940" y="3441699"/>
                </a:lnTo>
                <a:lnTo>
                  <a:pt x="2779786" y="3416299"/>
                </a:lnTo>
                <a:lnTo>
                  <a:pt x="2762814" y="3403599"/>
                </a:lnTo>
                <a:lnTo>
                  <a:pt x="2744918" y="3378199"/>
                </a:lnTo>
                <a:lnTo>
                  <a:pt x="2725992" y="3352799"/>
                </a:lnTo>
                <a:lnTo>
                  <a:pt x="2730918" y="3352799"/>
                </a:lnTo>
                <a:lnTo>
                  <a:pt x="2749528" y="3378199"/>
                </a:lnTo>
                <a:lnTo>
                  <a:pt x="2766851" y="3403599"/>
                </a:lnTo>
                <a:lnTo>
                  <a:pt x="2783712" y="3416299"/>
                </a:lnTo>
                <a:lnTo>
                  <a:pt x="2800937" y="3441699"/>
                </a:lnTo>
                <a:close/>
              </a:path>
              <a:path w="3484879" h="5130800">
                <a:moveTo>
                  <a:pt x="1248783" y="3378199"/>
                </a:moveTo>
                <a:lnTo>
                  <a:pt x="1232961" y="3378199"/>
                </a:lnTo>
                <a:lnTo>
                  <a:pt x="1247359" y="3365499"/>
                </a:lnTo>
                <a:lnTo>
                  <a:pt x="1262648" y="3365499"/>
                </a:lnTo>
                <a:lnTo>
                  <a:pt x="1248783" y="3378199"/>
                </a:lnTo>
                <a:close/>
              </a:path>
              <a:path w="3484879" h="5130800">
                <a:moveTo>
                  <a:pt x="1971978" y="3492499"/>
                </a:moveTo>
                <a:lnTo>
                  <a:pt x="1969515" y="3492499"/>
                </a:lnTo>
                <a:lnTo>
                  <a:pt x="1959812" y="3467099"/>
                </a:lnTo>
                <a:lnTo>
                  <a:pt x="1949996" y="3441699"/>
                </a:lnTo>
                <a:lnTo>
                  <a:pt x="1939719" y="3416299"/>
                </a:lnTo>
                <a:lnTo>
                  <a:pt x="1928630" y="3403599"/>
                </a:lnTo>
                <a:lnTo>
                  <a:pt x="1924510" y="3390899"/>
                </a:lnTo>
                <a:lnTo>
                  <a:pt x="1920265" y="3378199"/>
                </a:lnTo>
                <a:lnTo>
                  <a:pt x="1915558" y="3365499"/>
                </a:lnTo>
                <a:lnTo>
                  <a:pt x="1919365" y="3365499"/>
                </a:lnTo>
                <a:lnTo>
                  <a:pt x="1923423" y="3378199"/>
                </a:lnTo>
                <a:lnTo>
                  <a:pt x="1928061" y="3390899"/>
                </a:lnTo>
                <a:lnTo>
                  <a:pt x="1933556" y="3403599"/>
                </a:lnTo>
                <a:lnTo>
                  <a:pt x="1943310" y="3416299"/>
                </a:lnTo>
                <a:lnTo>
                  <a:pt x="1953004" y="3441699"/>
                </a:lnTo>
                <a:lnTo>
                  <a:pt x="1962580" y="3467099"/>
                </a:lnTo>
                <a:lnTo>
                  <a:pt x="1971978" y="3492499"/>
                </a:lnTo>
                <a:close/>
              </a:path>
              <a:path w="3484879" h="5130800">
                <a:moveTo>
                  <a:pt x="2306685" y="3367047"/>
                </a:moveTo>
                <a:lnTo>
                  <a:pt x="2309323" y="3365499"/>
                </a:lnTo>
                <a:lnTo>
                  <a:pt x="2311865" y="3365499"/>
                </a:lnTo>
                <a:lnTo>
                  <a:pt x="2306685" y="3367047"/>
                </a:lnTo>
                <a:close/>
              </a:path>
              <a:path w="3484879" h="5130800">
                <a:moveTo>
                  <a:pt x="2616198" y="4533899"/>
                </a:moveTo>
                <a:lnTo>
                  <a:pt x="2602071" y="4533899"/>
                </a:lnTo>
                <a:lnTo>
                  <a:pt x="2621074" y="4521199"/>
                </a:lnTo>
                <a:lnTo>
                  <a:pt x="2657972" y="4495799"/>
                </a:lnTo>
                <a:lnTo>
                  <a:pt x="2691899" y="4457699"/>
                </a:lnTo>
                <a:lnTo>
                  <a:pt x="2718844" y="4406899"/>
                </a:lnTo>
                <a:lnTo>
                  <a:pt x="2729697" y="4384070"/>
                </a:lnTo>
                <a:lnTo>
                  <a:pt x="2734015" y="4381499"/>
                </a:lnTo>
                <a:lnTo>
                  <a:pt x="2741516" y="4368799"/>
                </a:lnTo>
                <a:lnTo>
                  <a:pt x="2748898" y="4343399"/>
                </a:lnTo>
                <a:lnTo>
                  <a:pt x="2755805" y="4330699"/>
                </a:lnTo>
                <a:lnTo>
                  <a:pt x="2761881" y="4317999"/>
                </a:lnTo>
                <a:lnTo>
                  <a:pt x="2767416" y="4305299"/>
                </a:lnTo>
                <a:lnTo>
                  <a:pt x="2772120" y="4292599"/>
                </a:lnTo>
                <a:lnTo>
                  <a:pt x="2780145" y="4255933"/>
                </a:lnTo>
                <a:lnTo>
                  <a:pt x="2782922" y="4254499"/>
                </a:lnTo>
                <a:lnTo>
                  <a:pt x="2791691" y="4216399"/>
                </a:lnTo>
                <a:lnTo>
                  <a:pt x="2798658" y="4178299"/>
                </a:lnTo>
                <a:lnTo>
                  <a:pt x="2804109" y="4152899"/>
                </a:lnTo>
                <a:lnTo>
                  <a:pt x="2808325" y="4114799"/>
                </a:lnTo>
                <a:lnTo>
                  <a:pt x="2813004" y="4076699"/>
                </a:lnTo>
                <a:lnTo>
                  <a:pt x="2815406" y="4038599"/>
                </a:lnTo>
                <a:lnTo>
                  <a:pt x="2816292" y="4000499"/>
                </a:lnTo>
                <a:lnTo>
                  <a:pt x="2816418" y="3962399"/>
                </a:lnTo>
                <a:lnTo>
                  <a:pt x="2816033" y="3936999"/>
                </a:lnTo>
                <a:lnTo>
                  <a:pt x="2814340" y="3898899"/>
                </a:lnTo>
                <a:lnTo>
                  <a:pt x="2813955" y="3873499"/>
                </a:lnTo>
                <a:lnTo>
                  <a:pt x="2811968" y="3860799"/>
                </a:lnTo>
                <a:lnTo>
                  <a:pt x="2809882" y="3848099"/>
                </a:lnTo>
                <a:lnTo>
                  <a:pt x="2807810" y="3822699"/>
                </a:lnTo>
                <a:lnTo>
                  <a:pt x="2805862" y="3809999"/>
                </a:lnTo>
                <a:lnTo>
                  <a:pt x="2800123" y="3771899"/>
                </a:lnTo>
                <a:lnTo>
                  <a:pt x="2793724" y="3733799"/>
                </a:lnTo>
                <a:lnTo>
                  <a:pt x="2786269" y="3708399"/>
                </a:lnTo>
                <a:lnTo>
                  <a:pt x="2777362" y="3670299"/>
                </a:lnTo>
                <a:lnTo>
                  <a:pt x="2769746" y="3644899"/>
                </a:lnTo>
                <a:lnTo>
                  <a:pt x="2752217" y="3594099"/>
                </a:lnTo>
                <a:lnTo>
                  <a:pt x="2729429" y="3543299"/>
                </a:lnTo>
                <a:lnTo>
                  <a:pt x="2703464" y="3492499"/>
                </a:lnTo>
                <a:lnTo>
                  <a:pt x="2690033" y="3467099"/>
                </a:lnTo>
                <a:lnTo>
                  <a:pt x="2687570" y="3467099"/>
                </a:lnTo>
                <a:lnTo>
                  <a:pt x="2673272" y="3441699"/>
                </a:lnTo>
                <a:lnTo>
                  <a:pt x="2658209" y="3416299"/>
                </a:lnTo>
                <a:lnTo>
                  <a:pt x="2642327" y="3403599"/>
                </a:lnTo>
                <a:lnTo>
                  <a:pt x="2625574" y="3378199"/>
                </a:lnTo>
                <a:lnTo>
                  <a:pt x="2650300" y="3365499"/>
                </a:lnTo>
                <a:lnTo>
                  <a:pt x="2677939" y="3365499"/>
                </a:lnTo>
                <a:lnTo>
                  <a:pt x="2653110" y="3378199"/>
                </a:lnTo>
                <a:lnTo>
                  <a:pt x="2628037" y="3378199"/>
                </a:lnTo>
                <a:lnTo>
                  <a:pt x="2644879" y="3403599"/>
                </a:lnTo>
                <a:lnTo>
                  <a:pt x="2660909" y="3416299"/>
                </a:lnTo>
                <a:lnTo>
                  <a:pt x="2676002" y="3441699"/>
                </a:lnTo>
                <a:lnTo>
                  <a:pt x="2690033" y="3454399"/>
                </a:lnTo>
                <a:lnTo>
                  <a:pt x="2719515" y="3454399"/>
                </a:lnTo>
                <a:lnTo>
                  <a:pt x="2692496" y="3467099"/>
                </a:lnTo>
                <a:lnTo>
                  <a:pt x="2706996" y="3492499"/>
                </a:lnTo>
                <a:lnTo>
                  <a:pt x="2720090" y="3517899"/>
                </a:lnTo>
                <a:lnTo>
                  <a:pt x="2732248" y="3530599"/>
                </a:lnTo>
                <a:lnTo>
                  <a:pt x="2743937" y="3555999"/>
                </a:lnTo>
                <a:lnTo>
                  <a:pt x="2774089" y="3555999"/>
                </a:lnTo>
                <a:lnTo>
                  <a:pt x="2746400" y="3568699"/>
                </a:lnTo>
                <a:lnTo>
                  <a:pt x="2756124" y="3594099"/>
                </a:lnTo>
                <a:lnTo>
                  <a:pt x="2765611" y="3619499"/>
                </a:lnTo>
                <a:lnTo>
                  <a:pt x="2774623" y="3644899"/>
                </a:lnTo>
                <a:lnTo>
                  <a:pt x="2782922" y="3670299"/>
                </a:lnTo>
                <a:lnTo>
                  <a:pt x="2790384" y="3708399"/>
                </a:lnTo>
                <a:lnTo>
                  <a:pt x="2797497" y="3733799"/>
                </a:lnTo>
                <a:lnTo>
                  <a:pt x="2803673" y="3771899"/>
                </a:lnTo>
                <a:lnTo>
                  <a:pt x="2808325" y="3809999"/>
                </a:lnTo>
                <a:lnTo>
                  <a:pt x="2810550" y="3822699"/>
                </a:lnTo>
                <a:lnTo>
                  <a:pt x="2812609" y="3848099"/>
                </a:lnTo>
                <a:lnTo>
                  <a:pt x="2814550" y="3860799"/>
                </a:lnTo>
                <a:lnTo>
                  <a:pt x="2816418" y="3873499"/>
                </a:lnTo>
                <a:lnTo>
                  <a:pt x="2818227" y="3898899"/>
                </a:lnTo>
                <a:lnTo>
                  <a:pt x="2819804" y="3924299"/>
                </a:lnTo>
                <a:lnTo>
                  <a:pt x="2820920" y="3936999"/>
                </a:lnTo>
                <a:lnTo>
                  <a:pt x="2820882" y="4000499"/>
                </a:lnTo>
                <a:lnTo>
                  <a:pt x="2819497" y="4038599"/>
                </a:lnTo>
                <a:lnTo>
                  <a:pt x="2817188" y="4076699"/>
                </a:lnTo>
                <a:lnTo>
                  <a:pt x="2813955" y="4114799"/>
                </a:lnTo>
                <a:lnTo>
                  <a:pt x="2808996" y="4152899"/>
                </a:lnTo>
                <a:lnTo>
                  <a:pt x="2802784" y="4178299"/>
                </a:lnTo>
                <a:lnTo>
                  <a:pt x="2795648" y="4216399"/>
                </a:lnTo>
                <a:lnTo>
                  <a:pt x="2787918" y="4254499"/>
                </a:lnTo>
                <a:lnTo>
                  <a:pt x="2785455" y="4254499"/>
                </a:lnTo>
                <a:lnTo>
                  <a:pt x="2781235" y="4267199"/>
                </a:lnTo>
                <a:lnTo>
                  <a:pt x="2776448" y="4292599"/>
                </a:lnTo>
                <a:lnTo>
                  <a:pt x="2771660" y="4305299"/>
                </a:lnTo>
                <a:lnTo>
                  <a:pt x="2767440" y="4317999"/>
                </a:lnTo>
                <a:lnTo>
                  <a:pt x="2761087" y="4330699"/>
                </a:lnTo>
                <a:lnTo>
                  <a:pt x="2754141" y="4343399"/>
                </a:lnTo>
                <a:lnTo>
                  <a:pt x="2746719" y="4368799"/>
                </a:lnTo>
                <a:lnTo>
                  <a:pt x="2738941" y="4381499"/>
                </a:lnTo>
                <a:lnTo>
                  <a:pt x="2736478" y="4381499"/>
                </a:lnTo>
                <a:lnTo>
                  <a:pt x="2724433" y="4406899"/>
                </a:lnTo>
                <a:lnTo>
                  <a:pt x="2711637" y="4432299"/>
                </a:lnTo>
                <a:lnTo>
                  <a:pt x="2698260" y="4457699"/>
                </a:lnTo>
                <a:lnTo>
                  <a:pt x="2687230" y="4478022"/>
                </a:lnTo>
                <a:lnTo>
                  <a:pt x="2679478" y="4483099"/>
                </a:lnTo>
                <a:lnTo>
                  <a:pt x="2673653" y="4495799"/>
                </a:lnTo>
                <a:lnTo>
                  <a:pt x="2672089" y="4495799"/>
                </a:lnTo>
                <a:lnTo>
                  <a:pt x="2653995" y="4508499"/>
                </a:lnTo>
                <a:lnTo>
                  <a:pt x="2635268" y="4521199"/>
                </a:lnTo>
                <a:lnTo>
                  <a:pt x="2616198" y="4533899"/>
                </a:lnTo>
                <a:close/>
              </a:path>
              <a:path w="3484879" h="5130800">
                <a:moveTo>
                  <a:pt x="2287679" y="3378199"/>
                </a:moveTo>
                <a:lnTo>
                  <a:pt x="2269362" y="3378199"/>
                </a:lnTo>
                <a:lnTo>
                  <a:pt x="2306685" y="3367047"/>
                </a:lnTo>
                <a:lnTo>
                  <a:pt x="2287679" y="3378199"/>
                </a:lnTo>
                <a:close/>
              </a:path>
              <a:path w="3484879" h="5130800">
                <a:moveTo>
                  <a:pt x="2303876" y="3467099"/>
                </a:moveTo>
                <a:lnTo>
                  <a:pt x="2301758" y="3467099"/>
                </a:lnTo>
                <a:lnTo>
                  <a:pt x="2320802" y="3454399"/>
                </a:lnTo>
                <a:lnTo>
                  <a:pt x="2308362" y="3441699"/>
                </a:lnTo>
                <a:lnTo>
                  <a:pt x="2294695" y="3416299"/>
                </a:lnTo>
                <a:lnTo>
                  <a:pt x="2280447" y="3403599"/>
                </a:lnTo>
                <a:lnTo>
                  <a:pt x="2266265" y="3378199"/>
                </a:lnTo>
                <a:lnTo>
                  <a:pt x="2269362" y="3378199"/>
                </a:lnTo>
                <a:lnTo>
                  <a:pt x="2284246" y="3403599"/>
                </a:lnTo>
                <a:lnTo>
                  <a:pt x="2298187" y="3416299"/>
                </a:lnTo>
                <a:lnTo>
                  <a:pt x="2311191" y="3441699"/>
                </a:lnTo>
                <a:lnTo>
                  <a:pt x="2323265" y="3454399"/>
                </a:lnTo>
                <a:lnTo>
                  <a:pt x="2303876" y="3467099"/>
                </a:lnTo>
                <a:close/>
              </a:path>
              <a:path w="3484879" h="5130800">
                <a:moveTo>
                  <a:pt x="2579130" y="3492499"/>
                </a:moveTo>
                <a:lnTo>
                  <a:pt x="2576034" y="3492499"/>
                </a:lnTo>
                <a:lnTo>
                  <a:pt x="2562526" y="3467099"/>
                </a:lnTo>
                <a:lnTo>
                  <a:pt x="2548774" y="3441699"/>
                </a:lnTo>
                <a:lnTo>
                  <a:pt x="2534561" y="3428999"/>
                </a:lnTo>
                <a:lnTo>
                  <a:pt x="2519668" y="3403599"/>
                </a:lnTo>
                <a:lnTo>
                  <a:pt x="2544787" y="3390899"/>
                </a:lnTo>
                <a:lnTo>
                  <a:pt x="2570149" y="3390899"/>
                </a:lnTo>
                <a:lnTo>
                  <a:pt x="2595974" y="3378199"/>
                </a:lnTo>
                <a:lnTo>
                  <a:pt x="2599743" y="3378199"/>
                </a:lnTo>
                <a:lnTo>
                  <a:pt x="2547606" y="3403599"/>
                </a:lnTo>
                <a:lnTo>
                  <a:pt x="2522131" y="3403599"/>
                </a:lnTo>
                <a:lnTo>
                  <a:pt x="2538538" y="3428999"/>
                </a:lnTo>
                <a:lnTo>
                  <a:pt x="2553428" y="3441699"/>
                </a:lnTo>
                <a:lnTo>
                  <a:pt x="2566919" y="3467099"/>
                </a:lnTo>
                <a:lnTo>
                  <a:pt x="2579130" y="3492499"/>
                </a:lnTo>
                <a:close/>
              </a:path>
              <a:path w="3484879" h="5130800">
                <a:moveTo>
                  <a:pt x="1175971" y="3403599"/>
                </a:moveTo>
                <a:lnTo>
                  <a:pt x="1166593" y="3403599"/>
                </a:lnTo>
                <a:lnTo>
                  <a:pt x="1174932" y="3390899"/>
                </a:lnTo>
                <a:lnTo>
                  <a:pt x="1184881" y="3390899"/>
                </a:lnTo>
                <a:lnTo>
                  <a:pt x="1175971" y="3403599"/>
                </a:lnTo>
                <a:close/>
              </a:path>
              <a:path w="3484879" h="5130800">
                <a:moveTo>
                  <a:pt x="2205342" y="3426507"/>
                </a:moveTo>
                <a:lnTo>
                  <a:pt x="2188788" y="3403599"/>
                </a:lnTo>
                <a:lnTo>
                  <a:pt x="2225301" y="3390899"/>
                </a:lnTo>
                <a:lnTo>
                  <a:pt x="2228160" y="3390899"/>
                </a:lnTo>
                <a:lnTo>
                  <a:pt x="2209642" y="3403599"/>
                </a:lnTo>
                <a:lnTo>
                  <a:pt x="2191954" y="3403599"/>
                </a:lnTo>
                <a:lnTo>
                  <a:pt x="2205342" y="3426507"/>
                </a:lnTo>
                <a:close/>
              </a:path>
              <a:path w="3484879" h="5130800">
                <a:moveTo>
                  <a:pt x="1137451" y="3416299"/>
                </a:moveTo>
                <a:lnTo>
                  <a:pt x="1128171" y="3416299"/>
                </a:lnTo>
                <a:lnTo>
                  <a:pt x="1137413" y="3403599"/>
                </a:lnTo>
                <a:lnTo>
                  <a:pt x="1146151" y="3403599"/>
                </a:lnTo>
                <a:lnTo>
                  <a:pt x="1137451" y="3416299"/>
                </a:lnTo>
                <a:close/>
              </a:path>
              <a:path w="3484879" h="5130800">
                <a:moveTo>
                  <a:pt x="1722480" y="3416299"/>
                </a:moveTo>
                <a:lnTo>
                  <a:pt x="1708653" y="3416299"/>
                </a:lnTo>
                <a:lnTo>
                  <a:pt x="1722134" y="3403599"/>
                </a:lnTo>
                <a:lnTo>
                  <a:pt x="1735878" y="3403599"/>
                </a:lnTo>
                <a:lnTo>
                  <a:pt x="1722480" y="3416299"/>
                </a:lnTo>
                <a:close/>
              </a:path>
              <a:path w="3484879" h="5130800">
                <a:moveTo>
                  <a:pt x="2135692" y="3416299"/>
                </a:moveTo>
                <a:lnTo>
                  <a:pt x="2131120" y="3416299"/>
                </a:lnTo>
                <a:lnTo>
                  <a:pt x="2123238" y="3403599"/>
                </a:lnTo>
                <a:lnTo>
                  <a:pt x="2126126" y="3403599"/>
                </a:lnTo>
                <a:lnTo>
                  <a:pt x="2135692" y="3416299"/>
                </a:lnTo>
                <a:close/>
              </a:path>
              <a:path w="3484879" h="5130800">
                <a:moveTo>
                  <a:pt x="2438100" y="3428999"/>
                </a:moveTo>
                <a:lnTo>
                  <a:pt x="2421150" y="3428999"/>
                </a:lnTo>
                <a:lnTo>
                  <a:pt x="2451119" y="3416299"/>
                </a:lnTo>
                <a:lnTo>
                  <a:pt x="2465671" y="3416299"/>
                </a:lnTo>
                <a:lnTo>
                  <a:pt x="2480612" y="3403599"/>
                </a:lnTo>
                <a:lnTo>
                  <a:pt x="2498557" y="3403599"/>
                </a:lnTo>
                <a:lnTo>
                  <a:pt x="2480612" y="3416299"/>
                </a:lnTo>
                <a:lnTo>
                  <a:pt x="2438100" y="3428999"/>
                </a:lnTo>
                <a:close/>
              </a:path>
              <a:path w="3484879" h="5130800">
                <a:moveTo>
                  <a:pt x="1095740" y="3428999"/>
                </a:moveTo>
                <a:lnTo>
                  <a:pt x="1082139" y="3428999"/>
                </a:lnTo>
                <a:lnTo>
                  <a:pt x="1095353" y="3416299"/>
                </a:lnTo>
                <a:lnTo>
                  <a:pt x="1109410" y="3416299"/>
                </a:lnTo>
                <a:lnTo>
                  <a:pt x="1095740" y="3428999"/>
                </a:lnTo>
                <a:close/>
              </a:path>
              <a:path w="3484879" h="5130800">
                <a:moveTo>
                  <a:pt x="1393498" y="4533899"/>
                </a:moveTo>
                <a:lnTo>
                  <a:pt x="1379946" y="4533899"/>
                </a:lnTo>
                <a:lnTo>
                  <a:pt x="1406977" y="4508499"/>
                </a:lnTo>
                <a:lnTo>
                  <a:pt x="1399161" y="4457699"/>
                </a:lnTo>
                <a:lnTo>
                  <a:pt x="1391469" y="4406899"/>
                </a:lnTo>
                <a:lnTo>
                  <a:pt x="1383791" y="4343399"/>
                </a:lnTo>
                <a:lnTo>
                  <a:pt x="1376014" y="4292599"/>
                </a:lnTo>
                <a:lnTo>
                  <a:pt x="1366645" y="4229099"/>
                </a:lnTo>
                <a:lnTo>
                  <a:pt x="1357797" y="4178299"/>
                </a:lnTo>
                <a:lnTo>
                  <a:pt x="1349068" y="4127499"/>
                </a:lnTo>
                <a:lnTo>
                  <a:pt x="1340055" y="4076699"/>
                </a:lnTo>
                <a:lnTo>
                  <a:pt x="1325348" y="4076699"/>
                </a:lnTo>
                <a:lnTo>
                  <a:pt x="1336959" y="4063999"/>
                </a:lnTo>
                <a:lnTo>
                  <a:pt x="1329181" y="4025899"/>
                </a:lnTo>
                <a:lnTo>
                  <a:pt x="1320809" y="3975099"/>
                </a:lnTo>
                <a:lnTo>
                  <a:pt x="1311991" y="3924299"/>
                </a:lnTo>
                <a:lnTo>
                  <a:pt x="1302875" y="3886199"/>
                </a:lnTo>
                <a:lnTo>
                  <a:pt x="1293611" y="3835399"/>
                </a:lnTo>
                <a:lnTo>
                  <a:pt x="1282039" y="3835399"/>
                </a:lnTo>
                <a:lnTo>
                  <a:pt x="1293611" y="3822699"/>
                </a:lnTo>
                <a:lnTo>
                  <a:pt x="1282385" y="3771899"/>
                </a:lnTo>
                <a:lnTo>
                  <a:pt x="1271621" y="3721099"/>
                </a:lnTo>
                <a:lnTo>
                  <a:pt x="1260856" y="3657599"/>
                </a:lnTo>
                <a:lnTo>
                  <a:pt x="1249630" y="3606799"/>
                </a:lnTo>
                <a:lnTo>
                  <a:pt x="1247097" y="3606799"/>
                </a:lnTo>
                <a:lnTo>
                  <a:pt x="1244460" y="3594099"/>
                </a:lnTo>
                <a:lnTo>
                  <a:pt x="1241309" y="3568699"/>
                </a:lnTo>
                <a:lnTo>
                  <a:pt x="1237814" y="3555999"/>
                </a:lnTo>
                <a:lnTo>
                  <a:pt x="1234148" y="3543299"/>
                </a:lnTo>
                <a:lnTo>
                  <a:pt x="1228179" y="3505199"/>
                </a:lnTo>
                <a:lnTo>
                  <a:pt x="1222335" y="3479799"/>
                </a:lnTo>
                <a:lnTo>
                  <a:pt x="1210575" y="3416299"/>
                </a:lnTo>
                <a:lnTo>
                  <a:pt x="1213038" y="3416299"/>
                </a:lnTo>
                <a:lnTo>
                  <a:pt x="1219471" y="3454399"/>
                </a:lnTo>
                <a:lnTo>
                  <a:pt x="1226293" y="3479799"/>
                </a:lnTo>
                <a:lnTo>
                  <a:pt x="1232997" y="3505199"/>
                </a:lnTo>
                <a:lnTo>
                  <a:pt x="1239074" y="3543299"/>
                </a:lnTo>
                <a:lnTo>
                  <a:pt x="1241445" y="3555999"/>
                </a:lnTo>
                <a:lnTo>
                  <a:pt x="1244634" y="3568699"/>
                </a:lnTo>
                <a:lnTo>
                  <a:pt x="1248297" y="3581399"/>
                </a:lnTo>
                <a:lnTo>
                  <a:pt x="1252093" y="3606799"/>
                </a:lnTo>
                <a:lnTo>
                  <a:pt x="1263666" y="3657599"/>
                </a:lnTo>
                <a:lnTo>
                  <a:pt x="1275007" y="3721099"/>
                </a:lnTo>
                <a:lnTo>
                  <a:pt x="1285887" y="3771899"/>
                </a:lnTo>
                <a:lnTo>
                  <a:pt x="1296074" y="3822699"/>
                </a:lnTo>
                <a:lnTo>
                  <a:pt x="1312084" y="3822699"/>
                </a:lnTo>
                <a:lnTo>
                  <a:pt x="1298537" y="3835399"/>
                </a:lnTo>
                <a:lnTo>
                  <a:pt x="1307570" y="3873499"/>
                </a:lnTo>
                <a:lnTo>
                  <a:pt x="1316248" y="3924299"/>
                </a:lnTo>
                <a:lnTo>
                  <a:pt x="1324808" y="3975099"/>
                </a:lnTo>
                <a:lnTo>
                  <a:pt x="1333486" y="4013199"/>
                </a:lnTo>
                <a:lnTo>
                  <a:pt x="1342518" y="4063999"/>
                </a:lnTo>
                <a:lnTo>
                  <a:pt x="1357490" y="4063999"/>
                </a:lnTo>
                <a:lnTo>
                  <a:pt x="1342518" y="4076699"/>
                </a:lnTo>
                <a:lnTo>
                  <a:pt x="1352145" y="4127499"/>
                </a:lnTo>
                <a:lnTo>
                  <a:pt x="1361422" y="4178299"/>
                </a:lnTo>
                <a:lnTo>
                  <a:pt x="1370236" y="4229099"/>
                </a:lnTo>
                <a:lnTo>
                  <a:pt x="1378477" y="4279899"/>
                </a:lnTo>
                <a:lnTo>
                  <a:pt x="1393854" y="4279899"/>
                </a:lnTo>
                <a:lnTo>
                  <a:pt x="1378477" y="4292599"/>
                </a:lnTo>
                <a:lnTo>
                  <a:pt x="1387759" y="4343399"/>
                </a:lnTo>
                <a:lnTo>
                  <a:pt x="1396044" y="4406899"/>
                </a:lnTo>
                <a:lnTo>
                  <a:pt x="1403286" y="4457699"/>
                </a:lnTo>
                <a:lnTo>
                  <a:pt x="1409440" y="4508499"/>
                </a:lnTo>
                <a:lnTo>
                  <a:pt x="1424886" y="4508499"/>
                </a:lnTo>
                <a:lnTo>
                  <a:pt x="1409440" y="4521199"/>
                </a:lnTo>
                <a:lnTo>
                  <a:pt x="1406977" y="4521199"/>
                </a:lnTo>
                <a:lnTo>
                  <a:pt x="1393498" y="4533899"/>
                </a:lnTo>
                <a:close/>
              </a:path>
              <a:path w="3484879" h="5130800">
                <a:moveTo>
                  <a:pt x="1692770" y="3428999"/>
                </a:moveTo>
                <a:lnTo>
                  <a:pt x="1678957" y="3428999"/>
                </a:lnTo>
                <a:lnTo>
                  <a:pt x="1691692" y="3416299"/>
                </a:lnTo>
                <a:lnTo>
                  <a:pt x="1706190" y="3416299"/>
                </a:lnTo>
                <a:lnTo>
                  <a:pt x="1692770" y="3428999"/>
                </a:lnTo>
                <a:close/>
              </a:path>
              <a:path w="3484879" h="5130800">
                <a:moveTo>
                  <a:pt x="2097002" y="3428999"/>
                </a:moveTo>
                <a:lnTo>
                  <a:pt x="2088449" y="3428999"/>
                </a:lnTo>
                <a:lnTo>
                  <a:pt x="2083489" y="3416299"/>
                </a:lnTo>
                <a:lnTo>
                  <a:pt x="2092249" y="3416299"/>
                </a:lnTo>
                <a:lnTo>
                  <a:pt x="2097002" y="3428999"/>
                </a:lnTo>
                <a:close/>
              </a:path>
              <a:path w="3484879" h="5130800">
                <a:moveTo>
                  <a:pt x="2190064" y="3517899"/>
                </a:moveTo>
                <a:lnTo>
                  <a:pt x="2179904" y="3517899"/>
                </a:lnTo>
                <a:lnTo>
                  <a:pt x="2188590" y="3505199"/>
                </a:lnTo>
                <a:lnTo>
                  <a:pt x="2196880" y="3505199"/>
                </a:lnTo>
                <a:lnTo>
                  <a:pt x="2182889" y="3479799"/>
                </a:lnTo>
                <a:lnTo>
                  <a:pt x="2168073" y="3467099"/>
                </a:lnTo>
                <a:lnTo>
                  <a:pt x="2152795" y="3441699"/>
                </a:lnTo>
                <a:lnTo>
                  <a:pt x="2137418" y="3428999"/>
                </a:lnTo>
                <a:lnTo>
                  <a:pt x="2126663" y="3428999"/>
                </a:lnTo>
                <a:lnTo>
                  <a:pt x="2134955" y="3416299"/>
                </a:lnTo>
                <a:lnTo>
                  <a:pt x="2153955" y="3416299"/>
                </a:lnTo>
                <a:lnTo>
                  <a:pt x="2142344" y="3428999"/>
                </a:lnTo>
                <a:lnTo>
                  <a:pt x="2157633" y="3441699"/>
                </a:lnTo>
                <a:lnTo>
                  <a:pt x="2172031" y="3467099"/>
                </a:lnTo>
                <a:lnTo>
                  <a:pt x="2185836" y="3479799"/>
                </a:lnTo>
                <a:lnTo>
                  <a:pt x="2199343" y="3505199"/>
                </a:lnTo>
                <a:lnTo>
                  <a:pt x="2190064" y="3517899"/>
                </a:lnTo>
                <a:close/>
              </a:path>
              <a:path w="3484879" h="5130800">
                <a:moveTo>
                  <a:pt x="2985448" y="3428999"/>
                </a:moveTo>
                <a:lnTo>
                  <a:pt x="2927540" y="3428999"/>
                </a:lnTo>
                <a:lnTo>
                  <a:pt x="2955407" y="3416299"/>
                </a:lnTo>
                <a:lnTo>
                  <a:pt x="3012820" y="3416299"/>
                </a:lnTo>
                <a:lnTo>
                  <a:pt x="2985448" y="3428999"/>
                </a:lnTo>
                <a:close/>
              </a:path>
              <a:path w="3484879" h="5130800">
                <a:moveTo>
                  <a:pt x="3082205" y="3530599"/>
                </a:moveTo>
                <a:lnTo>
                  <a:pt x="3077209" y="3530599"/>
                </a:lnTo>
                <a:lnTo>
                  <a:pt x="3063151" y="3505199"/>
                </a:lnTo>
                <a:lnTo>
                  <a:pt x="3047812" y="3479799"/>
                </a:lnTo>
                <a:lnTo>
                  <a:pt x="3031075" y="3441699"/>
                </a:lnTo>
                <a:lnTo>
                  <a:pt x="3012820" y="3416299"/>
                </a:lnTo>
                <a:lnTo>
                  <a:pt x="3017746" y="3416299"/>
                </a:lnTo>
                <a:lnTo>
                  <a:pt x="3036269" y="3441699"/>
                </a:lnTo>
                <a:lnTo>
                  <a:pt x="3052984" y="3479799"/>
                </a:lnTo>
                <a:lnTo>
                  <a:pt x="3068195" y="3505199"/>
                </a:lnTo>
                <a:lnTo>
                  <a:pt x="3082205" y="3530599"/>
                </a:lnTo>
                <a:close/>
              </a:path>
              <a:path w="3484879" h="5130800">
                <a:moveTo>
                  <a:pt x="3208590" y="3530599"/>
                </a:moveTo>
                <a:lnTo>
                  <a:pt x="3203594" y="3530599"/>
                </a:lnTo>
                <a:lnTo>
                  <a:pt x="3187707" y="3505199"/>
                </a:lnTo>
                <a:lnTo>
                  <a:pt x="3170705" y="3479799"/>
                </a:lnTo>
                <a:lnTo>
                  <a:pt x="3152660" y="3441699"/>
                </a:lnTo>
                <a:lnTo>
                  <a:pt x="3133646" y="3416299"/>
                </a:lnTo>
                <a:lnTo>
                  <a:pt x="3139205" y="3416299"/>
                </a:lnTo>
                <a:lnTo>
                  <a:pt x="3157884" y="3441699"/>
                </a:lnTo>
                <a:lnTo>
                  <a:pt x="3175745" y="3479799"/>
                </a:lnTo>
                <a:lnTo>
                  <a:pt x="3192682" y="3505199"/>
                </a:lnTo>
                <a:lnTo>
                  <a:pt x="3208590" y="3530599"/>
                </a:lnTo>
                <a:close/>
              </a:path>
              <a:path w="3484879" h="5130800">
                <a:moveTo>
                  <a:pt x="3213395" y="3428999"/>
                </a:moveTo>
                <a:lnTo>
                  <a:pt x="3165671" y="3428999"/>
                </a:lnTo>
                <a:lnTo>
                  <a:pt x="3139205" y="3416299"/>
                </a:lnTo>
                <a:lnTo>
                  <a:pt x="3188763" y="3416299"/>
                </a:lnTo>
                <a:lnTo>
                  <a:pt x="3213395" y="3428999"/>
                </a:lnTo>
                <a:close/>
              </a:path>
              <a:path w="3484879" h="5130800">
                <a:moveTo>
                  <a:pt x="2207810" y="3429922"/>
                </a:moveTo>
                <a:lnTo>
                  <a:pt x="2206798" y="3428999"/>
                </a:lnTo>
                <a:lnTo>
                  <a:pt x="2205342" y="3426507"/>
                </a:lnTo>
                <a:lnTo>
                  <a:pt x="2207810" y="3429922"/>
                </a:lnTo>
                <a:close/>
              </a:path>
              <a:path w="3484879" h="5130800">
                <a:moveTo>
                  <a:pt x="1654750" y="3441699"/>
                </a:moveTo>
                <a:lnTo>
                  <a:pt x="1652287" y="3441699"/>
                </a:lnTo>
                <a:lnTo>
                  <a:pt x="1665748" y="3428999"/>
                </a:lnTo>
                <a:lnTo>
                  <a:pt x="1666825" y="3428999"/>
                </a:lnTo>
                <a:lnTo>
                  <a:pt x="1654750" y="3441699"/>
                </a:lnTo>
                <a:close/>
              </a:path>
              <a:path w="3484879" h="5130800">
                <a:moveTo>
                  <a:pt x="2202598" y="3644899"/>
                </a:moveTo>
                <a:lnTo>
                  <a:pt x="2200135" y="3644899"/>
                </a:lnTo>
                <a:lnTo>
                  <a:pt x="2209899" y="3632199"/>
                </a:lnTo>
                <a:lnTo>
                  <a:pt x="2199287" y="3606799"/>
                </a:lnTo>
                <a:lnTo>
                  <a:pt x="2187284" y="3581399"/>
                </a:lnTo>
                <a:lnTo>
                  <a:pt x="2174343" y="3555999"/>
                </a:lnTo>
                <a:lnTo>
                  <a:pt x="2160921" y="3530599"/>
                </a:lnTo>
                <a:lnTo>
                  <a:pt x="2157825" y="3530599"/>
                </a:lnTo>
                <a:lnTo>
                  <a:pt x="2144327" y="3505199"/>
                </a:lnTo>
                <a:lnTo>
                  <a:pt x="2130592" y="3479799"/>
                </a:lnTo>
                <a:lnTo>
                  <a:pt x="2116382" y="3467099"/>
                </a:lnTo>
                <a:lnTo>
                  <a:pt x="2101459" y="3441699"/>
                </a:lnTo>
                <a:lnTo>
                  <a:pt x="2098996" y="3441699"/>
                </a:lnTo>
                <a:lnTo>
                  <a:pt x="2093422" y="3428999"/>
                </a:lnTo>
                <a:lnTo>
                  <a:pt x="2112124" y="3428999"/>
                </a:lnTo>
                <a:lnTo>
                  <a:pt x="2103922" y="3441699"/>
                </a:lnTo>
                <a:lnTo>
                  <a:pt x="2119330" y="3454399"/>
                </a:lnTo>
                <a:lnTo>
                  <a:pt x="2134612" y="3479799"/>
                </a:lnTo>
                <a:lnTo>
                  <a:pt x="2149432" y="3505199"/>
                </a:lnTo>
                <a:lnTo>
                  <a:pt x="2163455" y="3530599"/>
                </a:lnTo>
                <a:lnTo>
                  <a:pt x="2177914" y="3555999"/>
                </a:lnTo>
                <a:lnTo>
                  <a:pt x="2190987" y="3581399"/>
                </a:lnTo>
                <a:lnTo>
                  <a:pt x="2203137" y="3606799"/>
                </a:lnTo>
                <a:lnTo>
                  <a:pt x="2214825" y="3632199"/>
                </a:lnTo>
                <a:lnTo>
                  <a:pt x="2212362" y="3632199"/>
                </a:lnTo>
                <a:lnTo>
                  <a:pt x="2202598" y="3644899"/>
                </a:lnTo>
                <a:close/>
              </a:path>
              <a:path w="3484879" h="5130800">
                <a:moveTo>
                  <a:pt x="2429212" y="4470399"/>
                </a:moveTo>
                <a:lnTo>
                  <a:pt x="2425670" y="4470399"/>
                </a:lnTo>
                <a:lnTo>
                  <a:pt x="2426401" y="4457699"/>
                </a:lnTo>
                <a:lnTo>
                  <a:pt x="2426670" y="4444999"/>
                </a:lnTo>
                <a:lnTo>
                  <a:pt x="2426766" y="4430124"/>
                </a:lnTo>
                <a:lnTo>
                  <a:pt x="2427710" y="4394199"/>
                </a:lnTo>
                <a:lnTo>
                  <a:pt x="2427325" y="4356099"/>
                </a:lnTo>
                <a:lnTo>
                  <a:pt x="2426016" y="4305299"/>
                </a:lnTo>
                <a:lnTo>
                  <a:pt x="2424246" y="4267199"/>
                </a:lnTo>
                <a:lnTo>
                  <a:pt x="2421570" y="4229099"/>
                </a:lnTo>
                <a:lnTo>
                  <a:pt x="2418141" y="4178299"/>
                </a:lnTo>
                <a:lnTo>
                  <a:pt x="2413895" y="4140199"/>
                </a:lnTo>
                <a:lnTo>
                  <a:pt x="2408764" y="4102099"/>
                </a:lnTo>
                <a:lnTo>
                  <a:pt x="2402845" y="4063999"/>
                </a:lnTo>
                <a:lnTo>
                  <a:pt x="2397294" y="4013199"/>
                </a:lnTo>
                <a:lnTo>
                  <a:pt x="2392219" y="3975099"/>
                </a:lnTo>
                <a:lnTo>
                  <a:pt x="2387724" y="3936999"/>
                </a:lnTo>
                <a:lnTo>
                  <a:pt x="2385191" y="3936999"/>
                </a:lnTo>
                <a:lnTo>
                  <a:pt x="2385191" y="3924299"/>
                </a:lnTo>
                <a:lnTo>
                  <a:pt x="2379539" y="3886199"/>
                </a:lnTo>
                <a:lnTo>
                  <a:pt x="2373756" y="3860799"/>
                </a:lnTo>
                <a:lnTo>
                  <a:pt x="2362320" y="3784599"/>
                </a:lnTo>
                <a:lnTo>
                  <a:pt x="2355877" y="3759199"/>
                </a:lnTo>
                <a:lnTo>
                  <a:pt x="2349038" y="3733799"/>
                </a:lnTo>
                <a:lnTo>
                  <a:pt x="2342331" y="3708399"/>
                </a:lnTo>
                <a:lnTo>
                  <a:pt x="2336283" y="3682999"/>
                </a:lnTo>
                <a:lnTo>
                  <a:pt x="2333820" y="3682999"/>
                </a:lnTo>
                <a:lnTo>
                  <a:pt x="2325481" y="3657599"/>
                </a:lnTo>
                <a:lnTo>
                  <a:pt x="2316448" y="3632199"/>
                </a:lnTo>
                <a:lnTo>
                  <a:pt x="2306953" y="3606799"/>
                </a:lnTo>
                <a:lnTo>
                  <a:pt x="2297228" y="3581399"/>
                </a:lnTo>
                <a:lnTo>
                  <a:pt x="2336204" y="3555999"/>
                </a:lnTo>
                <a:lnTo>
                  <a:pt x="2355544" y="3555999"/>
                </a:lnTo>
                <a:lnTo>
                  <a:pt x="2374705" y="3543299"/>
                </a:lnTo>
                <a:lnTo>
                  <a:pt x="2363006" y="3517899"/>
                </a:lnTo>
                <a:lnTo>
                  <a:pt x="2350832" y="3505199"/>
                </a:lnTo>
                <a:lnTo>
                  <a:pt x="2337735" y="3479799"/>
                </a:lnTo>
                <a:lnTo>
                  <a:pt x="2323265" y="3454399"/>
                </a:lnTo>
                <a:lnTo>
                  <a:pt x="2346488" y="3441699"/>
                </a:lnTo>
                <a:lnTo>
                  <a:pt x="2369718" y="3441699"/>
                </a:lnTo>
                <a:lnTo>
                  <a:pt x="2392961" y="3428999"/>
                </a:lnTo>
                <a:lnTo>
                  <a:pt x="2418687" y="3428999"/>
                </a:lnTo>
                <a:lnTo>
                  <a:pt x="2395454" y="3441699"/>
                </a:lnTo>
                <a:lnTo>
                  <a:pt x="2348961" y="3454399"/>
                </a:lnTo>
                <a:lnTo>
                  <a:pt x="2325728" y="3454399"/>
                </a:lnTo>
                <a:lnTo>
                  <a:pt x="2340949" y="3479799"/>
                </a:lnTo>
                <a:lnTo>
                  <a:pt x="2355081" y="3505199"/>
                </a:lnTo>
                <a:lnTo>
                  <a:pt x="2368171" y="3517899"/>
                </a:lnTo>
                <a:lnTo>
                  <a:pt x="2380265" y="3543299"/>
                </a:lnTo>
                <a:lnTo>
                  <a:pt x="2377802" y="3543299"/>
                </a:lnTo>
                <a:lnTo>
                  <a:pt x="2338826" y="3568699"/>
                </a:lnTo>
                <a:lnTo>
                  <a:pt x="2319486" y="3568699"/>
                </a:lnTo>
                <a:lnTo>
                  <a:pt x="2300324" y="3581399"/>
                </a:lnTo>
                <a:lnTo>
                  <a:pt x="2311028" y="3606799"/>
                </a:lnTo>
                <a:lnTo>
                  <a:pt x="2320459" y="3632199"/>
                </a:lnTo>
                <a:lnTo>
                  <a:pt x="2329428" y="3657599"/>
                </a:lnTo>
                <a:lnTo>
                  <a:pt x="2338746" y="3682999"/>
                </a:lnTo>
                <a:lnTo>
                  <a:pt x="2346130" y="3708399"/>
                </a:lnTo>
                <a:lnTo>
                  <a:pt x="2352688" y="3733799"/>
                </a:lnTo>
                <a:lnTo>
                  <a:pt x="2358785" y="3759199"/>
                </a:lnTo>
                <a:lnTo>
                  <a:pt x="2364783" y="3784599"/>
                </a:lnTo>
                <a:lnTo>
                  <a:pt x="2371851" y="3822699"/>
                </a:lnTo>
                <a:lnTo>
                  <a:pt x="2378101" y="3848099"/>
                </a:lnTo>
                <a:lnTo>
                  <a:pt x="2383427" y="3886199"/>
                </a:lnTo>
                <a:lnTo>
                  <a:pt x="2387724" y="3924299"/>
                </a:lnTo>
                <a:lnTo>
                  <a:pt x="2390187" y="3924299"/>
                </a:lnTo>
                <a:lnTo>
                  <a:pt x="2390187" y="3936999"/>
                </a:lnTo>
                <a:lnTo>
                  <a:pt x="2396077" y="3975099"/>
                </a:lnTo>
                <a:lnTo>
                  <a:pt x="2401631" y="4013199"/>
                </a:lnTo>
                <a:lnTo>
                  <a:pt x="2406723" y="4051299"/>
                </a:lnTo>
                <a:lnTo>
                  <a:pt x="2411228" y="4102099"/>
                </a:lnTo>
                <a:lnTo>
                  <a:pt x="2413690" y="4102099"/>
                </a:lnTo>
                <a:lnTo>
                  <a:pt x="2417486" y="4140199"/>
                </a:lnTo>
                <a:lnTo>
                  <a:pt x="2421150" y="4178299"/>
                </a:lnTo>
                <a:lnTo>
                  <a:pt x="2424338" y="4216399"/>
                </a:lnTo>
                <a:lnTo>
                  <a:pt x="2426709" y="4267199"/>
                </a:lnTo>
                <a:lnTo>
                  <a:pt x="2429172" y="4267199"/>
                </a:lnTo>
                <a:lnTo>
                  <a:pt x="2430637" y="4305299"/>
                </a:lnTo>
                <a:lnTo>
                  <a:pt x="2431389" y="4343399"/>
                </a:lnTo>
                <a:lnTo>
                  <a:pt x="2431610" y="4384070"/>
                </a:lnTo>
                <a:lnTo>
                  <a:pt x="2431705" y="4432299"/>
                </a:lnTo>
                <a:lnTo>
                  <a:pt x="2430241" y="4444999"/>
                </a:lnTo>
                <a:lnTo>
                  <a:pt x="2429489" y="4457699"/>
                </a:lnTo>
                <a:lnTo>
                  <a:pt x="2429212" y="4470399"/>
                </a:lnTo>
                <a:close/>
              </a:path>
              <a:path w="3484879" h="5130800">
                <a:moveTo>
                  <a:pt x="2444895" y="3644899"/>
                </a:moveTo>
                <a:lnTo>
                  <a:pt x="2421150" y="3644899"/>
                </a:lnTo>
                <a:lnTo>
                  <a:pt x="2444421" y="3632199"/>
                </a:lnTo>
                <a:lnTo>
                  <a:pt x="2467990" y="3632199"/>
                </a:lnTo>
                <a:lnTo>
                  <a:pt x="2492152" y="3619499"/>
                </a:lnTo>
                <a:lnTo>
                  <a:pt x="2517205" y="3606799"/>
                </a:lnTo>
                <a:lnTo>
                  <a:pt x="2508441" y="3594099"/>
                </a:lnTo>
                <a:lnTo>
                  <a:pt x="2498293" y="3568699"/>
                </a:lnTo>
                <a:lnTo>
                  <a:pt x="2487221" y="3543299"/>
                </a:lnTo>
                <a:lnTo>
                  <a:pt x="2475686" y="3517899"/>
                </a:lnTo>
                <a:lnTo>
                  <a:pt x="2473223" y="3517899"/>
                </a:lnTo>
                <a:lnTo>
                  <a:pt x="2461100" y="3492499"/>
                </a:lnTo>
                <a:lnTo>
                  <a:pt x="2448013" y="3467099"/>
                </a:lnTo>
                <a:lnTo>
                  <a:pt x="2433888" y="3454384"/>
                </a:lnTo>
                <a:lnTo>
                  <a:pt x="2418687" y="3428999"/>
                </a:lnTo>
                <a:lnTo>
                  <a:pt x="2424246" y="3428999"/>
                </a:lnTo>
                <a:lnTo>
                  <a:pt x="2439130" y="3454399"/>
                </a:lnTo>
                <a:lnTo>
                  <a:pt x="2453071" y="3467099"/>
                </a:lnTo>
                <a:lnTo>
                  <a:pt x="2466075" y="3492499"/>
                </a:lnTo>
                <a:lnTo>
                  <a:pt x="2478149" y="3517899"/>
                </a:lnTo>
                <a:lnTo>
                  <a:pt x="2490761" y="3543299"/>
                </a:lnTo>
                <a:lnTo>
                  <a:pt x="2501987" y="3568699"/>
                </a:lnTo>
                <a:lnTo>
                  <a:pt x="2512290" y="3594099"/>
                </a:lnTo>
                <a:lnTo>
                  <a:pt x="2522131" y="3606799"/>
                </a:lnTo>
                <a:lnTo>
                  <a:pt x="2545045" y="3606799"/>
                </a:lnTo>
                <a:lnTo>
                  <a:pt x="2533703" y="3619499"/>
                </a:lnTo>
                <a:lnTo>
                  <a:pt x="2494497" y="3619499"/>
                </a:lnTo>
                <a:lnTo>
                  <a:pt x="2444895" y="3644899"/>
                </a:lnTo>
                <a:close/>
              </a:path>
              <a:path w="3484879" h="5130800">
                <a:moveTo>
                  <a:pt x="2849852" y="3441699"/>
                </a:moveTo>
                <a:lnTo>
                  <a:pt x="2824159" y="3441699"/>
                </a:lnTo>
                <a:lnTo>
                  <a:pt x="2847381" y="3428999"/>
                </a:lnTo>
                <a:lnTo>
                  <a:pt x="2873095" y="3428999"/>
                </a:lnTo>
                <a:lnTo>
                  <a:pt x="2849852" y="3441699"/>
                </a:lnTo>
                <a:close/>
              </a:path>
              <a:path w="3484879" h="5130800">
                <a:moveTo>
                  <a:pt x="2963210" y="3530599"/>
                </a:moveTo>
                <a:lnTo>
                  <a:pt x="2960747" y="3530599"/>
                </a:lnTo>
                <a:lnTo>
                  <a:pt x="2946421" y="3505199"/>
                </a:lnTo>
                <a:lnTo>
                  <a:pt x="2930637" y="3479799"/>
                </a:lnTo>
                <a:lnTo>
                  <a:pt x="2913801" y="3454384"/>
                </a:lnTo>
                <a:lnTo>
                  <a:pt x="2896358" y="3428999"/>
                </a:lnTo>
                <a:lnTo>
                  <a:pt x="2901284" y="3428999"/>
                </a:lnTo>
                <a:lnTo>
                  <a:pt x="2918382" y="3454399"/>
                </a:lnTo>
                <a:lnTo>
                  <a:pt x="2934358" y="3479799"/>
                </a:lnTo>
                <a:lnTo>
                  <a:pt x="2949279" y="3505199"/>
                </a:lnTo>
                <a:lnTo>
                  <a:pt x="2963210" y="3530599"/>
                </a:lnTo>
                <a:close/>
              </a:path>
              <a:path w="3484879" h="5130800">
                <a:moveTo>
                  <a:pt x="3260019" y="3454384"/>
                </a:moveTo>
                <a:lnTo>
                  <a:pt x="3239553" y="3428999"/>
                </a:lnTo>
                <a:lnTo>
                  <a:pt x="3245112" y="3428999"/>
                </a:lnTo>
                <a:lnTo>
                  <a:pt x="3255113" y="3441699"/>
                </a:lnTo>
                <a:lnTo>
                  <a:pt x="3260019" y="3454384"/>
                </a:lnTo>
                <a:close/>
              </a:path>
              <a:path w="3484879" h="5130800">
                <a:moveTo>
                  <a:pt x="3293454" y="3441699"/>
                </a:moveTo>
                <a:lnTo>
                  <a:pt x="3262415" y="3441699"/>
                </a:lnTo>
                <a:lnTo>
                  <a:pt x="3245112" y="3428999"/>
                </a:lnTo>
                <a:lnTo>
                  <a:pt x="3276743" y="3428999"/>
                </a:lnTo>
                <a:lnTo>
                  <a:pt x="3293454" y="3441699"/>
                </a:lnTo>
                <a:close/>
              </a:path>
              <a:path w="3484879" h="5130800">
                <a:moveTo>
                  <a:pt x="2297228" y="3581399"/>
                </a:moveTo>
                <a:lnTo>
                  <a:pt x="2294765" y="3581399"/>
                </a:lnTo>
                <a:lnTo>
                  <a:pt x="2283115" y="3555999"/>
                </a:lnTo>
                <a:lnTo>
                  <a:pt x="2271226" y="3530599"/>
                </a:lnTo>
                <a:lnTo>
                  <a:pt x="2258863" y="3505199"/>
                </a:lnTo>
                <a:lnTo>
                  <a:pt x="2245787" y="3492499"/>
                </a:lnTo>
                <a:lnTo>
                  <a:pt x="2232098" y="3492499"/>
                </a:lnTo>
                <a:lnTo>
                  <a:pt x="2243325" y="3479799"/>
                </a:lnTo>
                <a:lnTo>
                  <a:pt x="2229855" y="3467099"/>
                </a:lnTo>
                <a:lnTo>
                  <a:pt x="2216320" y="3441699"/>
                </a:lnTo>
                <a:lnTo>
                  <a:pt x="2207810" y="3429922"/>
                </a:lnTo>
                <a:lnTo>
                  <a:pt x="2220718" y="3441699"/>
                </a:lnTo>
                <a:lnTo>
                  <a:pt x="2233715" y="3467099"/>
                </a:lnTo>
                <a:lnTo>
                  <a:pt x="2245787" y="3479799"/>
                </a:lnTo>
                <a:lnTo>
                  <a:pt x="2266285" y="3479799"/>
                </a:lnTo>
                <a:lnTo>
                  <a:pt x="2248321" y="3492499"/>
                </a:lnTo>
                <a:lnTo>
                  <a:pt x="2261791" y="3505199"/>
                </a:lnTo>
                <a:lnTo>
                  <a:pt x="2274859" y="3530599"/>
                </a:lnTo>
                <a:lnTo>
                  <a:pt x="2286885" y="3555999"/>
                </a:lnTo>
                <a:lnTo>
                  <a:pt x="2297228" y="3581399"/>
                </a:lnTo>
                <a:close/>
              </a:path>
              <a:path w="3484879" h="5130800">
                <a:moveTo>
                  <a:pt x="1914087" y="3443978"/>
                </a:moveTo>
                <a:lnTo>
                  <a:pt x="1912347" y="3441699"/>
                </a:lnTo>
                <a:lnTo>
                  <a:pt x="1910461" y="3436788"/>
                </a:lnTo>
                <a:lnTo>
                  <a:pt x="1914087" y="3443978"/>
                </a:lnTo>
                <a:close/>
              </a:path>
              <a:path w="3484879" h="5130800">
                <a:moveTo>
                  <a:pt x="1024495" y="3454399"/>
                </a:moveTo>
                <a:lnTo>
                  <a:pt x="1009246" y="3454399"/>
                </a:lnTo>
                <a:lnTo>
                  <a:pt x="1022843" y="3441699"/>
                </a:lnTo>
                <a:lnTo>
                  <a:pt x="1038881" y="3441699"/>
                </a:lnTo>
                <a:lnTo>
                  <a:pt x="1024495" y="3454399"/>
                </a:lnTo>
                <a:close/>
              </a:path>
              <a:path w="3484879" h="5130800">
                <a:moveTo>
                  <a:pt x="1621087" y="3454399"/>
                </a:moveTo>
                <a:lnTo>
                  <a:pt x="1620163" y="3454399"/>
                </a:lnTo>
                <a:lnTo>
                  <a:pt x="1634565" y="3441699"/>
                </a:lnTo>
                <a:lnTo>
                  <a:pt x="1649824" y="3441699"/>
                </a:lnTo>
                <a:lnTo>
                  <a:pt x="1621087" y="3454399"/>
                </a:lnTo>
                <a:close/>
              </a:path>
              <a:path w="3484879" h="5130800">
                <a:moveTo>
                  <a:pt x="2072167" y="3454399"/>
                </a:moveTo>
                <a:lnTo>
                  <a:pt x="2059940" y="3454399"/>
                </a:lnTo>
                <a:lnTo>
                  <a:pt x="2069704" y="3441699"/>
                </a:lnTo>
                <a:lnTo>
                  <a:pt x="2081931" y="3441699"/>
                </a:lnTo>
                <a:lnTo>
                  <a:pt x="2072167" y="3454399"/>
                </a:lnTo>
                <a:close/>
              </a:path>
              <a:path w="3484879" h="5130800">
                <a:moveTo>
                  <a:pt x="2772840" y="3454399"/>
                </a:moveTo>
                <a:lnTo>
                  <a:pt x="2743699" y="3454399"/>
                </a:lnTo>
                <a:lnTo>
                  <a:pt x="2770080" y="3441699"/>
                </a:lnTo>
                <a:lnTo>
                  <a:pt x="2798474" y="3441699"/>
                </a:lnTo>
                <a:lnTo>
                  <a:pt x="2772840" y="3454399"/>
                </a:lnTo>
                <a:close/>
              </a:path>
              <a:path w="3484879" h="5130800">
                <a:moveTo>
                  <a:pt x="2830207" y="3555999"/>
                </a:moveTo>
                <a:lnTo>
                  <a:pt x="2827824" y="3555999"/>
                </a:lnTo>
                <a:lnTo>
                  <a:pt x="2854840" y="3543299"/>
                </a:lnTo>
                <a:lnTo>
                  <a:pt x="2842371" y="3517899"/>
                </a:lnTo>
                <a:lnTo>
                  <a:pt x="2828504" y="3492499"/>
                </a:lnTo>
                <a:lnTo>
                  <a:pt x="2813713" y="3467099"/>
                </a:lnTo>
                <a:lnTo>
                  <a:pt x="2798474" y="3441699"/>
                </a:lnTo>
                <a:lnTo>
                  <a:pt x="2803399" y="3441699"/>
                </a:lnTo>
                <a:lnTo>
                  <a:pt x="2818421" y="3467099"/>
                </a:lnTo>
                <a:lnTo>
                  <a:pt x="2832849" y="3492499"/>
                </a:lnTo>
                <a:lnTo>
                  <a:pt x="2846802" y="3517899"/>
                </a:lnTo>
                <a:lnTo>
                  <a:pt x="2860399" y="3543299"/>
                </a:lnTo>
                <a:lnTo>
                  <a:pt x="2857936" y="3543299"/>
                </a:lnTo>
                <a:lnTo>
                  <a:pt x="2830207" y="3555999"/>
                </a:lnTo>
                <a:close/>
              </a:path>
              <a:path w="3484879" h="5130800">
                <a:moveTo>
                  <a:pt x="3361011" y="4216399"/>
                </a:moveTo>
                <a:lnTo>
                  <a:pt x="3358478" y="4216399"/>
                </a:lnTo>
                <a:lnTo>
                  <a:pt x="3379254" y="4190999"/>
                </a:lnTo>
                <a:lnTo>
                  <a:pt x="3398762" y="4165591"/>
                </a:lnTo>
                <a:lnTo>
                  <a:pt x="3416873" y="4140199"/>
                </a:lnTo>
                <a:lnTo>
                  <a:pt x="3433492" y="4114799"/>
                </a:lnTo>
                <a:lnTo>
                  <a:pt x="3413542" y="4102099"/>
                </a:lnTo>
                <a:lnTo>
                  <a:pt x="3435955" y="4102099"/>
                </a:lnTo>
                <a:lnTo>
                  <a:pt x="3448827" y="4076699"/>
                </a:lnTo>
                <a:lnTo>
                  <a:pt x="3460022" y="4051299"/>
                </a:lnTo>
                <a:lnTo>
                  <a:pt x="3468790" y="4013199"/>
                </a:lnTo>
                <a:lnTo>
                  <a:pt x="3474377" y="3975099"/>
                </a:lnTo>
                <a:lnTo>
                  <a:pt x="3477474" y="3975099"/>
                </a:lnTo>
                <a:lnTo>
                  <a:pt x="3479244" y="3949699"/>
                </a:lnTo>
                <a:lnTo>
                  <a:pt x="3480552" y="3924299"/>
                </a:lnTo>
                <a:lnTo>
                  <a:pt x="3480937" y="3898899"/>
                </a:lnTo>
                <a:lnTo>
                  <a:pt x="3479936" y="3873499"/>
                </a:lnTo>
                <a:lnTo>
                  <a:pt x="3479898" y="3860799"/>
                </a:lnTo>
                <a:lnTo>
                  <a:pt x="3479629" y="3860799"/>
                </a:lnTo>
                <a:lnTo>
                  <a:pt x="3478898" y="3848099"/>
                </a:lnTo>
                <a:lnTo>
                  <a:pt x="3477474" y="3835399"/>
                </a:lnTo>
                <a:lnTo>
                  <a:pt x="3472476" y="3797299"/>
                </a:lnTo>
                <a:lnTo>
                  <a:pt x="3465995" y="3759199"/>
                </a:lnTo>
                <a:lnTo>
                  <a:pt x="3458128" y="3733799"/>
                </a:lnTo>
                <a:lnTo>
                  <a:pt x="3448974" y="3695699"/>
                </a:lnTo>
                <a:lnTo>
                  <a:pt x="3436880" y="3657599"/>
                </a:lnTo>
                <a:lnTo>
                  <a:pt x="3423790" y="3632199"/>
                </a:lnTo>
                <a:lnTo>
                  <a:pt x="3409658" y="3594099"/>
                </a:lnTo>
                <a:lnTo>
                  <a:pt x="3394437" y="3568699"/>
                </a:lnTo>
                <a:lnTo>
                  <a:pt x="3375661" y="3555999"/>
                </a:lnTo>
                <a:lnTo>
                  <a:pt x="3391974" y="3555999"/>
                </a:lnTo>
                <a:lnTo>
                  <a:pt x="3374198" y="3530599"/>
                </a:lnTo>
                <a:lnTo>
                  <a:pt x="3355320" y="3505199"/>
                </a:lnTo>
                <a:lnTo>
                  <a:pt x="3335400" y="3479799"/>
                </a:lnTo>
                <a:lnTo>
                  <a:pt x="3314497" y="3441699"/>
                </a:lnTo>
                <a:lnTo>
                  <a:pt x="3319493" y="3441699"/>
                </a:lnTo>
                <a:lnTo>
                  <a:pt x="3348737" y="3492499"/>
                </a:lnTo>
                <a:lnTo>
                  <a:pt x="3375979" y="3530599"/>
                </a:lnTo>
                <a:lnTo>
                  <a:pt x="3400914" y="3568699"/>
                </a:lnTo>
                <a:lnTo>
                  <a:pt x="3423233" y="3619499"/>
                </a:lnTo>
                <a:lnTo>
                  <a:pt x="3442631" y="3657599"/>
                </a:lnTo>
                <a:lnTo>
                  <a:pt x="3458800" y="3708399"/>
                </a:lnTo>
                <a:lnTo>
                  <a:pt x="3471433" y="3771899"/>
                </a:lnTo>
                <a:lnTo>
                  <a:pt x="3480223" y="3822699"/>
                </a:lnTo>
                <a:lnTo>
                  <a:pt x="3484863" y="3873499"/>
                </a:lnTo>
                <a:lnTo>
                  <a:pt x="3484150" y="3936999"/>
                </a:lnTo>
                <a:lnTo>
                  <a:pt x="3478504" y="3987799"/>
                </a:lnTo>
                <a:lnTo>
                  <a:pt x="3468281" y="4038599"/>
                </a:lnTo>
                <a:lnTo>
                  <a:pt x="3453838" y="4076699"/>
                </a:lnTo>
                <a:lnTo>
                  <a:pt x="3435533" y="4114799"/>
                </a:lnTo>
                <a:lnTo>
                  <a:pt x="3413722" y="4152899"/>
                </a:lnTo>
                <a:lnTo>
                  <a:pt x="3388762" y="4190999"/>
                </a:lnTo>
                <a:lnTo>
                  <a:pt x="3361011" y="4216399"/>
                </a:lnTo>
                <a:close/>
              </a:path>
              <a:path w="3484879" h="5130800">
                <a:moveTo>
                  <a:pt x="1964519" y="3682999"/>
                </a:moveTo>
                <a:lnTo>
                  <a:pt x="1972336" y="3670299"/>
                </a:lnTo>
                <a:lnTo>
                  <a:pt x="1987734" y="3657599"/>
                </a:lnTo>
                <a:lnTo>
                  <a:pt x="1995552" y="3657599"/>
                </a:lnTo>
                <a:lnTo>
                  <a:pt x="1982005" y="3619499"/>
                </a:lnTo>
                <a:lnTo>
                  <a:pt x="1968187" y="3581399"/>
                </a:lnTo>
                <a:lnTo>
                  <a:pt x="1953802" y="3543299"/>
                </a:lnTo>
                <a:lnTo>
                  <a:pt x="1938552" y="3505199"/>
                </a:lnTo>
                <a:lnTo>
                  <a:pt x="1928887" y="3479799"/>
                </a:lnTo>
                <a:lnTo>
                  <a:pt x="1919333" y="3454384"/>
                </a:lnTo>
                <a:lnTo>
                  <a:pt x="1914087" y="3443978"/>
                </a:lnTo>
                <a:lnTo>
                  <a:pt x="1922042" y="3454399"/>
                </a:lnTo>
                <a:lnTo>
                  <a:pt x="1931618" y="3479799"/>
                </a:lnTo>
                <a:lnTo>
                  <a:pt x="1941015" y="3505199"/>
                </a:lnTo>
                <a:lnTo>
                  <a:pt x="1944111" y="3505199"/>
                </a:lnTo>
                <a:lnTo>
                  <a:pt x="1957927" y="3543299"/>
                </a:lnTo>
                <a:lnTo>
                  <a:pt x="1971987" y="3581399"/>
                </a:lnTo>
                <a:lnTo>
                  <a:pt x="1985585" y="3619499"/>
                </a:lnTo>
                <a:lnTo>
                  <a:pt x="1998015" y="3657599"/>
                </a:lnTo>
                <a:lnTo>
                  <a:pt x="1988773" y="3670299"/>
                </a:lnTo>
                <a:lnTo>
                  <a:pt x="1980343" y="3670299"/>
                </a:lnTo>
                <a:lnTo>
                  <a:pt x="1964519" y="3682999"/>
                </a:lnTo>
                <a:close/>
              </a:path>
              <a:path w="3484879" h="5130800">
                <a:moveTo>
                  <a:pt x="993236" y="3467099"/>
                </a:moveTo>
                <a:lnTo>
                  <a:pt x="977571" y="3467099"/>
                </a:lnTo>
                <a:lnTo>
                  <a:pt x="991850" y="3454399"/>
                </a:lnTo>
                <a:lnTo>
                  <a:pt x="1006783" y="3454399"/>
                </a:lnTo>
                <a:lnTo>
                  <a:pt x="993236" y="3467099"/>
                </a:lnTo>
                <a:close/>
              </a:path>
              <a:path w="3484879" h="5130800">
                <a:moveTo>
                  <a:pt x="2041996" y="3467099"/>
                </a:moveTo>
                <a:lnTo>
                  <a:pt x="2033974" y="3467099"/>
                </a:lnTo>
                <a:lnTo>
                  <a:pt x="2037070" y="3454399"/>
                </a:lnTo>
                <a:lnTo>
                  <a:pt x="2044459" y="3454399"/>
                </a:lnTo>
                <a:lnTo>
                  <a:pt x="2041996" y="3467099"/>
                </a:lnTo>
                <a:close/>
              </a:path>
              <a:path w="3484879" h="5130800">
                <a:moveTo>
                  <a:pt x="2139881" y="3708399"/>
                </a:moveTo>
                <a:lnTo>
                  <a:pt x="2137418" y="3708399"/>
                </a:lnTo>
                <a:lnTo>
                  <a:pt x="2145195" y="3695699"/>
                </a:lnTo>
                <a:lnTo>
                  <a:pt x="2160564" y="3670299"/>
                </a:lnTo>
                <a:lnTo>
                  <a:pt x="2168381" y="3670299"/>
                </a:lnTo>
                <a:lnTo>
                  <a:pt x="2157769" y="3632199"/>
                </a:lnTo>
                <a:lnTo>
                  <a:pt x="2145766" y="3606799"/>
                </a:lnTo>
                <a:lnTo>
                  <a:pt x="2132825" y="3581399"/>
                </a:lnTo>
                <a:lnTo>
                  <a:pt x="2119403" y="3555999"/>
                </a:lnTo>
                <a:lnTo>
                  <a:pt x="2116940" y="3555999"/>
                </a:lnTo>
                <a:lnTo>
                  <a:pt x="2102958" y="3530599"/>
                </a:lnTo>
                <a:lnTo>
                  <a:pt x="2088159" y="3505199"/>
                </a:lnTo>
                <a:lnTo>
                  <a:pt x="2072884" y="3479799"/>
                </a:lnTo>
                <a:lnTo>
                  <a:pt x="2057478" y="3454399"/>
                </a:lnTo>
                <a:lnTo>
                  <a:pt x="2062403" y="3454399"/>
                </a:lnTo>
                <a:lnTo>
                  <a:pt x="2077732" y="3479799"/>
                </a:lnTo>
                <a:lnTo>
                  <a:pt x="2092408" y="3505199"/>
                </a:lnTo>
                <a:lnTo>
                  <a:pt x="2106964" y="3530599"/>
                </a:lnTo>
                <a:lnTo>
                  <a:pt x="2121936" y="3555999"/>
                </a:lnTo>
                <a:lnTo>
                  <a:pt x="2135318" y="3581399"/>
                </a:lnTo>
                <a:lnTo>
                  <a:pt x="2148237" y="3606799"/>
                </a:lnTo>
                <a:lnTo>
                  <a:pt x="2160233" y="3632199"/>
                </a:lnTo>
                <a:lnTo>
                  <a:pt x="2170844" y="3670299"/>
                </a:lnTo>
                <a:lnTo>
                  <a:pt x="2163304" y="3682999"/>
                </a:lnTo>
                <a:lnTo>
                  <a:pt x="2147777" y="3695699"/>
                </a:lnTo>
                <a:lnTo>
                  <a:pt x="2139881" y="3708399"/>
                </a:lnTo>
                <a:close/>
              </a:path>
              <a:path w="3484879" h="5130800">
                <a:moveTo>
                  <a:pt x="3175094" y="4292599"/>
                </a:moveTo>
                <a:lnTo>
                  <a:pt x="3167705" y="4292599"/>
                </a:lnTo>
                <a:lnTo>
                  <a:pt x="3194132" y="4267199"/>
                </a:lnTo>
                <a:lnTo>
                  <a:pt x="3219418" y="4241799"/>
                </a:lnTo>
                <a:lnTo>
                  <a:pt x="3243319" y="4216399"/>
                </a:lnTo>
                <a:lnTo>
                  <a:pt x="3265590" y="4190999"/>
                </a:lnTo>
                <a:lnTo>
                  <a:pt x="3270516" y="4190999"/>
                </a:lnTo>
                <a:lnTo>
                  <a:pt x="3291386" y="4165591"/>
                </a:lnTo>
                <a:lnTo>
                  <a:pt x="3311022" y="4140199"/>
                </a:lnTo>
                <a:lnTo>
                  <a:pt x="3329148" y="4114799"/>
                </a:lnTo>
                <a:lnTo>
                  <a:pt x="3345459" y="4089399"/>
                </a:lnTo>
                <a:lnTo>
                  <a:pt x="3321853" y="4076699"/>
                </a:lnTo>
                <a:lnTo>
                  <a:pt x="3347993" y="4076699"/>
                </a:lnTo>
                <a:lnTo>
                  <a:pt x="3360526" y="4051299"/>
                </a:lnTo>
                <a:lnTo>
                  <a:pt x="3371206" y="4025899"/>
                </a:lnTo>
                <a:lnTo>
                  <a:pt x="3380027" y="3987793"/>
                </a:lnTo>
                <a:lnTo>
                  <a:pt x="3386978" y="3962399"/>
                </a:lnTo>
                <a:lnTo>
                  <a:pt x="3361375" y="3949699"/>
                </a:lnTo>
                <a:lnTo>
                  <a:pt x="3386978" y="3949699"/>
                </a:lnTo>
                <a:lnTo>
                  <a:pt x="3390213" y="3924299"/>
                </a:lnTo>
                <a:lnTo>
                  <a:pt x="3392273" y="3898899"/>
                </a:lnTo>
                <a:lnTo>
                  <a:pt x="3392935" y="3873499"/>
                </a:lnTo>
                <a:lnTo>
                  <a:pt x="3391974" y="3848099"/>
                </a:lnTo>
                <a:lnTo>
                  <a:pt x="3391974" y="3809999"/>
                </a:lnTo>
                <a:lnTo>
                  <a:pt x="3389511" y="3809999"/>
                </a:lnTo>
                <a:lnTo>
                  <a:pt x="3386590" y="3771899"/>
                </a:lnTo>
                <a:lnTo>
                  <a:pt x="3381656" y="3746499"/>
                </a:lnTo>
                <a:lnTo>
                  <a:pt x="3374757" y="3708399"/>
                </a:lnTo>
                <a:lnTo>
                  <a:pt x="3365937" y="3670299"/>
                </a:lnTo>
                <a:lnTo>
                  <a:pt x="3363474" y="3670299"/>
                </a:lnTo>
                <a:lnTo>
                  <a:pt x="3353209" y="3644899"/>
                </a:lnTo>
                <a:lnTo>
                  <a:pt x="3341783" y="3606799"/>
                </a:lnTo>
                <a:lnTo>
                  <a:pt x="3328958" y="3581399"/>
                </a:lnTo>
                <a:lnTo>
                  <a:pt x="3314497" y="3543299"/>
                </a:lnTo>
                <a:lnTo>
                  <a:pt x="3312034" y="3543299"/>
                </a:lnTo>
                <a:lnTo>
                  <a:pt x="3296107" y="3517899"/>
                </a:lnTo>
                <a:lnTo>
                  <a:pt x="3278828" y="3492499"/>
                </a:lnTo>
                <a:lnTo>
                  <a:pt x="3260032" y="3454399"/>
                </a:lnTo>
                <a:lnTo>
                  <a:pt x="3265590" y="3454399"/>
                </a:lnTo>
                <a:lnTo>
                  <a:pt x="3279009" y="3479799"/>
                </a:lnTo>
                <a:lnTo>
                  <a:pt x="3292198" y="3505199"/>
                </a:lnTo>
                <a:lnTo>
                  <a:pt x="3304925" y="3530599"/>
                </a:lnTo>
                <a:lnTo>
                  <a:pt x="3316959" y="3543299"/>
                </a:lnTo>
                <a:lnTo>
                  <a:pt x="3336004" y="3555999"/>
                </a:lnTo>
                <a:lnTo>
                  <a:pt x="3319493" y="3555999"/>
                </a:lnTo>
                <a:lnTo>
                  <a:pt x="3334280" y="3581399"/>
                </a:lnTo>
                <a:lnTo>
                  <a:pt x="3347272" y="3606799"/>
                </a:lnTo>
                <a:lnTo>
                  <a:pt x="3358759" y="3644899"/>
                </a:lnTo>
                <a:lnTo>
                  <a:pt x="3369033" y="3670299"/>
                </a:lnTo>
                <a:lnTo>
                  <a:pt x="3388580" y="3682999"/>
                </a:lnTo>
                <a:lnTo>
                  <a:pt x="3371496" y="3682999"/>
                </a:lnTo>
                <a:lnTo>
                  <a:pt x="3378921" y="3708399"/>
                </a:lnTo>
                <a:lnTo>
                  <a:pt x="3385764" y="3746499"/>
                </a:lnTo>
                <a:lnTo>
                  <a:pt x="3391209" y="3771899"/>
                </a:lnTo>
                <a:lnTo>
                  <a:pt x="3394437" y="3809999"/>
                </a:lnTo>
                <a:lnTo>
                  <a:pt x="3395861" y="3822699"/>
                </a:lnTo>
                <a:lnTo>
                  <a:pt x="3396592" y="3835399"/>
                </a:lnTo>
                <a:lnTo>
                  <a:pt x="3396862" y="3835399"/>
                </a:lnTo>
                <a:lnTo>
                  <a:pt x="3396823" y="3873499"/>
                </a:lnTo>
                <a:lnTo>
                  <a:pt x="3396284" y="3898899"/>
                </a:lnTo>
                <a:lnTo>
                  <a:pt x="3394822" y="3924299"/>
                </a:lnTo>
                <a:lnTo>
                  <a:pt x="3391974" y="3949699"/>
                </a:lnTo>
                <a:lnTo>
                  <a:pt x="3413349" y="3962399"/>
                </a:lnTo>
                <a:lnTo>
                  <a:pt x="3391974" y="3962399"/>
                </a:lnTo>
                <a:lnTo>
                  <a:pt x="3384952" y="3987799"/>
                </a:lnTo>
                <a:lnTo>
                  <a:pt x="3375384" y="4025899"/>
                </a:lnTo>
                <a:lnTo>
                  <a:pt x="3363732" y="4051299"/>
                </a:lnTo>
                <a:lnTo>
                  <a:pt x="3350456" y="4076699"/>
                </a:lnTo>
                <a:lnTo>
                  <a:pt x="3373216" y="4089399"/>
                </a:lnTo>
                <a:lnTo>
                  <a:pt x="3350456" y="4089399"/>
                </a:lnTo>
                <a:lnTo>
                  <a:pt x="3334123" y="4114799"/>
                </a:lnTo>
                <a:lnTo>
                  <a:pt x="3316063" y="4140199"/>
                </a:lnTo>
                <a:lnTo>
                  <a:pt x="3296603" y="4165599"/>
                </a:lnTo>
                <a:lnTo>
                  <a:pt x="3276075" y="4190999"/>
                </a:lnTo>
                <a:lnTo>
                  <a:pt x="3296728" y="4203699"/>
                </a:lnTo>
                <a:lnTo>
                  <a:pt x="3270516" y="4203699"/>
                </a:lnTo>
                <a:lnTo>
                  <a:pt x="3248293" y="4216399"/>
                </a:lnTo>
                <a:lnTo>
                  <a:pt x="3224678" y="4241799"/>
                </a:lnTo>
                <a:lnTo>
                  <a:pt x="3200127" y="4267199"/>
                </a:lnTo>
                <a:lnTo>
                  <a:pt x="3175094" y="4292599"/>
                </a:lnTo>
                <a:close/>
              </a:path>
              <a:path w="3484879" h="5130800">
                <a:moveTo>
                  <a:pt x="1560701" y="3479799"/>
                </a:moveTo>
                <a:lnTo>
                  <a:pt x="1560085" y="3479799"/>
                </a:lnTo>
                <a:lnTo>
                  <a:pt x="1574025" y="3467099"/>
                </a:lnTo>
                <a:lnTo>
                  <a:pt x="1575102" y="3467099"/>
                </a:lnTo>
                <a:lnTo>
                  <a:pt x="1560701" y="3479799"/>
                </a:lnTo>
                <a:close/>
              </a:path>
              <a:path w="3484879" h="5130800">
                <a:moveTo>
                  <a:pt x="2012114" y="3479799"/>
                </a:moveTo>
                <a:lnTo>
                  <a:pt x="2002941" y="3479799"/>
                </a:lnTo>
                <a:lnTo>
                  <a:pt x="2009374" y="3467099"/>
                </a:lnTo>
                <a:lnTo>
                  <a:pt x="2018765" y="3467099"/>
                </a:lnTo>
                <a:lnTo>
                  <a:pt x="2012114" y="3479799"/>
                </a:lnTo>
                <a:close/>
              </a:path>
              <a:path w="3484879" h="5130800">
                <a:moveTo>
                  <a:pt x="2266285" y="3479799"/>
                </a:moveTo>
                <a:lnTo>
                  <a:pt x="2264831" y="3479799"/>
                </a:lnTo>
                <a:lnTo>
                  <a:pt x="2283295" y="3467099"/>
                </a:lnTo>
                <a:lnTo>
                  <a:pt x="2284843" y="3467099"/>
                </a:lnTo>
                <a:lnTo>
                  <a:pt x="2266285" y="3479799"/>
                </a:lnTo>
                <a:close/>
              </a:path>
              <a:path w="3484879" h="5130800">
                <a:moveTo>
                  <a:pt x="2692496" y="3835399"/>
                </a:moveTo>
                <a:lnTo>
                  <a:pt x="2679478" y="3835399"/>
                </a:lnTo>
                <a:lnTo>
                  <a:pt x="2687570" y="3822699"/>
                </a:lnTo>
                <a:lnTo>
                  <a:pt x="2681573" y="3797299"/>
                </a:lnTo>
                <a:lnTo>
                  <a:pt x="2675476" y="3759199"/>
                </a:lnTo>
                <a:lnTo>
                  <a:pt x="2668917" y="3721099"/>
                </a:lnTo>
                <a:lnTo>
                  <a:pt x="2661534" y="3695699"/>
                </a:lnTo>
                <a:lnTo>
                  <a:pt x="2659070" y="3695699"/>
                </a:lnTo>
                <a:lnTo>
                  <a:pt x="2652638" y="3670299"/>
                </a:lnTo>
                <a:lnTo>
                  <a:pt x="2645401" y="3644899"/>
                </a:lnTo>
                <a:lnTo>
                  <a:pt x="2637241" y="3619499"/>
                </a:lnTo>
                <a:lnTo>
                  <a:pt x="2628037" y="3594099"/>
                </a:lnTo>
                <a:lnTo>
                  <a:pt x="2610287" y="3594099"/>
                </a:lnTo>
                <a:lnTo>
                  <a:pt x="2625574" y="3581399"/>
                </a:lnTo>
                <a:lnTo>
                  <a:pt x="2615349" y="3555999"/>
                </a:lnTo>
                <a:lnTo>
                  <a:pt x="2604200" y="3543299"/>
                </a:lnTo>
                <a:lnTo>
                  <a:pt x="2592127" y="3517899"/>
                </a:lnTo>
                <a:lnTo>
                  <a:pt x="2579130" y="3492499"/>
                </a:lnTo>
                <a:lnTo>
                  <a:pt x="2606098" y="3479799"/>
                </a:lnTo>
                <a:lnTo>
                  <a:pt x="2660246" y="3467099"/>
                </a:lnTo>
                <a:lnTo>
                  <a:pt x="2662709" y="3467099"/>
                </a:lnTo>
                <a:lnTo>
                  <a:pt x="2635576" y="3479799"/>
                </a:lnTo>
                <a:lnTo>
                  <a:pt x="2608562" y="3479799"/>
                </a:lnTo>
                <a:lnTo>
                  <a:pt x="2581593" y="3492499"/>
                </a:lnTo>
                <a:lnTo>
                  <a:pt x="2594669" y="3517899"/>
                </a:lnTo>
                <a:lnTo>
                  <a:pt x="2607032" y="3543299"/>
                </a:lnTo>
                <a:lnTo>
                  <a:pt x="2618920" y="3555999"/>
                </a:lnTo>
                <a:lnTo>
                  <a:pt x="2630571" y="3581399"/>
                </a:lnTo>
                <a:lnTo>
                  <a:pt x="2659052" y="3581399"/>
                </a:lnTo>
                <a:lnTo>
                  <a:pt x="2630571" y="3594099"/>
                </a:lnTo>
                <a:lnTo>
                  <a:pt x="2639801" y="3619499"/>
                </a:lnTo>
                <a:lnTo>
                  <a:pt x="2648207" y="3632199"/>
                </a:lnTo>
                <a:lnTo>
                  <a:pt x="2656151" y="3657599"/>
                </a:lnTo>
                <a:lnTo>
                  <a:pt x="2663996" y="3695699"/>
                </a:lnTo>
                <a:lnTo>
                  <a:pt x="2671736" y="3721099"/>
                </a:lnTo>
                <a:lnTo>
                  <a:pt x="2678889" y="3759199"/>
                </a:lnTo>
                <a:lnTo>
                  <a:pt x="2685104" y="3797299"/>
                </a:lnTo>
                <a:lnTo>
                  <a:pt x="2690033" y="3822699"/>
                </a:lnTo>
                <a:lnTo>
                  <a:pt x="2719631" y="3822699"/>
                </a:lnTo>
                <a:lnTo>
                  <a:pt x="2692496" y="3835399"/>
                </a:lnTo>
                <a:close/>
              </a:path>
              <a:path w="3484879" h="5130800">
                <a:moveTo>
                  <a:pt x="904767" y="3492499"/>
                </a:moveTo>
                <a:lnTo>
                  <a:pt x="890884" y="3492499"/>
                </a:lnTo>
                <a:lnTo>
                  <a:pt x="904421" y="3479799"/>
                </a:lnTo>
                <a:lnTo>
                  <a:pt x="919093" y="3479799"/>
                </a:lnTo>
                <a:lnTo>
                  <a:pt x="904767" y="3492499"/>
                </a:lnTo>
                <a:close/>
              </a:path>
              <a:path w="3484879" h="5130800">
                <a:moveTo>
                  <a:pt x="1533362" y="3492499"/>
                </a:moveTo>
                <a:lnTo>
                  <a:pt x="1530899" y="3492499"/>
                </a:lnTo>
                <a:lnTo>
                  <a:pt x="1545802" y="3479799"/>
                </a:lnTo>
                <a:lnTo>
                  <a:pt x="1546879" y="3479799"/>
                </a:lnTo>
                <a:lnTo>
                  <a:pt x="1533362" y="3492499"/>
                </a:lnTo>
                <a:close/>
              </a:path>
              <a:path w="3484879" h="5130800">
                <a:moveTo>
                  <a:pt x="2069835" y="4025899"/>
                </a:moveTo>
                <a:lnTo>
                  <a:pt x="2059940" y="4025899"/>
                </a:lnTo>
                <a:lnTo>
                  <a:pt x="2067719" y="4013199"/>
                </a:lnTo>
                <a:lnTo>
                  <a:pt x="2075140" y="4013199"/>
                </a:lnTo>
                <a:lnTo>
                  <a:pt x="2082087" y="4000499"/>
                </a:lnTo>
                <a:lnTo>
                  <a:pt x="2088439" y="3987793"/>
                </a:lnTo>
                <a:lnTo>
                  <a:pt x="2080103" y="3949699"/>
                </a:lnTo>
                <a:lnTo>
                  <a:pt x="2070821" y="3911599"/>
                </a:lnTo>
                <a:lnTo>
                  <a:pt x="2060603" y="3873499"/>
                </a:lnTo>
                <a:lnTo>
                  <a:pt x="2049455" y="3822699"/>
                </a:lnTo>
                <a:lnTo>
                  <a:pt x="2037410" y="3784599"/>
                </a:lnTo>
                <a:lnTo>
                  <a:pt x="2024659" y="3746499"/>
                </a:lnTo>
                <a:lnTo>
                  <a:pt x="2011446" y="3695699"/>
                </a:lnTo>
                <a:lnTo>
                  <a:pt x="1998015" y="3657599"/>
                </a:lnTo>
                <a:lnTo>
                  <a:pt x="2005437" y="3644899"/>
                </a:lnTo>
                <a:lnTo>
                  <a:pt x="2019093" y="3632199"/>
                </a:lnTo>
                <a:lnTo>
                  <a:pt x="2026515" y="3632199"/>
                </a:lnTo>
                <a:lnTo>
                  <a:pt x="2014075" y="3594099"/>
                </a:lnTo>
                <a:lnTo>
                  <a:pt x="2000407" y="3568699"/>
                </a:lnTo>
                <a:lnTo>
                  <a:pt x="1986160" y="3530599"/>
                </a:lnTo>
                <a:lnTo>
                  <a:pt x="1971978" y="3492499"/>
                </a:lnTo>
                <a:lnTo>
                  <a:pt x="1979489" y="3479799"/>
                </a:lnTo>
                <a:lnTo>
                  <a:pt x="1994411" y="3479799"/>
                </a:lnTo>
                <a:lnTo>
                  <a:pt x="1987776" y="3492499"/>
                </a:lnTo>
                <a:lnTo>
                  <a:pt x="1975074" y="3492499"/>
                </a:lnTo>
                <a:lnTo>
                  <a:pt x="1989959" y="3530599"/>
                </a:lnTo>
                <a:lnTo>
                  <a:pt x="2003900" y="3555999"/>
                </a:lnTo>
                <a:lnTo>
                  <a:pt x="2016904" y="3594099"/>
                </a:lnTo>
                <a:lnTo>
                  <a:pt x="2028978" y="3632199"/>
                </a:lnTo>
                <a:lnTo>
                  <a:pt x="2021209" y="3644899"/>
                </a:lnTo>
                <a:lnTo>
                  <a:pt x="2013804" y="3644899"/>
                </a:lnTo>
                <a:lnTo>
                  <a:pt x="2006861" y="3657599"/>
                </a:lnTo>
                <a:lnTo>
                  <a:pt x="2000478" y="3657599"/>
                </a:lnTo>
                <a:lnTo>
                  <a:pt x="2014008" y="3695699"/>
                </a:lnTo>
                <a:lnTo>
                  <a:pt x="2027438" y="3733799"/>
                </a:lnTo>
                <a:lnTo>
                  <a:pt x="2040407" y="3784599"/>
                </a:lnTo>
                <a:lnTo>
                  <a:pt x="2052552" y="3822699"/>
                </a:lnTo>
                <a:lnTo>
                  <a:pt x="2063601" y="3860799"/>
                </a:lnTo>
                <a:lnTo>
                  <a:pt x="2073601" y="3898899"/>
                </a:lnTo>
                <a:lnTo>
                  <a:pt x="2082665" y="3936999"/>
                </a:lnTo>
                <a:lnTo>
                  <a:pt x="2090903" y="3975099"/>
                </a:lnTo>
                <a:lnTo>
                  <a:pt x="2099365" y="3975099"/>
                </a:lnTo>
                <a:lnTo>
                  <a:pt x="2093437" y="3987799"/>
                </a:lnTo>
                <a:lnTo>
                  <a:pt x="2090903" y="3987799"/>
                </a:lnTo>
                <a:lnTo>
                  <a:pt x="2083511" y="4000499"/>
                </a:lnTo>
                <a:lnTo>
                  <a:pt x="2069835" y="4025899"/>
                </a:lnTo>
                <a:close/>
              </a:path>
              <a:path w="3484879" h="5130800">
                <a:moveTo>
                  <a:pt x="857243" y="3499381"/>
                </a:moveTo>
                <a:lnTo>
                  <a:pt x="871855" y="3492499"/>
                </a:lnTo>
                <a:lnTo>
                  <a:pt x="887787" y="3492499"/>
                </a:lnTo>
                <a:lnTo>
                  <a:pt x="857243" y="3499381"/>
                </a:lnTo>
                <a:close/>
              </a:path>
              <a:path w="3484879" h="5130800">
                <a:moveTo>
                  <a:pt x="1500824" y="3505199"/>
                </a:moveTo>
                <a:lnTo>
                  <a:pt x="1485378" y="3505199"/>
                </a:lnTo>
                <a:lnTo>
                  <a:pt x="1514423" y="3492499"/>
                </a:lnTo>
                <a:lnTo>
                  <a:pt x="1514770" y="3492499"/>
                </a:lnTo>
                <a:lnTo>
                  <a:pt x="1500824" y="3505199"/>
                </a:lnTo>
                <a:close/>
              </a:path>
              <a:path w="3484879" h="5130800">
                <a:moveTo>
                  <a:pt x="1957121" y="3505199"/>
                </a:moveTo>
                <a:lnTo>
                  <a:pt x="1948526" y="3505199"/>
                </a:lnTo>
                <a:lnTo>
                  <a:pt x="1955503" y="3492499"/>
                </a:lnTo>
                <a:lnTo>
                  <a:pt x="1964487" y="3492499"/>
                </a:lnTo>
                <a:lnTo>
                  <a:pt x="1957121" y="3505199"/>
                </a:lnTo>
                <a:close/>
              </a:path>
              <a:path w="3484879" h="5130800">
                <a:moveTo>
                  <a:pt x="2256343" y="3606799"/>
                </a:moveTo>
                <a:lnTo>
                  <a:pt x="2250784" y="3606799"/>
                </a:lnTo>
                <a:lnTo>
                  <a:pt x="2238739" y="3581399"/>
                </a:lnTo>
                <a:lnTo>
                  <a:pt x="2225987" y="3555999"/>
                </a:lnTo>
                <a:lnTo>
                  <a:pt x="2212774" y="3530599"/>
                </a:lnTo>
                <a:lnTo>
                  <a:pt x="2199343" y="3505199"/>
                </a:lnTo>
                <a:lnTo>
                  <a:pt x="2210570" y="3492499"/>
                </a:lnTo>
                <a:lnTo>
                  <a:pt x="2234561" y="3492499"/>
                </a:lnTo>
                <a:lnTo>
                  <a:pt x="2213033" y="3505199"/>
                </a:lnTo>
                <a:lnTo>
                  <a:pt x="2201806" y="3505199"/>
                </a:lnTo>
                <a:lnTo>
                  <a:pt x="2216672" y="3530599"/>
                </a:lnTo>
                <a:lnTo>
                  <a:pt x="2229954" y="3555999"/>
                </a:lnTo>
                <a:lnTo>
                  <a:pt x="2242181" y="3581399"/>
                </a:lnTo>
                <a:lnTo>
                  <a:pt x="2253880" y="3594099"/>
                </a:lnTo>
                <a:lnTo>
                  <a:pt x="2266047" y="3594099"/>
                </a:lnTo>
                <a:lnTo>
                  <a:pt x="2256343" y="3606799"/>
                </a:lnTo>
                <a:close/>
              </a:path>
              <a:path w="3484879" h="5130800">
                <a:moveTo>
                  <a:pt x="2537920" y="3505199"/>
                </a:moveTo>
                <a:lnTo>
                  <a:pt x="2517035" y="3505199"/>
                </a:lnTo>
                <a:lnTo>
                  <a:pt x="2537225" y="3492499"/>
                </a:lnTo>
                <a:lnTo>
                  <a:pt x="2558179" y="3492499"/>
                </a:lnTo>
                <a:lnTo>
                  <a:pt x="2537920" y="3505199"/>
                </a:lnTo>
                <a:close/>
              </a:path>
              <a:path w="3484879" h="5130800">
                <a:moveTo>
                  <a:pt x="844890" y="3505199"/>
                </a:moveTo>
                <a:lnTo>
                  <a:pt x="831421" y="3505199"/>
                </a:lnTo>
                <a:lnTo>
                  <a:pt x="857243" y="3499381"/>
                </a:lnTo>
                <a:lnTo>
                  <a:pt x="844890" y="3505199"/>
                </a:lnTo>
                <a:close/>
              </a:path>
              <a:path w="3484879" h="5130800">
                <a:moveTo>
                  <a:pt x="1930963" y="3517899"/>
                </a:moveTo>
                <a:lnTo>
                  <a:pt x="1920881" y="3517899"/>
                </a:lnTo>
                <a:lnTo>
                  <a:pt x="1929311" y="3505199"/>
                </a:lnTo>
                <a:lnTo>
                  <a:pt x="1938552" y="3505199"/>
                </a:lnTo>
                <a:lnTo>
                  <a:pt x="1930963" y="3517899"/>
                </a:lnTo>
                <a:close/>
              </a:path>
              <a:path w="3484879" h="5130800">
                <a:moveTo>
                  <a:pt x="2498557" y="3517899"/>
                </a:moveTo>
                <a:lnTo>
                  <a:pt x="2483075" y="3517899"/>
                </a:lnTo>
                <a:lnTo>
                  <a:pt x="2491168" y="3505199"/>
                </a:lnTo>
                <a:lnTo>
                  <a:pt x="2518123" y="3505199"/>
                </a:lnTo>
                <a:lnTo>
                  <a:pt x="2498557" y="3517899"/>
                </a:lnTo>
                <a:close/>
              </a:path>
              <a:path w="3484879" h="5130800">
                <a:moveTo>
                  <a:pt x="1439198" y="3530599"/>
                </a:moveTo>
                <a:lnTo>
                  <a:pt x="1431276" y="3530599"/>
                </a:lnTo>
                <a:lnTo>
                  <a:pt x="1444644" y="3517899"/>
                </a:lnTo>
                <a:lnTo>
                  <a:pt x="1446029" y="3517899"/>
                </a:lnTo>
                <a:lnTo>
                  <a:pt x="1439198" y="3530599"/>
                </a:lnTo>
                <a:close/>
              </a:path>
              <a:path w="3484879" h="5130800">
                <a:moveTo>
                  <a:pt x="2163455" y="3530599"/>
                </a:moveTo>
                <a:lnTo>
                  <a:pt x="2171349" y="3517899"/>
                </a:lnTo>
                <a:lnTo>
                  <a:pt x="2172694" y="3517899"/>
                </a:lnTo>
                <a:lnTo>
                  <a:pt x="2163455" y="3530599"/>
                </a:lnTo>
                <a:close/>
              </a:path>
              <a:path w="3484879" h="5130800">
                <a:moveTo>
                  <a:pt x="2451000" y="3530599"/>
                </a:moveTo>
                <a:lnTo>
                  <a:pt x="2425794" y="3530599"/>
                </a:lnTo>
                <a:lnTo>
                  <a:pt x="2449614" y="3517899"/>
                </a:lnTo>
                <a:lnTo>
                  <a:pt x="2475686" y="3517899"/>
                </a:lnTo>
                <a:lnTo>
                  <a:pt x="2451000" y="3530599"/>
                </a:lnTo>
                <a:close/>
              </a:path>
              <a:path w="3484879" h="5130800">
                <a:moveTo>
                  <a:pt x="722471" y="3543299"/>
                </a:moveTo>
                <a:lnTo>
                  <a:pt x="707499" y="3543299"/>
                </a:lnTo>
                <a:lnTo>
                  <a:pt x="722422" y="3530599"/>
                </a:lnTo>
                <a:lnTo>
                  <a:pt x="737020" y="3530599"/>
                </a:lnTo>
                <a:lnTo>
                  <a:pt x="722471" y="3543299"/>
                </a:lnTo>
                <a:close/>
              </a:path>
              <a:path w="3484879" h="5130800">
                <a:moveTo>
                  <a:pt x="1371018" y="3555999"/>
                </a:moveTo>
                <a:lnTo>
                  <a:pt x="1383025" y="3543299"/>
                </a:lnTo>
                <a:lnTo>
                  <a:pt x="1407989" y="3530599"/>
                </a:lnTo>
                <a:lnTo>
                  <a:pt x="1422459" y="3530599"/>
                </a:lnTo>
                <a:lnTo>
                  <a:pt x="1409384" y="3543299"/>
                </a:lnTo>
                <a:lnTo>
                  <a:pt x="1384132" y="3543299"/>
                </a:lnTo>
                <a:lnTo>
                  <a:pt x="1371018" y="3555999"/>
                </a:lnTo>
                <a:close/>
              </a:path>
              <a:path w="3484879" h="5130800">
                <a:moveTo>
                  <a:pt x="1875677" y="3543299"/>
                </a:moveTo>
                <a:lnTo>
                  <a:pt x="1866634" y="3543299"/>
                </a:lnTo>
                <a:lnTo>
                  <a:pt x="1883145" y="3530599"/>
                </a:lnTo>
                <a:lnTo>
                  <a:pt x="1884402" y="3530599"/>
                </a:lnTo>
                <a:lnTo>
                  <a:pt x="1875677" y="3543299"/>
                </a:lnTo>
                <a:close/>
              </a:path>
              <a:path w="3484879" h="5130800">
                <a:moveTo>
                  <a:pt x="2131689" y="3555999"/>
                </a:moveTo>
                <a:lnTo>
                  <a:pt x="2121936" y="3555999"/>
                </a:lnTo>
                <a:lnTo>
                  <a:pt x="2130226" y="3543299"/>
                </a:lnTo>
                <a:lnTo>
                  <a:pt x="2139168" y="3543299"/>
                </a:lnTo>
                <a:lnTo>
                  <a:pt x="2148467" y="3530599"/>
                </a:lnTo>
                <a:lnTo>
                  <a:pt x="2151169" y="3530599"/>
                </a:lnTo>
                <a:lnTo>
                  <a:pt x="2131689" y="3555999"/>
                </a:lnTo>
                <a:close/>
              </a:path>
              <a:path w="3484879" h="5130800">
                <a:moveTo>
                  <a:pt x="2403526" y="3543299"/>
                </a:moveTo>
                <a:lnTo>
                  <a:pt x="2380265" y="3543299"/>
                </a:lnTo>
                <a:lnTo>
                  <a:pt x="2402449" y="3530599"/>
                </a:lnTo>
                <a:lnTo>
                  <a:pt x="2427026" y="3530599"/>
                </a:lnTo>
                <a:lnTo>
                  <a:pt x="2403526" y="3543299"/>
                </a:lnTo>
                <a:close/>
              </a:path>
              <a:path w="3484879" h="5130800">
                <a:moveTo>
                  <a:pt x="3009724" y="3644899"/>
                </a:moveTo>
                <a:lnTo>
                  <a:pt x="3007261" y="3644899"/>
                </a:lnTo>
                <a:lnTo>
                  <a:pt x="2997035" y="3619499"/>
                </a:lnTo>
                <a:lnTo>
                  <a:pt x="2985878" y="3594099"/>
                </a:lnTo>
                <a:lnTo>
                  <a:pt x="2973784" y="3568699"/>
                </a:lnTo>
                <a:lnTo>
                  <a:pt x="2960747" y="3543299"/>
                </a:lnTo>
                <a:lnTo>
                  <a:pt x="2885480" y="3543299"/>
                </a:lnTo>
                <a:lnTo>
                  <a:pt x="2935667" y="3530599"/>
                </a:lnTo>
                <a:lnTo>
                  <a:pt x="2995183" y="3530599"/>
                </a:lnTo>
                <a:lnTo>
                  <a:pt x="2966306" y="3543299"/>
                </a:lnTo>
                <a:lnTo>
                  <a:pt x="2979295" y="3568699"/>
                </a:lnTo>
                <a:lnTo>
                  <a:pt x="2991050" y="3594099"/>
                </a:lnTo>
                <a:lnTo>
                  <a:pt x="3001288" y="3619499"/>
                </a:lnTo>
                <a:lnTo>
                  <a:pt x="3009724" y="3644899"/>
                </a:lnTo>
                <a:close/>
              </a:path>
              <a:path w="3484879" h="5130800">
                <a:moveTo>
                  <a:pt x="3159612" y="3924299"/>
                </a:moveTo>
                <a:lnTo>
                  <a:pt x="3154687" y="3924299"/>
                </a:lnTo>
                <a:lnTo>
                  <a:pt x="3156457" y="3911599"/>
                </a:lnTo>
                <a:lnTo>
                  <a:pt x="3157765" y="3898899"/>
                </a:lnTo>
                <a:lnTo>
                  <a:pt x="3158150" y="3873499"/>
                </a:lnTo>
                <a:lnTo>
                  <a:pt x="3157149" y="3860799"/>
                </a:lnTo>
                <a:lnTo>
                  <a:pt x="3157111" y="3835399"/>
                </a:lnTo>
                <a:lnTo>
                  <a:pt x="3156842" y="3822699"/>
                </a:lnTo>
                <a:lnTo>
                  <a:pt x="3156110" y="3809999"/>
                </a:lnTo>
                <a:lnTo>
                  <a:pt x="3154687" y="3784599"/>
                </a:lnTo>
                <a:lnTo>
                  <a:pt x="3152224" y="3784599"/>
                </a:lnTo>
                <a:lnTo>
                  <a:pt x="3148680" y="3746499"/>
                </a:lnTo>
                <a:lnTo>
                  <a:pt x="3142926" y="3721099"/>
                </a:lnTo>
                <a:lnTo>
                  <a:pt x="3135312" y="3682999"/>
                </a:lnTo>
                <a:lnTo>
                  <a:pt x="3126187" y="3644899"/>
                </a:lnTo>
                <a:lnTo>
                  <a:pt x="3115961" y="3619499"/>
                </a:lnTo>
                <a:lnTo>
                  <a:pt x="3104812" y="3594099"/>
                </a:lnTo>
                <a:lnTo>
                  <a:pt x="3092739" y="3555999"/>
                </a:lnTo>
                <a:lnTo>
                  <a:pt x="3079742" y="3530599"/>
                </a:lnTo>
                <a:lnTo>
                  <a:pt x="3084668" y="3530599"/>
                </a:lnTo>
                <a:lnTo>
                  <a:pt x="3097626" y="3555999"/>
                </a:lnTo>
                <a:lnTo>
                  <a:pt x="3109430" y="3594099"/>
                </a:lnTo>
                <a:lnTo>
                  <a:pt x="3119848" y="3619499"/>
                </a:lnTo>
                <a:lnTo>
                  <a:pt x="3128650" y="3644899"/>
                </a:lnTo>
                <a:lnTo>
                  <a:pt x="3131112" y="3644899"/>
                </a:lnTo>
                <a:lnTo>
                  <a:pt x="3139980" y="3682999"/>
                </a:lnTo>
                <a:lnTo>
                  <a:pt x="3147166" y="3721099"/>
                </a:lnTo>
                <a:lnTo>
                  <a:pt x="3152834" y="3746499"/>
                </a:lnTo>
                <a:lnTo>
                  <a:pt x="3157149" y="3784599"/>
                </a:lnTo>
                <a:lnTo>
                  <a:pt x="3158969" y="3809999"/>
                </a:lnTo>
                <a:lnTo>
                  <a:pt x="3160571" y="3822699"/>
                </a:lnTo>
                <a:lnTo>
                  <a:pt x="3161711" y="3835399"/>
                </a:lnTo>
                <a:lnTo>
                  <a:pt x="3162146" y="3860799"/>
                </a:lnTo>
                <a:lnTo>
                  <a:pt x="3162106" y="3873499"/>
                </a:lnTo>
                <a:lnTo>
                  <a:pt x="3161829" y="3898899"/>
                </a:lnTo>
                <a:lnTo>
                  <a:pt x="3161077" y="3911599"/>
                </a:lnTo>
                <a:lnTo>
                  <a:pt x="3159612" y="3924299"/>
                </a:lnTo>
                <a:close/>
              </a:path>
              <a:path w="3484879" h="5130800">
                <a:moveTo>
                  <a:pt x="3257497" y="3657599"/>
                </a:moveTo>
                <a:lnTo>
                  <a:pt x="3252571" y="3657599"/>
                </a:lnTo>
                <a:lnTo>
                  <a:pt x="3242346" y="3619499"/>
                </a:lnTo>
                <a:lnTo>
                  <a:pt x="3231196" y="3594099"/>
                </a:lnTo>
                <a:lnTo>
                  <a:pt x="3219123" y="3568699"/>
                </a:lnTo>
                <a:lnTo>
                  <a:pt x="3206127" y="3530599"/>
                </a:lnTo>
                <a:lnTo>
                  <a:pt x="3211053" y="3530599"/>
                </a:lnTo>
                <a:lnTo>
                  <a:pt x="3224406" y="3568699"/>
                </a:lnTo>
                <a:lnTo>
                  <a:pt x="3236597" y="3594099"/>
                </a:lnTo>
                <a:lnTo>
                  <a:pt x="3247628" y="3619499"/>
                </a:lnTo>
                <a:lnTo>
                  <a:pt x="3257497" y="3657599"/>
                </a:lnTo>
                <a:close/>
              </a:path>
              <a:path w="3484879" h="5130800">
                <a:moveTo>
                  <a:pt x="3286905" y="3543299"/>
                </a:moveTo>
                <a:lnTo>
                  <a:pt x="3237923" y="3543299"/>
                </a:lnTo>
                <a:lnTo>
                  <a:pt x="3211053" y="3530599"/>
                </a:lnTo>
                <a:lnTo>
                  <a:pt x="3261473" y="3530599"/>
                </a:lnTo>
                <a:lnTo>
                  <a:pt x="3286905" y="3543299"/>
                </a:lnTo>
                <a:close/>
              </a:path>
              <a:path w="3484879" h="5130800">
                <a:moveTo>
                  <a:pt x="1852449" y="3555999"/>
                </a:moveTo>
                <a:lnTo>
                  <a:pt x="1841556" y="3555999"/>
                </a:lnTo>
                <a:lnTo>
                  <a:pt x="1851372" y="3543299"/>
                </a:lnTo>
                <a:lnTo>
                  <a:pt x="1863538" y="3543299"/>
                </a:lnTo>
                <a:lnTo>
                  <a:pt x="1852449" y="3555999"/>
                </a:lnTo>
                <a:close/>
              </a:path>
              <a:path w="3484879" h="5130800">
                <a:moveTo>
                  <a:pt x="2338746" y="3682999"/>
                </a:moveTo>
                <a:lnTo>
                  <a:pt x="2357136" y="3670299"/>
                </a:lnTo>
                <a:lnTo>
                  <a:pt x="2376562" y="3657599"/>
                </a:lnTo>
                <a:lnTo>
                  <a:pt x="2396449" y="3657599"/>
                </a:lnTo>
                <a:lnTo>
                  <a:pt x="2416224" y="3644899"/>
                </a:lnTo>
                <a:lnTo>
                  <a:pt x="2407944" y="3619499"/>
                </a:lnTo>
                <a:lnTo>
                  <a:pt x="2398860" y="3594099"/>
                </a:lnTo>
                <a:lnTo>
                  <a:pt x="2388852" y="3568699"/>
                </a:lnTo>
                <a:lnTo>
                  <a:pt x="2377802" y="3543299"/>
                </a:lnTo>
                <a:lnTo>
                  <a:pt x="2380265" y="3543299"/>
                </a:lnTo>
                <a:lnTo>
                  <a:pt x="2391443" y="3568699"/>
                </a:lnTo>
                <a:lnTo>
                  <a:pt x="2401868" y="3594099"/>
                </a:lnTo>
                <a:lnTo>
                  <a:pt x="2411714" y="3619499"/>
                </a:lnTo>
                <a:lnTo>
                  <a:pt x="2421150" y="3644899"/>
                </a:lnTo>
                <a:lnTo>
                  <a:pt x="2418687" y="3644899"/>
                </a:lnTo>
                <a:lnTo>
                  <a:pt x="2397834" y="3657599"/>
                </a:lnTo>
                <a:lnTo>
                  <a:pt x="2377793" y="3670299"/>
                </a:lnTo>
                <a:lnTo>
                  <a:pt x="2358214" y="3670299"/>
                </a:lnTo>
                <a:lnTo>
                  <a:pt x="2338746" y="3682999"/>
                </a:lnTo>
                <a:close/>
              </a:path>
              <a:path w="3484879" h="5130800">
                <a:moveTo>
                  <a:pt x="2954348" y="3797299"/>
                </a:moveTo>
                <a:lnTo>
                  <a:pt x="2922325" y="3797299"/>
                </a:lnTo>
                <a:lnTo>
                  <a:pt x="2917743" y="3759199"/>
                </a:lnTo>
                <a:lnTo>
                  <a:pt x="2912112" y="3721099"/>
                </a:lnTo>
                <a:lnTo>
                  <a:pt x="2905096" y="3695699"/>
                </a:lnTo>
                <a:lnTo>
                  <a:pt x="2896358" y="3657599"/>
                </a:lnTo>
                <a:lnTo>
                  <a:pt x="2888079" y="3632199"/>
                </a:lnTo>
                <a:lnTo>
                  <a:pt x="2878994" y="3594099"/>
                </a:lnTo>
                <a:lnTo>
                  <a:pt x="2868987" y="3568699"/>
                </a:lnTo>
                <a:lnTo>
                  <a:pt x="2857936" y="3543299"/>
                </a:lnTo>
                <a:lnTo>
                  <a:pt x="2860399" y="3543299"/>
                </a:lnTo>
                <a:lnTo>
                  <a:pt x="2871577" y="3568699"/>
                </a:lnTo>
                <a:lnTo>
                  <a:pt x="2882003" y="3594099"/>
                </a:lnTo>
                <a:lnTo>
                  <a:pt x="2891848" y="3632199"/>
                </a:lnTo>
                <a:lnTo>
                  <a:pt x="2901284" y="3657599"/>
                </a:lnTo>
                <a:lnTo>
                  <a:pt x="2909103" y="3695699"/>
                </a:lnTo>
                <a:lnTo>
                  <a:pt x="2916387" y="3721099"/>
                </a:lnTo>
                <a:lnTo>
                  <a:pt x="2922629" y="3759199"/>
                </a:lnTo>
                <a:lnTo>
                  <a:pt x="2927321" y="3784599"/>
                </a:lnTo>
                <a:lnTo>
                  <a:pt x="3008664" y="3784599"/>
                </a:lnTo>
                <a:lnTo>
                  <a:pt x="2954348" y="3797299"/>
                </a:lnTo>
                <a:close/>
              </a:path>
              <a:path w="3484879" h="5130800">
                <a:moveTo>
                  <a:pt x="568290" y="3568699"/>
                </a:moveTo>
                <a:lnTo>
                  <a:pt x="524115" y="3568699"/>
                </a:lnTo>
                <a:lnTo>
                  <a:pt x="539086" y="3555999"/>
                </a:lnTo>
                <a:lnTo>
                  <a:pt x="583578" y="3555999"/>
                </a:lnTo>
                <a:lnTo>
                  <a:pt x="568290" y="3568699"/>
                </a:lnTo>
                <a:close/>
              </a:path>
              <a:path w="3484879" h="5130800">
                <a:moveTo>
                  <a:pt x="1346556" y="3568699"/>
                </a:moveTo>
                <a:lnTo>
                  <a:pt x="1335663" y="3568699"/>
                </a:lnTo>
                <a:lnTo>
                  <a:pt x="1345940" y="3555999"/>
                </a:lnTo>
                <a:lnTo>
                  <a:pt x="1356833" y="3555999"/>
                </a:lnTo>
                <a:lnTo>
                  <a:pt x="1346556" y="3568699"/>
                </a:lnTo>
                <a:close/>
              </a:path>
              <a:path w="3484879" h="5130800">
                <a:moveTo>
                  <a:pt x="1832356" y="3568699"/>
                </a:moveTo>
                <a:lnTo>
                  <a:pt x="1820190" y="3568699"/>
                </a:lnTo>
                <a:lnTo>
                  <a:pt x="1831279" y="3555999"/>
                </a:lnTo>
                <a:lnTo>
                  <a:pt x="1842172" y="3555999"/>
                </a:lnTo>
                <a:lnTo>
                  <a:pt x="1832356" y="3568699"/>
                </a:lnTo>
                <a:close/>
              </a:path>
              <a:path w="3484879" h="5130800">
                <a:moveTo>
                  <a:pt x="2113879" y="3568699"/>
                </a:moveTo>
                <a:lnTo>
                  <a:pt x="2106420" y="3568699"/>
                </a:lnTo>
                <a:lnTo>
                  <a:pt x="2111396" y="3555999"/>
                </a:lnTo>
                <a:lnTo>
                  <a:pt x="2119403" y="3555999"/>
                </a:lnTo>
                <a:lnTo>
                  <a:pt x="2113879" y="3568699"/>
                </a:lnTo>
                <a:close/>
              </a:path>
              <a:path w="3484879" h="5130800">
                <a:moveTo>
                  <a:pt x="412702" y="3581399"/>
                </a:moveTo>
                <a:lnTo>
                  <a:pt x="58922" y="3581399"/>
                </a:lnTo>
                <a:lnTo>
                  <a:pt x="45239" y="3568699"/>
                </a:lnTo>
                <a:lnTo>
                  <a:pt x="427251" y="3568699"/>
                </a:lnTo>
                <a:lnTo>
                  <a:pt x="412702" y="3581399"/>
                </a:lnTo>
                <a:close/>
              </a:path>
              <a:path w="3484879" h="5130800">
                <a:moveTo>
                  <a:pt x="1321478" y="3581399"/>
                </a:moveTo>
                <a:lnTo>
                  <a:pt x="1311556" y="3581399"/>
                </a:lnTo>
                <a:lnTo>
                  <a:pt x="1316552" y="3568699"/>
                </a:lnTo>
                <a:lnTo>
                  <a:pt x="1327037" y="3568699"/>
                </a:lnTo>
                <a:lnTo>
                  <a:pt x="1321478" y="3581399"/>
                </a:lnTo>
                <a:close/>
              </a:path>
              <a:path w="3484879" h="5130800">
                <a:moveTo>
                  <a:pt x="1780182" y="3594099"/>
                </a:moveTo>
                <a:lnTo>
                  <a:pt x="1765653" y="3594099"/>
                </a:lnTo>
                <a:lnTo>
                  <a:pt x="1778767" y="3581399"/>
                </a:lnTo>
                <a:lnTo>
                  <a:pt x="1791400" y="3581399"/>
                </a:lnTo>
                <a:lnTo>
                  <a:pt x="1804019" y="3568699"/>
                </a:lnTo>
                <a:lnTo>
                  <a:pt x="1817094" y="3568699"/>
                </a:lnTo>
                <a:lnTo>
                  <a:pt x="1805098" y="3581399"/>
                </a:lnTo>
                <a:lnTo>
                  <a:pt x="1780182" y="3594099"/>
                </a:lnTo>
                <a:close/>
              </a:path>
              <a:path w="3484879" h="5130800">
                <a:moveTo>
                  <a:pt x="2098996" y="3581399"/>
                </a:moveTo>
                <a:lnTo>
                  <a:pt x="2093437" y="3581399"/>
                </a:lnTo>
                <a:lnTo>
                  <a:pt x="2095899" y="3568699"/>
                </a:lnTo>
                <a:lnTo>
                  <a:pt x="2104203" y="3568699"/>
                </a:lnTo>
                <a:lnTo>
                  <a:pt x="2098996" y="3581399"/>
                </a:lnTo>
                <a:close/>
              </a:path>
              <a:path w="3484879" h="5130800">
                <a:moveTo>
                  <a:pt x="2686946" y="3581399"/>
                </a:moveTo>
                <a:lnTo>
                  <a:pt x="2657983" y="3581399"/>
                </a:lnTo>
                <a:lnTo>
                  <a:pt x="2685996" y="3568699"/>
                </a:lnTo>
                <a:lnTo>
                  <a:pt x="2714378" y="3568699"/>
                </a:lnTo>
                <a:lnTo>
                  <a:pt x="2686946" y="3581399"/>
                </a:lnTo>
                <a:close/>
              </a:path>
              <a:path w="3484879" h="5130800">
                <a:moveTo>
                  <a:pt x="92958" y="4508499"/>
                </a:moveTo>
                <a:lnTo>
                  <a:pt x="87962" y="4508499"/>
                </a:lnTo>
                <a:lnTo>
                  <a:pt x="87765" y="4457699"/>
                </a:lnTo>
                <a:lnTo>
                  <a:pt x="87209" y="4406899"/>
                </a:lnTo>
                <a:lnTo>
                  <a:pt x="86343" y="4356099"/>
                </a:lnTo>
                <a:lnTo>
                  <a:pt x="85220" y="4305299"/>
                </a:lnTo>
                <a:lnTo>
                  <a:pt x="83890" y="4254499"/>
                </a:lnTo>
                <a:lnTo>
                  <a:pt x="82403" y="4203699"/>
                </a:lnTo>
                <a:lnTo>
                  <a:pt x="82209" y="4152899"/>
                </a:lnTo>
                <a:lnTo>
                  <a:pt x="81673" y="4089399"/>
                </a:lnTo>
                <a:lnTo>
                  <a:pt x="80863" y="4038599"/>
                </a:lnTo>
                <a:lnTo>
                  <a:pt x="79848" y="3987793"/>
                </a:lnTo>
                <a:lnTo>
                  <a:pt x="78697" y="3936999"/>
                </a:lnTo>
                <a:lnTo>
                  <a:pt x="77477" y="3886199"/>
                </a:lnTo>
                <a:lnTo>
                  <a:pt x="77081" y="3848099"/>
                </a:lnTo>
                <a:lnTo>
                  <a:pt x="75339" y="3771899"/>
                </a:lnTo>
                <a:lnTo>
                  <a:pt x="74944" y="3733799"/>
                </a:lnTo>
                <a:lnTo>
                  <a:pt x="74944" y="3721099"/>
                </a:lnTo>
                <a:lnTo>
                  <a:pt x="74559" y="3682999"/>
                </a:lnTo>
                <a:lnTo>
                  <a:pt x="72865" y="3606799"/>
                </a:lnTo>
                <a:lnTo>
                  <a:pt x="72481" y="3581399"/>
                </a:lnTo>
                <a:lnTo>
                  <a:pt x="74944" y="3581399"/>
                </a:lnTo>
                <a:lnTo>
                  <a:pt x="77160" y="3644899"/>
                </a:lnTo>
                <a:lnTo>
                  <a:pt x="77464" y="3708399"/>
                </a:lnTo>
                <a:lnTo>
                  <a:pt x="77477" y="3721099"/>
                </a:lnTo>
                <a:lnTo>
                  <a:pt x="79940" y="3733799"/>
                </a:lnTo>
                <a:lnTo>
                  <a:pt x="79978" y="3771899"/>
                </a:lnTo>
                <a:lnTo>
                  <a:pt x="80248" y="3809999"/>
                </a:lnTo>
                <a:lnTo>
                  <a:pt x="80979" y="3848099"/>
                </a:lnTo>
                <a:lnTo>
                  <a:pt x="82403" y="3886199"/>
                </a:lnTo>
                <a:lnTo>
                  <a:pt x="82644" y="3936999"/>
                </a:lnTo>
                <a:lnTo>
                  <a:pt x="83297" y="3987799"/>
                </a:lnTo>
                <a:lnTo>
                  <a:pt x="84259" y="4038599"/>
                </a:lnTo>
                <a:lnTo>
                  <a:pt x="85426" y="4089399"/>
                </a:lnTo>
                <a:lnTo>
                  <a:pt x="87962" y="4203699"/>
                </a:lnTo>
                <a:lnTo>
                  <a:pt x="89033" y="4255933"/>
                </a:lnTo>
                <a:lnTo>
                  <a:pt x="89789" y="4305299"/>
                </a:lnTo>
                <a:lnTo>
                  <a:pt x="91084" y="4406899"/>
                </a:lnTo>
                <a:lnTo>
                  <a:pt x="91880" y="4457699"/>
                </a:lnTo>
                <a:lnTo>
                  <a:pt x="92958" y="4508499"/>
                </a:lnTo>
                <a:close/>
              </a:path>
              <a:path w="3484879" h="5130800">
                <a:moveTo>
                  <a:pt x="157347" y="4190999"/>
                </a:moveTo>
                <a:lnTo>
                  <a:pt x="152421" y="4190999"/>
                </a:lnTo>
                <a:lnTo>
                  <a:pt x="151181" y="4140199"/>
                </a:lnTo>
                <a:lnTo>
                  <a:pt x="149916" y="4089399"/>
                </a:lnTo>
                <a:lnTo>
                  <a:pt x="148612" y="4038599"/>
                </a:lnTo>
                <a:lnTo>
                  <a:pt x="147255" y="3987793"/>
                </a:lnTo>
                <a:lnTo>
                  <a:pt x="145832" y="3936999"/>
                </a:lnTo>
                <a:lnTo>
                  <a:pt x="144328" y="3886199"/>
                </a:lnTo>
                <a:lnTo>
                  <a:pt x="143944" y="3848099"/>
                </a:lnTo>
                <a:lnTo>
                  <a:pt x="142250" y="3784599"/>
                </a:lnTo>
                <a:lnTo>
                  <a:pt x="141865" y="3759199"/>
                </a:lnTo>
                <a:lnTo>
                  <a:pt x="140057" y="3708399"/>
                </a:lnTo>
                <a:lnTo>
                  <a:pt x="138479" y="3670299"/>
                </a:lnTo>
                <a:lnTo>
                  <a:pt x="137363" y="3619499"/>
                </a:lnTo>
                <a:lnTo>
                  <a:pt x="136940" y="3581399"/>
                </a:lnTo>
                <a:lnTo>
                  <a:pt x="139402" y="3581399"/>
                </a:lnTo>
                <a:lnTo>
                  <a:pt x="141211" y="3619499"/>
                </a:lnTo>
                <a:lnTo>
                  <a:pt x="142789" y="3670299"/>
                </a:lnTo>
                <a:lnTo>
                  <a:pt x="143905" y="3708399"/>
                </a:lnTo>
                <a:lnTo>
                  <a:pt x="144328" y="3759199"/>
                </a:lnTo>
                <a:lnTo>
                  <a:pt x="146158" y="3784599"/>
                </a:lnTo>
                <a:lnTo>
                  <a:pt x="147354" y="3822699"/>
                </a:lnTo>
                <a:lnTo>
                  <a:pt x="148445" y="3848099"/>
                </a:lnTo>
                <a:lnTo>
                  <a:pt x="149958" y="3886199"/>
                </a:lnTo>
                <a:lnTo>
                  <a:pt x="157347" y="4190999"/>
                </a:lnTo>
                <a:close/>
              </a:path>
              <a:path w="3484879" h="5130800">
                <a:moveTo>
                  <a:pt x="252769" y="5130799"/>
                </a:moveTo>
                <a:lnTo>
                  <a:pt x="248151" y="5130799"/>
                </a:lnTo>
                <a:lnTo>
                  <a:pt x="247881" y="5118099"/>
                </a:lnTo>
                <a:lnTo>
                  <a:pt x="213124" y="5118099"/>
                </a:lnTo>
                <a:lnTo>
                  <a:pt x="230539" y="5105399"/>
                </a:lnTo>
                <a:lnTo>
                  <a:pt x="247843" y="5105399"/>
                </a:lnTo>
                <a:lnTo>
                  <a:pt x="240383" y="4800599"/>
                </a:lnTo>
                <a:lnTo>
                  <a:pt x="238885" y="4749799"/>
                </a:lnTo>
                <a:lnTo>
                  <a:pt x="237475" y="4698999"/>
                </a:lnTo>
                <a:lnTo>
                  <a:pt x="234537" y="4584699"/>
                </a:lnTo>
                <a:lnTo>
                  <a:pt x="232271" y="4492614"/>
                </a:lnTo>
                <a:lnTo>
                  <a:pt x="230915" y="4444999"/>
                </a:lnTo>
                <a:lnTo>
                  <a:pt x="229187" y="4394199"/>
                </a:lnTo>
                <a:lnTo>
                  <a:pt x="225356" y="4292599"/>
                </a:lnTo>
                <a:lnTo>
                  <a:pt x="223487" y="4241799"/>
                </a:lnTo>
                <a:lnTo>
                  <a:pt x="221806" y="4190999"/>
                </a:lnTo>
                <a:lnTo>
                  <a:pt x="220387" y="4140199"/>
                </a:lnTo>
                <a:lnTo>
                  <a:pt x="218686" y="4089399"/>
                </a:lnTo>
                <a:lnTo>
                  <a:pt x="215003" y="3987793"/>
                </a:lnTo>
                <a:lnTo>
                  <a:pt x="213303" y="3936999"/>
                </a:lnTo>
                <a:lnTo>
                  <a:pt x="211884" y="3886199"/>
                </a:lnTo>
                <a:lnTo>
                  <a:pt x="210411" y="3848099"/>
                </a:lnTo>
                <a:lnTo>
                  <a:pt x="209341" y="3809999"/>
                </a:lnTo>
                <a:lnTo>
                  <a:pt x="208153" y="3771899"/>
                </a:lnTo>
                <a:lnTo>
                  <a:pt x="206324" y="3733799"/>
                </a:lnTo>
                <a:lnTo>
                  <a:pt x="204861" y="3695699"/>
                </a:lnTo>
                <a:lnTo>
                  <a:pt x="202831" y="3619499"/>
                </a:lnTo>
                <a:lnTo>
                  <a:pt x="201328" y="3581399"/>
                </a:lnTo>
                <a:lnTo>
                  <a:pt x="203861" y="3581399"/>
                </a:lnTo>
                <a:lnTo>
                  <a:pt x="205769" y="3619499"/>
                </a:lnTo>
                <a:lnTo>
                  <a:pt x="207565" y="3657599"/>
                </a:lnTo>
                <a:lnTo>
                  <a:pt x="208898" y="3695699"/>
                </a:lnTo>
                <a:lnTo>
                  <a:pt x="209421" y="3733799"/>
                </a:lnTo>
                <a:lnTo>
                  <a:pt x="211229" y="3771899"/>
                </a:lnTo>
                <a:lnTo>
                  <a:pt x="212807" y="3809999"/>
                </a:lnTo>
                <a:lnTo>
                  <a:pt x="213923" y="3848099"/>
                </a:lnTo>
                <a:lnTo>
                  <a:pt x="214347" y="3886199"/>
                </a:lnTo>
                <a:lnTo>
                  <a:pt x="216809" y="3886199"/>
                </a:lnTo>
                <a:lnTo>
                  <a:pt x="218085" y="3936999"/>
                </a:lnTo>
                <a:lnTo>
                  <a:pt x="219437" y="3987799"/>
                </a:lnTo>
                <a:lnTo>
                  <a:pt x="220952" y="4038599"/>
                </a:lnTo>
                <a:lnTo>
                  <a:pt x="222721" y="4089399"/>
                </a:lnTo>
                <a:lnTo>
                  <a:pt x="224829" y="4140199"/>
                </a:lnTo>
                <a:lnTo>
                  <a:pt x="227365" y="4190999"/>
                </a:lnTo>
                <a:lnTo>
                  <a:pt x="234824" y="4495799"/>
                </a:lnTo>
                <a:lnTo>
                  <a:pt x="237380" y="4547081"/>
                </a:lnTo>
                <a:lnTo>
                  <a:pt x="239466" y="4597399"/>
                </a:lnTo>
                <a:lnTo>
                  <a:pt x="241228" y="4648199"/>
                </a:lnTo>
                <a:lnTo>
                  <a:pt x="242732" y="4698999"/>
                </a:lnTo>
                <a:lnTo>
                  <a:pt x="244064" y="4749799"/>
                </a:lnTo>
                <a:lnTo>
                  <a:pt x="252769" y="5105399"/>
                </a:lnTo>
                <a:lnTo>
                  <a:pt x="252769" y="5130799"/>
                </a:lnTo>
                <a:close/>
              </a:path>
              <a:path w="3484879" h="5130800">
                <a:moveTo>
                  <a:pt x="281268" y="3873499"/>
                </a:moveTo>
                <a:lnTo>
                  <a:pt x="278805" y="3873499"/>
                </a:lnTo>
                <a:lnTo>
                  <a:pt x="276986" y="3848099"/>
                </a:lnTo>
                <a:lnTo>
                  <a:pt x="275384" y="3822699"/>
                </a:lnTo>
                <a:lnTo>
                  <a:pt x="274243" y="3784599"/>
                </a:lnTo>
                <a:lnTo>
                  <a:pt x="273809" y="3759199"/>
                </a:lnTo>
                <a:lnTo>
                  <a:pt x="271863" y="3708399"/>
                </a:lnTo>
                <a:lnTo>
                  <a:pt x="267733" y="3619499"/>
                </a:lnTo>
                <a:lnTo>
                  <a:pt x="265787" y="3581399"/>
                </a:lnTo>
                <a:lnTo>
                  <a:pt x="268250" y="3581399"/>
                </a:lnTo>
                <a:lnTo>
                  <a:pt x="270464" y="3619499"/>
                </a:lnTo>
                <a:lnTo>
                  <a:pt x="272507" y="3670299"/>
                </a:lnTo>
                <a:lnTo>
                  <a:pt x="276342" y="3759199"/>
                </a:lnTo>
                <a:lnTo>
                  <a:pt x="278151" y="3784599"/>
                </a:lnTo>
                <a:lnTo>
                  <a:pt x="279729" y="3822699"/>
                </a:lnTo>
                <a:lnTo>
                  <a:pt x="280845" y="3848099"/>
                </a:lnTo>
                <a:lnTo>
                  <a:pt x="281268" y="3873499"/>
                </a:lnTo>
                <a:close/>
              </a:path>
              <a:path w="3484879" h="5130800">
                <a:moveTo>
                  <a:pt x="405155" y="5130799"/>
                </a:moveTo>
                <a:lnTo>
                  <a:pt x="401262" y="5130799"/>
                </a:lnTo>
                <a:lnTo>
                  <a:pt x="400510" y="5118099"/>
                </a:lnTo>
                <a:lnTo>
                  <a:pt x="400233" y="5092699"/>
                </a:lnTo>
                <a:lnTo>
                  <a:pt x="400118" y="5065641"/>
                </a:lnTo>
                <a:lnTo>
                  <a:pt x="397866" y="5016499"/>
                </a:lnTo>
                <a:lnTo>
                  <a:pt x="395742" y="4965699"/>
                </a:lnTo>
                <a:lnTo>
                  <a:pt x="391697" y="4876799"/>
                </a:lnTo>
                <a:lnTo>
                  <a:pt x="389573" y="4825999"/>
                </a:lnTo>
                <a:lnTo>
                  <a:pt x="387246" y="4775199"/>
                </a:lnTo>
                <a:lnTo>
                  <a:pt x="385788" y="4724399"/>
                </a:lnTo>
                <a:lnTo>
                  <a:pt x="383980" y="4673599"/>
                </a:lnTo>
                <a:lnTo>
                  <a:pt x="381827" y="4621855"/>
                </a:lnTo>
                <a:lnTo>
                  <a:pt x="379498" y="4571752"/>
                </a:lnTo>
                <a:lnTo>
                  <a:pt x="376946" y="4521199"/>
                </a:lnTo>
                <a:lnTo>
                  <a:pt x="374227" y="4483099"/>
                </a:lnTo>
                <a:lnTo>
                  <a:pt x="341690" y="4483099"/>
                </a:lnTo>
                <a:lnTo>
                  <a:pt x="358358" y="4470399"/>
                </a:lnTo>
                <a:lnTo>
                  <a:pt x="374227" y="4470399"/>
                </a:lnTo>
                <a:lnTo>
                  <a:pt x="371914" y="4419599"/>
                </a:lnTo>
                <a:lnTo>
                  <a:pt x="369867" y="4368799"/>
                </a:lnTo>
                <a:lnTo>
                  <a:pt x="367929" y="4330699"/>
                </a:lnTo>
                <a:lnTo>
                  <a:pt x="365944" y="4279899"/>
                </a:lnTo>
                <a:lnTo>
                  <a:pt x="363756" y="4229099"/>
                </a:lnTo>
                <a:lnTo>
                  <a:pt x="360581" y="4165591"/>
                </a:lnTo>
                <a:lnTo>
                  <a:pt x="353679" y="4025899"/>
                </a:lnTo>
                <a:lnTo>
                  <a:pt x="351101" y="3975099"/>
                </a:lnTo>
                <a:lnTo>
                  <a:pt x="348457" y="3924299"/>
                </a:lnTo>
                <a:lnTo>
                  <a:pt x="345727" y="3873499"/>
                </a:lnTo>
                <a:lnTo>
                  <a:pt x="341998" y="3809999"/>
                </a:lnTo>
                <a:lnTo>
                  <a:pt x="336411" y="3695699"/>
                </a:lnTo>
                <a:lnTo>
                  <a:pt x="334495" y="3657599"/>
                </a:lnTo>
                <a:lnTo>
                  <a:pt x="332459" y="3619499"/>
                </a:lnTo>
                <a:lnTo>
                  <a:pt x="330246" y="3581399"/>
                </a:lnTo>
                <a:lnTo>
                  <a:pt x="333342" y="3581399"/>
                </a:lnTo>
                <a:lnTo>
                  <a:pt x="340731" y="3733799"/>
                </a:lnTo>
                <a:lnTo>
                  <a:pt x="344566" y="3809999"/>
                </a:lnTo>
                <a:lnTo>
                  <a:pt x="346609" y="3835399"/>
                </a:lnTo>
                <a:lnTo>
                  <a:pt x="348824" y="3873499"/>
                </a:lnTo>
                <a:lnTo>
                  <a:pt x="354425" y="3987799"/>
                </a:lnTo>
                <a:lnTo>
                  <a:pt x="356327" y="4025899"/>
                </a:lnTo>
                <a:lnTo>
                  <a:pt x="358915" y="4076699"/>
                </a:lnTo>
                <a:lnTo>
                  <a:pt x="361570" y="4127499"/>
                </a:lnTo>
                <a:lnTo>
                  <a:pt x="364305" y="4178299"/>
                </a:lnTo>
                <a:lnTo>
                  <a:pt x="369273" y="4279899"/>
                </a:lnTo>
                <a:lnTo>
                  <a:pt x="371808" y="4330699"/>
                </a:lnTo>
                <a:lnTo>
                  <a:pt x="374397" y="4368799"/>
                </a:lnTo>
                <a:lnTo>
                  <a:pt x="377051" y="4419599"/>
                </a:lnTo>
                <a:lnTo>
                  <a:pt x="379786" y="4470399"/>
                </a:lnTo>
                <a:lnTo>
                  <a:pt x="382072" y="4521199"/>
                </a:lnTo>
                <a:lnTo>
                  <a:pt x="384133" y="4573105"/>
                </a:lnTo>
                <a:lnTo>
                  <a:pt x="387866" y="4673599"/>
                </a:lnTo>
                <a:lnTo>
                  <a:pt x="389886" y="4724399"/>
                </a:lnTo>
                <a:lnTo>
                  <a:pt x="392172" y="4775199"/>
                </a:lnTo>
                <a:lnTo>
                  <a:pt x="393966" y="4829079"/>
                </a:lnTo>
                <a:lnTo>
                  <a:pt x="395721" y="4876799"/>
                </a:lnTo>
                <a:lnTo>
                  <a:pt x="397660" y="4914899"/>
                </a:lnTo>
                <a:lnTo>
                  <a:pt x="399553" y="4965699"/>
                </a:lnTo>
                <a:lnTo>
                  <a:pt x="401281" y="5016499"/>
                </a:lnTo>
                <a:lnTo>
                  <a:pt x="402727" y="5067299"/>
                </a:lnTo>
                <a:lnTo>
                  <a:pt x="404151" y="5092699"/>
                </a:lnTo>
                <a:lnTo>
                  <a:pt x="404882" y="5118099"/>
                </a:lnTo>
                <a:lnTo>
                  <a:pt x="405155" y="5130799"/>
                </a:lnTo>
                <a:close/>
              </a:path>
              <a:path w="3484879" h="5130800">
                <a:moveTo>
                  <a:pt x="431151" y="3873499"/>
                </a:moveTo>
                <a:lnTo>
                  <a:pt x="395067" y="3873499"/>
                </a:lnTo>
                <a:lnTo>
                  <a:pt x="410749" y="3860799"/>
                </a:lnTo>
                <a:lnTo>
                  <a:pt x="408536" y="3835399"/>
                </a:lnTo>
                <a:lnTo>
                  <a:pt x="406501" y="3797299"/>
                </a:lnTo>
                <a:lnTo>
                  <a:pt x="404584" y="3759199"/>
                </a:lnTo>
                <a:lnTo>
                  <a:pt x="402727" y="3721099"/>
                </a:lnTo>
                <a:lnTo>
                  <a:pt x="400791" y="3682999"/>
                </a:lnTo>
                <a:lnTo>
                  <a:pt x="398584" y="3657599"/>
                </a:lnTo>
                <a:lnTo>
                  <a:pt x="395810" y="3619499"/>
                </a:lnTo>
                <a:lnTo>
                  <a:pt x="392172" y="3581399"/>
                </a:lnTo>
                <a:lnTo>
                  <a:pt x="397731" y="3581399"/>
                </a:lnTo>
                <a:lnTo>
                  <a:pt x="405190" y="3721099"/>
                </a:lnTo>
                <a:lnTo>
                  <a:pt x="408828" y="3759199"/>
                </a:lnTo>
                <a:lnTo>
                  <a:pt x="411602" y="3797299"/>
                </a:lnTo>
                <a:lnTo>
                  <a:pt x="413809" y="3835399"/>
                </a:lnTo>
                <a:lnTo>
                  <a:pt x="415745" y="3860799"/>
                </a:lnTo>
                <a:lnTo>
                  <a:pt x="446682" y="3860799"/>
                </a:lnTo>
                <a:lnTo>
                  <a:pt x="431151" y="3873499"/>
                </a:lnTo>
                <a:close/>
              </a:path>
              <a:path w="3484879" h="5130800">
                <a:moveTo>
                  <a:pt x="1266996" y="3606799"/>
                </a:moveTo>
                <a:lnTo>
                  <a:pt x="1252093" y="3606799"/>
                </a:lnTo>
                <a:lnTo>
                  <a:pt x="1279432" y="3594099"/>
                </a:lnTo>
                <a:lnTo>
                  <a:pt x="1293833" y="3581399"/>
                </a:lnTo>
                <a:lnTo>
                  <a:pt x="1309093" y="3581399"/>
                </a:lnTo>
                <a:lnTo>
                  <a:pt x="1295219" y="3594099"/>
                </a:lnTo>
                <a:lnTo>
                  <a:pt x="1281279" y="3594099"/>
                </a:lnTo>
                <a:lnTo>
                  <a:pt x="1266996" y="3606799"/>
                </a:lnTo>
                <a:close/>
              </a:path>
              <a:path w="3484879" h="5130800">
                <a:moveTo>
                  <a:pt x="2080009" y="3594099"/>
                </a:moveTo>
                <a:lnTo>
                  <a:pt x="2072035" y="3594099"/>
                </a:lnTo>
                <a:lnTo>
                  <a:pt x="2078594" y="3581399"/>
                </a:lnTo>
                <a:lnTo>
                  <a:pt x="2085977" y="3581399"/>
                </a:lnTo>
                <a:lnTo>
                  <a:pt x="2080009" y="3594099"/>
                </a:lnTo>
                <a:close/>
              </a:path>
              <a:path w="3484879" h="5130800">
                <a:moveTo>
                  <a:pt x="2275862" y="3594099"/>
                </a:moveTo>
                <a:lnTo>
                  <a:pt x="2274085" y="3594099"/>
                </a:lnTo>
                <a:lnTo>
                  <a:pt x="2284626" y="3581399"/>
                </a:lnTo>
                <a:lnTo>
                  <a:pt x="2286139" y="3581399"/>
                </a:lnTo>
                <a:lnTo>
                  <a:pt x="2275862" y="3594099"/>
                </a:lnTo>
                <a:close/>
              </a:path>
              <a:path w="3484879" h="5130800">
                <a:moveTo>
                  <a:pt x="1731629" y="3619499"/>
                </a:moveTo>
                <a:lnTo>
                  <a:pt x="1718802" y="3619499"/>
                </a:lnTo>
                <a:lnTo>
                  <a:pt x="1740023" y="3606799"/>
                </a:lnTo>
                <a:lnTo>
                  <a:pt x="1750172" y="3594099"/>
                </a:lnTo>
                <a:lnTo>
                  <a:pt x="1763190" y="3594099"/>
                </a:lnTo>
                <a:lnTo>
                  <a:pt x="1758264" y="3606799"/>
                </a:lnTo>
                <a:lnTo>
                  <a:pt x="1742517" y="3606799"/>
                </a:lnTo>
                <a:lnTo>
                  <a:pt x="1731629" y="3619499"/>
                </a:lnTo>
                <a:close/>
              </a:path>
              <a:path w="3484879" h="5130800">
                <a:moveTo>
                  <a:pt x="2067334" y="3606799"/>
                </a:moveTo>
                <a:lnTo>
                  <a:pt x="2059940" y="3606799"/>
                </a:lnTo>
                <a:lnTo>
                  <a:pt x="2065938" y="3594099"/>
                </a:lnTo>
                <a:lnTo>
                  <a:pt x="2073909" y="3594099"/>
                </a:lnTo>
                <a:lnTo>
                  <a:pt x="2067334" y="3606799"/>
                </a:lnTo>
                <a:close/>
              </a:path>
              <a:path w="3484879" h="5130800">
                <a:moveTo>
                  <a:pt x="2581468" y="3606799"/>
                </a:moveTo>
                <a:lnTo>
                  <a:pt x="2554539" y="3606799"/>
                </a:lnTo>
                <a:lnTo>
                  <a:pt x="2566112" y="3594099"/>
                </a:lnTo>
                <a:lnTo>
                  <a:pt x="2596864" y="3594099"/>
                </a:lnTo>
                <a:lnTo>
                  <a:pt x="2581468" y="3606799"/>
                </a:lnTo>
                <a:close/>
              </a:path>
              <a:path w="3484879" h="5130800">
                <a:moveTo>
                  <a:pt x="1228871" y="3619499"/>
                </a:moveTo>
                <a:lnTo>
                  <a:pt x="1217874" y="3619499"/>
                </a:lnTo>
                <a:lnTo>
                  <a:pt x="1227631" y="3606799"/>
                </a:lnTo>
                <a:lnTo>
                  <a:pt x="1239481" y="3606799"/>
                </a:lnTo>
                <a:lnTo>
                  <a:pt x="1228871" y="3619499"/>
                </a:lnTo>
                <a:close/>
              </a:path>
              <a:path w="3484879" h="5130800">
                <a:moveTo>
                  <a:pt x="2101459" y="3759199"/>
                </a:moveTo>
                <a:lnTo>
                  <a:pt x="2098996" y="3759199"/>
                </a:lnTo>
                <a:lnTo>
                  <a:pt x="2103922" y="3746499"/>
                </a:lnTo>
                <a:lnTo>
                  <a:pt x="2093696" y="3708399"/>
                </a:lnTo>
                <a:lnTo>
                  <a:pt x="2082547" y="3682999"/>
                </a:lnTo>
                <a:lnTo>
                  <a:pt x="2070474" y="3644899"/>
                </a:lnTo>
                <a:lnTo>
                  <a:pt x="2057478" y="3606799"/>
                </a:lnTo>
                <a:lnTo>
                  <a:pt x="2059940" y="3606799"/>
                </a:lnTo>
                <a:lnTo>
                  <a:pt x="2072978" y="3644899"/>
                </a:lnTo>
                <a:lnTo>
                  <a:pt x="2085071" y="3670299"/>
                </a:lnTo>
                <a:lnTo>
                  <a:pt x="2096228" y="3708399"/>
                </a:lnTo>
                <a:lnTo>
                  <a:pt x="2106455" y="3746499"/>
                </a:lnTo>
                <a:lnTo>
                  <a:pt x="2101459" y="3759199"/>
                </a:lnTo>
                <a:close/>
              </a:path>
              <a:path w="3484879" h="5130800">
                <a:moveTo>
                  <a:pt x="2241771" y="3619499"/>
                </a:moveTo>
                <a:lnTo>
                  <a:pt x="2232118" y="3619499"/>
                </a:lnTo>
                <a:lnTo>
                  <a:pt x="2241425" y="3606799"/>
                </a:lnTo>
                <a:lnTo>
                  <a:pt x="2250784" y="3606799"/>
                </a:lnTo>
                <a:lnTo>
                  <a:pt x="2241771" y="3619499"/>
                </a:lnTo>
                <a:close/>
              </a:path>
              <a:path w="3484879" h="5130800">
                <a:moveTo>
                  <a:pt x="2267813" y="3733799"/>
                </a:moveTo>
                <a:lnTo>
                  <a:pt x="2256620" y="3733799"/>
                </a:lnTo>
                <a:lnTo>
                  <a:pt x="2265632" y="3721099"/>
                </a:lnTo>
                <a:lnTo>
                  <a:pt x="2275119" y="3721099"/>
                </a:lnTo>
                <a:lnTo>
                  <a:pt x="2284843" y="3708399"/>
                </a:lnTo>
                <a:lnTo>
                  <a:pt x="2279953" y="3695699"/>
                </a:lnTo>
                <a:lnTo>
                  <a:pt x="2274015" y="3670299"/>
                </a:lnTo>
                <a:lnTo>
                  <a:pt x="2267614" y="3644899"/>
                </a:lnTo>
                <a:lnTo>
                  <a:pt x="2261339" y="3632199"/>
                </a:lnTo>
                <a:lnTo>
                  <a:pt x="2258806" y="3619499"/>
                </a:lnTo>
                <a:lnTo>
                  <a:pt x="2253880" y="3606799"/>
                </a:lnTo>
                <a:lnTo>
                  <a:pt x="2258806" y="3606799"/>
                </a:lnTo>
                <a:lnTo>
                  <a:pt x="2261339" y="3619499"/>
                </a:lnTo>
                <a:lnTo>
                  <a:pt x="2263802" y="3632199"/>
                </a:lnTo>
                <a:lnTo>
                  <a:pt x="2271156" y="3644899"/>
                </a:lnTo>
                <a:lnTo>
                  <a:pt x="2277718" y="3670299"/>
                </a:lnTo>
                <a:lnTo>
                  <a:pt x="2283831" y="3682999"/>
                </a:lnTo>
                <a:lnTo>
                  <a:pt x="2289839" y="3708399"/>
                </a:lnTo>
                <a:lnTo>
                  <a:pt x="2287306" y="3708399"/>
                </a:lnTo>
                <a:lnTo>
                  <a:pt x="2267813" y="3733799"/>
                </a:lnTo>
                <a:close/>
              </a:path>
              <a:path w="3484879" h="5130800">
                <a:moveTo>
                  <a:pt x="1297948" y="4343399"/>
                </a:moveTo>
                <a:lnTo>
                  <a:pt x="1297024" y="4343399"/>
                </a:lnTo>
                <a:lnTo>
                  <a:pt x="1307789" y="4330699"/>
                </a:lnTo>
                <a:lnTo>
                  <a:pt x="1319015" y="4317999"/>
                </a:lnTo>
                <a:lnTo>
                  <a:pt x="1311426" y="4267199"/>
                </a:lnTo>
                <a:lnTo>
                  <a:pt x="1303428" y="4216399"/>
                </a:lnTo>
                <a:lnTo>
                  <a:pt x="1294849" y="4152899"/>
                </a:lnTo>
                <a:lnTo>
                  <a:pt x="1285519" y="4102099"/>
                </a:lnTo>
                <a:lnTo>
                  <a:pt x="1277719" y="4051299"/>
                </a:lnTo>
                <a:lnTo>
                  <a:pt x="1268030" y="3987793"/>
                </a:lnTo>
                <a:lnTo>
                  <a:pt x="1262253" y="3949699"/>
                </a:lnTo>
                <a:lnTo>
                  <a:pt x="1254626" y="3898899"/>
                </a:lnTo>
                <a:lnTo>
                  <a:pt x="1247097" y="3860799"/>
                </a:lnTo>
                <a:lnTo>
                  <a:pt x="1236106" y="3860799"/>
                </a:lnTo>
                <a:lnTo>
                  <a:pt x="1244000" y="3848099"/>
                </a:lnTo>
                <a:lnTo>
                  <a:pt x="1236479" y="3809999"/>
                </a:lnTo>
                <a:lnTo>
                  <a:pt x="1228717" y="3759199"/>
                </a:lnTo>
                <a:lnTo>
                  <a:pt x="1220628" y="3721099"/>
                </a:lnTo>
                <a:lnTo>
                  <a:pt x="1212123" y="3670299"/>
                </a:lnTo>
                <a:lnTo>
                  <a:pt x="1203115" y="3632199"/>
                </a:lnTo>
                <a:lnTo>
                  <a:pt x="1175971" y="3632199"/>
                </a:lnTo>
                <a:lnTo>
                  <a:pt x="1193777" y="3619499"/>
                </a:lnTo>
                <a:lnTo>
                  <a:pt x="1218260" y="3619499"/>
                </a:lnTo>
                <a:lnTo>
                  <a:pt x="1208112" y="3632199"/>
                </a:lnTo>
                <a:lnTo>
                  <a:pt x="1218260" y="3682999"/>
                </a:lnTo>
                <a:lnTo>
                  <a:pt x="1228871" y="3733799"/>
                </a:lnTo>
                <a:lnTo>
                  <a:pt x="1239481" y="3797299"/>
                </a:lnTo>
                <a:lnTo>
                  <a:pt x="1249630" y="3848099"/>
                </a:lnTo>
                <a:lnTo>
                  <a:pt x="1260856" y="3848099"/>
                </a:lnTo>
                <a:lnTo>
                  <a:pt x="1249630" y="3860799"/>
                </a:lnTo>
                <a:lnTo>
                  <a:pt x="1257692" y="3898899"/>
                </a:lnTo>
                <a:lnTo>
                  <a:pt x="1266079" y="3949699"/>
                </a:lnTo>
                <a:lnTo>
                  <a:pt x="1274522" y="4000499"/>
                </a:lnTo>
                <a:lnTo>
                  <a:pt x="1282757" y="4051299"/>
                </a:lnTo>
                <a:lnTo>
                  <a:pt x="1290515" y="4089399"/>
                </a:lnTo>
                <a:lnTo>
                  <a:pt x="1302174" y="4089399"/>
                </a:lnTo>
                <a:lnTo>
                  <a:pt x="1290515" y="4102099"/>
                </a:lnTo>
                <a:lnTo>
                  <a:pt x="1298776" y="4152899"/>
                </a:lnTo>
                <a:lnTo>
                  <a:pt x="1316274" y="4267199"/>
                </a:lnTo>
                <a:lnTo>
                  <a:pt x="1324574" y="4317999"/>
                </a:lnTo>
                <a:lnTo>
                  <a:pt x="1329500" y="4317999"/>
                </a:lnTo>
                <a:lnTo>
                  <a:pt x="1324574" y="4330699"/>
                </a:lnTo>
                <a:lnTo>
                  <a:pt x="1308828" y="4330699"/>
                </a:lnTo>
                <a:lnTo>
                  <a:pt x="1297948" y="4343399"/>
                </a:lnTo>
                <a:close/>
              </a:path>
              <a:path w="3484879" h="5130800">
                <a:moveTo>
                  <a:pt x="2214825" y="3632199"/>
                </a:moveTo>
                <a:lnTo>
                  <a:pt x="2223155" y="3619499"/>
                </a:lnTo>
                <a:lnTo>
                  <a:pt x="2224194" y="3619499"/>
                </a:lnTo>
                <a:lnTo>
                  <a:pt x="2214825" y="3632199"/>
                </a:lnTo>
                <a:close/>
              </a:path>
              <a:path w="3484879" h="5130800">
                <a:moveTo>
                  <a:pt x="2506353" y="4521199"/>
                </a:moveTo>
                <a:lnTo>
                  <a:pt x="2491168" y="4521199"/>
                </a:lnTo>
                <a:lnTo>
                  <a:pt x="2508510" y="4508499"/>
                </a:lnTo>
                <a:lnTo>
                  <a:pt x="2526247" y="4495799"/>
                </a:lnTo>
                <a:lnTo>
                  <a:pt x="2544565" y="4483099"/>
                </a:lnTo>
                <a:lnTo>
                  <a:pt x="2563649" y="4470399"/>
                </a:lnTo>
                <a:lnTo>
                  <a:pt x="2570717" y="4444999"/>
                </a:lnTo>
                <a:lnTo>
                  <a:pt x="2576966" y="4419599"/>
                </a:lnTo>
                <a:lnTo>
                  <a:pt x="2582293" y="4406899"/>
                </a:lnTo>
                <a:lnTo>
                  <a:pt x="2586589" y="4381499"/>
                </a:lnTo>
                <a:lnTo>
                  <a:pt x="2588398" y="4368799"/>
                </a:lnTo>
                <a:lnTo>
                  <a:pt x="2589976" y="4356099"/>
                </a:lnTo>
                <a:lnTo>
                  <a:pt x="2591092" y="4343399"/>
                </a:lnTo>
                <a:lnTo>
                  <a:pt x="2591456" y="4332491"/>
                </a:lnTo>
                <a:lnTo>
                  <a:pt x="2594612" y="4330699"/>
                </a:lnTo>
                <a:lnTo>
                  <a:pt x="2597885" y="4292599"/>
                </a:lnTo>
                <a:lnTo>
                  <a:pt x="2600215" y="4254499"/>
                </a:lnTo>
                <a:lnTo>
                  <a:pt x="2601608" y="4216399"/>
                </a:lnTo>
                <a:lnTo>
                  <a:pt x="2602071" y="4178299"/>
                </a:lnTo>
                <a:lnTo>
                  <a:pt x="2601647" y="4140199"/>
                </a:lnTo>
                <a:lnTo>
                  <a:pt x="2600523" y="4102099"/>
                </a:lnTo>
                <a:lnTo>
                  <a:pt x="2598924" y="4063999"/>
                </a:lnTo>
                <a:lnTo>
                  <a:pt x="2597075" y="4013199"/>
                </a:lnTo>
                <a:lnTo>
                  <a:pt x="2593396" y="3987793"/>
                </a:lnTo>
                <a:lnTo>
                  <a:pt x="2590354" y="3975099"/>
                </a:lnTo>
                <a:lnTo>
                  <a:pt x="2587416" y="3949699"/>
                </a:lnTo>
                <a:lnTo>
                  <a:pt x="2584056" y="3924299"/>
                </a:lnTo>
                <a:lnTo>
                  <a:pt x="2582199" y="3898899"/>
                </a:lnTo>
                <a:lnTo>
                  <a:pt x="2580283" y="3886199"/>
                </a:lnTo>
                <a:lnTo>
                  <a:pt x="2578247" y="3873499"/>
                </a:lnTo>
                <a:lnTo>
                  <a:pt x="2576034" y="3860799"/>
                </a:lnTo>
                <a:lnTo>
                  <a:pt x="2550954" y="3860799"/>
                </a:lnTo>
                <a:lnTo>
                  <a:pt x="2576034" y="3848099"/>
                </a:lnTo>
                <a:lnTo>
                  <a:pt x="2569967" y="3822699"/>
                </a:lnTo>
                <a:lnTo>
                  <a:pt x="2556698" y="3746499"/>
                </a:lnTo>
                <a:lnTo>
                  <a:pt x="2550630" y="3721099"/>
                </a:lnTo>
                <a:lnTo>
                  <a:pt x="2523106" y="3721099"/>
                </a:lnTo>
                <a:lnTo>
                  <a:pt x="2548168" y="3708399"/>
                </a:lnTo>
                <a:lnTo>
                  <a:pt x="2541696" y="3682999"/>
                </a:lnTo>
                <a:lnTo>
                  <a:pt x="2534604" y="3657599"/>
                </a:lnTo>
                <a:lnTo>
                  <a:pt x="2527169" y="3644899"/>
                </a:lnTo>
                <a:lnTo>
                  <a:pt x="2519668" y="3619499"/>
                </a:lnTo>
                <a:lnTo>
                  <a:pt x="2522131" y="3619499"/>
                </a:lnTo>
                <a:lnTo>
                  <a:pt x="2530986" y="3644899"/>
                </a:lnTo>
                <a:lnTo>
                  <a:pt x="2538562" y="3657599"/>
                </a:lnTo>
                <a:lnTo>
                  <a:pt x="2545663" y="3682999"/>
                </a:lnTo>
                <a:lnTo>
                  <a:pt x="2553093" y="3708399"/>
                </a:lnTo>
                <a:lnTo>
                  <a:pt x="2570002" y="3708399"/>
                </a:lnTo>
                <a:lnTo>
                  <a:pt x="2553093" y="3721099"/>
                </a:lnTo>
                <a:lnTo>
                  <a:pt x="2560487" y="3746499"/>
                </a:lnTo>
                <a:lnTo>
                  <a:pt x="2567062" y="3784599"/>
                </a:lnTo>
                <a:lnTo>
                  <a:pt x="2573162" y="3809999"/>
                </a:lnTo>
                <a:lnTo>
                  <a:pt x="2579130" y="3848099"/>
                </a:lnTo>
                <a:lnTo>
                  <a:pt x="2600485" y="3848099"/>
                </a:lnTo>
                <a:lnTo>
                  <a:pt x="2579130" y="3860799"/>
                </a:lnTo>
                <a:lnTo>
                  <a:pt x="2582412" y="3873499"/>
                </a:lnTo>
                <a:lnTo>
                  <a:pt x="2585015" y="3886199"/>
                </a:lnTo>
                <a:lnTo>
                  <a:pt x="2587156" y="3898899"/>
                </a:lnTo>
                <a:lnTo>
                  <a:pt x="2589053" y="3924299"/>
                </a:lnTo>
                <a:lnTo>
                  <a:pt x="2592691" y="3949699"/>
                </a:lnTo>
                <a:lnTo>
                  <a:pt x="2597672" y="3987799"/>
                </a:lnTo>
                <a:lnTo>
                  <a:pt x="2602841" y="4063999"/>
                </a:lnTo>
                <a:lnTo>
                  <a:pt x="2605150" y="4102099"/>
                </a:lnTo>
                <a:lnTo>
                  <a:pt x="2606997" y="4165599"/>
                </a:lnTo>
                <a:lnTo>
                  <a:pt x="2620253" y="4165599"/>
                </a:lnTo>
                <a:lnTo>
                  <a:pt x="2613430" y="4178299"/>
                </a:lnTo>
                <a:lnTo>
                  <a:pt x="2606997" y="4178299"/>
                </a:lnTo>
                <a:lnTo>
                  <a:pt x="2606496" y="4216399"/>
                </a:lnTo>
                <a:lnTo>
                  <a:pt x="2604833" y="4254499"/>
                </a:lnTo>
                <a:lnTo>
                  <a:pt x="2601772" y="4292599"/>
                </a:lnTo>
                <a:lnTo>
                  <a:pt x="2597075" y="4330699"/>
                </a:lnTo>
                <a:lnTo>
                  <a:pt x="2590999" y="4368799"/>
                </a:lnTo>
                <a:lnTo>
                  <a:pt x="2589053" y="4381499"/>
                </a:lnTo>
                <a:lnTo>
                  <a:pt x="2585229" y="4406899"/>
                </a:lnTo>
                <a:lnTo>
                  <a:pt x="2580898" y="4419599"/>
                </a:lnTo>
                <a:lnTo>
                  <a:pt x="2575525" y="4444999"/>
                </a:lnTo>
                <a:lnTo>
                  <a:pt x="2568575" y="4470399"/>
                </a:lnTo>
                <a:lnTo>
                  <a:pt x="2577290" y="4470399"/>
                </a:lnTo>
                <a:lnTo>
                  <a:pt x="2566112" y="4483099"/>
                </a:lnTo>
                <a:lnTo>
                  <a:pt x="2560553" y="4483099"/>
                </a:lnTo>
                <a:lnTo>
                  <a:pt x="2542864" y="4495799"/>
                </a:lnTo>
                <a:lnTo>
                  <a:pt x="2506353" y="4521199"/>
                </a:lnTo>
                <a:close/>
              </a:path>
              <a:path w="3484879" h="5130800">
                <a:moveTo>
                  <a:pt x="1663678" y="3657599"/>
                </a:moveTo>
                <a:lnTo>
                  <a:pt x="1646728" y="3657599"/>
                </a:lnTo>
                <a:lnTo>
                  <a:pt x="1661987" y="3644899"/>
                </a:lnTo>
                <a:lnTo>
                  <a:pt x="1676389" y="3644899"/>
                </a:lnTo>
                <a:lnTo>
                  <a:pt x="1690210" y="3632199"/>
                </a:lnTo>
                <a:lnTo>
                  <a:pt x="1692336" y="3632199"/>
                </a:lnTo>
                <a:lnTo>
                  <a:pt x="1663678" y="3657599"/>
                </a:lnTo>
                <a:close/>
              </a:path>
              <a:path w="3484879" h="5130800">
                <a:moveTo>
                  <a:pt x="2273605" y="4241799"/>
                </a:moveTo>
                <a:lnTo>
                  <a:pt x="2263802" y="4241799"/>
                </a:lnTo>
                <a:lnTo>
                  <a:pt x="2302787" y="4190999"/>
                </a:lnTo>
                <a:lnTo>
                  <a:pt x="2298687" y="4152899"/>
                </a:lnTo>
                <a:lnTo>
                  <a:pt x="2294528" y="4102099"/>
                </a:lnTo>
                <a:lnTo>
                  <a:pt x="2290012" y="4063999"/>
                </a:lnTo>
                <a:lnTo>
                  <a:pt x="2284843" y="4013199"/>
                </a:lnTo>
                <a:lnTo>
                  <a:pt x="2278678" y="3975099"/>
                </a:lnTo>
                <a:lnTo>
                  <a:pt x="2274538" y="3936999"/>
                </a:lnTo>
                <a:lnTo>
                  <a:pt x="2271754" y="3911599"/>
                </a:lnTo>
                <a:lnTo>
                  <a:pt x="2268865" y="3886199"/>
                </a:lnTo>
                <a:lnTo>
                  <a:pt x="2266265" y="3860799"/>
                </a:lnTo>
                <a:lnTo>
                  <a:pt x="2262126" y="3835399"/>
                </a:lnTo>
                <a:lnTo>
                  <a:pt x="2257214" y="3797299"/>
                </a:lnTo>
                <a:lnTo>
                  <a:pt x="2251709" y="3771899"/>
                </a:lnTo>
                <a:lnTo>
                  <a:pt x="2245787" y="3746499"/>
                </a:lnTo>
                <a:lnTo>
                  <a:pt x="2237972" y="3721099"/>
                </a:lnTo>
                <a:lnTo>
                  <a:pt x="2230025" y="3682999"/>
                </a:lnTo>
                <a:lnTo>
                  <a:pt x="2221602" y="3657599"/>
                </a:lnTo>
                <a:lnTo>
                  <a:pt x="2212362" y="3632199"/>
                </a:lnTo>
                <a:lnTo>
                  <a:pt x="2217288" y="3632199"/>
                </a:lnTo>
                <a:lnTo>
                  <a:pt x="2226580" y="3657599"/>
                </a:lnTo>
                <a:lnTo>
                  <a:pt x="2234889" y="3682999"/>
                </a:lnTo>
                <a:lnTo>
                  <a:pt x="2242156" y="3708399"/>
                </a:lnTo>
                <a:lnTo>
                  <a:pt x="2248321" y="3733799"/>
                </a:lnTo>
                <a:lnTo>
                  <a:pt x="2258074" y="3733799"/>
                </a:lnTo>
                <a:lnTo>
                  <a:pt x="2248321" y="3746499"/>
                </a:lnTo>
                <a:lnTo>
                  <a:pt x="2255250" y="3771899"/>
                </a:lnTo>
                <a:lnTo>
                  <a:pt x="2260689" y="3797299"/>
                </a:lnTo>
                <a:lnTo>
                  <a:pt x="2265203" y="3822699"/>
                </a:lnTo>
                <a:lnTo>
                  <a:pt x="2269362" y="3860799"/>
                </a:lnTo>
                <a:lnTo>
                  <a:pt x="2272682" y="3886199"/>
                </a:lnTo>
                <a:lnTo>
                  <a:pt x="2278426" y="3936999"/>
                </a:lnTo>
                <a:lnTo>
                  <a:pt x="2281747" y="3962399"/>
                </a:lnTo>
                <a:lnTo>
                  <a:pt x="2283575" y="3962399"/>
                </a:lnTo>
                <a:lnTo>
                  <a:pt x="2284764" y="3975099"/>
                </a:lnTo>
                <a:lnTo>
                  <a:pt x="2285834" y="3987799"/>
                </a:lnTo>
                <a:lnTo>
                  <a:pt x="2287306" y="4000499"/>
                </a:lnTo>
                <a:lnTo>
                  <a:pt x="2296971" y="4000499"/>
                </a:lnTo>
                <a:lnTo>
                  <a:pt x="2287306" y="4013199"/>
                </a:lnTo>
                <a:lnTo>
                  <a:pt x="2289839" y="4013199"/>
                </a:lnTo>
                <a:lnTo>
                  <a:pt x="2294019" y="4063999"/>
                </a:lnTo>
                <a:lnTo>
                  <a:pt x="2303565" y="4140199"/>
                </a:lnTo>
                <a:lnTo>
                  <a:pt x="2307784" y="4190999"/>
                </a:lnTo>
                <a:lnTo>
                  <a:pt x="2305321" y="4190999"/>
                </a:lnTo>
                <a:lnTo>
                  <a:pt x="2294133" y="4203699"/>
                </a:lnTo>
                <a:lnTo>
                  <a:pt x="2283638" y="4216399"/>
                </a:lnTo>
                <a:lnTo>
                  <a:pt x="2273605" y="4241799"/>
                </a:lnTo>
                <a:close/>
              </a:path>
              <a:path w="3484879" h="5130800">
                <a:moveTo>
                  <a:pt x="1119956" y="3657599"/>
                </a:moveTo>
                <a:lnTo>
                  <a:pt x="1104668" y="3657599"/>
                </a:lnTo>
                <a:lnTo>
                  <a:pt x="1118878" y="3644899"/>
                </a:lnTo>
                <a:lnTo>
                  <a:pt x="1134610" y="3644899"/>
                </a:lnTo>
                <a:lnTo>
                  <a:pt x="1119956" y="3657599"/>
                </a:lnTo>
                <a:close/>
              </a:path>
              <a:path w="3484879" h="5130800">
                <a:moveTo>
                  <a:pt x="2222917" y="4114799"/>
                </a:moveTo>
                <a:lnTo>
                  <a:pt x="2217288" y="4114799"/>
                </a:lnTo>
                <a:lnTo>
                  <a:pt x="2219821" y="4102099"/>
                </a:lnTo>
                <a:lnTo>
                  <a:pt x="2225750" y="4102099"/>
                </a:lnTo>
                <a:lnTo>
                  <a:pt x="2237396" y="4076699"/>
                </a:lnTo>
                <a:lnTo>
                  <a:pt x="2243325" y="4063999"/>
                </a:lnTo>
                <a:lnTo>
                  <a:pt x="2240862" y="4063999"/>
                </a:lnTo>
                <a:lnTo>
                  <a:pt x="2240862" y="4051299"/>
                </a:lnTo>
                <a:lnTo>
                  <a:pt x="2237146" y="4013199"/>
                </a:lnTo>
                <a:lnTo>
                  <a:pt x="2233833" y="3987793"/>
                </a:lnTo>
                <a:lnTo>
                  <a:pt x="2230164" y="3949699"/>
                </a:lnTo>
                <a:lnTo>
                  <a:pt x="2225380" y="3911599"/>
                </a:lnTo>
                <a:lnTo>
                  <a:pt x="2220876" y="3886199"/>
                </a:lnTo>
                <a:lnTo>
                  <a:pt x="2215784" y="3848099"/>
                </a:lnTo>
                <a:lnTo>
                  <a:pt x="2210230" y="3822699"/>
                </a:lnTo>
                <a:lnTo>
                  <a:pt x="2204340" y="3784599"/>
                </a:lnTo>
                <a:lnTo>
                  <a:pt x="2199093" y="3771899"/>
                </a:lnTo>
                <a:lnTo>
                  <a:pt x="2194030" y="3746499"/>
                </a:lnTo>
                <a:lnTo>
                  <a:pt x="2188388" y="3721099"/>
                </a:lnTo>
                <a:lnTo>
                  <a:pt x="2181399" y="3708399"/>
                </a:lnTo>
                <a:lnTo>
                  <a:pt x="2179057" y="3695699"/>
                </a:lnTo>
                <a:lnTo>
                  <a:pt x="2176121" y="3682999"/>
                </a:lnTo>
                <a:lnTo>
                  <a:pt x="2173186" y="3682999"/>
                </a:lnTo>
                <a:lnTo>
                  <a:pt x="2170844" y="3670299"/>
                </a:lnTo>
                <a:lnTo>
                  <a:pt x="2190371" y="3644899"/>
                </a:lnTo>
                <a:lnTo>
                  <a:pt x="2192834" y="3644899"/>
                </a:lnTo>
                <a:lnTo>
                  <a:pt x="2173306" y="3670299"/>
                </a:lnTo>
                <a:lnTo>
                  <a:pt x="2177023" y="3670299"/>
                </a:lnTo>
                <a:lnTo>
                  <a:pt x="2183004" y="3695699"/>
                </a:lnTo>
                <a:lnTo>
                  <a:pt x="2186325" y="3708399"/>
                </a:lnTo>
                <a:lnTo>
                  <a:pt x="2192246" y="3721099"/>
                </a:lnTo>
                <a:lnTo>
                  <a:pt x="2197804" y="3746499"/>
                </a:lnTo>
                <a:lnTo>
                  <a:pt x="2202900" y="3759199"/>
                </a:lnTo>
                <a:lnTo>
                  <a:pt x="2207436" y="3784599"/>
                </a:lnTo>
                <a:lnTo>
                  <a:pt x="2214088" y="3822699"/>
                </a:lnTo>
                <a:lnTo>
                  <a:pt x="2219487" y="3848099"/>
                </a:lnTo>
                <a:lnTo>
                  <a:pt x="2223962" y="3873499"/>
                </a:lnTo>
                <a:lnTo>
                  <a:pt x="2227843" y="3898899"/>
                </a:lnTo>
                <a:lnTo>
                  <a:pt x="2238636" y="3898899"/>
                </a:lnTo>
                <a:lnTo>
                  <a:pt x="2230306" y="3911599"/>
                </a:lnTo>
                <a:lnTo>
                  <a:pt x="2234140" y="3949699"/>
                </a:lnTo>
                <a:lnTo>
                  <a:pt x="2241993" y="4013199"/>
                </a:lnTo>
                <a:lnTo>
                  <a:pt x="2245787" y="4051299"/>
                </a:lnTo>
                <a:lnTo>
                  <a:pt x="2245787" y="4063999"/>
                </a:lnTo>
                <a:lnTo>
                  <a:pt x="2247637" y="4076699"/>
                </a:lnTo>
                <a:lnTo>
                  <a:pt x="2237791" y="4076699"/>
                </a:lnTo>
                <a:lnTo>
                  <a:pt x="2232884" y="4089399"/>
                </a:lnTo>
                <a:lnTo>
                  <a:pt x="2228095" y="4102099"/>
                </a:lnTo>
                <a:lnTo>
                  <a:pt x="2222917" y="4114799"/>
                </a:lnTo>
                <a:close/>
              </a:path>
              <a:path w="3484879" h="5130800">
                <a:moveTo>
                  <a:pt x="2480228" y="3911599"/>
                </a:moveTo>
                <a:lnTo>
                  <a:pt x="2476687" y="3911599"/>
                </a:lnTo>
                <a:lnTo>
                  <a:pt x="2474686" y="3898899"/>
                </a:lnTo>
                <a:lnTo>
                  <a:pt x="2473223" y="3886199"/>
                </a:lnTo>
                <a:lnTo>
                  <a:pt x="2467216" y="3848099"/>
                </a:lnTo>
                <a:lnTo>
                  <a:pt x="2461102" y="3809999"/>
                </a:lnTo>
                <a:lnTo>
                  <a:pt x="2454540" y="3784599"/>
                </a:lnTo>
                <a:lnTo>
                  <a:pt x="2447187" y="3746499"/>
                </a:lnTo>
                <a:lnTo>
                  <a:pt x="2439755" y="3721099"/>
                </a:lnTo>
                <a:lnTo>
                  <a:pt x="2426079" y="3670299"/>
                </a:lnTo>
                <a:lnTo>
                  <a:pt x="2418687" y="3644899"/>
                </a:lnTo>
                <a:lnTo>
                  <a:pt x="2421150" y="3644899"/>
                </a:lnTo>
                <a:lnTo>
                  <a:pt x="2429007" y="3670299"/>
                </a:lnTo>
                <a:lnTo>
                  <a:pt x="2436561" y="3695699"/>
                </a:lnTo>
                <a:lnTo>
                  <a:pt x="2443534" y="3721099"/>
                </a:lnTo>
                <a:lnTo>
                  <a:pt x="2449649" y="3746499"/>
                </a:lnTo>
                <a:lnTo>
                  <a:pt x="2457033" y="3784599"/>
                </a:lnTo>
                <a:lnTo>
                  <a:pt x="2463592" y="3809999"/>
                </a:lnTo>
                <a:lnTo>
                  <a:pt x="2469688" y="3848099"/>
                </a:lnTo>
                <a:lnTo>
                  <a:pt x="2475686" y="3886199"/>
                </a:lnTo>
                <a:lnTo>
                  <a:pt x="2478149" y="3886199"/>
                </a:lnTo>
                <a:lnTo>
                  <a:pt x="2478534" y="3898899"/>
                </a:lnTo>
                <a:lnTo>
                  <a:pt x="2480228" y="3911599"/>
                </a:lnTo>
                <a:close/>
              </a:path>
              <a:path w="3484879" h="5130800">
                <a:moveTo>
                  <a:pt x="3048336" y="4076699"/>
                </a:moveTo>
                <a:lnTo>
                  <a:pt x="2995178" y="4076699"/>
                </a:lnTo>
                <a:lnTo>
                  <a:pt x="3020209" y="4063999"/>
                </a:lnTo>
                <a:lnTo>
                  <a:pt x="3027121" y="4038599"/>
                </a:lnTo>
                <a:lnTo>
                  <a:pt x="3032225" y="4000499"/>
                </a:lnTo>
                <a:lnTo>
                  <a:pt x="3035825" y="3975099"/>
                </a:lnTo>
                <a:lnTo>
                  <a:pt x="3038224" y="3936999"/>
                </a:lnTo>
                <a:lnTo>
                  <a:pt x="3039610" y="3911599"/>
                </a:lnTo>
                <a:lnTo>
                  <a:pt x="3040071" y="3886199"/>
                </a:lnTo>
                <a:lnTo>
                  <a:pt x="3039610" y="3860799"/>
                </a:lnTo>
                <a:lnTo>
                  <a:pt x="3038224" y="3848099"/>
                </a:lnTo>
                <a:lnTo>
                  <a:pt x="3037828" y="3835399"/>
                </a:lnTo>
                <a:lnTo>
                  <a:pt x="3036087" y="3797299"/>
                </a:lnTo>
                <a:lnTo>
                  <a:pt x="3035691" y="3784599"/>
                </a:lnTo>
                <a:lnTo>
                  <a:pt x="3033228" y="3784599"/>
                </a:lnTo>
                <a:lnTo>
                  <a:pt x="3028913" y="3746499"/>
                </a:lnTo>
                <a:lnTo>
                  <a:pt x="3023253" y="3721099"/>
                </a:lnTo>
                <a:lnTo>
                  <a:pt x="3016088" y="3682999"/>
                </a:lnTo>
                <a:lnTo>
                  <a:pt x="3007261" y="3657599"/>
                </a:lnTo>
                <a:lnTo>
                  <a:pt x="2927155" y="3657599"/>
                </a:lnTo>
                <a:lnTo>
                  <a:pt x="2953560" y="3644899"/>
                </a:lnTo>
                <a:lnTo>
                  <a:pt x="3040182" y="3644899"/>
                </a:lnTo>
                <a:lnTo>
                  <a:pt x="3012820" y="3657599"/>
                </a:lnTo>
                <a:lnTo>
                  <a:pt x="3020273" y="3682999"/>
                </a:lnTo>
                <a:lnTo>
                  <a:pt x="3027370" y="3721099"/>
                </a:lnTo>
                <a:lnTo>
                  <a:pt x="3033542" y="3746499"/>
                </a:lnTo>
                <a:lnTo>
                  <a:pt x="3038224" y="3784599"/>
                </a:lnTo>
                <a:lnTo>
                  <a:pt x="3039697" y="3797299"/>
                </a:lnTo>
                <a:lnTo>
                  <a:pt x="3040766" y="3809999"/>
                </a:lnTo>
                <a:lnTo>
                  <a:pt x="3041955" y="3835399"/>
                </a:lnTo>
                <a:lnTo>
                  <a:pt x="3043783" y="3848099"/>
                </a:lnTo>
                <a:lnTo>
                  <a:pt x="3043783" y="3936999"/>
                </a:lnTo>
                <a:lnTo>
                  <a:pt x="3040664" y="3975099"/>
                </a:lnTo>
                <a:lnTo>
                  <a:pt x="3036034" y="4000499"/>
                </a:lnTo>
                <a:lnTo>
                  <a:pt x="3030018" y="4038599"/>
                </a:lnTo>
                <a:lnTo>
                  <a:pt x="3022743" y="4063999"/>
                </a:lnTo>
                <a:lnTo>
                  <a:pt x="3074746" y="4063999"/>
                </a:lnTo>
                <a:lnTo>
                  <a:pt x="3048336" y="4076699"/>
                </a:lnTo>
                <a:close/>
              </a:path>
              <a:path w="3484879" h="5130800">
                <a:moveTo>
                  <a:pt x="3252571" y="3657599"/>
                </a:moveTo>
                <a:lnTo>
                  <a:pt x="3193311" y="3657599"/>
                </a:lnTo>
                <a:lnTo>
                  <a:pt x="3162241" y="3644899"/>
                </a:lnTo>
                <a:lnTo>
                  <a:pt x="3222838" y="3644899"/>
                </a:lnTo>
                <a:lnTo>
                  <a:pt x="3252571" y="3657599"/>
                </a:lnTo>
                <a:close/>
              </a:path>
              <a:path w="3484879" h="5130800">
                <a:moveTo>
                  <a:pt x="1087251" y="3670299"/>
                </a:moveTo>
                <a:lnTo>
                  <a:pt x="1073054" y="3670299"/>
                </a:lnTo>
                <a:lnTo>
                  <a:pt x="1087251" y="3657599"/>
                </a:lnTo>
                <a:lnTo>
                  <a:pt x="1102134" y="3657599"/>
                </a:lnTo>
                <a:lnTo>
                  <a:pt x="1087251" y="3670299"/>
                </a:lnTo>
                <a:close/>
              </a:path>
              <a:path w="3484879" h="5130800">
                <a:moveTo>
                  <a:pt x="1630381" y="3670299"/>
                </a:moveTo>
                <a:lnTo>
                  <a:pt x="1629342" y="3670299"/>
                </a:lnTo>
                <a:lnTo>
                  <a:pt x="1644265" y="3657599"/>
                </a:lnTo>
                <a:lnTo>
                  <a:pt x="1630381" y="3670299"/>
                </a:lnTo>
                <a:close/>
              </a:path>
              <a:path w="3484879" h="5130800">
                <a:moveTo>
                  <a:pt x="2838716" y="3670299"/>
                </a:moveTo>
                <a:lnTo>
                  <a:pt x="2810414" y="3670299"/>
                </a:lnTo>
                <a:lnTo>
                  <a:pt x="2838716" y="3657599"/>
                </a:lnTo>
                <a:lnTo>
                  <a:pt x="2867481" y="3657599"/>
                </a:lnTo>
                <a:lnTo>
                  <a:pt x="2838716" y="3670299"/>
                </a:lnTo>
                <a:close/>
              </a:path>
              <a:path w="3484879" h="5130800">
                <a:moveTo>
                  <a:pt x="3310553" y="3797299"/>
                </a:moveTo>
                <a:lnTo>
                  <a:pt x="3250031" y="3797299"/>
                </a:lnTo>
                <a:lnTo>
                  <a:pt x="3219110" y="3784599"/>
                </a:lnTo>
                <a:lnTo>
                  <a:pt x="3281071" y="3784599"/>
                </a:lnTo>
                <a:lnTo>
                  <a:pt x="3276726" y="3759199"/>
                </a:lnTo>
                <a:lnTo>
                  <a:pt x="3271061" y="3721099"/>
                </a:lnTo>
                <a:lnTo>
                  <a:pt x="3263892" y="3695699"/>
                </a:lnTo>
                <a:lnTo>
                  <a:pt x="3255034" y="3657599"/>
                </a:lnTo>
                <a:lnTo>
                  <a:pt x="3260593" y="3657599"/>
                </a:lnTo>
                <a:lnTo>
                  <a:pt x="3268018" y="3695699"/>
                </a:lnTo>
                <a:lnTo>
                  <a:pt x="3274861" y="3721099"/>
                </a:lnTo>
                <a:lnTo>
                  <a:pt x="3280306" y="3759199"/>
                </a:lnTo>
                <a:lnTo>
                  <a:pt x="3283534" y="3784599"/>
                </a:lnTo>
                <a:lnTo>
                  <a:pt x="3310553" y="3797299"/>
                </a:lnTo>
                <a:close/>
              </a:path>
              <a:path w="3484879" h="5130800">
                <a:moveTo>
                  <a:pt x="3337930" y="3670299"/>
                </a:moveTo>
                <a:lnTo>
                  <a:pt x="3313265" y="3670299"/>
                </a:lnTo>
                <a:lnTo>
                  <a:pt x="3287167" y="3657599"/>
                </a:lnTo>
                <a:lnTo>
                  <a:pt x="3311647" y="3657599"/>
                </a:lnTo>
                <a:lnTo>
                  <a:pt x="3337930" y="3670299"/>
                </a:lnTo>
                <a:close/>
              </a:path>
              <a:path w="3484879" h="5130800">
                <a:moveTo>
                  <a:pt x="1059305" y="3682999"/>
                </a:moveTo>
                <a:lnTo>
                  <a:pt x="1045768" y="3682999"/>
                </a:lnTo>
                <a:lnTo>
                  <a:pt x="1059305" y="3670299"/>
                </a:lnTo>
                <a:lnTo>
                  <a:pt x="1073054" y="3670299"/>
                </a:lnTo>
                <a:lnTo>
                  <a:pt x="1059305" y="3682999"/>
                </a:lnTo>
                <a:close/>
              </a:path>
              <a:path w="3484879" h="5130800">
                <a:moveTo>
                  <a:pt x="1601743" y="3682999"/>
                </a:moveTo>
                <a:lnTo>
                  <a:pt x="1601396" y="3682999"/>
                </a:lnTo>
                <a:lnTo>
                  <a:pt x="1615132" y="3670299"/>
                </a:lnTo>
                <a:lnTo>
                  <a:pt x="1616055" y="3670299"/>
                </a:lnTo>
                <a:lnTo>
                  <a:pt x="1601743" y="3682999"/>
                </a:lnTo>
                <a:close/>
              </a:path>
              <a:path w="3484879" h="5130800">
                <a:moveTo>
                  <a:pt x="2748497" y="3682999"/>
                </a:moveTo>
                <a:lnTo>
                  <a:pt x="2719756" y="3682999"/>
                </a:lnTo>
                <a:lnTo>
                  <a:pt x="2748497" y="3670299"/>
                </a:lnTo>
                <a:lnTo>
                  <a:pt x="2777362" y="3670299"/>
                </a:lnTo>
                <a:lnTo>
                  <a:pt x="2748497" y="3682999"/>
                </a:lnTo>
                <a:close/>
              </a:path>
              <a:path w="3484879" h="5130800">
                <a:moveTo>
                  <a:pt x="999775" y="3708399"/>
                </a:moveTo>
                <a:lnTo>
                  <a:pt x="998736" y="3708399"/>
                </a:lnTo>
                <a:lnTo>
                  <a:pt x="1012949" y="3695699"/>
                </a:lnTo>
                <a:lnTo>
                  <a:pt x="1026701" y="3682999"/>
                </a:lnTo>
                <a:lnTo>
                  <a:pt x="1040209" y="3682999"/>
                </a:lnTo>
                <a:lnTo>
                  <a:pt x="1026740" y="3695699"/>
                </a:lnTo>
                <a:lnTo>
                  <a:pt x="1013257" y="3695699"/>
                </a:lnTo>
                <a:lnTo>
                  <a:pt x="999775" y="3708399"/>
                </a:lnTo>
                <a:close/>
              </a:path>
              <a:path w="3484879" h="5130800">
                <a:moveTo>
                  <a:pt x="1989784" y="3898899"/>
                </a:moveTo>
                <a:lnTo>
                  <a:pt x="1987202" y="3898899"/>
                </a:lnTo>
                <a:lnTo>
                  <a:pt x="2006294" y="3873499"/>
                </a:lnTo>
                <a:lnTo>
                  <a:pt x="2015959" y="3860799"/>
                </a:lnTo>
                <a:lnTo>
                  <a:pt x="2002500" y="3822699"/>
                </a:lnTo>
                <a:lnTo>
                  <a:pt x="1989034" y="3771899"/>
                </a:lnTo>
                <a:lnTo>
                  <a:pt x="1975555" y="3733799"/>
                </a:lnTo>
                <a:lnTo>
                  <a:pt x="1962056" y="3682999"/>
                </a:lnTo>
                <a:lnTo>
                  <a:pt x="1964519" y="3682999"/>
                </a:lnTo>
                <a:lnTo>
                  <a:pt x="1979403" y="3733799"/>
                </a:lnTo>
                <a:lnTo>
                  <a:pt x="1993344" y="3771899"/>
                </a:lnTo>
                <a:lnTo>
                  <a:pt x="2006348" y="3809999"/>
                </a:lnTo>
                <a:lnTo>
                  <a:pt x="2018422" y="3860799"/>
                </a:lnTo>
                <a:lnTo>
                  <a:pt x="2021518" y="3860799"/>
                </a:lnTo>
                <a:lnTo>
                  <a:pt x="2023964" y="3873499"/>
                </a:lnTo>
                <a:lnTo>
                  <a:pt x="2009026" y="3873499"/>
                </a:lnTo>
                <a:lnTo>
                  <a:pt x="1999457" y="3886199"/>
                </a:lnTo>
                <a:lnTo>
                  <a:pt x="1989784" y="3898899"/>
                </a:lnTo>
                <a:close/>
              </a:path>
              <a:path w="3484879" h="5130800">
                <a:moveTo>
                  <a:pt x="2324672" y="3695699"/>
                </a:moveTo>
                <a:lnTo>
                  <a:pt x="2310880" y="3695699"/>
                </a:lnTo>
                <a:lnTo>
                  <a:pt x="2322238" y="3682999"/>
                </a:lnTo>
                <a:lnTo>
                  <a:pt x="2336283" y="3682999"/>
                </a:lnTo>
                <a:lnTo>
                  <a:pt x="2324672" y="3695699"/>
                </a:lnTo>
                <a:close/>
              </a:path>
              <a:path w="3484879" h="5130800">
                <a:moveTo>
                  <a:pt x="3448974" y="3695699"/>
                </a:moveTo>
                <a:lnTo>
                  <a:pt x="3429456" y="3695699"/>
                </a:lnTo>
                <a:lnTo>
                  <a:pt x="3409998" y="3682999"/>
                </a:lnTo>
                <a:lnTo>
                  <a:pt x="3429071" y="3682999"/>
                </a:lnTo>
                <a:lnTo>
                  <a:pt x="3448974" y="3695699"/>
                </a:lnTo>
                <a:close/>
              </a:path>
              <a:path w="3484879" h="5130800">
                <a:moveTo>
                  <a:pt x="1525903" y="3721099"/>
                </a:moveTo>
                <a:lnTo>
                  <a:pt x="1522806" y="3721099"/>
                </a:lnTo>
                <a:lnTo>
                  <a:pt x="1538480" y="3708399"/>
                </a:lnTo>
                <a:lnTo>
                  <a:pt x="1553725" y="3695699"/>
                </a:lnTo>
                <a:lnTo>
                  <a:pt x="1569493" y="3695699"/>
                </a:lnTo>
                <a:lnTo>
                  <a:pt x="1554429" y="3708399"/>
                </a:lnTo>
                <a:lnTo>
                  <a:pt x="1539826" y="3708399"/>
                </a:lnTo>
                <a:lnTo>
                  <a:pt x="1525903" y="3721099"/>
                </a:lnTo>
                <a:close/>
              </a:path>
              <a:path w="3484879" h="5130800">
                <a:moveTo>
                  <a:pt x="1932804" y="3708399"/>
                </a:moveTo>
                <a:lnTo>
                  <a:pt x="1931370" y="3708399"/>
                </a:lnTo>
                <a:lnTo>
                  <a:pt x="1940382" y="3695699"/>
                </a:lnTo>
                <a:lnTo>
                  <a:pt x="1942537" y="3695699"/>
                </a:lnTo>
                <a:lnTo>
                  <a:pt x="1932804" y="3708399"/>
                </a:lnTo>
                <a:close/>
              </a:path>
              <a:path w="3484879" h="5130800">
                <a:moveTo>
                  <a:pt x="2301450" y="3708399"/>
                </a:moveTo>
                <a:lnTo>
                  <a:pt x="2289839" y="3708399"/>
                </a:lnTo>
                <a:lnTo>
                  <a:pt x="2299997" y="3695699"/>
                </a:lnTo>
                <a:lnTo>
                  <a:pt x="2313061" y="3695699"/>
                </a:lnTo>
                <a:lnTo>
                  <a:pt x="2301450" y="3708399"/>
                </a:lnTo>
                <a:close/>
              </a:path>
              <a:path w="3484879" h="5130800">
                <a:moveTo>
                  <a:pt x="2620015" y="3708399"/>
                </a:moveTo>
                <a:lnTo>
                  <a:pt x="2585323" y="3708399"/>
                </a:lnTo>
                <a:lnTo>
                  <a:pt x="2601721" y="3695699"/>
                </a:lnTo>
                <a:lnTo>
                  <a:pt x="2629818" y="3695699"/>
                </a:lnTo>
                <a:lnTo>
                  <a:pt x="2620015" y="3708399"/>
                </a:lnTo>
                <a:close/>
              </a:path>
              <a:path w="3484879" h="5130800">
                <a:moveTo>
                  <a:pt x="978283" y="3721099"/>
                </a:moveTo>
                <a:lnTo>
                  <a:pt x="970824" y="3721099"/>
                </a:lnTo>
                <a:lnTo>
                  <a:pt x="973287" y="3708399"/>
                </a:lnTo>
                <a:lnTo>
                  <a:pt x="980746" y="3708399"/>
                </a:lnTo>
                <a:lnTo>
                  <a:pt x="978283" y="3721099"/>
                </a:lnTo>
                <a:close/>
              </a:path>
              <a:path w="3484879" h="5130800">
                <a:moveTo>
                  <a:pt x="2327456" y="4533899"/>
                </a:moveTo>
                <a:lnTo>
                  <a:pt x="2315806" y="4533899"/>
                </a:lnTo>
                <a:lnTo>
                  <a:pt x="2327456" y="4521199"/>
                </a:lnTo>
                <a:lnTo>
                  <a:pt x="2339345" y="4508499"/>
                </a:lnTo>
                <a:lnTo>
                  <a:pt x="2351708" y="4495799"/>
                </a:lnTo>
                <a:lnTo>
                  <a:pt x="2364783" y="4483099"/>
                </a:lnTo>
                <a:lnTo>
                  <a:pt x="2365784" y="4444999"/>
                </a:lnTo>
                <a:lnTo>
                  <a:pt x="2365399" y="4406899"/>
                </a:lnTo>
                <a:lnTo>
                  <a:pt x="2364091" y="4356099"/>
                </a:lnTo>
                <a:lnTo>
                  <a:pt x="2362320" y="4317999"/>
                </a:lnTo>
                <a:lnTo>
                  <a:pt x="2359673" y="4267199"/>
                </a:lnTo>
                <a:lnTo>
                  <a:pt x="2356497" y="4229099"/>
                </a:lnTo>
                <a:lnTo>
                  <a:pt x="2352979" y="4190999"/>
                </a:lnTo>
                <a:lnTo>
                  <a:pt x="2349302" y="4152899"/>
                </a:lnTo>
                <a:lnTo>
                  <a:pt x="2344815" y="4114799"/>
                </a:lnTo>
                <a:lnTo>
                  <a:pt x="2340057" y="4076699"/>
                </a:lnTo>
                <a:lnTo>
                  <a:pt x="2335418" y="4051299"/>
                </a:lnTo>
                <a:lnTo>
                  <a:pt x="2331287" y="4013199"/>
                </a:lnTo>
                <a:lnTo>
                  <a:pt x="2329459" y="4013199"/>
                </a:lnTo>
                <a:lnTo>
                  <a:pt x="2328270" y="4000499"/>
                </a:lnTo>
                <a:lnTo>
                  <a:pt x="2327200" y="3987793"/>
                </a:lnTo>
                <a:lnTo>
                  <a:pt x="2325728" y="3975099"/>
                </a:lnTo>
                <a:lnTo>
                  <a:pt x="2323919" y="3962399"/>
                </a:lnTo>
                <a:lnTo>
                  <a:pt x="2322341" y="3949699"/>
                </a:lnTo>
                <a:lnTo>
                  <a:pt x="2321225" y="3936999"/>
                </a:lnTo>
                <a:lnTo>
                  <a:pt x="2320802" y="3924299"/>
                </a:lnTo>
                <a:lnTo>
                  <a:pt x="2317353" y="3898899"/>
                </a:lnTo>
                <a:lnTo>
                  <a:pt x="2311193" y="3848099"/>
                </a:lnTo>
                <a:lnTo>
                  <a:pt x="2303525" y="3797299"/>
                </a:lnTo>
                <a:lnTo>
                  <a:pt x="2292950" y="3746499"/>
                </a:lnTo>
                <a:lnTo>
                  <a:pt x="2287306" y="3708399"/>
                </a:lnTo>
                <a:lnTo>
                  <a:pt x="2289839" y="3708399"/>
                </a:lnTo>
                <a:lnTo>
                  <a:pt x="2295452" y="3733799"/>
                </a:lnTo>
                <a:lnTo>
                  <a:pt x="2300967" y="3759199"/>
                </a:lnTo>
                <a:lnTo>
                  <a:pt x="2306019" y="3797299"/>
                </a:lnTo>
                <a:lnTo>
                  <a:pt x="2310246" y="3822699"/>
                </a:lnTo>
                <a:lnTo>
                  <a:pt x="2314280" y="3848099"/>
                </a:lnTo>
                <a:lnTo>
                  <a:pt x="2317917" y="3873499"/>
                </a:lnTo>
                <a:lnTo>
                  <a:pt x="2320974" y="3898899"/>
                </a:lnTo>
                <a:lnTo>
                  <a:pt x="2323265" y="3924299"/>
                </a:lnTo>
                <a:lnTo>
                  <a:pt x="2325074" y="3936999"/>
                </a:lnTo>
                <a:lnTo>
                  <a:pt x="2326652" y="3949699"/>
                </a:lnTo>
                <a:lnTo>
                  <a:pt x="2327768" y="3962399"/>
                </a:lnTo>
                <a:lnTo>
                  <a:pt x="2342411" y="3962399"/>
                </a:lnTo>
                <a:lnTo>
                  <a:pt x="2328191" y="3975099"/>
                </a:lnTo>
                <a:lnTo>
                  <a:pt x="2330415" y="3987799"/>
                </a:lnTo>
                <a:lnTo>
                  <a:pt x="2332475" y="4000499"/>
                </a:lnTo>
                <a:lnTo>
                  <a:pt x="2334415" y="4000499"/>
                </a:lnTo>
                <a:lnTo>
                  <a:pt x="2336283" y="4013199"/>
                </a:lnTo>
                <a:lnTo>
                  <a:pt x="2340078" y="4051299"/>
                </a:lnTo>
                <a:lnTo>
                  <a:pt x="2347931" y="4114799"/>
                </a:lnTo>
                <a:lnTo>
                  <a:pt x="2351765" y="4140199"/>
                </a:lnTo>
                <a:lnTo>
                  <a:pt x="2365283" y="4140199"/>
                </a:lnTo>
                <a:lnTo>
                  <a:pt x="2351765" y="4152899"/>
                </a:lnTo>
                <a:lnTo>
                  <a:pt x="2355569" y="4190999"/>
                </a:lnTo>
                <a:lnTo>
                  <a:pt x="2363442" y="4267199"/>
                </a:lnTo>
                <a:lnTo>
                  <a:pt x="2367246" y="4305299"/>
                </a:lnTo>
                <a:lnTo>
                  <a:pt x="2380764" y="4305299"/>
                </a:lnTo>
                <a:lnTo>
                  <a:pt x="2367246" y="4317999"/>
                </a:lnTo>
                <a:lnTo>
                  <a:pt x="2368632" y="4356099"/>
                </a:lnTo>
                <a:lnTo>
                  <a:pt x="2368971" y="4384070"/>
                </a:lnTo>
                <a:lnTo>
                  <a:pt x="2368863" y="4419599"/>
                </a:lnTo>
                <a:lnTo>
                  <a:pt x="2368632" y="4444999"/>
                </a:lnTo>
                <a:lnTo>
                  <a:pt x="2367246" y="4483099"/>
                </a:lnTo>
                <a:lnTo>
                  <a:pt x="2367035" y="4495799"/>
                </a:lnTo>
                <a:lnTo>
                  <a:pt x="2364783" y="4495799"/>
                </a:lnTo>
                <a:lnTo>
                  <a:pt x="2351708" y="4508499"/>
                </a:lnTo>
                <a:lnTo>
                  <a:pt x="2339345" y="4521199"/>
                </a:lnTo>
                <a:lnTo>
                  <a:pt x="2327456" y="4533899"/>
                </a:lnTo>
                <a:close/>
              </a:path>
              <a:path w="3484879" h="5130800">
                <a:moveTo>
                  <a:pt x="947910" y="3733799"/>
                </a:moveTo>
                <a:lnTo>
                  <a:pt x="935991" y="3733799"/>
                </a:lnTo>
                <a:lnTo>
                  <a:pt x="947602" y="3721099"/>
                </a:lnTo>
                <a:lnTo>
                  <a:pt x="960252" y="3721099"/>
                </a:lnTo>
                <a:lnTo>
                  <a:pt x="947910" y="3733799"/>
                </a:lnTo>
                <a:close/>
              </a:path>
              <a:path w="3484879" h="5130800">
                <a:moveTo>
                  <a:pt x="1499747" y="3733799"/>
                </a:moveTo>
                <a:lnTo>
                  <a:pt x="1497313" y="3733799"/>
                </a:lnTo>
                <a:lnTo>
                  <a:pt x="1504862" y="3721099"/>
                </a:lnTo>
                <a:lnTo>
                  <a:pt x="1507325" y="3721099"/>
                </a:lnTo>
                <a:lnTo>
                  <a:pt x="1499747" y="3733799"/>
                </a:lnTo>
                <a:close/>
              </a:path>
              <a:path w="3484879" h="5130800">
                <a:moveTo>
                  <a:pt x="2045185" y="4495799"/>
                </a:moveTo>
                <a:lnTo>
                  <a:pt x="2033974" y="4495799"/>
                </a:lnTo>
                <a:lnTo>
                  <a:pt x="2041800" y="4483099"/>
                </a:lnTo>
                <a:lnTo>
                  <a:pt x="2049350" y="4483099"/>
                </a:lnTo>
                <a:lnTo>
                  <a:pt x="2056319" y="4470399"/>
                </a:lnTo>
                <a:lnTo>
                  <a:pt x="2062403" y="4457699"/>
                </a:lnTo>
                <a:lnTo>
                  <a:pt x="2060083" y="4419599"/>
                </a:lnTo>
                <a:lnTo>
                  <a:pt x="2056774" y="4368799"/>
                </a:lnTo>
                <a:lnTo>
                  <a:pt x="2052409" y="4330699"/>
                </a:lnTo>
                <a:lnTo>
                  <a:pt x="2046922" y="4279899"/>
                </a:lnTo>
                <a:lnTo>
                  <a:pt x="2040798" y="4229099"/>
                </a:lnTo>
                <a:lnTo>
                  <a:pt x="2033552" y="4178299"/>
                </a:lnTo>
                <a:lnTo>
                  <a:pt x="2025250" y="4140199"/>
                </a:lnTo>
                <a:lnTo>
                  <a:pt x="2015959" y="4089399"/>
                </a:lnTo>
                <a:lnTo>
                  <a:pt x="2006256" y="4051299"/>
                </a:lnTo>
                <a:lnTo>
                  <a:pt x="1996440" y="4000499"/>
                </a:lnTo>
                <a:lnTo>
                  <a:pt x="1986163" y="3962399"/>
                </a:lnTo>
                <a:lnTo>
                  <a:pt x="1975074" y="3911599"/>
                </a:lnTo>
                <a:lnTo>
                  <a:pt x="1961249" y="3860799"/>
                </a:lnTo>
                <a:lnTo>
                  <a:pt x="1947595" y="3809999"/>
                </a:lnTo>
                <a:lnTo>
                  <a:pt x="1934046" y="3771899"/>
                </a:lnTo>
                <a:lnTo>
                  <a:pt x="1920537" y="3721099"/>
                </a:lnTo>
                <a:lnTo>
                  <a:pt x="1923071" y="3721099"/>
                </a:lnTo>
                <a:lnTo>
                  <a:pt x="1938281" y="3759199"/>
                </a:lnTo>
                <a:lnTo>
                  <a:pt x="1952389" y="3809999"/>
                </a:lnTo>
                <a:lnTo>
                  <a:pt x="1965454" y="3860799"/>
                </a:lnTo>
                <a:lnTo>
                  <a:pt x="1977537" y="3898899"/>
                </a:lnTo>
                <a:lnTo>
                  <a:pt x="1989784" y="3898899"/>
                </a:lnTo>
                <a:lnTo>
                  <a:pt x="1980070" y="3911599"/>
                </a:lnTo>
                <a:lnTo>
                  <a:pt x="1990140" y="3949699"/>
                </a:lnTo>
                <a:lnTo>
                  <a:pt x="2000407" y="4000499"/>
                </a:lnTo>
                <a:lnTo>
                  <a:pt x="2010094" y="4038599"/>
                </a:lnTo>
                <a:lnTo>
                  <a:pt x="2018422" y="4089399"/>
                </a:lnTo>
                <a:lnTo>
                  <a:pt x="2021518" y="4089399"/>
                </a:lnTo>
                <a:lnTo>
                  <a:pt x="2029021" y="4140199"/>
                </a:lnTo>
                <a:lnTo>
                  <a:pt x="2036411" y="4178299"/>
                </a:lnTo>
                <a:lnTo>
                  <a:pt x="2043339" y="4229099"/>
                </a:lnTo>
                <a:lnTo>
                  <a:pt x="2049455" y="4267199"/>
                </a:lnTo>
                <a:lnTo>
                  <a:pt x="2055029" y="4267199"/>
                </a:lnTo>
                <a:lnTo>
                  <a:pt x="2049455" y="4279899"/>
                </a:lnTo>
                <a:lnTo>
                  <a:pt x="2054902" y="4317999"/>
                </a:lnTo>
                <a:lnTo>
                  <a:pt x="2059254" y="4368799"/>
                </a:lnTo>
                <a:lnTo>
                  <a:pt x="2062577" y="4406899"/>
                </a:lnTo>
                <a:lnTo>
                  <a:pt x="2064937" y="4457699"/>
                </a:lnTo>
                <a:lnTo>
                  <a:pt x="2065372" y="4470399"/>
                </a:lnTo>
                <a:lnTo>
                  <a:pt x="2056752" y="4470399"/>
                </a:lnTo>
                <a:lnTo>
                  <a:pt x="2045185" y="4495799"/>
                </a:lnTo>
                <a:close/>
              </a:path>
              <a:path w="3484879" h="5130800">
                <a:moveTo>
                  <a:pt x="2194757" y="4178299"/>
                </a:moveTo>
                <a:lnTo>
                  <a:pt x="2188788" y="4178299"/>
                </a:lnTo>
                <a:lnTo>
                  <a:pt x="2193366" y="4165591"/>
                </a:lnTo>
                <a:lnTo>
                  <a:pt x="2198728" y="4152899"/>
                </a:lnTo>
                <a:lnTo>
                  <a:pt x="2205017" y="4140199"/>
                </a:lnTo>
                <a:lnTo>
                  <a:pt x="2212362" y="4127499"/>
                </a:lnTo>
                <a:lnTo>
                  <a:pt x="2208134" y="4089399"/>
                </a:lnTo>
                <a:lnTo>
                  <a:pt x="2203082" y="4051299"/>
                </a:lnTo>
                <a:lnTo>
                  <a:pt x="2197568" y="4013199"/>
                </a:lnTo>
                <a:lnTo>
                  <a:pt x="2191954" y="3975099"/>
                </a:lnTo>
                <a:lnTo>
                  <a:pt x="2168381" y="3848099"/>
                </a:lnTo>
                <a:lnTo>
                  <a:pt x="2165918" y="3848099"/>
                </a:lnTo>
                <a:lnTo>
                  <a:pt x="2159101" y="3809999"/>
                </a:lnTo>
                <a:lnTo>
                  <a:pt x="2151017" y="3784599"/>
                </a:lnTo>
                <a:lnTo>
                  <a:pt x="2142009" y="3746499"/>
                </a:lnTo>
                <a:lnTo>
                  <a:pt x="2132421" y="3721099"/>
                </a:lnTo>
                <a:lnTo>
                  <a:pt x="2138180" y="3721099"/>
                </a:lnTo>
                <a:lnTo>
                  <a:pt x="2144630" y="3746499"/>
                </a:lnTo>
                <a:lnTo>
                  <a:pt x="2154034" y="3771899"/>
                </a:lnTo>
                <a:lnTo>
                  <a:pt x="2162871" y="3809999"/>
                </a:lnTo>
                <a:lnTo>
                  <a:pt x="2170844" y="3835399"/>
                </a:lnTo>
                <a:lnTo>
                  <a:pt x="2174915" y="3835399"/>
                </a:lnTo>
                <a:lnTo>
                  <a:pt x="2170844" y="3848099"/>
                </a:lnTo>
                <a:lnTo>
                  <a:pt x="2177842" y="3873499"/>
                </a:lnTo>
                <a:lnTo>
                  <a:pt x="2183554" y="3898899"/>
                </a:lnTo>
                <a:lnTo>
                  <a:pt x="2188805" y="3936999"/>
                </a:lnTo>
                <a:lnTo>
                  <a:pt x="2194418" y="3962399"/>
                </a:lnTo>
                <a:lnTo>
                  <a:pt x="2199938" y="3962399"/>
                </a:lnTo>
                <a:lnTo>
                  <a:pt x="2196880" y="3975099"/>
                </a:lnTo>
                <a:lnTo>
                  <a:pt x="2194418" y="3975099"/>
                </a:lnTo>
                <a:lnTo>
                  <a:pt x="2200031" y="4013199"/>
                </a:lnTo>
                <a:lnTo>
                  <a:pt x="2205545" y="4051299"/>
                </a:lnTo>
                <a:lnTo>
                  <a:pt x="2210597" y="4076699"/>
                </a:lnTo>
                <a:lnTo>
                  <a:pt x="2214825" y="4114799"/>
                </a:lnTo>
                <a:lnTo>
                  <a:pt x="2219821" y="4114799"/>
                </a:lnTo>
                <a:lnTo>
                  <a:pt x="2217288" y="4127499"/>
                </a:lnTo>
                <a:lnTo>
                  <a:pt x="2214825" y="4127499"/>
                </a:lnTo>
                <a:lnTo>
                  <a:pt x="2217288" y="4140199"/>
                </a:lnTo>
                <a:lnTo>
                  <a:pt x="2212362" y="4140199"/>
                </a:lnTo>
                <a:lnTo>
                  <a:pt x="2206432" y="4152899"/>
                </a:lnTo>
                <a:lnTo>
                  <a:pt x="2194757" y="4178299"/>
                </a:lnTo>
                <a:close/>
              </a:path>
              <a:path w="3484879" h="5130800">
                <a:moveTo>
                  <a:pt x="2449649" y="3746499"/>
                </a:moveTo>
                <a:lnTo>
                  <a:pt x="2498671" y="3721099"/>
                </a:lnTo>
                <a:lnTo>
                  <a:pt x="2525451" y="3721099"/>
                </a:lnTo>
                <a:lnTo>
                  <a:pt x="2500140" y="3733799"/>
                </a:lnTo>
                <a:lnTo>
                  <a:pt x="2474829" y="3733799"/>
                </a:lnTo>
                <a:lnTo>
                  <a:pt x="2449649" y="3746499"/>
                </a:lnTo>
                <a:close/>
              </a:path>
              <a:path w="3484879" h="5130800">
                <a:moveTo>
                  <a:pt x="968206" y="4546599"/>
                </a:moveTo>
                <a:lnTo>
                  <a:pt x="966900" y="4546599"/>
                </a:lnTo>
                <a:lnTo>
                  <a:pt x="983218" y="4533899"/>
                </a:lnTo>
                <a:lnTo>
                  <a:pt x="1014805" y="4508499"/>
                </a:lnTo>
                <a:lnTo>
                  <a:pt x="1008740" y="4457699"/>
                </a:lnTo>
                <a:lnTo>
                  <a:pt x="1003071" y="4419599"/>
                </a:lnTo>
                <a:lnTo>
                  <a:pt x="992066" y="4317999"/>
                </a:lnTo>
                <a:lnTo>
                  <a:pt x="986305" y="4267199"/>
                </a:lnTo>
                <a:lnTo>
                  <a:pt x="970623" y="4267199"/>
                </a:lnTo>
                <a:lnTo>
                  <a:pt x="986305" y="4254499"/>
                </a:lnTo>
                <a:lnTo>
                  <a:pt x="979985" y="4203699"/>
                </a:lnTo>
                <a:lnTo>
                  <a:pt x="973704" y="4152899"/>
                </a:lnTo>
                <a:lnTo>
                  <a:pt x="967488" y="4102099"/>
                </a:lnTo>
                <a:lnTo>
                  <a:pt x="961360" y="4051299"/>
                </a:lnTo>
                <a:lnTo>
                  <a:pt x="955343" y="4000499"/>
                </a:lnTo>
                <a:lnTo>
                  <a:pt x="947813" y="3949699"/>
                </a:lnTo>
                <a:lnTo>
                  <a:pt x="940786" y="3898899"/>
                </a:lnTo>
                <a:lnTo>
                  <a:pt x="934174" y="3848099"/>
                </a:lnTo>
                <a:lnTo>
                  <a:pt x="927890" y="3797299"/>
                </a:lnTo>
                <a:lnTo>
                  <a:pt x="921846" y="3746499"/>
                </a:lnTo>
                <a:lnTo>
                  <a:pt x="924380" y="3746499"/>
                </a:lnTo>
                <a:lnTo>
                  <a:pt x="930626" y="3797299"/>
                </a:lnTo>
                <a:lnTo>
                  <a:pt x="937362" y="3848099"/>
                </a:lnTo>
                <a:lnTo>
                  <a:pt x="944317" y="3898899"/>
                </a:lnTo>
                <a:lnTo>
                  <a:pt x="951222" y="3949699"/>
                </a:lnTo>
                <a:lnTo>
                  <a:pt x="957806" y="4000499"/>
                </a:lnTo>
                <a:lnTo>
                  <a:pt x="964072" y="4051299"/>
                </a:lnTo>
                <a:lnTo>
                  <a:pt x="979477" y="4178299"/>
                </a:lnTo>
                <a:lnTo>
                  <a:pt x="988768" y="4254499"/>
                </a:lnTo>
                <a:lnTo>
                  <a:pt x="1005254" y="4254499"/>
                </a:lnTo>
                <a:lnTo>
                  <a:pt x="991231" y="4267199"/>
                </a:lnTo>
                <a:lnTo>
                  <a:pt x="996277" y="4305299"/>
                </a:lnTo>
                <a:lnTo>
                  <a:pt x="1001585" y="4356131"/>
                </a:lnTo>
                <a:lnTo>
                  <a:pt x="1006968" y="4406899"/>
                </a:lnTo>
                <a:lnTo>
                  <a:pt x="1012257" y="4457699"/>
                </a:lnTo>
                <a:lnTo>
                  <a:pt x="1017268" y="4508499"/>
                </a:lnTo>
                <a:lnTo>
                  <a:pt x="1032625" y="4508499"/>
                </a:lnTo>
                <a:lnTo>
                  <a:pt x="1017268" y="4521199"/>
                </a:lnTo>
                <a:lnTo>
                  <a:pt x="1014805" y="4521199"/>
                </a:lnTo>
                <a:lnTo>
                  <a:pt x="999123" y="4533899"/>
                </a:lnTo>
                <a:lnTo>
                  <a:pt x="983605" y="4533899"/>
                </a:lnTo>
                <a:lnTo>
                  <a:pt x="968206" y="4546599"/>
                </a:lnTo>
                <a:close/>
              </a:path>
              <a:path w="3484879" h="5130800">
                <a:moveTo>
                  <a:pt x="1444766" y="3759199"/>
                </a:moveTo>
                <a:lnTo>
                  <a:pt x="1430992" y="3759199"/>
                </a:lnTo>
                <a:lnTo>
                  <a:pt x="1444458" y="3746499"/>
                </a:lnTo>
                <a:lnTo>
                  <a:pt x="1471436" y="3746499"/>
                </a:lnTo>
                <a:lnTo>
                  <a:pt x="1444766" y="3759199"/>
                </a:lnTo>
                <a:close/>
              </a:path>
              <a:path w="3484879" h="5130800">
                <a:moveTo>
                  <a:pt x="1822653" y="3784599"/>
                </a:moveTo>
                <a:lnTo>
                  <a:pt x="1835767" y="3771899"/>
                </a:lnTo>
                <a:lnTo>
                  <a:pt x="1848400" y="3759199"/>
                </a:lnTo>
                <a:lnTo>
                  <a:pt x="1861019" y="3759199"/>
                </a:lnTo>
                <a:lnTo>
                  <a:pt x="1874093" y="3746499"/>
                </a:lnTo>
                <a:lnTo>
                  <a:pt x="1862058" y="3759199"/>
                </a:lnTo>
                <a:lnTo>
                  <a:pt x="1849323" y="3771899"/>
                </a:lnTo>
                <a:lnTo>
                  <a:pt x="1836113" y="3771899"/>
                </a:lnTo>
                <a:lnTo>
                  <a:pt x="1822653" y="3784599"/>
                </a:lnTo>
                <a:close/>
              </a:path>
              <a:path w="3484879" h="5130800">
                <a:moveTo>
                  <a:pt x="2207436" y="3784599"/>
                </a:moveTo>
                <a:lnTo>
                  <a:pt x="2216476" y="3771899"/>
                </a:lnTo>
                <a:lnTo>
                  <a:pt x="2225451" y="3759199"/>
                </a:lnTo>
                <a:lnTo>
                  <a:pt x="2235006" y="3746499"/>
                </a:lnTo>
                <a:lnTo>
                  <a:pt x="2245787" y="3746499"/>
                </a:lnTo>
                <a:lnTo>
                  <a:pt x="2226401" y="3771899"/>
                </a:lnTo>
                <a:lnTo>
                  <a:pt x="2216833" y="3771899"/>
                </a:lnTo>
                <a:lnTo>
                  <a:pt x="2207436" y="3784599"/>
                </a:lnTo>
                <a:close/>
              </a:path>
              <a:path w="3484879" h="5130800">
                <a:moveTo>
                  <a:pt x="2404824" y="3771899"/>
                </a:moveTo>
                <a:lnTo>
                  <a:pt x="2384368" y="3771899"/>
                </a:lnTo>
                <a:lnTo>
                  <a:pt x="2404824" y="3759199"/>
                </a:lnTo>
                <a:lnTo>
                  <a:pt x="2425860" y="3746499"/>
                </a:lnTo>
                <a:lnTo>
                  <a:pt x="2447187" y="3746499"/>
                </a:lnTo>
                <a:lnTo>
                  <a:pt x="2404824" y="3771899"/>
                </a:lnTo>
                <a:close/>
              </a:path>
              <a:path w="3484879" h="5130800">
                <a:moveTo>
                  <a:pt x="2093437" y="3771899"/>
                </a:moveTo>
                <a:lnTo>
                  <a:pt x="2090903" y="3771899"/>
                </a:lnTo>
                <a:lnTo>
                  <a:pt x="2093437" y="3759199"/>
                </a:lnTo>
                <a:lnTo>
                  <a:pt x="2095899" y="3759199"/>
                </a:lnTo>
                <a:lnTo>
                  <a:pt x="2093437" y="3771899"/>
                </a:lnTo>
                <a:close/>
              </a:path>
              <a:path w="3484879" h="5130800">
                <a:moveTo>
                  <a:pt x="829952" y="3784599"/>
                </a:moveTo>
                <a:lnTo>
                  <a:pt x="815400" y="3784599"/>
                </a:lnTo>
                <a:lnTo>
                  <a:pt x="829952" y="3771899"/>
                </a:lnTo>
                <a:lnTo>
                  <a:pt x="844623" y="3771899"/>
                </a:lnTo>
                <a:lnTo>
                  <a:pt x="829952" y="3784599"/>
                </a:lnTo>
                <a:close/>
              </a:path>
              <a:path w="3484879" h="5130800">
                <a:moveTo>
                  <a:pt x="1456918" y="4241799"/>
                </a:moveTo>
                <a:lnTo>
                  <a:pt x="1442936" y="4241799"/>
                </a:lnTo>
                <a:lnTo>
                  <a:pt x="1456878" y="4229099"/>
                </a:lnTo>
                <a:lnTo>
                  <a:pt x="1471401" y="4229099"/>
                </a:lnTo>
                <a:lnTo>
                  <a:pt x="1485924" y="4216399"/>
                </a:lnTo>
                <a:lnTo>
                  <a:pt x="1499866" y="4203699"/>
                </a:lnTo>
                <a:lnTo>
                  <a:pt x="1491576" y="4152899"/>
                </a:lnTo>
                <a:lnTo>
                  <a:pt x="1482634" y="4102099"/>
                </a:lnTo>
                <a:lnTo>
                  <a:pt x="1473335" y="4051299"/>
                </a:lnTo>
                <a:lnTo>
                  <a:pt x="1461647" y="3987793"/>
                </a:lnTo>
                <a:lnTo>
                  <a:pt x="1454663" y="3949699"/>
                </a:lnTo>
                <a:lnTo>
                  <a:pt x="1445201" y="3911599"/>
                </a:lnTo>
                <a:lnTo>
                  <a:pt x="1435442" y="3860799"/>
                </a:lnTo>
                <a:lnTo>
                  <a:pt x="1425236" y="3809999"/>
                </a:lnTo>
                <a:lnTo>
                  <a:pt x="1414436" y="3771899"/>
                </a:lnTo>
                <a:lnTo>
                  <a:pt x="1419996" y="3771899"/>
                </a:lnTo>
                <a:lnTo>
                  <a:pt x="1429285" y="3809999"/>
                </a:lnTo>
                <a:lnTo>
                  <a:pt x="1438573" y="3860799"/>
                </a:lnTo>
                <a:lnTo>
                  <a:pt x="1447862" y="3898899"/>
                </a:lnTo>
                <a:lnTo>
                  <a:pt x="1466440" y="4000499"/>
                </a:lnTo>
                <a:lnTo>
                  <a:pt x="1485651" y="4102099"/>
                </a:lnTo>
                <a:lnTo>
                  <a:pt x="1495197" y="4152899"/>
                </a:lnTo>
                <a:lnTo>
                  <a:pt x="1504862" y="4203699"/>
                </a:lnTo>
                <a:lnTo>
                  <a:pt x="1506510" y="4216399"/>
                </a:lnTo>
                <a:lnTo>
                  <a:pt x="1486992" y="4216399"/>
                </a:lnTo>
                <a:lnTo>
                  <a:pt x="1471718" y="4229099"/>
                </a:lnTo>
                <a:lnTo>
                  <a:pt x="1456918" y="4241799"/>
                </a:lnTo>
                <a:close/>
              </a:path>
              <a:path w="3484879" h="5130800">
                <a:moveTo>
                  <a:pt x="2085977" y="3784599"/>
                </a:moveTo>
                <a:lnTo>
                  <a:pt x="2080418" y="3784599"/>
                </a:lnTo>
                <a:lnTo>
                  <a:pt x="2083514" y="3771899"/>
                </a:lnTo>
                <a:lnTo>
                  <a:pt x="2088440" y="3771899"/>
                </a:lnTo>
                <a:lnTo>
                  <a:pt x="2085977" y="3784599"/>
                </a:lnTo>
                <a:close/>
              </a:path>
              <a:path w="3484879" h="5130800">
                <a:moveTo>
                  <a:pt x="1765653" y="3822699"/>
                </a:moveTo>
                <a:lnTo>
                  <a:pt x="1763190" y="3822699"/>
                </a:lnTo>
                <a:lnTo>
                  <a:pt x="1776708" y="3809999"/>
                </a:lnTo>
                <a:lnTo>
                  <a:pt x="1790529" y="3797299"/>
                </a:lnTo>
                <a:lnTo>
                  <a:pt x="1804931" y="3797299"/>
                </a:lnTo>
                <a:lnTo>
                  <a:pt x="1820190" y="3784599"/>
                </a:lnTo>
                <a:lnTo>
                  <a:pt x="1806364" y="3797299"/>
                </a:lnTo>
                <a:lnTo>
                  <a:pt x="1792710" y="3809999"/>
                </a:lnTo>
                <a:lnTo>
                  <a:pt x="1779162" y="3809999"/>
                </a:lnTo>
                <a:lnTo>
                  <a:pt x="1765653" y="3822699"/>
                </a:lnTo>
                <a:close/>
              </a:path>
              <a:path w="3484879" h="5130800">
                <a:moveTo>
                  <a:pt x="2052552" y="3822699"/>
                </a:moveTo>
                <a:lnTo>
                  <a:pt x="2058589" y="3809999"/>
                </a:lnTo>
                <a:lnTo>
                  <a:pt x="2065227" y="3797299"/>
                </a:lnTo>
                <a:lnTo>
                  <a:pt x="2071878" y="3797299"/>
                </a:lnTo>
                <a:lnTo>
                  <a:pt x="2077955" y="3784599"/>
                </a:lnTo>
                <a:lnTo>
                  <a:pt x="2072224" y="3797299"/>
                </a:lnTo>
                <a:lnTo>
                  <a:pt x="2066151" y="3809999"/>
                </a:lnTo>
                <a:lnTo>
                  <a:pt x="2059628" y="3809999"/>
                </a:lnTo>
                <a:lnTo>
                  <a:pt x="2052552" y="3822699"/>
                </a:lnTo>
                <a:close/>
              </a:path>
              <a:path w="3484879" h="5130800">
                <a:moveTo>
                  <a:pt x="2186325" y="3822699"/>
                </a:moveTo>
                <a:lnTo>
                  <a:pt x="2180096" y="3822699"/>
                </a:lnTo>
                <a:lnTo>
                  <a:pt x="2188091" y="3809999"/>
                </a:lnTo>
                <a:lnTo>
                  <a:pt x="2193151" y="3797299"/>
                </a:lnTo>
                <a:lnTo>
                  <a:pt x="2198686" y="3797299"/>
                </a:lnTo>
                <a:lnTo>
                  <a:pt x="2204340" y="3784599"/>
                </a:lnTo>
                <a:lnTo>
                  <a:pt x="2200209" y="3797299"/>
                </a:lnTo>
                <a:lnTo>
                  <a:pt x="2195570" y="3809999"/>
                </a:lnTo>
                <a:lnTo>
                  <a:pt x="2190812" y="3809999"/>
                </a:lnTo>
                <a:lnTo>
                  <a:pt x="2186325" y="3822699"/>
                </a:lnTo>
                <a:close/>
              </a:path>
              <a:path w="3484879" h="5130800">
                <a:moveTo>
                  <a:pt x="2310246" y="3822699"/>
                </a:moveTo>
                <a:lnTo>
                  <a:pt x="2322292" y="3809999"/>
                </a:lnTo>
                <a:lnTo>
                  <a:pt x="2335096" y="3797299"/>
                </a:lnTo>
                <a:lnTo>
                  <a:pt x="2348494" y="3797299"/>
                </a:lnTo>
                <a:lnTo>
                  <a:pt x="2362320" y="3784599"/>
                </a:lnTo>
                <a:lnTo>
                  <a:pt x="2348840" y="3797299"/>
                </a:lnTo>
                <a:lnTo>
                  <a:pt x="2336020" y="3809999"/>
                </a:lnTo>
                <a:lnTo>
                  <a:pt x="2323331" y="3809999"/>
                </a:lnTo>
                <a:lnTo>
                  <a:pt x="2310246" y="3822699"/>
                </a:lnTo>
                <a:close/>
              </a:path>
              <a:path w="3484879" h="5130800">
                <a:moveTo>
                  <a:pt x="759142" y="3809999"/>
                </a:moveTo>
                <a:lnTo>
                  <a:pt x="748601" y="3809999"/>
                </a:lnTo>
                <a:lnTo>
                  <a:pt x="759142" y="3797299"/>
                </a:lnTo>
                <a:lnTo>
                  <a:pt x="769565" y="3797299"/>
                </a:lnTo>
                <a:lnTo>
                  <a:pt x="759142" y="3809999"/>
                </a:lnTo>
                <a:close/>
              </a:path>
              <a:path w="3484879" h="5130800">
                <a:moveTo>
                  <a:pt x="1393854" y="4279899"/>
                </a:moveTo>
                <a:lnTo>
                  <a:pt x="1393508" y="4279899"/>
                </a:lnTo>
                <a:lnTo>
                  <a:pt x="1422910" y="4254499"/>
                </a:lnTo>
                <a:lnTo>
                  <a:pt x="1437940" y="4241799"/>
                </a:lnTo>
                <a:lnTo>
                  <a:pt x="1429620" y="4190999"/>
                </a:lnTo>
                <a:lnTo>
                  <a:pt x="1420673" y="4140199"/>
                </a:lnTo>
                <a:lnTo>
                  <a:pt x="1401981" y="4038599"/>
                </a:lnTo>
                <a:lnTo>
                  <a:pt x="1355537" y="3797299"/>
                </a:lnTo>
                <a:lnTo>
                  <a:pt x="1358000" y="3797299"/>
                </a:lnTo>
                <a:lnTo>
                  <a:pt x="1404514" y="4025899"/>
                </a:lnTo>
                <a:lnTo>
                  <a:pt x="1415741" y="4025899"/>
                </a:lnTo>
                <a:lnTo>
                  <a:pt x="1404514" y="4038599"/>
                </a:lnTo>
                <a:lnTo>
                  <a:pt x="1414179" y="4089399"/>
                </a:lnTo>
                <a:lnTo>
                  <a:pt x="1433271" y="4190999"/>
                </a:lnTo>
                <a:lnTo>
                  <a:pt x="1442936" y="4241799"/>
                </a:lnTo>
                <a:lnTo>
                  <a:pt x="1444579" y="4254499"/>
                </a:lnTo>
                <a:lnTo>
                  <a:pt x="1423949" y="4254499"/>
                </a:lnTo>
                <a:lnTo>
                  <a:pt x="1409132" y="4267199"/>
                </a:lnTo>
                <a:lnTo>
                  <a:pt x="1393854" y="4279899"/>
                </a:lnTo>
                <a:close/>
              </a:path>
              <a:path w="3484879" h="5130800">
                <a:moveTo>
                  <a:pt x="2837518" y="3809999"/>
                </a:moveTo>
                <a:lnTo>
                  <a:pt x="2808325" y="3809999"/>
                </a:lnTo>
                <a:lnTo>
                  <a:pt x="2836093" y="3797299"/>
                </a:lnTo>
                <a:lnTo>
                  <a:pt x="2866592" y="3797299"/>
                </a:lnTo>
                <a:lnTo>
                  <a:pt x="2837518" y="3809999"/>
                </a:lnTo>
                <a:close/>
              </a:path>
              <a:path w="3484879" h="5130800">
                <a:moveTo>
                  <a:pt x="2929745" y="3822699"/>
                </a:moveTo>
                <a:lnTo>
                  <a:pt x="2926936" y="3822699"/>
                </a:lnTo>
                <a:lnTo>
                  <a:pt x="2925243" y="3809999"/>
                </a:lnTo>
                <a:lnTo>
                  <a:pt x="2924858" y="3797299"/>
                </a:lnTo>
                <a:lnTo>
                  <a:pt x="2927321" y="3797299"/>
                </a:lnTo>
                <a:lnTo>
                  <a:pt x="2928745" y="3809999"/>
                </a:lnTo>
                <a:lnTo>
                  <a:pt x="2929476" y="3809999"/>
                </a:lnTo>
                <a:lnTo>
                  <a:pt x="2929745" y="3822699"/>
                </a:lnTo>
                <a:close/>
              </a:path>
              <a:path w="3484879" h="5130800">
                <a:moveTo>
                  <a:pt x="3211517" y="4190999"/>
                </a:moveTo>
                <a:lnTo>
                  <a:pt x="3084668" y="4190999"/>
                </a:lnTo>
                <a:lnTo>
                  <a:pt x="3109886" y="4178299"/>
                </a:lnTo>
                <a:lnTo>
                  <a:pt x="3188112" y="4178299"/>
                </a:lnTo>
                <a:lnTo>
                  <a:pt x="3204520" y="4152899"/>
                </a:lnTo>
                <a:lnTo>
                  <a:pt x="3219409" y="4127499"/>
                </a:lnTo>
                <a:lnTo>
                  <a:pt x="3232901" y="4102099"/>
                </a:lnTo>
                <a:lnTo>
                  <a:pt x="3245112" y="4063999"/>
                </a:lnTo>
                <a:lnTo>
                  <a:pt x="3256085" y="4038599"/>
                </a:lnTo>
                <a:lnTo>
                  <a:pt x="3265555" y="4000499"/>
                </a:lnTo>
                <a:lnTo>
                  <a:pt x="3273176" y="3975099"/>
                </a:lnTo>
                <a:lnTo>
                  <a:pt x="3278608" y="3936999"/>
                </a:lnTo>
                <a:lnTo>
                  <a:pt x="3281456" y="3911599"/>
                </a:lnTo>
                <a:lnTo>
                  <a:pt x="3282918" y="3886199"/>
                </a:lnTo>
                <a:lnTo>
                  <a:pt x="3283457" y="3860799"/>
                </a:lnTo>
                <a:lnTo>
                  <a:pt x="3283534" y="3835399"/>
                </a:lnTo>
                <a:lnTo>
                  <a:pt x="3283149" y="3822699"/>
                </a:lnTo>
                <a:lnTo>
                  <a:pt x="3282302" y="3822699"/>
                </a:lnTo>
                <a:lnTo>
                  <a:pt x="3281456" y="3809999"/>
                </a:lnTo>
                <a:lnTo>
                  <a:pt x="3281071" y="3797299"/>
                </a:lnTo>
                <a:lnTo>
                  <a:pt x="3283534" y="3797299"/>
                </a:lnTo>
                <a:lnTo>
                  <a:pt x="3284997" y="3809999"/>
                </a:lnTo>
                <a:lnTo>
                  <a:pt x="3287027" y="3822699"/>
                </a:lnTo>
                <a:lnTo>
                  <a:pt x="3288530" y="3835399"/>
                </a:lnTo>
                <a:lnTo>
                  <a:pt x="3288096" y="3860799"/>
                </a:lnTo>
                <a:lnTo>
                  <a:pt x="3286956" y="3886199"/>
                </a:lnTo>
                <a:lnTo>
                  <a:pt x="3285354" y="3911599"/>
                </a:lnTo>
                <a:lnTo>
                  <a:pt x="3283534" y="3936999"/>
                </a:lnTo>
                <a:lnTo>
                  <a:pt x="3281071" y="3936999"/>
                </a:lnTo>
                <a:lnTo>
                  <a:pt x="3276302" y="3975099"/>
                </a:lnTo>
                <a:lnTo>
                  <a:pt x="3269522" y="4000499"/>
                </a:lnTo>
                <a:lnTo>
                  <a:pt x="3260775" y="4038599"/>
                </a:lnTo>
                <a:lnTo>
                  <a:pt x="3250108" y="4063999"/>
                </a:lnTo>
                <a:lnTo>
                  <a:pt x="3237590" y="4102099"/>
                </a:lnTo>
                <a:lnTo>
                  <a:pt x="3223376" y="4127499"/>
                </a:lnTo>
                <a:lnTo>
                  <a:pt x="3207645" y="4152899"/>
                </a:lnTo>
                <a:lnTo>
                  <a:pt x="3190575" y="4178299"/>
                </a:lnTo>
                <a:lnTo>
                  <a:pt x="3211517" y="4190999"/>
                </a:lnTo>
                <a:close/>
              </a:path>
              <a:path w="3484879" h="5130800">
                <a:moveTo>
                  <a:pt x="3364917" y="3809999"/>
                </a:moveTo>
                <a:lnTo>
                  <a:pt x="3363878" y="3809999"/>
                </a:lnTo>
                <a:lnTo>
                  <a:pt x="3337446" y="3797299"/>
                </a:lnTo>
                <a:lnTo>
                  <a:pt x="3337754" y="3797299"/>
                </a:lnTo>
                <a:lnTo>
                  <a:pt x="3364917" y="3809999"/>
                </a:lnTo>
                <a:close/>
              </a:path>
              <a:path w="3484879" h="5130800">
                <a:moveTo>
                  <a:pt x="1312084" y="3822699"/>
                </a:moveTo>
                <a:lnTo>
                  <a:pt x="1310997" y="3822699"/>
                </a:lnTo>
                <a:lnTo>
                  <a:pt x="1325207" y="3809999"/>
                </a:lnTo>
                <a:lnTo>
                  <a:pt x="1325902" y="3809999"/>
                </a:lnTo>
                <a:lnTo>
                  <a:pt x="1312084" y="3822699"/>
                </a:lnTo>
                <a:close/>
              </a:path>
              <a:path w="3484879" h="5130800">
                <a:moveTo>
                  <a:pt x="2747332" y="3822699"/>
                </a:moveTo>
                <a:lnTo>
                  <a:pt x="2746101" y="3822699"/>
                </a:lnTo>
                <a:lnTo>
                  <a:pt x="2775573" y="3809999"/>
                </a:lnTo>
                <a:lnTo>
                  <a:pt x="2775957" y="3809999"/>
                </a:lnTo>
                <a:lnTo>
                  <a:pt x="2747332" y="3822699"/>
                </a:lnTo>
                <a:close/>
              </a:path>
              <a:path w="3484879" h="5130800">
                <a:moveTo>
                  <a:pt x="3436879" y="3822699"/>
                </a:moveTo>
                <a:lnTo>
                  <a:pt x="3415773" y="3822699"/>
                </a:lnTo>
                <a:lnTo>
                  <a:pt x="3394437" y="3809999"/>
                </a:lnTo>
                <a:lnTo>
                  <a:pt x="3415773" y="3809999"/>
                </a:lnTo>
                <a:lnTo>
                  <a:pt x="3436879" y="3822699"/>
                </a:lnTo>
                <a:close/>
              </a:path>
              <a:path w="3484879" h="5130800">
                <a:moveTo>
                  <a:pt x="656015" y="3835399"/>
                </a:moveTo>
                <a:lnTo>
                  <a:pt x="627040" y="3835399"/>
                </a:lnTo>
                <a:lnTo>
                  <a:pt x="656015" y="3822699"/>
                </a:lnTo>
                <a:lnTo>
                  <a:pt x="670977" y="3822699"/>
                </a:lnTo>
                <a:lnTo>
                  <a:pt x="656015" y="3835399"/>
                </a:lnTo>
                <a:close/>
              </a:path>
              <a:path w="3484879" h="5130800">
                <a:moveTo>
                  <a:pt x="1703728" y="3860799"/>
                </a:moveTo>
                <a:lnTo>
                  <a:pt x="1701264" y="3860799"/>
                </a:lnTo>
                <a:lnTo>
                  <a:pt x="1716206" y="3848099"/>
                </a:lnTo>
                <a:lnTo>
                  <a:pt x="1730758" y="3835399"/>
                </a:lnTo>
                <a:lnTo>
                  <a:pt x="1745429" y="3835399"/>
                </a:lnTo>
                <a:lnTo>
                  <a:pt x="1760727" y="3822699"/>
                </a:lnTo>
                <a:lnTo>
                  <a:pt x="1746774" y="3835399"/>
                </a:lnTo>
                <a:lnTo>
                  <a:pt x="1717681" y="3848099"/>
                </a:lnTo>
                <a:lnTo>
                  <a:pt x="1703728" y="3860799"/>
                </a:lnTo>
                <a:close/>
              </a:path>
              <a:path w="3484879" h="5130800">
                <a:moveTo>
                  <a:pt x="2021518" y="3860799"/>
                </a:moveTo>
                <a:lnTo>
                  <a:pt x="2018422" y="3860799"/>
                </a:lnTo>
                <a:lnTo>
                  <a:pt x="2026329" y="3848099"/>
                </a:lnTo>
                <a:lnTo>
                  <a:pt x="2041905" y="3835399"/>
                </a:lnTo>
                <a:lnTo>
                  <a:pt x="2049455" y="3822699"/>
                </a:lnTo>
                <a:lnTo>
                  <a:pt x="2043339" y="3835399"/>
                </a:lnTo>
                <a:lnTo>
                  <a:pt x="2036411" y="3848099"/>
                </a:lnTo>
                <a:lnTo>
                  <a:pt x="2021518" y="3860799"/>
                </a:lnTo>
                <a:close/>
              </a:path>
              <a:path w="3484879" h="5130800">
                <a:moveTo>
                  <a:pt x="2178822" y="3835399"/>
                </a:moveTo>
                <a:lnTo>
                  <a:pt x="2173224" y="3835399"/>
                </a:lnTo>
                <a:lnTo>
                  <a:pt x="2176429" y="3822699"/>
                </a:lnTo>
                <a:lnTo>
                  <a:pt x="2182610" y="3822699"/>
                </a:lnTo>
                <a:lnTo>
                  <a:pt x="2178822" y="3835399"/>
                </a:lnTo>
                <a:close/>
              </a:path>
              <a:path w="3484879" h="5130800">
                <a:moveTo>
                  <a:pt x="2269362" y="3860799"/>
                </a:moveTo>
                <a:lnTo>
                  <a:pt x="2287412" y="3835399"/>
                </a:lnTo>
                <a:lnTo>
                  <a:pt x="2296991" y="3835399"/>
                </a:lnTo>
                <a:lnTo>
                  <a:pt x="2307784" y="3822699"/>
                </a:lnTo>
                <a:lnTo>
                  <a:pt x="2288335" y="3848099"/>
                </a:lnTo>
                <a:lnTo>
                  <a:pt x="2278759" y="3848099"/>
                </a:lnTo>
                <a:lnTo>
                  <a:pt x="2269362" y="3860799"/>
                </a:lnTo>
                <a:close/>
              </a:path>
              <a:path w="3484879" h="5130800">
                <a:moveTo>
                  <a:pt x="2960493" y="3949699"/>
                </a:moveTo>
                <a:lnTo>
                  <a:pt x="2901341" y="3949699"/>
                </a:lnTo>
                <a:lnTo>
                  <a:pt x="2929784" y="3936999"/>
                </a:lnTo>
                <a:lnTo>
                  <a:pt x="2930785" y="3911599"/>
                </a:lnTo>
                <a:lnTo>
                  <a:pt x="2930400" y="3886199"/>
                </a:lnTo>
                <a:lnTo>
                  <a:pt x="2929091" y="3860799"/>
                </a:lnTo>
                <a:lnTo>
                  <a:pt x="2927321" y="3822699"/>
                </a:lnTo>
                <a:lnTo>
                  <a:pt x="2929784" y="3822699"/>
                </a:lnTo>
                <a:lnTo>
                  <a:pt x="2932998" y="3860799"/>
                </a:lnTo>
                <a:lnTo>
                  <a:pt x="2934648" y="3886199"/>
                </a:lnTo>
                <a:lnTo>
                  <a:pt x="2935256" y="3911599"/>
                </a:lnTo>
                <a:lnTo>
                  <a:pt x="2935343" y="3936999"/>
                </a:lnTo>
                <a:lnTo>
                  <a:pt x="2985860" y="3936999"/>
                </a:lnTo>
                <a:lnTo>
                  <a:pt x="2960493" y="3949699"/>
                </a:lnTo>
                <a:close/>
              </a:path>
              <a:path w="3484879" h="5130800">
                <a:moveTo>
                  <a:pt x="3477474" y="3835399"/>
                </a:moveTo>
                <a:lnTo>
                  <a:pt x="3457523" y="3835399"/>
                </a:lnTo>
                <a:lnTo>
                  <a:pt x="3436879" y="3822699"/>
                </a:lnTo>
                <a:lnTo>
                  <a:pt x="3457523" y="3822699"/>
                </a:lnTo>
                <a:lnTo>
                  <a:pt x="3477474" y="3835399"/>
                </a:lnTo>
                <a:close/>
              </a:path>
              <a:path w="3484879" h="5130800">
                <a:moveTo>
                  <a:pt x="1260856" y="3848099"/>
                </a:moveTo>
                <a:lnTo>
                  <a:pt x="1259817" y="3848099"/>
                </a:lnTo>
                <a:lnTo>
                  <a:pt x="1270697" y="3835399"/>
                </a:lnTo>
                <a:lnTo>
                  <a:pt x="1282385" y="3835399"/>
                </a:lnTo>
                <a:lnTo>
                  <a:pt x="1260856" y="3848099"/>
                </a:lnTo>
                <a:close/>
              </a:path>
              <a:path w="3484879" h="5130800">
                <a:moveTo>
                  <a:pt x="2622250" y="3848099"/>
                </a:moveTo>
                <a:lnTo>
                  <a:pt x="2600139" y="3848099"/>
                </a:lnTo>
                <a:lnTo>
                  <a:pt x="2621326" y="3835399"/>
                </a:lnTo>
                <a:lnTo>
                  <a:pt x="2643671" y="3835399"/>
                </a:lnTo>
                <a:lnTo>
                  <a:pt x="2622250" y="3848099"/>
                </a:lnTo>
                <a:close/>
              </a:path>
              <a:path w="3484879" h="5130800">
                <a:moveTo>
                  <a:pt x="2581856" y="4551885"/>
                </a:moveTo>
                <a:lnTo>
                  <a:pt x="2608004" y="4508499"/>
                </a:lnTo>
                <a:lnTo>
                  <a:pt x="2632968" y="4457699"/>
                </a:lnTo>
                <a:lnTo>
                  <a:pt x="2643589" y="4432299"/>
                </a:lnTo>
                <a:lnTo>
                  <a:pt x="2635942" y="4432299"/>
                </a:lnTo>
                <a:lnTo>
                  <a:pt x="2646052" y="4419599"/>
                </a:lnTo>
                <a:lnTo>
                  <a:pt x="2653791" y="4406899"/>
                </a:lnTo>
                <a:lnTo>
                  <a:pt x="2661199" y="4381499"/>
                </a:lnTo>
                <a:lnTo>
                  <a:pt x="2668159" y="4368799"/>
                </a:lnTo>
                <a:lnTo>
                  <a:pt x="2674552" y="4343399"/>
                </a:lnTo>
                <a:lnTo>
                  <a:pt x="2676785" y="4330699"/>
                </a:lnTo>
                <a:lnTo>
                  <a:pt x="2682202" y="4305299"/>
                </a:lnTo>
                <a:lnTo>
                  <a:pt x="2684474" y="4292599"/>
                </a:lnTo>
                <a:lnTo>
                  <a:pt x="2691365" y="4254499"/>
                </a:lnTo>
                <a:lnTo>
                  <a:pt x="2696534" y="4216399"/>
                </a:lnTo>
                <a:lnTo>
                  <a:pt x="2700317" y="4178299"/>
                </a:lnTo>
                <a:lnTo>
                  <a:pt x="2703052" y="4140199"/>
                </a:lnTo>
                <a:lnTo>
                  <a:pt x="2704437" y="4102099"/>
                </a:lnTo>
                <a:lnTo>
                  <a:pt x="2704899" y="4063999"/>
                </a:lnTo>
                <a:lnTo>
                  <a:pt x="2704437" y="4025899"/>
                </a:lnTo>
                <a:lnTo>
                  <a:pt x="2703051" y="3987793"/>
                </a:lnTo>
                <a:lnTo>
                  <a:pt x="2700760" y="3949699"/>
                </a:lnTo>
                <a:lnTo>
                  <a:pt x="2698179" y="3924299"/>
                </a:lnTo>
                <a:lnTo>
                  <a:pt x="2694779" y="3886199"/>
                </a:lnTo>
                <a:lnTo>
                  <a:pt x="2690033" y="3860799"/>
                </a:lnTo>
                <a:lnTo>
                  <a:pt x="2690033" y="3835399"/>
                </a:lnTo>
                <a:lnTo>
                  <a:pt x="2692881" y="3835399"/>
                </a:lnTo>
                <a:lnTo>
                  <a:pt x="2693728" y="3848099"/>
                </a:lnTo>
                <a:lnTo>
                  <a:pt x="2694575" y="3848099"/>
                </a:lnTo>
                <a:lnTo>
                  <a:pt x="2694959" y="3860799"/>
                </a:lnTo>
                <a:lnTo>
                  <a:pt x="2698755" y="3886199"/>
                </a:lnTo>
                <a:lnTo>
                  <a:pt x="2702419" y="3924299"/>
                </a:lnTo>
                <a:lnTo>
                  <a:pt x="2705607" y="3949699"/>
                </a:lnTo>
                <a:lnTo>
                  <a:pt x="2707978" y="3987799"/>
                </a:lnTo>
                <a:lnTo>
                  <a:pt x="2709363" y="4025899"/>
                </a:lnTo>
                <a:lnTo>
                  <a:pt x="2709825" y="4063999"/>
                </a:lnTo>
                <a:lnTo>
                  <a:pt x="2709363" y="4102099"/>
                </a:lnTo>
                <a:lnTo>
                  <a:pt x="2707978" y="4140199"/>
                </a:lnTo>
                <a:lnTo>
                  <a:pt x="2705184" y="4178299"/>
                </a:lnTo>
                <a:lnTo>
                  <a:pt x="2700879" y="4216399"/>
                </a:lnTo>
                <a:lnTo>
                  <a:pt x="2695638" y="4254499"/>
                </a:lnTo>
                <a:lnTo>
                  <a:pt x="2690033" y="4292599"/>
                </a:lnTo>
                <a:lnTo>
                  <a:pt x="2686347" y="4305299"/>
                </a:lnTo>
                <a:lnTo>
                  <a:pt x="2683287" y="4317999"/>
                </a:lnTo>
                <a:lnTo>
                  <a:pt x="2680346" y="4330699"/>
                </a:lnTo>
                <a:lnTo>
                  <a:pt x="2677015" y="4343399"/>
                </a:lnTo>
                <a:lnTo>
                  <a:pt x="2671047" y="4368799"/>
                </a:lnTo>
                <a:lnTo>
                  <a:pt x="2664947" y="4381499"/>
                </a:lnTo>
                <a:lnTo>
                  <a:pt x="2658371" y="4406899"/>
                </a:lnTo>
                <a:lnTo>
                  <a:pt x="2650978" y="4419599"/>
                </a:lnTo>
                <a:lnTo>
                  <a:pt x="2668456" y="4419599"/>
                </a:lnTo>
                <a:lnTo>
                  <a:pt x="2648515" y="4432299"/>
                </a:lnTo>
                <a:lnTo>
                  <a:pt x="2638289" y="4457699"/>
                </a:lnTo>
                <a:lnTo>
                  <a:pt x="2627140" y="4483099"/>
                </a:lnTo>
                <a:lnTo>
                  <a:pt x="2615067" y="4508499"/>
                </a:lnTo>
                <a:lnTo>
                  <a:pt x="2602071" y="4533899"/>
                </a:lnTo>
                <a:lnTo>
                  <a:pt x="2616198" y="4533899"/>
                </a:lnTo>
                <a:lnTo>
                  <a:pt x="2597075" y="4546599"/>
                </a:lnTo>
                <a:lnTo>
                  <a:pt x="2589053" y="4546599"/>
                </a:lnTo>
                <a:lnTo>
                  <a:pt x="2581856" y="4551885"/>
                </a:lnTo>
                <a:close/>
              </a:path>
              <a:path w="3484879" h="5130800">
                <a:moveTo>
                  <a:pt x="529236" y="3860799"/>
                </a:moveTo>
                <a:lnTo>
                  <a:pt x="498310" y="3860799"/>
                </a:lnTo>
                <a:lnTo>
                  <a:pt x="529236" y="3848099"/>
                </a:lnTo>
                <a:lnTo>
                  <a:pt x="544593" y="3848099"/>
                </a:lnTo>
                <a:lnTo>
                  <a:pt x="529236" y="3860799"/>
                </a:lnTo>
                <a:close/>
              </a:path>
              <a:path w="3484879" h="5130800">
                <a:moveTo>
                  <a:pt x="2151122" y="3886199"/>
                </a:moveTo>
                <a:lnTo>
                  <a:pt x="2142344" y="3886199"/>
                </a:lnTo>
                <a:lnTo>
                  <a:pt x="2148303" y="3873499"/>
                </a:lnTo>
                <a:lnTo>
                  <a:pt x="2159958" y="3848099"/>
                </a:lnTo>
                <a:lnTo>
                  <a:pt x="2168381" y="3848099"/>
                </a:lnTo>
                <a:lnTo>
                  <a:pt x="2162698" y="3860799"/>
                </a:lnTo>
                <a:lnTo>
                  <a:pt x="2151122" y="3886199"/>
                </a:lnTo>
                <a:close/>
              </a:path>
              <a:path w="3484879" h="5130800">
                <a:moveTo>
                  <a:pt x="1219952" y="3873499"/>
                </a:moveTo>
                <a:lnTo>
                  <a:pt x="1210575" y="3873499"/>
                </a:lnTo>
                <a:lnTo>
                  <a:pt x="1218865" y="3860799"/>
                </a:lnTo>
                <a:lnTo>
                  <a:pt x="1228862" y="3860799"/>
                </a:lnTo>
                <a:lnTo>
                  <a:pt x="1219952" y="3873499"/>
                </a:lnTo>
                <a:close/>
              </a:path>
              <a:path w="3484879" h="5130800">
                <a:moveTo>
                  <a:pt x="1641802" y="3898899"/>
                </a:moveTo>
                <a:lnTo>
                  <a:pt x="1639269" y="3898899"/>
                </a:lnTo>
                <a:lnTo>
                  <a:pt x="1654241" y="3886199"/>
                </a:lnTo>
                <a:lnTo>
                  <a:pt x="1668798" y="3873499"/>
                </a:lnTo>
                <a:lnTo>
                  <a:pt x="1683473" y="3873499"/>
                </a:lnTo>
                <a:lnTo>
                  <a:pt x="1698802" y="3860799"/>
                </a:lnTo>
                <a:lnTo>
                  <a:pt x="1684819" y="3873499"/>
                </a:lnTo>
                <a:lnTo>
                  <a:pt x="1670275" y="3886199"/>
                </a:lnTo>
                <a:lnTo>
                  <a:pt x="1655745" y="3886199"/>
                </a:lnTo>
                <a:lnTo>
                  <a:pt x="1641802" y="3898899"/>
                </a:lnTo>
                <a:close/>
              </a:path>
              <a:path w="3484879" h="5130800">
                <a:moveTo>
                  <a:pt x="2238636" y="3898899"/>
                </a:moveTo>
                <a:lnTo>
                  <a:pt x="2237597" y="3898899"/>
                </a:lnTo>
                <a:lnTo>
                  <a:pt x="2247292" y="3886199"/>
                </a:lnTo>
                <a:lnTo>
                  <a:pt x="2256868" y="3873499"/>
                </a:lnTo>
                <a:lnTo>
                  <a:pt x="2266265" y="3860799"/>
                </a:lnTo>
                <a:lnTo>
                  <a:pt x="2247600" y="3886199"/>
                </a:lnTo>
                <a:lnTo>
                  <a:pt x="2238636" y="3898899"/>
                </a:lnTo>
                <a:close/>
              </a:path>
              <a:path w="3484879" h="5130800">
                <a:moveTo>
                  <a:pt x="2478149" y="3886199"/>
                </a:moveTo>
                <a:lnTo>
                  <a:pt x="2475686" y="3886199"/>
                </a:lnTo>
                <a:lnTo>
                  <a:pt x="2525860" y="3860799"/>
                </a:lnTo>
                <a:lnTo>
                  <a:pt x="2576034" y="3860799"/>
                </a:lnTo>
                <a:lnTo>
                  <a:pt x="2526168" y="3873499"/>
                </a:lnTo>
                <a:lnTo>
                  <a:pt x="2501806" y="3873499"/>
                </a:lnTo>
                <a:lnTo>
                  <a:pt x="2478149" y="3886199"/>
                </a:lnTo>
                <a:close/>
              </a:path>
              <a:path w="3484879" h="5130800">
                <a:moveTo>
                  <a:pt x="297337" y="3886199"/>
                </a:moveTo>
                <a:lnTo>
                  <a:pt x="231217" y="3886199"/>
                </a:lnTo>
                <a:lnTo>
                  <a:pt x="263321" y="3873499"/>
                </a:lnTo>
                <a:lnTo>
                  <a:pt x="313709" y="3873499"/>
                </a:lnTo>
                <a:lnTo>
                  <a:pt x="297337" y="3886199"/>
                </a:lnTo>
                <a:close/>
              </a:path>
              <a:path w="3484879" h="5130800">
                <a:moveTo>
                  <a:pt x="481135" y="5130799"/>
                </a:moveTo>
                <a:lnTo>
                  <a:pt x="477286" y="5130799"/>
                </a:lnTo>
                <a:lnTo>
                  <a:pt x="475593" y="5067299"/>
                </a:lnTo>
                <a:lnTo>
                  <a:pt x="475208" y="5041899"/>
                </a:lnTo>
                <a:lnTo>
                  <a:pt x="472656" y="4991099"/>
                </a:lnTo>
                <a:lnTo>
                  <a:pt x="470434" y="4939864"/>
                </a:lnTo>
                <a:lnTo>
                  <a:pt x="468461" y="4902199"/>
                </a:lnTo>
                <a:lnTo>
                  <a:pt x="466519" y="4851399"/>
                </a:lnTo>
                <a:lnTo>
                  <a:pt x="464478" y="4800599"/>
                </a:lnTo>
                <a:lnTo>
                  <a:pt x="462190" y="4762499"/>
                </a:lnTo>
                <a:lnTo>
                  <a:pt x="444619" y="4762499"/>
                </a:lnTo>
                <a:lnTo>
                  <a:pt x="462190" y="4749799"/>
                </a:lnTo>
                <a:lnTo>
                  <a:pt x="459650" y="4698999"/>
                </a:lnTo>
                <a:lnTo>
                  <a:pt x="451801" y="4559299"/>
                </a:lnTo>
                <a:lnTo>
                  <a:pt x="449218" y="4508499"/>
                </a:lnTo>
                <a:lnTo>
                  <a:pt x="446708" y="4457699"/>
                </a:lnTo>
                <a:lnTo>
                  <a:pt x="444157" y="4406899"/>
                </a:lnTo>
                <a:lnTo>
                  <a:pt x="441475" y="4356099"/>
                </a:lnTo>
                <a:lnTo>
                  <a:pt x="438625" y="4317999"/>
                </a:lnTo>
                <a:lnTo>
                  <a:pt x="435569" y="4267199"/>
                </a:lnTo>
                <a:lnTo>
                  <a:pt x="432271" y="4216399"/>
                </a:lnTo>
                <a:lnTo>
                  <a:pt x="428693" y="4165591"/>
                </a:lnTo>
                <a:lnTo>
                  <a:pt x="423228" y="4063999"/>
                </a:lnTo>
                <a:lnTo>
                  <a:pt x="420434" y="4013199"/>
                </a:lnTo>
                <a:lnTo>
                  <a:pt x="417481" y="3962399"/>
                </a:lnTo>
                <a:lnTo>
                  <a:pt x="414282" y="3924299"/>
                </a:lnTo>
                <a:lnTo>
                  <a:pt x="410749" y="3873499"/>
                </a:lnTo>
                <a:lnTo>
                  <a:pt x="415745" y="3873499"/>
                </a:lnTo>
                <a:lnTo>
                  <a:pt x="418438" y="3924299"/>
                </a:lnTo>
                <a:lnTo>
                  <a:pt x="421477" y="3962399"/>
                </a:lnTo>
                <a:lnTo>
                  <a:pt x="427912" y="4063999"/>
                </a:lnTo>
                <a:lnTo>
                  <a:pt x="430968" y="4114799"/>
                </a:lnTo>
                <a:lnTo>
                  <a:pt x="433690" y="4165599"/>
                </a:lnTo>
                <a:lnTo>
                  <a:pt x="436205" y="4216399"/>
                </a:lnTo>
                <a:lnTo>
                  <a:pt x="438798" y="4267199"/>
                </a:lnTo>
                <a:lnTo>
                  <a:pt x="444065" y="4356131"/>
                </a:lnTo>
                <a:lnTo>
                  <a:pt x="446656" y="4406899"/>
                </a:lnTo>
                <a:lnTo>
                  <a:pt x="451686" y="4508499"/>
                </a:lnTo>
                <a:lnTo>
                  <a:pt x="454280" y="4559299"/>
                </a:lnTo>
                <a:lnTo>
                  <a:pt x="459544" y="4648199"/>
                </a:lnTo>
                <a:lnTo>
                  <a:pt x="462138" y="4698999"/>
                </a:lnTo>
                <a:lnTo>
                  <a:pt x="464653" y="4749799"/>
                </a:lnTo>
                <a:lnTo>
                  <a:pt x="499662" y="4749799"/>
                </a:lnTo>
                <a:lnTo>
                  <a:pt x="464653" y="4762499"/>
                </a:lnTo>
                <a:lnTo>
                  <a:pt x="467181" y="4800599"/>
                </a:lnTo>
                <a:lnTo>
                  <a:pt x="469701" y="4851399"/>
                </a:lnTo>
                <a:lnTo>
                  <a:pt x="472112" y="4902199"/>
                </a:lnTo>
                <a:lnTo>
                  <a:pt x="474312" y="4940299"/>
                </a:lnTo>
                <a:lnTo>
                  <a:pt x="476199" y="4991099"/>
                </a:lnTo>
                <a:lnTo>
                  <a:pt x="477671" y="5041899"/>
                </a:lnTo>
                <a:lnTo>
                  <a:pt x="479133" y="5067299"/>
                </a:lnTo>
                <a:lnTo>
                  <a:pt x="481135" y="5130799"/>
                </a:lnTo>
                <a:close/>
              </a:path>
              <a:path w="3484879" h="5130800">
                <a:moveTo>
                  <a:pt x="2021518" y="4089399"/>
                </a:moveTo>
                <a:lnTo>
                  <a:pt x="2018422" y="4089399"/>
                </a:lnTo>
                <a:lnTo>
                  <a:pt x="2029601" y="4076699"/>
                </a:lnTo>
                <a:lnTo>
                  <a:pt x="2039824" y="4063999"/>
                </a:lnTo>
                <a:lnTo>
                  <a:pt x="2049109" y="4051299"/>
                </a:lnTo>
                <a:lnTo>
                  <a:pt x="2057478" y="4038599"/>
                </a:lnTo>
                <a:lnTo>
                  <a:pt x="2048751" y="3987793"/>
                </a:lnTo>
                <a:lnTo>
                  <a:pt x="2038874" y="3949699"/>
                </a:lnTo>
                <a:lnTo>
                  <a:pt x="2028532" y="3911599"/>
                </a:lnTo>
                <a:lnTo>
                  <a:pt x="2018422" y="3873499"/>
                </a:lnTo>
                <a:lnTo>
                  <a:pt x="2023964" y="3873499"/>
                </a:lnTo>
                <a:lnTo>
                  <a:pt x="2031302" y="3911599"/>
                </a:lnTo>
                <a:lnTo>
                  <a:pt x="2041468" y="3949699"/>
                </a:lnTo>
                <a:lnTo>
                  <a:pt x="2051265" y="3987799"/>
                </a:lnTo>
                <a:lnTo>
                  <a:pt x="2059940" y="4025899"/>
                </a:lnTo>
                <a:lnTo>
                  <a:pt x="2069835" y="4025899"/>
                </a:lnTo>
                <a:lnTo>
                  <a:pt x="2062403" y="4038599"/>
                </a:lnTo>
                <a:lnTo>
                  <a:pt x="2059940" y="4038599"/>
                </a:lnTo>
                <a:lnTo>
                  <a:pt x="2040518" y="4063999"/>
                </a:lnTo>
                <a:lnTo>
                  <a:pt x="2030946" y="4076699"/>
                </a:lnTo>
                <a:lnTo>
                  <a:pt x="2021518" y="4089399"/>
                </a:lnTo>
                <a:close/>
              </a:path>
              <a:path w="3484879" h="5130800">
                <a:moveTo>
                  <a:pt x="329659" y="5130799"/>
                </a:moveTo>
                <a:lnTo>
                  <a:pt x="325250" y="5130799"/>
                </a:lnTo>
                <a:lnTo>
                  <a:pt x="325149" y="5090451"/>
                </a:lnTo>
                <a:lnTo>
                  <a:pt x="322978" y="5041899"/>
                </a:lnTo>
                <a:lnTo>
                  <a:pt x="320958" y="4988954"/>
                </a:lnTo>
                <a:lnTo>
                  <a:pt x="319308" y="4939864"/>
                </a:lnTo>
                <a:lnTo>
                  <a:pt x="317764" y="4889499"/>
                </a:lnTo>
                <a:lnTo>
                  <a:pt x="314644" y="4783651"/>
                </a:lnTo>
                <a:lnTo>
                  <a:pt x="313321" y="4737099"/>
                </a:lnTo>
                <a:lnTo>
                  <a:pt x="311507" y="4683337"/>
                </a:lnTo>
                <a:lnTo>
                  <a:pt x="307946" y="4584699"/>
                </a:lnTo>
                <a:lnTo>
                  <a:pt x="306257" y="4533899"/>
                </a:lnTo>
                <a:lnTo>
                  <a:pt x="304842" y="4495799"/>
                </a:lnTo>
                <a:lnTo>
                  <a:pt x="269807" y="4495799"/>
                </a:lnTo>
                <a:lnTo>
                  <a:pt x="287262" y="4483099"/>
                </a:lnTo>
                <a:lnTo>
                  <a:pt x="304842" y="4483099"/>
                </a:lnTo>
                <a:lnTo>
                  <a:pt x="301984" y="4430124"/>
                </a:lnTo>
                <a:lnTo>
                  <a:pt x="299417" y="4379443"/>
                </a:lnTo>
                <a:lnTo>
                  <a:pt x="297146" y="4330699"/>
                </a:lnTo>
                <a:lnTo>
                  <a:pt x="295043" y="4279899"/>
                </a:lnTo>
                <a:lnTo>
                  <a:pt x="293252" y="4241799"/>
                </a:lnTo>
                <a:lnTo>
                  <a:pt x="291824" y="4190999"/>
                </a:lnTo>
                <a:lnTo>
                  <a:pt x="275993" y="4190999"/>
                </a:lnTo>
                <a:lnTo>
                  <a:pt x="291824" y="4178299"/>
                </a:lnTo>
                <a:lnTo>
                  <a:pt x="286775" y="4076699"/>
                </a:lnTo>
                <a:lnTo>
                  <a:pt x="284365" y="4038599"/>
                </a:lnTo>
                <a:lnTo>
                  <a:pt x="282165" y="3987793"/>
                </a:lnTo>
                <a:lnTo>
                  <a:pt x="280278" y="3936999"/>
                </a:lnTo>
                <a:lnTo>
                  <a:pt x="278805" y="3886199"/>
                </a:lnTo>
                <a:lnTo>
                  <a:pt x="281268" y="3886199"/>
                </a:lnTo>
                <a:lnTo>
                  <a:pt x="283992" y="3936999"/>
                </a:lnTo>
                <a:lnTo>
                  <a:pt x="286567" y="3987799"/>
                </a:lnTo>
                <a:lnTo>
                  <a:pt x="288939" y="4038599"/>
                </a:lnTo>
                <a:lnTo>
                  <a:pt x="291052" y="4076699"/>
                </a:lnTo>
                <a:lnTo>
                  <a:pt x="292853" y="4127499"/>
                </a:lnTo>
                <a:lnTo>
                  <a:pt x="294287" y="4178299"/>
                </a:lnTo>
                <a:lnTo>
                  <a:pt x="311463" y="4178299"/>
                </a:lnTo>
                <a:lnTo>
                  <a:pt x="294287" y="4190999"/>
                </a:lnTo>
                <a:lnTo>
                  <a:pt x="299304" y="4279899"/>
                </a:lnTo>
                <a:lnTo>
                  <a:pt x="301798" y="4332491"/>
                </a:lnTo>
                <a:lnTo>
                  <a:pt x="303930" y="4381499"/>
                </a:lnTo>
                <a:lnTo>
                  <a:pt x="305828" y="4432299"/>
                </a:lnTo>
                <a:lnTo>
                  <a:pt x="307305" y="4483099"/>
                </a:lnTo>
                <a:lnTo>
                  <a:pt x="309583" y="4533899"/>
                </a:lnTo>
                <a:lnTo>
                  <a:pt x="311543" y="4584699"/>
                </a:lnTo>
                <a:lnTo>
                  <a:pt x="313772" y="4651733"/>
                </a:lnTo>
                <a:lnTo>
                  <a:pt x="314843" y="4686299"/>
                </a:lnTo>
                <a:lnTo>
                  <a:pt x="317861" y="4787899"/>
                </a:lnTo>
                <a:lnTo>
                  <a:pt x="320130" y="4838699"/>
                </a:lnTo>
                <a:lnTo>
                  <a:pt x="322057" y="4889499"/>
                </a:lnTo>
                <a:lnTo>
                  <a:pt x="323710" y="4940299"/>
                </a:lnTo>
                <a:lnTo>
                  <a:pt x="325224" y="4993648"/>
                </a:lnTo>
                <a:lnTo>
                  <a:pt x="327713" y="5092699"/>
                </a:lnTo>
                <a:lnTo>
                  <a:pt x="328108" y="5105399"/>
                </a:lnTo>
                <a:lnTo>
                  <a:pt x="329659" y="5130799"/>
                </a:lnTo>
                <a:close/>
              </a:path>
              <a:path w="3484879" h="5130800">
                <a:moveTo>
                  <a:pt x="1173173" y="3898899"/>
                </a:moveTo>
                <a:lnTo>
                  <a:pt x="1158624" y="3898899"/>
                </a:lnTo>
                <a:lnTo>
                  <a:pt x="1173173" y="3886199"/>
                </a:lnTo>
                <a:lnTo>
                  <a:pt x="1187828" y="3886199"/>
                </a:lnTo>
                <a:lnTo>
                  <a:pt x="1173173" y="3898899"/>
                </a:lnTo>
                <a:close/>
              </a:path>
              <a:path w="3484879" h="5130800">
                <a:moveTo>
                  <a:pt x="2390187" y="3924299"/>
                </a:moveTo>
                <a:lnTo>
                  <a:pt x="2387724" y="3924299"/>
                </a:lnTo>
                <a:lnTo>
                  <a:pt x="2430474" y="3898899"/>
                </a:lnTo>
                <a:lnTo>
                  <a:pt x="2451849" y="3898899"/>
                </a:lnTo>
                <a:lnTo>
                  <a:pt x="2473223" y="3886199"/>
                </a:lnTo>
                <a:lnTo>
                  <a:pt x="2430782" y="3911599"/>
                </a:lnTo>
                <a:lnTo>
                  <a:pt x="2410138" y="3911599"/>
                </a:lnTo>
                <a:lnTo>
                  <a:pt x="2390187" y="3924299"/>
                </a:lnTo>
                <a:close/>
              </a:path>
              <a:path w="3484879" h="5130800">
                <a:moveTo>
                  <a:pt x="1577343" y="3936999"/>
                </a:moveTo>
                <a:lnTo>
                  <a:pt x="1605913" y="3911599"/>
                </a:lnTo>
                <a:lnTo>
                  <a:pt x="1621162" y="3911599"/>
                </a:lnTo>
                <a:lnTo>
                  <a:pt x="1636806" y="3898899"/>
                </a:lnTo>
                <a:lnTo>
                  <a:pt x="1621518" y="3911599"/>
                </a:lnTo>
                <a:lnTo>
                  <a:pt x="1606863" y="3924299"/>
                </a:lnTo>
                <a:lnTo>
                  <a:pt x="1592314" y="3924299"/>
                </a:lnTo>
                <a:lnTo>
                  <a:pt x="1577343" y="3936999"/>
                </a:lnTo>
                <a:close/>
              </a:path>
              <a:path w="3484879" h="5130800">
                <a:moveTo>
                  <a:pt x="2157743" y="4063999"/>
                </a:moveTo>
                <a:lnTo>
                  <a:pt x="2154231" y="4063999"/>
                </a:lnTo>
                <a:lnTo>
                  <a:pt x="2162084" y="4038599"/>
                </a:lnTo>
                <a:lnTo>
                  <a:pt x="2165918" y="4025899"/>
                </a:lnTo>
                <a:lnTo>
                  <a:pt x="2154131" y="3962399"/>
                </a:lnTo>
                <a:lnTo>
                  <a:pt x="2148303" y="3924299"/>
                </a:lnTo>
                <a:lnTo>
                  <a:pt x="2142344" y="3898899"/>
                </a:lnTo>
                <a:lnTo>
                  <a:pt x="2147453" y="3898899"/>
                </a:lnTo>
                <a:lnTo>
                  <a:pt x="2151479" y="3924299"/>
                </a:lnTo>
                <a:lnTo>
                  <a:pt x="2157860" y="3949699"/>
                </a:lnTo>
                <a:lnTo>
                  <a:pt x="2163767" y="3987799"/>
                </a:lnTo>
                <a:lnTo>
                  <a:pt x="2168381" y="4025899"/>
                </a:lnTo>
                <a:lnTo>
                  <a:pt x="2170844" y="4025899"/>
                </a:lnTo>
                <a:lnTo>
                  <a:pt x="2172685" y="4038599"/>
                </a:lnTo>
                <a:lnTo>
                  <a:pt x="2168381" y="4038599"/>
                </a:lnTo>
                <a:lnTo>
                  <a:pt x="2164615" y="4051299"/>
                </a:lnTo>
                <a:lnTo>
                  <a:pt x="2160948" y="4051299"/>
                </a:lnTo>
                <a:lnTo>
                  <a:pt x="2157743" y="4063999"/>
                </a:lnTo>
                <a:close/>
              </a:path>
              <a:path w="3484879" h="5130800">
                <a:moveTo>
                  <a:pt x="1098143" y="3936999"/>
                </a:moveTo>
                <a:lnTo>
                  <a:pt x="1081727" y="3936999"/>
                </a:lnTo>
                <a:lnTo>
                  <a:pt x="1096669" y="3924299"/>
                </a:lnTo>
                <a:lnTo>
                  <a:pt x="1111221" y="3924299"/>
                </a:lnTo>
                <a:lnTo>
                  <a:pt x="1125892" y="3911599"/>
                </a:lnTo>
                <a:lnTo>
                  <a:pt x="1141190" y="3911599"/>
                </a:lnTo>
                <a:lnTo>
                  <a:pt x="1127237" y="3924299"/>
                </a:lnTo>
                <a:lnTo>
                  <a:pt x="1098143" y="3936999"/>
                </a:lnTo>
                <a:close/>
              </a:path>
              <a:path w="3484879" h="5130800">
                <a:moveTo>
                  <a:pt x="1968632" y="3924299"/>
                </a:moveTo>
                <a:lnTo>
                  <a:pt x="1959355" y="3924299"/>
                </a:lnTo>
                <a:lnTo>
                  <a:pt x="1967179" y="3911599"/>
                </a:lnTo>
                <a:lnTo>
                  <a:pt x="1975074" y="3911599"/>
                </a:lnTo>
                <a:lnTo>
                  <a:pt x="1968632" y="3924299"/>
                </a:lnTo>
                <a:close/>
              </a:path>
              <a:path w="3484879" h="5130800">
                <a:moveTo>
                  <a:pt x="2199938" y="3962399"/>
                </a:moveTo>
                <a:lnTo>
                  <a:pt x="2194418" y="3962399"/>
                </a:lnTo>
                <a:lnTo>
                  <a:pt x="2201957" y="3949699"/>
                </a:lnTo>
                <a:lnTo>
                  <a:pt x="2209661" y="3936999"/>
                </a:lnTo>
                <a:lnTo>
                  <a:pt x="2217485" y="3924299"/>
                </a:lnTo>
                <a:lnTo>
                  <a:pt x="2225380" y="3911599"/>
                </a:lnTo>
                <a:lnTo>
                  <a:pt x="2217523" y="3924299"/>
                </a:lnTo>
                <a:lnTo>
                  <a:pt x="2209969" y="3936999"/>
                </a:lnTo>
                <a:lnTo>
                  <a:pt x="2202996" y="3949699"/>
                </a:lnTo>
                <a:lnTo>
                  <a:pt x="2199938" y="3962399"/>
                </a:lnTo>
                <a:close/>
              </a:path>
              <a:path w="3484879" h="5130800">
                <a:moveTo>
                  <a:pt x="2468726" y="4544455"/>
                </a:moveTo>
                <a:lnTo>
                  <a:pt x="2486171" y="4521199"/>
                </a:lnTo>
                <a:lnTo>
                  <a:pt x="2489868" y="4508499"/>
                </a:lnTo>
                <a:lnTo>
                  <a:pt x="2493314" y="4495799"/>
                </a:lnTo>
                <a:lnTo>
                  <a:pt x="2496285" y="4470399"/>
                </a:lnTo>
                <a:lnTo>
                  <a:pt x="2498557" y="4457699"/>
                </a:lnTo>
                <a:lnTo>
                  <a:pt x="2500781" y="4432299"/>
                </a:lnTo>
                <a:lnTo>
                  <a:pt x="2502841" y="4419599"/>
                </a:lnTo>
                <a:lnTo>
                  <a:pt x="2504781" y="4394199"/>
                </a:lnTo>
                <a:lnTo>
                  <a:pt x="2506649" y="4381499"/>
                </a:lnTo>
                <a:lnTo>
                  <a:pt x="2509728" y="4292599"/>
                </a:lnTo>
                <a:lnTo>
                  <a:pt x="2510113" y="4254499"/>
                </a:lnTo>
                <a:lnTo>
                  <a:pt x="2509112" y="4216399"/>
                </a:lnTo>
                <a:lnTo>
                  <a:pt x="2506821" y="4178299"/>
                </a:lnTo>
                <a:lnTo>
                  <a:pt x="2503764" y="4140199"/>
                </a:lnTo>
                <a:lnTo>
                  <a:pt x="2500127" y="4102099"/>
                </a:lnTo>
                <a:lnTo>
                  <a:pt x="2496094" y="4051299"/>
                </a:lnTo>
                <a:lnTo>
                  <a:pt x="2491905" y="4013199"/>
                </a:lnTo>
                <a:lnTo>
                  <a:pt x="2482339" y="3949699"/>
                </a:lnTo>
                <a:lnTo>
                  <a:pt x="2478149" y="3911599"/>
                </a:lnTo>
                <a:lnTo>
                  <a:pt x="2480612" y="3911599"/>
                </a:lnTo>
                <a:lnTo>
                  <a:pt x="2486138" y="3949699"/>
                </a:lnTo>
                <a:lnTo>
                  <a:pt x="2490772" y="3987799"/>
                </a:lnTo>
                <a:lnTo>
                  <a:pt x="2494813" y="4013199"/>
                </a:lnTo>
                <a:lnTo>
                  <a:pt x="2498557" y="4051299"/>
                </a:lnTo>
                <a:lnTo>
                  <a:pt x="2501653" y="4051299"/>
                </a:lnTo>
                <a:lnTo>
                  <a:pt x="2504965" y="4089399"/>
                </a:lnTo>
                <a:lnTo>
                  <a:pt x="2507564" y="4127499"/>
                </a:lnTo>
                <a:lnTo>
                  <a:pt x="2509688" y="4165599"/>
                </a:lnTo>
                <a:lnTo>
                  <a:pt x="2513000" y="4254499"/>
                </a:lnTo>
                <a:lnTo>
                  <a:pt x="2513475" y="4292599"/>
                </a:lnTo>
                <a:lnTo>
                  <a:pt x="2513000" y="4330699"/>
                </a:lnTo>
                <a:lnTo>
                  <a:pt x="2511575" y="4368799"/>
                </a:lnTo>
                <a:lnTo>
                  <a:pt x="2530092" y="4368799"/>
                </a:lnTo>
                <a:lnTo>
                  <a:pt x="2509112" y="4381499"/>
                </a:lnTo>
                <a:lnTo>
                  <a:pt x="2508649" y="4394199"/>
                </a:lnTo>
                <a:lnTo>
                  <a:pt x="2507256" y="4419599"/>
                </a:lnTo>
                <a:lnTo>
                  <a:pt x="2504926" y="4432299"/>
                </a:lnTo>
                <a:lnTo>
                  <a:pt x="2501653" y="4457699"/>
                </a:lnTo>
                <a:lnTo>
                  <a:pt x="2499401" y="4470399"/>
                </a:lnTo>
                <a:lnTo>
                  <a:pt x="2497097" y="4483099"/>
                </a:lnTo>
                <a:lnTo>
                  <a:pt x="2494449" y="4508499"/>
                </a:lnTo>
                <a:lnTo>
                  <a:pt x="2491168" y="4521199"/>
                </a:lnTo>
                <a:lnTo>
                  <a:pt x="2506353" y="4521199"/>
                </a:lnTo>
                <a:lnTo>
                  <a:pt x="2488705" y="4533899"/>
                </a:lnTo>
                <a:lnTo>
                  <a:pt x="2483075" y="4533899"/>
                </a:lnTo>
                <a:lnTo>
                  <a:pt x="2468726" y="4544455"/>
                </a:lnTo>
                <a:close/>
              </a:path>
              <a:path w="3484879" h="5130800">
                <a:moveTo>
                  <a:pt x="1954085" y="3936999"/>
                </a:moveTo>
                <a:lnTo>
                  <a:pt x="1944111" y="3936999"/>
                </a:lnTo>
                <a:lnTo>
                  <a:pt x="1951651" y="3924299"/>
                </a:lnTo>
                <a:lnTo>
                  <a:pt x="1961537" y="3924299"/>
                </a:lnTo>
                <a:lnTo>
                  <a:pt x="1954085" y="3936999"/>
                </a:lnTo>
                <a:close/>
              </a:path>
              <a:path w="3484879" h="5130800">
                <a:moveTo>
                  <a:pt x="2342411" y="3962399"/>
                </a:moveTo>
                <a:lnTo>
                  <a:pt x="2328191" y="3962399"/>
                </a:lnTo>
                <a:lnTo>
                  <a:pt x="2342065" y="3949699"/>
                </a:lnTo>
                <a:lnTo>
                  <a:pt x="2356005" y="3949699"/>
                </a:lnTo>
                <a:lnTo>
                  <a:pt x="2370288" y="3936999"/>
                </a:lnTo>
                <a:lnTo>
                  <a:pt x="2385191" y="3924299"/>
                </a:lnTo>
                <a:lnTo>
                  <a:pt x="2371327" y="3936999"/>
                </a:lnTo>
                <a:lnTo>
                  <a:pt x="2342411" y="3962399"/>
                </a:lnTo>
                <a:close/>
              </a:path>
              <a:path w="3484879" h="5130800">
                <a:moveTo>
                  <a:pt x="3249031" y="3936999"/>
                </a:moveTo>
                <a:lnTo>
                  <a:pt x="3071136" y="3936999"/>
                </a:lnTo>
                <a:lnTo>
                  <a:pt x="3098998" y="3924299"/>
                </a:lnTo>
                <a:lnTo>
                  <a:pt x="3219110" y="3924299"/>
                </a:lnTo>
                <a:lnTo>
                  <a:pt x="3249031" y="3936999"/>
                </a:lnTo>
                <a:close/>
              </a:path>
              <a:path w="3484879" h="5130800">
                <a:moveTo>
                  <a:pt x="1019731" y="3975099"/>
                </a:moveTo>
                <a:lnTo>
                  <a:pt x="1034703" y="3962399"/>
                </a:lnTo>
                <a:lnTo>
                  <a:pt x="1049260" y="3949699"/>
                </a:lnTo>
                <a:lnTo>
                  <a:pt x="1063936" y="3949699"/>
                </a:lnTo>
                <a:lnTo>
                  <a:pt x="1079264" y="3936999"/>
                </a:lnTo>
                <a:lnTo>
                  <a:pt x="1065242" y="3949699"/>
                </a:lnTo>
                <a:lnTo>
                  <a:pt x="1050421" y="3962399"/>
                </a:lnTo>
                <a:lnTo>
                  <a:pt x="1035139" y="3962399"/>
                </a:lnTo>
                <a:lnTo>
                  <a:pt x="1019731" y="3975099"/>
                </a:lnTo>
                <a:close/>
              </a:path>
              <a:path w="3484879" h="5130800">
                <a:moveTo>
                  <a:pt x="1561862" y="3949699"/>
                </a:moveTo>
                <a:lnTo>
                  <a:pt x="1553769" y="3949699"/>
                </a:lnTo>
                <a:lnTo>
                  <a:pt x="1559399" y="3936999"/>
                </a:lnTo>
                <a:lnTo>
                  <a:pt x="1566788" y="3936999"/>
                </a:lnTo>
                <a:lnTo>
                  <a:pt x="1561862" y="3949699"/>
                </a:lnTo>
                <a:close/>
              </a:path>
              <a:path w="3484879" h="5130800">
                <a:moveTo>
                  <a:pt x="1936019" y="3949699"/>
                </a:moveTo>
                <a:lnTo>
                  <a:pt x="1931093" y="3949699"/>
                </a:lnTo>
                <a:lnTo>
                  <a:pt x="1936019" y="3936999"/>
                </a:lnTo>
                <a:lnTo>
                  <a:pt x="1941015" y="3936999"/>
                </a:lnTo>
                <a:lnTo>
                  <a:pt x="1936019" y="3949699"/>
                </a:lnTo>
                <a:close/>
              </a:path>
              <a:path w="3484879" h="5130800">
                <a:moveTo>
                  <a:pt x="2099365" y="3975099"/>
                </a:moveTo>
                <a:lnTo>
                  <a:pt x="2090903" y="3975099"/>
                </a:lnTo>
                <a:lnTo>
                  <a:pt x="2098297" y="3962399"/>
                </a:lnTo>
                <a:lnTo>
                  <a:pt x="2104872" y="3962399"/>
                </a:lnTo>
                <a:lnTo>
                  <a:pt x="2110972" y="3949699"/>
                </a:lnTo>
                <a:lnTo>
                  <a:pt x="2116940" y="3936999"/>
                </a:lnTo>
                <a:lnTo>
                  <a:pt x="2105188" y="3962399"/>
                </a:lnTo>
                <a:lnTo>
                  <a:pt x="2099365" y="3975099"/>
                </a:lnTo>
                <a:close/>
              </a:path>
              <a:path w="3484879" h="5130800">
                <a:moveTo>
                  <a:pt x="3084668" y="4190999"/>
                </a:moveTo>
                <a:lnTo>
                  <a:pt x="3079742" y="4190999"/>
                </a:lnTo>
                <a:lnTo>
                  <a:pt x="3094163" y="4152899"/>
                </a:lnTo>
                <a:lnTo>
                  <a:pt x="3106967" y="4127499"/>
                </a:lnTo>
                <a:lnTo>
                  <a:pt x="3118386" y="4102099"/>
                </a:lnTo>
                <a:lnTo>
                  <a:pt x="3128650" y="4063999"/>
                </a:lnTo>
                <a:lnTo>
                  <a:pt x="3131112" y="4063999"/>
                </a:lnTo>
                <a:lnTo>
                  <a:pt x="3138903" y="4025899"/>
                </a:lnTo>
                <a:lnTo>
                  <a:pt x="3145934" y="4000499"/>
                </a:lnTo>
                <a:lnTo>
                  <a:pt x="3151448" y="3962399"/>
                </a:lnTo>
                <a:lnTo>
                  <a:pt x="3154687" y="3936999"/>
                </a:lnTo>
                <a:lnTo>
                  <a:pt x="3159612" y="3936999"/>
                </a:lnTo>
                <a:lnTo>
                  <a:pt x="3155298" y="3962399"/>
                </a:lnTo>
                <a:lnTo>
                  <a:pt x="3149638" y="4000499"/>
                </a:lnTo>
                <a:lnTo>
                  <a:pt x="3142473" y="4025899"/>
                </a:lnTo>
                <a:lnTo>
                  <a:pt x="3133646" y="4063999"/>
                </a:lnTo>
                <a:lnTo>
                  <a:pt x="3123697" y="4102099"/>
                </a:lnTo>
                <a:lnTo>
                  <a:pt x="3112377" y="4127499"/>
                </a:lnTo>
                <a:lnTo>
                  <a:pt x="3099446" y="4152899"/>
                </a:lnTo>
                <a:lnTo>
                  <a:pt x="3084668" y="4190999"/>
                </a:lnTo>
                <a:close/>
              </a:path>
              <a:path w="3484879" h="5130800">
                <a:moveTo>
                  <a:pt x="3361414" y="3949699"/>
                </a:moveTo>
                <a:lnTo>
                  <a:pt x="3334948" y="3949699"/>
                </a:lnTo>
                <a:lnTo>
                  <a:pt x="3308059" y="3936999"/>
                </a:lnTo>
                <a:lnTo>
                  <a:pt x="3335256" y="3936999"/>
                </a:lnTo>
                <a:lnTo>
                  <a:pt x="3361414" y="3949699"/>
                </a:lnTo>
                <a:close/>
              </a:path>
              <a:path w="3484879" h="5130800">
                <a:moveTo>
                  <a:pt x="1541173" y="3962399"/>
                </a:moveTo>
                <a:lnTo>
                  <a:pt x="1530712" y="3962399"/>
                </a:lnTo>
                <a:lnTo>
                  <a:pt x="1538552" y="3949699"/>
                </a:lnTo>
                <a:lnTo>
                  <a:pt x="1548999" y="3949699"/>
                </a:lnTo>
                <a:lnTo>
                  <a:pt x="1541173" y="3962399"/>
                </a:lnTo>
                <a:close/>
              </a:path>
              <a:path w="3484879" h="5130800">
                <a:moveTo>
                  <a:pt x="1876556" y="3987799"/>
                </a:moveTo>
                <a:lnTo>
                  <a:pt x="1874093" y="3987799"/>
                </a:lnTo>
                <a:lnTo>
                  <a:pt x="1901124" y="3962399"/>
                </a:lnTo>
                <a:lnTo>
                  <a:pt x="1928630" y="3949699"/>
                </a:lnTo>
                <a:lnTo>
                  <a:pt x="1916496" y="3962399"/>
                </a:lnTo>
                <a:lnTo>
                  <a:pt x="1903543" y="3975099"/>
                </a:lnTo>
                <a:lnTo>
                  <a:pt x="1876556" y="3987799"/>
                </a:lnTo>
                <a:close/>
              </a:path>
              <a:path w="3484879" h="5130800">
                <a:moveTo>
                  <a:pt x="2873717" y="3962399"/>
                </a:moveTo>
                <a:lnTo>
                  <a:pt x="2821344" y="3962399"/>
                </a:lnTo>
                <a:lnTo>
                  <a:pt x="2847016" y="3949699"/>
                </a:lnTo>
                <a:lnTo>
                  <a:pt x="2901341" y="3949699"/>
                </a:lnTo>
                <a:lnTo>
                  <a:pt x="2873717" y="3962399"/>
                </a:lnTo>
                <a:close/>
              </a:path>
              <a:path w="3484879" h="5130800">
                <a:moveTo>
                  <a:pt x="2879980" y="4241799"/>
                </a:moveTo>
                <a:lnTo>
                  <a:pt x="2875973" y="4241799"/>
                </a:lnTo>
                <a:lnTo>
                  <a:pt x="2878344" y="4229099"/>
                </a:lnTo>
                <a:lnTo>
                  <a:pt x="2856229" y="4229099"/>
                </a:lnTo>
                <a:lnTo>
                  <a:pt x="2880877" y="4216399"/>
                </a:lnTo>
                <a:lnTo>
                  <a:pt x="2891620" y="4190999"/>
                </a:lnTo>
                <a:lnTo>
                  <a:pt x="2900906" y="4152899"/>
                </a:lnTo>
                <a:lnTo>
                  <a:pt x="2909149" y="4127499"/>
                </a:lnTo>
                <a:lnTo>
                  <a:pt x="2916766" y="4089399"/>
                </a:lnTo>
                <a:lnTo>
                  <a:pt x="2922214" y="4051299"/>
                </a:lnTo>
                <a:lnTo>
                  <a:pt x="2926309" y="4013199"/>
                </a:lnTo>
                <a:lnTo>
                  <a:pt x="2929784" y="3949699"/>
                </a:lnTo>
                <a:lnTo>
                  <a:pt x="2935343" y="3949699"/>
                </a:lnTo>
                <a:lnTo>
                  <a:pt x="2933052" y="3987799"/>
                </a:lnTo>
                <a:lnTo>
                  <a:pt x="2930470" y="4013199"/>
                </a:lnTo>
                <a:lnTo>
                  <a:pt x="2927070" y="4051299"/>
                </a:lnTo>
                <a:lnTo>
                  <a:pt x="2922325" y="4089399"/>
                </a:lnTo>
                <a:lnTo>
                  <a:pt x="2919862" y="4089399"/>
                </a:lnTo>
                <a:lnTo>
                  <a:pt x="2913333" y="4127499"/>
                </a:lnTo>
                <a:lnTo>
                  <a:pt x="2905630" y="4152899"/>
                </a:lnTo>
                <a:lnTo>
                  <a:pt x="2896528" y="4190999"/>
                </a:lnTo>
                <a:lnTo>
                  <a:pt x="2885803" y="4216399"/>
                </a:lnTo>
                <a:lnTo>
                  <a:pt x="2905138" y="4216399"/>
                </a:lnTo>
                <a:lnTo>
                  <a:pt x="2883340" y="4229099"/>
                </a:lnTo>
                <a:lnTo>
                  <a:pt x="2879980" y="4241799"/>
                </a:lnTo>
                <a:close/>
              </a:path>
              <a:path w="3484879" h="5130800">
                <a:moveTo>
                  <a:pt x="2787708" y="3975099"/>
                </a:moveTo>
                <a:lnTo>
                  <a:pt x="2760113" y="3975099"/>
                </a:lnTo>
                <a:lnTo>
                  <a:pt x="2787708" y="3962399"/>
                </a:lnTo>
                <a:lnTo>
                  <a:pt x="2816418" y="3962399"/>
                </a:lnTo>
                <a:lnTo>
                  <a:pt x="2787708" y="3975099"/>
                </a:lnTo>
                <a:close/>
              </a:path>
              <a:path w="3484879" h="5130800">
                <a:moveTo>
                  <a:pt x="3456099" y="3975099"/>
                </a:moveTo>
                <a:lnTo>
                  <a:pt x="3454793" y="3975099"/>
                </a:lnTo>
                <a:lnTo>
                  <a:pt x="3434337" y="3962399"/>
                </a:lnTo>
                <a:lnTo>
                  <a:pt x="3434724" y="3962399"/>
                </a:lnTo>
                <a:lnTo>
                  <a:pt x="3456099" y="3975099"/>
                </a:lnTo>
                <a:close/>
              </a:path>
              <a:path w="3484879" h="5130800">
                <a:moveTo>
                  <a:pt x="1001980" y="3987799"/>
                </a:moveTo>
                <a:lnTo>
                  <a:pt x="987326" y="3987799"/>
                </a:lnTo>
                <a:lnTo>
                  <a:pt x="1001980" y="3975099"/>
                </a:lnTo>
                <a:lnTo>
                  <a:pt x="1017268" y="3975099"/>
                </a:lnTo>
                <a:lnTo>
                  <a:pt x="1001980" y="3987799"/>
                </a:lnTo>
                <a:close/>
              </a:path>
              <a:path w="3484879" h="5130800">
                <a:moveTo>
                  <a:pt x="1479922" y="3987793"/>
                </a:moveTo>
                <a:lnTo>
                  <a:pt x="1493392" y="3975099"/>
                </a:lnTo>
                <a:lnTo>
                  <a:pt x="1506874" y="3975099"/>
                </a:lnTo>
                <a:lnTo>
                  <a:pt x="1479922" y="3987793"/>
                </a:lnTo>
                <a:close/>
              </a:path>
              <a:path w="3484879" h="5130800">
                <a:moveTo>
                  <a:pt x="2170844" y="4025899"/>
                </a:moveTo>
                <a:lnTo>
                  <a:pt x="2168381" y="4025899"/>
                </a:lnTo>
                <a:lnTo>
                  <a:pt x="2180141" y="4000499"/>
                </a:lnTo>
                <a:lnTo>
                  <a:pt x="2185988" y="3987793"/>
                </a:lnTo>
                <a:lnTo>
                  <a:pt x="2191954" y="3975099"/>
                </a:lnTo>
                <a:lnTo>
                  <a:pt x="2186024" y="3987799"/>
                </a:lnTo>
                <a:lnTo>
                  <a:pt x="2180449" y="4000499"/>
                </a:lnTo>
                <a:lnTo>
                  <a:pt x="2175349" y="4013199"/>
                </a:lnTo>
                <a:lnTo>
                  <a:pt x="2170844" y="4025899"/>
                </a:lnTo>
                <a:close/>
              </a:path>
              <a:path w="3484879" h="5130800">
                <a:moveTo>
                  <a:pt x="2296971" y="4000499"/>
                </a:moveTo>
                <a:lnTo>
                  <a:pt x="2316063" y="3975099"/>
                </a:lnTo>
                <a:lnTo>
                  <a:pt x="2325728" y="3975099"/>
                </a:lnTo>
                <a:lnTo>
                  <a:pt x="2316063" y="3987799"/>
                </a:lnTo>
                <a:lnTo>
                  <a:pt x="2296971" y="4000499"/>
                </a:lnTo>
                <a:close/>
              </a:path>
              <a:path w="3484879" h="5130800">
                <a:moveTo>
                  <a:pt x="2733561" y="3987799"/>
                </a:moveTo>
                <a:lnTo>
                  <a:pt x="2707978" y="3987799"/>
                </a:lnTo>
                <a:lnTo>
                  <a:pt x="2733561" y="3975099"/>
                </a:lnTo>
                <a:lnTo>
                  <a:pt x="2760113" y="3975099"/>
                </a:lnTo>
                <a:lnTo>
                  <a:pt x="2733561" y="3987799"/>
                </a:lnTo>
                <a:close/>
              </a:path>
              <a:path w="3484879" h="5130800">
                <a:moveTo>
                  <a:pt x="972777" y="4000499"/>
                </a:moveTo>
                <a:lnTo>
                  <a:pt x="957806" y="4000499"/>
                </a:lnTo>
                <a:lnTo>
                  <a:pt x="972777" y="3987799"/>
                </a:lnTo>
                <a:lnTo>
                  <a:pt x="987326" y="3987799"/>
                </a:lnTo>
                <a:lnTo>
                  <a:pt x="972777" y="4000499"/>
                </a:lnTo>
                <a:close/>
              </a:path>
              <a:path w="3484879" h="5130800">
                <a:moveTo>
                  <a:pt x="1814631" y="4025899"/>
                </a:moveTo>
                <a:lnTo>
                  <a:pt x="1828584" y="4013199"/>
                </a:lnTo>
                <a:lnTo>
                  <a:pt x="1843130" y="4000499"/>
                </a:lnTo>
                <a:lnTo>
                  <a:pt x="1857677" y="4000499"/>
                </a:lnTo>
                <a:lnTo>
                  <a:pt x="1871630" y="3987799"/>
                </a:lnTo>
                <a:lnTo>
                  <a:pt x="1858113" y="4000499"/>
                </a:lnTo>
                <a:lnTo>
                  <a:pt x="1844292" y="4013199"/>
                </a:lnTo>
                <a:lnTo>
                  <a:pt x="1829890" y="4013199"/>
                </a:lnTo>
                <a:lnTo>
                  <a:pt x="1814631" y="4025899"/>
                </a:lnTo>
                <a:close/>
              </a:path>
              <a:path w="3484879" h="5130800">
                <a:moveTo>
                  <a:pt x="2128562" y="4343399"/>
                </a:moveTo>
                <a:lnTo>
                  <a:pt x="2134955" y="4317999"/>
                </a:lnTo>
                <a:lnTo>
                  <a:pt x="2132505" y="4279899"/>
                </a:lnTo>
                <a:lnTo>
                  <a:pt x="2129026" y="4241799"/>
                </a:lnTo>
                <a:lnTo>
                  <a:pt x="2124624" y="4203699"/>
                </a:lnTo>
                <a:lnTo>
                  <a:pt x="2119403" y="4152899"/>
                </a:lnTo>
                <a:lnTo>
                  <a:pt x="2113050" y="4114799"/>
                </a:lnTo>
                <a:lnTo>
                  <a:pt x="2106103" y="4076699"/>
                </a:lnTo>
                <a:lnTo>
                  <a:pt x="2098681" y="4025899"/>
                </a:lnTo>
                <a:lnTo>
                  <a:pt x="2090903" y="3987799"/>
                </a:lnTo>
                <a:lnTo>
                  <a:pt x="2093437" y="3987799"/>
                </a:lnTo>
                <a:lnTo>
                  <a:pt x="2101264" y="4025899"/>
                </a:lnTo>
                <a:lnTo>
                  <a:pt x="2108821" y="4063999"/>
                </a:lnTo>
                <a:lnTo>
                  <a:pt x="2115811" y="4102099"/>
                </a:lnTo>
                <a:lnTo>
                  <a:pt x="2121936" y="4140199"/>
                </a:lnTo>
                <a:lnTo>
                  <a:pt x="2127865" y="4140199"/>
                </a:lnTo>
                <a:lnTo>
                  <a:pt x="2121936" y="4152899"/>
                </a:lnTo>
                <a:lnTo>
                  <a:pt x="2127393" y="4190999"/>
                </a:lnTo>
                <a:lnTo>
                  <a:pt x="2131762" y="4229099"/>
                </a:lnTo>
                <a:lnTo>
                  <a:pt x="2135088" y="4279899"/>
                </a:lnTo>
                <a:lnTo>
                  <a:pt x="2137418" y="4317999"/>
                </a:lnTo>
                <a:lnTo>
                  <a:pt x="2141095" y="4317999"/>
                </a:lnTo>
                <a:lnTo>
                  <a:pt x="2137418" y="4330699"/>
                </a:lnTo>
                <a:lnTo>
                  <a:pt x="2134955" y="4330699"/>
                </a:lnTo>
                <a:lnTo>
                  <a:pt x="2128562" y="4343399"/>
                </a:lnTo>
                <a:close/>
              </a:path>
              <a:path w="3484879" h="5130800">
                <a:moveTo>
                  <a:pt x="2681369" y="4000499"/>
                </a:moveTo>
                <a:lnTo>
                  <a:pt x="2661534" y="4000499"/>
                </a:lnTo>
                <a:lnTo>
                  <a:pt x="2671336" y="3987799"/>
                </a:lnTo>
                <a:lnTo>
                  <a:pt x="2691864" y="3987799"/>
                </a:lnTo>
                <a:lnTo>
                  <a:pt x="2681369" y="4000499"/>
                </a:lnTo>
                <a:close/>
              </a:path>
              <a:path w="3484879" h="5130800">
                <a:moveTo>
                  <a:pt x="909773" y="4025899"/>
                </a:moveTo>
                <a:lnTo>
                  <a:pt x="908704" y="4025899"/>
                </a:lnTo>
                <a:lnTo>
                  <a:pt x="939629" y="4000499"/>
                </a:lnTo>
                <a:lnTo>
                  <a:pt x="955343" y="4000499"/>
                </a:lnTo>
                <a:lnTo>
                  <a:pt x="939669" y="4013199"/>
                </a:lnTo>
                <a:lnTo>
                  <a:pt x="924424" y="4013199"/>
                </a:lnTo>
                <a:lnTo>
                  <a:pt x="909773" y="4025899"/>
                </a:lnTo>
                <a:close/>
              </a:path>
              <a:path w="3484879" h="5130800">
                <a:moveTo>
                  <a:pt x="1453421" y="4013199"/>
                </a:moveTo>
                <a:lnTo>
                  <a:pt x="1445399" y="4013199"/>
                </a:lnTo>
                <a:lnTo>
                  <a:pt x="1450958" y="4000499"/>
                </a:lnTo>
                <a:lnTo>
                  <a:pt x="1458418" y="4000499"/>
                </a:lnTo>
                <a:lnTo>
                  <a:pt x="1453421" y="4013199"/>
                </a:lnTo>
                <a:close/>
              </a:path>
              <a:path w="3484879" h="5130800">
                <a:moveTo>
                  <a:pt x="2615014" y="4013199"/>
                </a:moveTo>
                <a:lnTo>
                  <a:pt x="2630544" y="4000499"/>
                </a:lnTo>
                <a:lnTo>
                  <a:pt x="2646089" y="4000499"/>
                </a:lnTo>
                <a:lnTo>
                  <a:pt x="2615014" y="4013199"/>
                </a:lnTo>
                <a:close/>
              </a:path>
              <a:path w="3484879" h="5130800">
                <a:moveTo>
                  <a:pt x="1415741" y="4025899"/>
                </a:moveTo>
                <a:lnTo>
                  <a:pt x="1414653" y="4025899"/>
                </a:lnTo>
                <a:lnTo>
                  <a:pt x="1425194" y="4013199"/>
                </a:lnTo>
                <a:lnTo>
                  <a:pt x="1437269" y="4013199"/>
                </a:lnTo>
                <a:lnTo>
                  <a:pt x="1415741" y="4025899"/>
                </a:lnTo>
                <a:close/>
              </a:path>
              <a:path w="3484879" h="5130800">
                <a:moveTo>
                  <a:pt x="2245787" y="4063999"/>
                </a:moveTo>
                <a:lnTo>
                  <a:pt x="2255205" y="4051299"/>
                </a:lnTo>
                <a:lnTo>
                  <a:pt x="2264392" y="4038599"/>
                </a:lnTo>
                <a:lnTo>
                  <a:pt x="2274040" y="4025899"/>
                </a:lnTo>
                <a:lnTo>
                  <a:pt x="2284843" y="4013199"/>
                </a:lnTo>
                <a:lnTo>
                  <a:pt x="2245787" y="4063999"/>
                </a:lnTo>
                <a:close/>
              </a:path>
              <a:path w="3484879" h="5130800">
                <a:moveTo>
                  <a:pt x="2501653" y="4051299"/>
                </a:moveTo>
                <a:lnTo>
                  <a:pt x="2498557" y="4051299"/>
                </a:lnTo>
                <a:lnTo>
                  <a:pt x="2523648" y="4038599"/>
                </a:lnTo>
                <a:lnTo>
                  <a:pt x="2548080" y="4025899"/>
                </a:lnTo>
                <a:lnTo>
                  <a:pt x="2572379" y="4025899"/>
                </a:lnTo>
                <a:lnTo>
                  <a:pt x="2597075" y="4013199"/>
                </a:lnTo>
                <a:lnTo>
                  <a:pt x="2572428" y="4025899"/>
                </a:lnTo>
                <a:lnTo>
                  <a:pt x="2548467" y="4038599"/>
                </a:lnTo>
                <a:lnTo>
                  <a:pt x="2524954" y="4038599"/>
                </a:lnTo>
                <a:lnTo>
                  <a:pt x="2501653" y="4051299"/>
                </a:lnTo>
                <a:close/>
              </a:path>
              <a:path w="3484879" h="5130800">
                <a:moveTo>
                  <a:pt x="1786131" y="4267199"/>
                </a:moveTo>
                <a:lnTo>
                  <a:pt x="1801813" y="4254499"/>
                </a:lnTo>
                <a:lnTo>
                  <a:pt x="1848056" y="4216399"/>
                </a:lnTo>
                <a:lnTo>
                  <a:pt x="1840094" y="4178299"/>
                </a:lnTo>
                <a:lnTo>
                  <a:pt x="1831273" y="4127499"/>
                </a:lnTo>
                <a:lnTo>
                  <a:pt x="1821872" y="4076699"/>
                </a:lnTo>
                <a:lnTo>
                  <a:pt x="1812168" y="4025899"/>
                </a:lnTo>
                <a:lnTo>
                  <a:pt x="1814631" y="4025899"/>
                </a:lnTo>
                <a:lnTo>
                  <a:pt x="1834158" y="4127499"/>
                </a:lnTo>
                <a:lnTo>
                  <a:pt x="1843922" y="4165599"/>
                </a:lnTo>
                <a:lnTo>
                  <a:pt x="1853686" y="4216399"/>
                </a:lnTo>
                <a:lnTo>
                  <a:pt x="1854629" y="4229099"/>
                </a:lnTo>
                <a:lnTo>
                  <a:pt x="1835422" y="4229099"/>
                </a:lnTo>
                <a:lnTo>
                  <a:pt x="1819565" y="4241799"/>
                </a:lnTo>
                <a:lnTo>
                  <a:pt x="1803247" y="4254499"/>
                </a:lnTo>
                <a:lnTo>
                  <a:pt x="1786131" y="4267199"/>
                </a:lnTo>
                <a:close/>
              </a:path>
              <a:path w="3484879" h="5130800">
                <a:moveTo>
                  <a:pt x="860941" y="4051299"/>
                </a:moveTo>
                <a:lnTo>
                  <a:pt x="845324" y="4051299"/>
                </a:lnTo>
                <a:lnTo>
                  <a:pt x="859991" y="4038599"/>
                </a:lnTo>
                <a:lnTo>
                  <a:pt x="875596" y="4038599"/>
                </a:lnTo>
                <a:lnTo>
                  <a:pt x="860941" y="4051299"/>
                </a:lnTo>
                <a:close/>
              </a:path>
              <a:path w="3484879" h="5130800">
                <a:moveTo>
                  <a:pt x="1357490" y="4063999"/>
                </a:moveTo>
                <a:lnTo>
                  <a:pt x="1356451" y="4063999"/>
                </a:lnTo>
                <a:lnTo>
                  <a:pt x="1371115" y="4051299"/>
                </a:lnTo>
                <a:lnTo>
                  <a:pt x="1386347" y="4038599"/>
                </a:lnTo>
                <a:lnTo>
                  <a:pt x="1401981" y="4038599"/>
                </a:lnTo>
                <a:lnTo>
                  <a:pt x="1386693" y="4051299"/>
                </a:lnTo>
                <a:lnTo>
                  <a:pt x="1372039" y="4051299"/>
                </a:lnTo>
                <a:lnTo>
                  <a:pt x="1357490" y="4063999"/>
                </a:lnTo>
                <a:close/>
              </a:path>
              <a:path w="3484879" h="5130800">
                <a:moveTo>
                  <a:pt x="2084792" y="4621855"/>
                </a:moveTo>
                <a:lnTo>
                  <a:pt x="2094169" y="4597399"/>
                </a:lnTo>
                <a:lnTo>
                  <a:pt x="2103922" y="4584699"/>
                </a:lnTo>
                <a:lnTo>
                  <a:pt x="2105386" y="4559299"/>
                </a:lnTo>
                <a:lnTo>
                  <a:pt x="2106139" y="4521199"/>
                </a:lnTo>
                <a:lnTo>
                  <a:pt x="2106346" y="4492614"/>
                </a:lnTo>
                <a:lnTo>
                  <a:pt x="2106455" y="4457699"/>
                </a:lnTo>
                <a:lnTo>
                  <a:pt x="2106059" y="4444999"/>
                </a:lnTo>
                <a:lnTo>
                  <a:pt x="2104318" y="4419599"/>
                </a:lnTo>
                <a:lnTo>
                  <a:pt x="2103922" y="4394199"/>
                </a:lnTo>
                <a:lnTo>
                  <a:pt x="2101513" y="4343399"/>
                </a:lnTo>
                <a:lnTo>
                  <a:pt x="2098055" y="4305299"/>
                </a:lnTo>
                <a:lnTo>
                  <a:pt x="2093660" y="4267199"/>
                </a:lnTo>
                <a:lnTo>
                  <a:pt x="2088440" y="4216399"/>
                </a:lnTo>
                <a:lnTo>
                  <a:pt x="2082086" y="4165591"/>
                </a:lnTo>
                <a:lnTo>
                  <a:pt x="2075140" y="4127499"/>
                </a:lnTo>
                <a:lnTo>
                  <a:pt x="2067719" y="4076699"/>
                </a:lnTo>
                <a:lnTo>
                  <a:pt x="2059940" y="4038599"/>
                </a:lnTo>
                <a:lnTo>
                  <a:pt x="2062403" y="4038599"/>
                </a:lnTo>
                <a:lnTo>
                  <a:pt x="2070271" y="4076699"/>
                </a:lnTo>
                <a:lnTo>
                  <a:pt x="2077841" y="4114799"/>
                </a:lnTo>
                <a:lnTo>
                  <a:pt x="2084817" y="4165599"/>
                </a:lnTo>
                <a:lnTo>
                  <a:pt x="2090903" y="4203699"/>
                </a:lnTo>
                <a:lnTo>
                  <a:pt x="2098681" y="4203699"/>
                </a:lnTo>
                <a:lnTo>
                  <a:pt x="2090903" y="4216399"/>
                </a:lnTo>
                <a:lnTo>
                  <a:pt x="2096391" y="4254499"/>
                </a:lnTo>
                <a:lnTo>
                  <a:pt x="2100764" y="4292599"/>
                </a:lnTo>
                <a:lnTo>
                  <a:pt x="2104094" y="4343399"/>
                </a:lnTo>
                <a:lnTo>
                  <a:pt x="2106455" y="4381499"/>
                </a:lnTo>
                <a:lnTo>
                  <a:pt x="2114194" y="4381499"/>
                </a:lnTo>
                <a:lnTo>
                  <a:pt x="2106455" y="4394199"/>
                </a:lnTo>
                <a:lnTo>
                  <a:pt x="2107879" y="4406899"/>
                </a:lnTo>
                <a:lnTo>
                  <a:pt x="2108610" y="4419599"/>
                </a:lnTo>
                <a:lnTo>
                  <a:pt x="2108880" y="4444999"/>
                </a:lnTo>
                <a:lnTo>
                  <a:pt x="2108790" y="4495799"/>
                </a:lnTo>
                <a:lnTo>
                  <a:pt x="2108610" y="4521199"/>
                </a:lnTo>
                <a:lnTo>
                  <a:pt x="2107879" y="4546599"/>
                </a:lnTo>
                <a:lnTo>
                  <a:pt x="2106455" y="4571999"/>
                </a:lnTo>
                <a:lnTo>
                  <a:pt x="2114232" y="4571999"/>
                </a:lnTo>
                <a:lnTo>
                  <a:pt x="2106455" y="4584699"/>
                </a:lnTo>
                <a:lnTo>
                  <a:pt x="2105865" y="4597399"/>
                </a:lnTo>
                <a:lnTo>
                  <a:pt x="2101459" y="4597399"/>
                </a:lnTo>
                <a:lnTo>
                  <a:pt x="2093130" y="4610099"/>
                </a:lnTo>
                <a:lnTo>
                  <a:pt x="2084792" y="4621855"/>
                </a:lnTo>
                <a:close/>
              </a:path>
              <a:path w="3484879" h="5130800">
                <a:moveTo>
                  <a:pt x="2172224" y="4241799"/>
                </a:moveTo>
                <a:lnTo>
                  <a:pt x="2165918" y="4241799"/>
                </a:lnTo>
                <a:lnTo>
                  <a:pt x="2170107" y="4229099"/>
                </a:lnTo>
                <a:lnTo>
                  <a:pt x="2179673" y="4203699"/>
                </a:lnTo>
                <a:lnTo>
                  <a:pt x="2183862" y="4190999"/>
                </a:lnTo>
                <a:lnTo>
                  <a:pt x="2181097" y="4152899"/>
                </a:lnTo>
                <a:lnTo>
                  <a:pt x="2177045" y="4114799"/>
                </a:lnTo>
                <a:lnTo>
                  <a:pt x="2172531" y="4076699"/>
                </a:lnTo>
                <a:lnTo>
                  <a:pt x="2168381" y="4038599"/>
                </a:lnTo>
                <a:lnTo>
                  <a:pt x="2172685" y="4038599"/>
                </a:lnTo>
                <a:lnTo>
                  <a:pt x="2176369" y="4063999"/>
                </a:lnTo>
                <a:lnTo>
                  <a:pt x="2181003" y="4102099"/>
                </a:lnTo>
                <a:lnTo>
                  <a:pt x="2185044" y="4140199"/>
                </a:lnTo>
                <a:lnTo>
                  <a:pt x="2188788" y="4178299"/>
                </a:lnTo>
                <a:lnTo>
                  <a:pt x="2194757" y="4178299"/>
                </a:lnTo>
                <a:lnTo>
                  <a:pt x="2188788" y="4190999"/>
                </a:lnTo>
                <a:lnTo>
                  <a:pt x="2186325" y="4190999"/>
                </a:lnTo>
                <a:lnTo>
                  <a:pt x="2181097" y="4203699"/>
                </a:lnTo>
                <a:lnTo>
                  <a:pt x="2176429" y="4229099"/>
                </a:lnTo>
                <a:lnTo>
                  <a:pt x="2172224" y="4241799"/>
                </a:lnTo>
                <a:close/>
              </a:path>
              <a:path w="3484879" h="5130800">
                <a:moveTo>
                  <a:pt x="2413690" y="4102099"/>
                </a:moveTo>
                <a:lnTo>
                  <a:pt x="2411228" y="4102099"/>
                </a:lnTo>
                <a:lnTo>
                  <a:pt x="2496094" y="4051299"/>
                </a:lnTo>
                <a:lnTo>
                  <a:pt x="2474856" y="4063999"/>
                </a:lnTo>
                <a:lnTo>
                  <a:pt x="2453968" y="4076699"/>
                </a:lnTo>
                <a:lnTo>
                  <a:pt x="2433543" y="4089399"/>
                </a:lnTo>
                <a:lnTo>
                  <a:pt x="2413690" y="4102099"/>
                </a:lnTo>
                <a:close/>
              </a:path>
              <a:path w="3484879" h="5130800">
                <a:moveTo>
                  <a:pt x="789859" y="4076699"/>
                </a:moveTo>
                <a:lnTo>
                  <a:pt x="778130" y="4076699"/>
                </a:lnTo>
                <a:lnTo>
                  <a:pt x="799252" y="4063999"/>
                </a:lnTo>
                <a:lnTo>
                  <a:pt x="800558" y="4063999"/>
                </a:lnTo>
                <a:lnTo>
                  <a:pt x="789859" y="4076699"/>
                </a:lnTo>
                <a:close/>
              </a:path>
              <a:path w="3484879" h="5130800">
                <a:moveTo>
                  <a:pt x="1737350" y="4076699"/>
                </a:moveTo>
                <a:lnTo>
                  <a:pt x="1728260" y="4076699"/>
                </a:lnTo>
                <a:lnTo>
                  <a:pt x="1736954" y="4063999"/>
                </a:lnTo>
                <a:lnTo>
                  <a:pt x="1745246" y="4063999"/>
                </a:lnTo>
                <a:lnTo>
                  <a:pt x="1737350" y="4076699"/>
                </a:lnTo>
                <a:close/>
              </a:path>
              <a:path w="3484879" h="5130800">
                <a:moveTo>
                  <a:pt x="2152899" y="4076699"/>
                </a:moveTo>
                <a:lnTo>
                  <a:pt x="2150436" y="4076699"/>
                </a:lnTo>
                <a:lnTo>
                  <a:pt x="2150436" y="4063999"/>
                </a:lnTo>
                <a:lnTo>
                  <a:pt x="2155362" y="4063999"/>
                </a:lnTo>
                <a:lnTo>
                  <a:pt x="2152899" y="4076699"/>
                </a:lnTo>
                <a:close/>
              </a:path>
              <a:path w="3484879" h="5130800">
                <a:moveTo>
                  <a:pt x="3299024" y="4076699"/>
                </a:moveTo>
                <a:lnTo>
                  <a:pt x="3273715" y="4076699"/>
                </a:lnTo>
                <a:lnTo>
                  <a:pt x="3250108" y="4063999"/>
                </a:lnTo>
                <a:lnTo>
                  <a:pt x="3274794" y="4063999"/>
                </a:lnTo>
                <a:lnTo>
                  <a:pt x="3299024" y="4076699"/>
                </a:lnTo>
                <a:close/>
              </a:path>
              <a:path w="3484879" h="5130800">
                <a:moveTo>
                  <a:pt x="747500" y="4089399"/>
                </a:moveTo>
                <a:lnTo>
                  <a:pt x="746461" y="4089399"/>
                </a:lnTo>
                <a:lnTo>
                  <a:pt x="761403" y="4076699"/>
                </a:lnTo>
                <a:lnTo>
                  <a:pt x="747500" y="4089399"/>
                </a:lnTo>
                <a:close/>
              </a:path>
              <a:path w="3484879" h="5130800">
                <a:moveTo>
                  <a:pt x="1314124" y="4089399"/>
                </a:moveTo>
                <a:lnTo>
                  <a:pt x="1302126" y="4089399"/>
                </a:lnTo>
                <a:lnTo>
                  <a:pt x="1313737" y="4076699"/>
                </a:lnTo>
                <a:lnTo>
                  <a:pt x="1326654" y="4076699"/>
                </a:lnTo>
                <a:lnTo>
                  <a:pt x="1314124" y="4089399"/>
                </a:lnTo>
                <a:close/>
              </a:path>
              <a:path w="3484879" h="5130800">
                <a:moveTo>
                  <a:pt x="1714283" y="4089399"/>
                </a:moveTo>
                <a:lnTo>
                  <a:pt x="1704308" y="4089399"/>
                </a:lnTo>
                <a:lnTo>
                  <a:pt x="1711750" y="4076699"/>
                </a:lnTo>
                <a:lnTo>
                  <a:pt x="1721822" y="4076699"/>
                </a:lnTo>
                <a:lnTo>
                  <a:pt x="1714283" y="4089399"/>
                </a:lnTo>
                <a:close/>
              </a:path>
              <a:path w="3484879" h="5130800">
                <a:moveTo>
                  <a:pt x="2233522" y="4305299"/>
                </a:moveTo>
                <a:lnTo>
                  <a:pt x="2227843" y="4305299"/>
                </a:lnTo>
                <a:lnTo>
                  <a:pt x="2235700" y="4292599"/>
                </a:lnTo>
                <a:lnTo>
                  <a:pt x="2243668" y="4279899"/>
                </a:lnTo>
                <a:lnTo>
                  <a:pt x="2252098" y="4267199"/>
                </a:lnTo>
                <a:lnTo>
                  <a:pt x="2261339" y="4241799"/>
                </a:lnTo>
                <a:lnTo>
                  <a:pt x="2257979" y="4216399"/>
                </a:lnTo>
                <a:lnTo>
                  <a:pt x="2255041" y="4178299"/>
                </a:lnTo>
                <a:lnTo>
                  <a:pt x="2251998" y="4152899"/>
                </a:lnTo>
                <a:lnTo>
                  <a:pt x="2248321" y="4114799"/>
                </a:lnTo>
                <a:lnTo>
                  <a:pt x="2246818" y="4102099"/>
                </a:lnTo>
                <a:lnTo>
                  <a:pt x="2244788" y="4089399"/>
                </a:lnTo>
                <a:lnTo>
                  <a:pt x="2243325" y="4076699"/>
                </a:lnTo>
                <a:lnTo>
                  <a:pt x="2247637" y="4076699"/>
                </a:lnTo>
                <a:lnTo>
                  <a:pt x="2249236" y="4089399"/>
                </a:lnTo>
                <a:lnTo>
                  <a:pt x="2250359" y="4102099"/>
                </a:lnTo>
                <a:lnTo>
                  <a:pt x="2250784" y="4114799"/>
                </a:lnTo>
                <a:lnTo>
                  <a:pt x="2254817" y="4152899"/>
                </a:lnTo>
                <a:lnTo>
                  <a:pt x="2258454" y="4178299"/>
                </a:lnTo>
                <a:lnTo>
                  <a:pt x="2261511" y="4216399"/>
                </a:lnTo>
                <a:lnTo>
                  <a:pt x="2263802" y="4241799"/>
                </a:lnTo>
                <a:lnTo>
                  <a:pt x="2273605" y="4241799"/>
                </a:lnTo>
                <a:lnTo>
                  <a:pt x="2263802" y="4254499"/>
                </a:lnTo>
                <a:lnTo>
                  <a:pt x="2261339" y="4254499"/>
                </a:lnTo>
                <a:lnTo>
                  <a:pt x="2252136" y="4267199"/>
                </a:lnTo>
                <a:lnTo>
                  <a:pt x="2243976" y="4279899"/>
                </a:lnTo>
                <a:lnTo>
                  <a:pt x="2236739" y="4292599"/>
                </a:lnTo>
                <a:lnTo>
                  <a:pt x="2233522" y="4305299"/>
                </a:lnTo>
                <a:close/>
              </a:path>
              <a:path w="3484879" h="5130800">
                <a:moveTo>
                  <a:pt x="2944587" y="4089399"/>
                </a:moveTo>
                <a:lnTo>
                  <a:pt x="2922325" y="4089399"/>
                </a:lnTo>
                <a:lnTo>
                  <a:pt x="2946011" y="4076699"/>
                </a:lnTo>
                <a:lnTo>
                  <a:pt x="2968831" y="4076699"/>
                </a:lnTo>
                <a:lnTo>
                  <a:pt x="2944587" y="4089399"/>
                </a:lnTo>
                <a:close/>
              </a:path>
              <a:path w="3484879" h="5130800">
                <a:moveTo>
                  <a:pt x="2981858" y="4203699"/>
                </a:moveTo>
                <a:lnTo>
                  <a:pt x="2976228" y="4203699"/>
                </a:lnTo>
                <a:lnTo>
                  <a:pt x="2988845" y="4165591"/>
                </a:lnTo>
                <a:lnTo>
                  <a:pt x="2999811" y="4140199"/>
                </a:lnTo>
                <a:lnTo>
                  <a:pt x="3009369" y="4102099"/>
                </a:lnTo>
                <a:lnTo>
                  <a:pt x="3017746" y="4076699"/>
                </a:lnTo>
                <a:lnTo>
                  <a:pt x="3022743" y="4076699"/>
                </a:lnTo>
                <a:lnTo>
                  <a:pt x="3014692" y="4102099"/>
                </a:lnTo>
                <a:lnTo>
                  <a:pt x="3005309" y="4140199"/>
                </a:lnTo>
                <a:lnTo>
                  <a:pt x="2994421" y="4165599"/>
                </a:lnTo>
                <a:lnTo>
                  <a:pt x="2981858" y="4203699"/>
                </a:lnTo>
                <a:close/>
              </a:path>
              <a:path w="3484879" h="5130800">
                <a:moveTo>
                  <a:pt x="717584" y="4102099"/>
                </a:moveTo>
                <a:lnTo>
                  <a:pt x="701940" y="4102099"/>
                </a:lnTo>
                <a:lnTo>
                  <a:pt x="717238" y="4089399"/>
                </a:lnTo>
                <a:lnTo>
                  <a:pt x="732833" y="4089399"/>
                </a:lnTo>
                <a:lnTo>
                  <a:pt x="717584" y="4102099"/>
                </a:lnTo>
                <a:close/>
              </a:path>
              <a:path w="3484879" h="5130800">
                <a:moveTo>
                  <a:pt x="1986163" y="4127499"/>
                </a:moveTo>
                <a:lnTo>
                  <a:pt x="1983551" y="4127499"/>
                </a:lnTo>
                <a:lnTo>
                  <a:pt x="1994892" y="4114799"/>
                </a:lnTo>
                <a:lnTo>
                  <a:pt x="2005772" y="4102099"/>
                </a:lnTo>
                <a:lnTo>
                  <a:pt x="2015959" y="4089399"/>
                </a:lnTo>
                <a:lnTo>
                  <a:pt x="2006256" y="4102099"/>
                </a:lnTo>
                <a:lnTo>
                  <a:pt x="1996440" y="4114799"/>
                </a:lnTo>
                <a:lnTo>
                  <a:pt x="1986163" y="4127499"/>
                </a:lnTo>
                <a:close/>
              </a:path>
              <a:path w="3484879" h="5130800">
                <a:moveTo>
                  <a:pt x="2141095" y="4317999"/>
                </a:moveTo>
                <a:lnTo>
                  <a:pt x="2137418" y="4317999"/>
                </a:lnTo>
                <a:lnTo>
                  <a:pt x="2143347" y="4305299"/>
                </a:lnTo>
                <a:lnTo>
                  <a:pt x="2149170" y="4279899"/>
                </a:lnTo>
                <a:lnTo>
                  <a:pt x="2154993" y="4267199"/>
                </a:lnTo>
                <a:lnTo>
                  <a:pt x="2160921" y="4254499"/>
                </a:lnTo>
                <a:lnTo>
                  <a:pt x="2158245" y="4216399"/>
                </a:lnTo>
                <a:lnTo>
                  <a:pt x="2154817" y="4178299"/>
                </a:lnTo>
                <a:lnTo>
                  <a:pt x="2150570" y="4140199"/>
                </a:lnTo>
                <a:lnTo>
                  <a:pt x="2145440" y="4089399"/>
                </a:lnTo>
                <a:lnTo>
                  <a:pt x="2147903" y="4089399"/>
                </a:lnTo>
                <a:lnTo>
                  <a:pt x="2153162" y="4127499"/>
                </a:lnTo>
                <a:lnTo>
                  <a:pt x="2157834" y="4165599"/>
                </a:lnTo>
                <a:lnTo>
                  <a:pt x="2162044" y="4203699"/>
                </a:lnTo>
                <a:lnTo>
                  <a:pt x="2165918" y="4241799"/>
                </a:lnTo>
                <a:lnTo>
                  <a:pt x="2168381" y="4241799"/>
                </a:lnTo>
                <a:lnTo>
                  <a:pt x="2165918" y="4254499"/>
                </a:lnTo>
                <a:lnTo>
                  <a:pt x="2166303" y="4267199"/>
                </a:lnTo>
                <a:lnTo>
                  <a:pt x="2163455" y="4267199"/>
                </a:lnTo>
                <a:lnTo>
                  <a:pt x="2157447" y="4279899"/>
                </a:lnTo>
                <a:lnTo>
                  <a:pt x="2151334" y="4292599"/>
                </a:lnTo>
                <a:lnTo>
                  <a:pt x="2144772" y="4305299"/>
                </a:lnTo>
                <a:lnTo>
                  <a:pt x="2141095" y="4317999"/>
                </a:lnTo>
                <a:close/>
              </a:path>
              <a:path w="3484879" h="5130800">
                <a:moveTo>
                  <a:pt x="2864437" y="4102099"/>
                </a:moveTo>
                <a:lnTo>
                  <a:pt x="2863513" y="4102099"/>
                </a:lnTo>
                <a:lnTo>
                  <a:pt x="2889915" y="4089399"/>
                </a:lnTo>
                <a:lnTo>
                  <a:pt x="2916766" y="4089399"/>
                </a:lnTo>
                <a:lnTo>
                  <a:pt x="2864437" y="4102099"/>
                </a:lnTo>
                <a:close/>
              </a:path>
              <a:path w="3484879" h="5130800">
                <a:moveTo>
                  <a:pt x="3415966" y="4102099"/>
                </a:moveTo>
                <a:lnTo>
                  <a:pt x="3392898" y="4102099"/>
                </a:lnTo>
                <a:lnTo>
                  <a:pt x="3371792" y="4089399"/>
                </a:lnTo>
                <a:lnTo>
                  <a:pt x="3395053" y="4089399"/>
                </a:lnTo>
                <a:lnTo>
                  <a:pt x="3415966" y="4102099"/>
                </a:lnTo>
                <a:close/>
              </a:path>
              <a:path w="3484879" h="5130800">
                <a:moveTo>
                  <a:pt x="683081" y="4114799"/>
                </a:moveTo>
                <a:lnTo>
                  <a:pt x="667485" y="4114799"/>
                </a:lnTo>
                <a:lnTo>
                  <a:pt x="682042" y="4102099"/>
                </a:lnTo>
                <a:lnTo>
                  <a:pt x="697014" y="4102099"/>
                </a:lnTo>
                <a:lnTo>
                  <a:pt x="683081" y="4114799"/>
                </a:lnTo>
                <a:close/>
              </a:path>
              <a:path w="3484879" h="5130800">
                <a:moveTo>
                  <a:pt x="1244000" y="4127499"/>
                </a:moveTo>
                <a:lnTo>
                  <a:pt x="1254149" y="4114799"/>
                </a:lnTo>
                <a:lnTo>
                  <a:pt x="1275370" y="4102099"/>
                </a:lnTo>
                <a:lnTo>
                  <a:pt x="1285519" y="4102099"/>
                </a:lnTo>
                <a:lnTo>
                  <a:pt x="1265709" y="4114799"/>
                </a:lnTo>
                <a:lnTo>
                  <a:pt x="1255218" y="4114799"/>
                </a:lnTo>
                <a:lnTo>
                  <a:pt x="1244000" y="4127499"/>
                </a:lnTo>
                <a:close/>
              </a:path>
              <a:path w="3484879" h="5130800">
                <a:moveTo>
                  <a:pt x="1665104" y="4114799"/>
                </a:moveTo>
                <a:lnTo>
                  <a:pt x="1649587" y="4114799"/>
                </a:lnTo>
                <a:lnTo>
                  <a:pt x="1665104" y="4102099"/>
                </a:lnTo>
                <a:lnTo>
                  <a:pt x="1680787" y="4102099"/>
                </a:lnTo>
                <a:lnTo>
                  <a:pt x="1665104" y="4114799"/>
                </a:lnTo>
                <a:close/>
              </a:path>
              <a:path w="3484879" h="5130800">
                <a:moveTo>
                  <a:pt x="2813955" y="4114799"/>
                </a:moveTo>
                <a:lnTo>
                  <a:pt x="2838035" y="4102099"/>
                </a:lnTo>
                <a:lnTo>
                  <a:pt x="2839074" y="4102099"/>
                </a:lnTo>
                <a:lnTo>
                  <a:pt x="2813955" y="4114799"/>
                </a:lnTo>
                <a:close/>
              </a:path>
              <a:path w="3484879" h="5130800">
                <a:moveTo>
                  <a:pt x="2365283" y="4140199"/>
                </a:moveTo>
                <a:lnTo>
                  <a:pt x="2351765" y="4140199"/>
                </a:lnTo>
                <a:lnTo>
                  <a:pt x="2365283" y="4127499"/>
                </a:lnTo>
                <a:lnTo>
                  <a:pt x="2379104" y="4114799"/>
                </a:lnTo>
                <a:lnTo>
                  <a:pt x="2393505" y="4114799"/>
                </a:lnTo>
                <a:lnTo>
                  <a:pt x="2379104" y="4127499"/>
                </a:lnTo>
                <a:lnTo>
                  <a:pt x="2365283" y="4140199"/>
                </a:lnTo>
                <a:close/>
              </a:path>
              <a:path w="3484879" h="5130800">
                <a:moveTo>
                  <a:pt x="586035" y="4140199"/>
                </a:moveTo>
                <a:lnTo>
                  <a:pt x="570630" y="4140199"/>
                </a:lnTo>
                <a:lnTo>
                  <a:pt x="586035" y="4127499"/>
                </a:lnTo>
                <a:lnTo>
                  <a:pt x="601566" y="4127499"/>
                </a:lnTo>
                <a:lnTo>
                  <a:pt x="586035" y="4140199"/>
                </a:lnTo>
                <a:close/>
              </a:path>
              <a:path w="3484879" h="5130800">
                <a:moveTo>
                  <a:pt x="1196333" y="4152899"/>
                </a:moveTo>
                <a:lnTo>
                  <a:pt x="1195294" y="4152899"/>
                </a:lnTo>
                <a:lnTo>
                  <a:pt x="1226211" y="4127499"/>
                </a:lnTo>
                <a:lnTo>
                  <a:pt x="1241537" y="4127499"/>
                </a:lnTo>
                <a:lnTo>
                  <a:pt x="1211120" y="4140199"/>
                </a:lnTo>
                <a:lnTo>
                  <a:pt x="1196333" y="4152899"/>
                </a:lnTo>
                <a:close/>
              </a:path>
              <a:path w="3484879" h="5130800">
                <a:moveTo>
                  <a:pt x="2731673" y="4140199"/>
                </a:moveTo>
                <a:lnTo>
                  <a:pt x="2707978" y="4140199"/>
                </a:lnTo>
                <a:lnTo>
                  <a:pt x="2731673" y="4127499"/>
                </a:lnTo>
                <a:lnTo>
                  <a:pt x="2756304" y="4127499"/>
                </a:lnTo>
                <a:lnTo>
                  <a:pt x="2731673" y="4140199"/>
                </a:lnTo>
                <a:close/>
              </a:path>
              <a:path w="3484879" h="5130800">
                <a:moveTo>
                  <a:pt x="534354" y="4152899"/>
                </a:moveTo>
                <a:lnTo>
                  <a:pt x="500612" y="4152899"/>
                </a:lnTo>
                <a:lnTo>
                  <a:pt x="517767" y="4140199"/>
                </a:lnTo>
                <a:lnTo>
                  <a:pt x="568096" y="4140199"/>
                </a:lnTo>
                <a:lnTo>
                  <a:pt x="534354" y="4152899"/>
                </a:lnTo>
                <a:close/>
              </a:path>
              <a:path w="3484879" h="5130800">
                <a:moveTo>
                  <a:pt x="1600284" y="4152899"/>
                </a:moveTo>
                <a:lnTo>
                  <a:pt x="1590924" y="4152899"/>
                </a:lnTo>
                <a:lnTo>
                  <a:pt x="1600284" y="4140199"/>
                </a:lnTo>
                <a:lnTo>
                  <a:pt x="1605843" y="4140199"/>
                </a:lnTo>
                <a:lnTo>
                  <a:pt x="1600284" y="4152899"/>
                </a:lnTo>
                <a:close/>
              </a:path>
              <a:path w="3484879" h="5130800">
                <a:moveTo>
                  <a:pt x="1929098" y="4165591"/>
                </a:moveTo>
                <a:lnTo>
                  <a:pt x="1956046" y="4140199"/>
                </a:lnTo>
                <a:lnTo>
                  <a:pt x="1969515" y="4140199"/>
                </a:lnTo>
                <a:lnTo>
                  <a:pt x="1956046" y="4152899"/>
                </a:lnTo>
                <a:lnTo>
                  <a:pt x="1929098" y="4165591"/>
                </a:lnTo>
                <a:close/>
              </a:path>
              <a:path w="3484879" h="5130800">
                <a:moveTo>
                  <a:pt x="2220037" y="4508499"/>
                </a:moveTo>
                <a:lnTo>
                  <a:pt x="2227843" y="4483099"/>
                </a:lnTo>
                <a:lnTo>
                  <a:pt x="2228844" y="4444999"/>
                </a:lnTo>
                <a:lnTo>
                  <a:pt x="2228459" y="4406899"/>
                </a:lnTo>
                <a:lnTo>
                  <a:pt x="2225380" y="4317999"/>
                </a:lnTo>
                <a:lnTo>
                  <a:pt x="2225380" y="4305299"/>
                </a:lnTo>
                <a:lnTo>
                  <a:pt x="2223000" y="4267199"/>
                </a:lnTo>
                <a:lnTo>
                  <a:pt x="2212362" y="4140199"/>
                </a:lnTo>
                <a:lnTo>
                  <a:pt x="2217288" y="4140199"/>
                </a:lnTo>
                <a:lnTo>
                  <a:pt x="2220966" y="4178299"/>
                </a:lnTo>
                <a:lnTo>
                  <a:pt x="2223753" y="4229099"/>
                </a:lnTo>
                <a:lnTo>
                  <a:pt x="2225947" y="4267199"/>
                </a:lnTo>
                <a:lnTo>
                  <a:pt x="2227843" y="4305299"/>
                </a:lnTo>
                <a:lnTo>
                  <a:pt x="2233522" y="4305299"/>
                </a:lnTo>
                <a:lnTo>
                  <a:pt x="2230306" y="4317999"/>
                </a:lnTo>
                <a:lnTo>
                  <a:pt x="2231771" y="4356131"/>
                </a:lnTo>
                <a:lnTo>
                  <a:pt x="2232523" y="4394199"/>
                </a:lnTo>
                <a:lnTo>
                  <a:pt x="2232719" y="4430124"/>
                </a:lnTo>
                <a:lnTo>
                  <a:pt x="2232839" y="4495799"/>
                </a:lnTo>
                <a:lnTo>
                  <a:pt x="2227843" y="4495799"/>
                </a:lnTo>
                <a:lnTo>
                  <a:pt x="2220037" y="4508499"/>
                </a:lnTo>
                <a:close/>
              </a:path>
              <a:path w="3484879" h="5130800">
                <a:moveTo>
                  <a:pt x="2683997" y="4152899"/>
                </a:moveTo>
                <a:lnTo>
                  <a:pt x="2664700" y="4152899"/>
                </a:lnTo>
                <a:lnTo>
                  <a:pt x="2683612" y="4140199"/>
                </a:lnTo>
                <a:lnTo>
                  <a:pt x="2703052" y="4140199"/>
                </a:lnTo>
                <a:lnTo>
                  <a:pt x="2683997" y="4152899"/>
                </a:lnTo>
                <a:close/>
              </a:path>
              <a:path w="3484879" h="5130800">
                <a:moveTo>
                  <a:pt x="465884" y="4165599"/>
                </a:moveTo>
                <a:lnTo>
                  <a:pt x="433690" y="4165599"/>
                </a:lnTo>
                <a:lnTo>
                  <a:pt x="449490" y="4152899"/>
                </a:lnTo>
                <a:lnTo>
                  <a:pt x="482278" y="4152899"/>
                </a:lnTo>
                <a:lnTo>
                  <a:pt x="465884" y="4165599"/>
                </a:lnTo>
                <a:close/>
              </a:path>
              <a:path w="3484879" h="5130800">
                <a:moveTo>
                  <a:pt x="1574040" y="4165599"/>
                </a:moveTo>
                <a:lnTo>
                  <a:pt x="1572655" y="4165599"/>
                </a:lnTo>
                <a:lnTo>
                  <a:pt x="1581618" y="4152899"/>
                </a:lnTo>
                <a:lnTo>
                  <a:pt x="1583465" y="4152899"/>
                </a:lnTo>
                <a:lnTo>
                  <a:pt x="1574040" y="4165599"/>
                </a:lnTo>
                <a:close/>
              </a:path>
              <a:path w="3484879" h="5130800">
                <a:moveTo>
                  <a:pt x="2098681" y="4203699"/>
                </a:moveTo>
                <a:lnTo>
                  <a:pt x="2090903" y="4203699"/>
                </a:lnTo>
                <a:lnTo>
                  <a:pt x="2098335" y="4190999"/>
                </a:lnTo>
                <a:lnTo>
                  <a:pt x="2112016" y="4165591"/>
                </a:lnTo>
                <a:lnTo>
                  <a:pt x="2119403" y="4152899"/>
                </a:lnTo>
                <a:lnTo>
                  <a:pt x="2113050" y="4178299"/>
                </a:lnTo>
                <a:lnTo>
                  <a:pt x="2106103" y="4190999"/>
                </a:lnTo>
                <a:lnTo>
                  <a:pt x="2098681" y="4203699"/>
                </a:lnTo>
                <a:close/>
              </a:path>
              <a:path w="3484879" h="5130800">
                <a:moveTo>
                  <a:pt x="2338114" y="4165599"/>
                </a:moveTo>
                <a:lnTo>
                  <a:pt x="2327619" y="4165599"/>
                </a:lnTo>
                <a:lnTo>
                  <a:pt x="2338114" y="4152899"/>
                </a:lnTo>
                <a:lnTo>
                  <a:pt x="2349302" y="4152899"/>
                </a:lnTo>
                <a:lnTo>
                  <a:pt x="2338114" y="4165599"/>
                </a:lnTo>
                <a:close/>
              </a:path>
              <a:path w="3484879" h="5130800">
                <a:moveTo>
                  <a:pt x="2648922" y="4165599"/>
                </a:moveTo>
                <a:lnTo>
                  <a:pt x="2630571" y="4165599"/>
                </a:lnTo>
                <a:lnTo>
                  <a:pt x="2646844" y="4152899"/>
                </a:lnTo>
                <a:lnTo>
                  <a:pt x="2665932" y="4152899"/>
                </a:lnTo>
                <a:lnTo>
                  <a:pt x="2648922" y="4165599"/>
                </a:lnTo>
                <a:close/>
              </a:path>
              <a:path w="3484879" h="5130800">
                <a:moveTo>
                  <a:pt x="397212" y="4178299"/>
                </a:moveTo>
                <a:lnTo>
                  <a:pt x="364305" y="4178299"/>
                </a:lnTo>
                <a:lnTo>
                  <a:pt x="381085" y="4165599"/>
                </a:lnTo>
                <a:lnTo>
                  <a:pt x="412982" y="4165599"/>
                </a:lnTo>
                <a:lnTo>
                  <a:pt x="397212" y="4178299"/>
                </a:lnTo>
                <a:close/>
              </a:path>
              <a:path w="3484879" h="5130800">
                <a:moveTo>
                  <a:pt x="1132944" y="4190999"/>
                </a:moveTo>
                <a:lnTo>
                  <a:pt x="1117616" y="4190999"/>
                </a:lnTo>
                <a:lnTo>
                  <a:pt x="1132944" y="4178299"/>
                </a:lnTo>
                <a:lnTo>
                  <a:pt x="1147620" y="4178299"/>
                </a:lnTo>
                <a:lnTo>
                  <a:pt x="1132944" y="4190999"/>
                </a:lnTo>
                <a:close/>
              </a:path>
              <a:path w="3484879" h="5130800">
                <a:moveTo>
                  <a:pt x="1552508" y="4419599"/>
                </a:moveTo>
                <a:lnTo>
                  <a:pt x="1551123" y="4419599"/>
                </a:lnTo>
                <a:lnTo>
                  <a:pt x="1580346" y="4394199"/>
                </a:lnTo>
                <a:lnTo>
                  <a:pt x="1595287" y="4381499"/>
                </a:lnTo>
                <a:lnTo>
                  <a:pt x="1587472" y="4330699"/>
                </a:lnTo>
                <a:lnTo>
                  <a:pt x="1579524" y="4279899"/>
                </a:lnTo>
                <a:lnTo>
                  <a:pt x="1571102" y="4229099"/>
                </a:lnTo>
                <a:lnTo>
                  <a:pt x="1561862" y="4178299"/>
                </a:lnTo>
                <a:lnTo>
                  <a:pt x="1566260" y="4178299"/>
                </a:lnTo>
                <a:lnTo>
                  <a:pt x="1574002" y="4229099"/>
                </a:lnTo>
                <a:lnTo>
                  <a:pt x="1583157" y="4279899"/>
                </a:lnTo>
                <a:lnTo>
                  <a:pt x="1591271" y="4330699"/>
                </a:lnTo>
                <a:lnTo>
                  <a:pt x="1597821" y="4381499"/>
                </a:lnTo>
                <a:lnTo>
                  <a:pt x="1600284" y="4381499"/>
                </a:lnTo>
                <a:lnTo>
                  <a:pt x="1601556" y="4394199"/>
                </a:lnTo>
                <a:lnTo>
                  <a:pt x="1581423" y="4394199"/>
                </a:lnTo>
                <a:lnTo>
                  <a:pt x="1552508" y="4419599"/>
                </a:lnTo>
                <a:close/>
              </a:path>
              <a:path w="3484879" h="5130800">
                <a:moveTo>
                  <a:pt x="1845795" y="4673599"/>
                </a:moveTo>
                <a:lnTo>
                  <a:pt x="1830112" y="4673599"/>
                </a:lnTo>
                <a:lnTo>
                  <a:pt x="1845795" y="4660899"/>
                </a:lnTo>
                <a:lnTo>
                  <a:pt x="1892038" y="4622799"/>
                </a:lnTo>
                <a:lnTo>
                  <a:pt x="1889743" y="4571752"/>
                </a:lnTo>
                <a:lnTo>
                  <a:pt x="1886725" y="4521199"/>
                </a:lnTo>
                <a:lnTo>
                  <a:pt x="1883112" y="4470399"/>
                </a:lnTo>
                <a:lnTo>
                  <a:pt x="1879089" y="4419599"/>
                </a:lnTo>
                <a:lnTo>
                  <a:pt x="1894724" y="4406899"/>
                </a:lnTo>
                <a:lnTo>
                  <a:pt x="1909956" y="4394199"/>
                </a:lnTo>
                <a:lnTo>
                  <a:pt x="1924620" y="4381499"/>
                </a:lnTo>
                <a:lnTo>
                  <a:pt x="1938552" y="4368799"/>
                </a:lnTo>
                <a:lnTo>
                  <a:pt x="1933870" y="4330699"/>
                </a:lnTo>
                <a:lnTo>
                  <a:pt x="1927698" y="4279899"/>
                </a:lnTo>
                <a:lnTo>
                  <a:pt x="1920601" y="4229099"/>
                </a:lnTo>
                <a:lnTo>
                  <a:pt x="1913149" y="4178299"/>
                </a:lnTo>
                <a:lnTo>
                  <a:pt x="1915612" y="4178299"/>
                </a:lnTo>
                <a:lnTo>
                  <a:pt x="1923113" y="4229099"/>
                </a:lnTo>
                <a:lnTo>
                  <a:pt x="1930548" y="4279899"/>
                </a:lnTo>
                <a:lnTo>
                  <a:pt x="1937640" y="4317999"/>
                </a:lnTo>
                <a:lnTo>
                  <a:pt x="1944111" y="4368799"/>
                </a:lnTo>
                <a:lnTo>
                  <a:pt x="1957966" y="4368799"/>
                </a:lnTo>
                <a:lnTo>
                  <a:pt x="1944111" y="4381499"/>
                </a:lnTo>
                <a:lnTo>
                  <a:pt x="1938552" y="4381499"/>
                </a:lnTo>
                <a:lnTo>
                  <a:pt x="1924668" y="4394199"/>
                </a:lnTo>
                <a:lnTo>
                  <a:pt x="1896030" y="4406899"/>
                </a:lnTo>
                <a:lnTo>
                  <a:pt x="1882186" y="4419599"/>
                </a:lnTo>
                <a:lnTo>
                  <a:pt x="1885843" y="4470399"/>
                </a:lnTo>
                <a:lnTo>
                  <a:pt x="1889276" y="4521199"/>
                </a:lnTo>
                <a:lnTo>
                  <a:pt x="1892245" y="4571752"/>
                </a:lnTo>
                <a:lnTo>
                  <a:pt x="1894571" y="4622799"/>
                </a:lnTo>
                <a:lnTo>
                  <a:pt x="1909859" y="4622799"/>
                </a:lnTo>
                <a:lnTo>
                  <a:pt x="1894571" y="4635499"/>
                </a:lnTo>
                <a:lnTo>
                  <a:pt x="1892038" y="4635499"/>
                </a:lnTo>
                <a:lnTo>
                  <a:pt x="1845795" y="4673599"/>
                </a:lnTo>
                <a:close/>
              </a:path>
              <a:path w="3484879" h="5130800">
                <a:moveTo>
                  <a:pt x="2578876" y="4190999"/>
                </a:moveTo>
                <a:lnTo>
                  <a:pt x="2555899" y="4190999"/>
                </a:lnTo>
                <a:lnTo>
                  <a:pt x="2578876" y="4178299"/>
                </a:lnTo>
                <a:lnTo>
                  <a:pt x="2602071" y="4178299"/>
                </a:lnTo>
                <a:lnTo>
                  <a:pt x="2578876" y="4190999"/>
                </a:lnTo>
                <a:close/>
              </a:path>
              <a:path w="3484879" h="5130800">
                <a:moveTo>
                  <a:pt x="189814" y="4203699"/>
                </a:moveTo>
                <a:lnTo>
                  <a:pt x="103793" y="4203699"/>
                </a:lnTo>
                <a:lnTo>
                  <a:pt x="136590" y="4190999"/>
                </a:lnTo>
                <a:lnTo>
                  <a:pt x="206064" y="4190999"/>
                </a:lnTo>
                <a:lnTo>
                  <a:pt x="189814" y="4203699"/>
                </a:lnTo>
                <a:close/>
              </a:path>
              <a:path w="3484879" h="5130800">
                <a:moveTo>
                  <a:pt x="1123090" y="4711699"/>
                </a:moveTo>
                <a:lnTo>
                  <a:pt x="1120340" y="4711699"/>
                </a:lnTo>
                <a:lnTo>
                  <a:pt x="1166593" y="4673599"/>
                </a:lnTo>
                <a:lnTo>
                  <a:pt x="1163329" y="4622799"/>
                </a:lnTo>
                <a:lnTo>
                  <a:pt x="1159430" y="4584699"/>
                </a:lnTo>
                <a:lnTo>
                  <a:pt x="1154869" y="4533899"/>
                </a:lnTo>
                <a:lnTo>
                  <a:pt x="1149619" y="4483099"/>
                </a:lnTo>
                <a:lnTo>
                  <a:pt x="1143653" y="4444999"/>
                </a:lnTo>
                <a:lnTo>
                  <a:pt x="1128237" y="4444999"/>
                </a:lnTo>
                <a:lnTo>
                  <a:pt x="1143653" y="4432299"/>
                </a:lnTo>
                <a:lnTo>
                  <a:pt x="1137676" y="4394199"/>
                </a:lnTo>
                <a:lnTo>
                  <a:pt x="1132131" y="4343399"/>
                </a:lnTo>
                <a:lnTo>
                  <a:pt x="1126725" y="4292599"/>
                </a:lnTo>
                <a:lnTo>
                  <a:pt x="1121164" y="4241799"/>
                </a:lnTo>
                <a:lnTo>
                  <a:pt x="1115153" y="4190999"/>
                </a:lnTo>
                <a:lnTo>
                  <a:pt x="1117616" y="4190999"/>
                </a:lnTo>
                <a:lnTo>
                  <a:pt x="1123924" y="4241799"/>
                </a:lnTo>
                <a:lnTo>
                  <a:pt x="1130080" y="4292599"/>
                </a:lnTo>
                <a:lnTo>
                  <a:pt x="1135932" y="4343399"/>
                </a:lnTo>
                <a:lnTo>
                  <a:pt x="1141328" y="4381499"/>
                </a:lnTo>
                <a:lnTo>
                  <a:pt x="1146116" y="4432299"/>
                </a:lnTo>
                <a:lnTo>
                  <a:pt x="1162631" y="4432299"/>
                </a:lnTo>
                <a:lnTo>
                  <a:pt x="1148649" y="4444999"/>
                </a:lnTo>
                <a:lnTo>
                  <a:pt x="1153404" y="4483099"/>
                </a:lnTo>
                <a:lnTo>
                  <a:pt x="1158077" y="4533899"/>
                </a:lnTo>
                <a:lnTo>
                  <a:pt x="1167471" y="4623580"/>
                </a:lnTo>
                <a:lnTo>
                  <a:pt x="1172153" y="4673599"/>
                </a:lnTo>
                <a:lnTo>
                  <a:pt x="1173217" y="4686299"/>
                </a:lnTo>
                <a:lnTo>
                  <a:pt x="1154007" y="4686299"/>
                </a:lnTo>
                <a:lnTo>
                  <a:pt x="1123090" y="4711699"/>
                </a:lnTo>
                <a:close/>
              </a:path>
              <a:path w="3484879" h="5130800">
                <a:moveTo>
                  <a:pt x="2174261" y="4610099"/>
                </a:moveTo>
                <a:lnTo>
                  <a:pt x="2165918" y="4610099"/>
                </a:lnTo>
                <a:lnTo>
                  <a:pt x="2172004" y="4597399"/>
                </a:lnTo>
                <a:lnTo>
                  <a:pt x="2178980" y="4584699"/>
                </a:lnTo>
                <a:lnTo>
                  <a:pt x="2186550" y="4571999"/>
                </a:lnTo>
                <a:lnTo>
                  <a:pt x="2194418" y="4559299"/>
                </a:lnTo>
                <a:lnTo>
                  <a:pt x="2195842" y="4521199"/>
                </a:lnTo>
                <a:lnTo>
                  <a:pt x="2196573" y="4470399"/>
                </a:lnTo>
                <a:lnTo>
                  <a:pt x="2196662" y="4457699"/>
                </a:lnTo>
                <a:lnTo>
                  <a:pt x="2196762" y="4379443"/>
                </a:lnTo>
                <a:lnTo>
                  <a:pt x="2195418" y="4356099"/>
                </a:lnTo>
                <a:lnTo>
                  <a:pt x="2193417" y="4292599"/>
                </a:lnTo>
                <a:lnTo>
                  <a:pt x="2191954" y="4267199"/>
                </a:lnTo>
                <a:lnTo>
                  <a:pt x="2190085" y="4254499"/>
                </a:lnTo>
                <a:lnTo>
                  <a:pt x="2188876" y="4229099"/>
                </a:lnTo>
                <a:lnTo>
                  <a:pt x="2187798" y="4216399"/>
                </a:lnTo>
                <a:lnTo>
                  <a:pt x="2186325" y="4190999"/>
                </a:lnTo>
                <a:lnTo>
                  <a:pt x="2188788" y="4190999"/>
                </a:lnTo>
                <a:lnTo>
                  <a:pt x="2191042" y="4203699"/>
                </a:lnTo>
                <a:lnTo>
                  <a:pt x="2193098" y="4229099"/>
                </a:lnTo>
                <a:lnTo>
                  <a:pt x="2195022" y="4241799"/>
                </a:lnTo>
                <a:lnTo>
                  <a:pt x="2196880" y="4267199"/>
                </a:lnTo>
                <a:lnTo>
                  <a:pt x="2197265" y="4292599"/>
                </a:lnTo>
                <a:lnTo>
                  <a:pt x="2198959" y="4343399"/>
                </a:lnTo>
                <a:lnTo>
                  <a:pt x="2199343" y="4368799"/>
                </a:lnTo>
                <a:lnTo>
                  <a:pt x="2203035" y="4368799"/>
                </a:lnTo>
                <a:lnTo>
                  <a:pt x="2199343" y="4381499"/>
                </a:lnTo>
                <a:lnTo>
                  <a:pt x="2200690" y="4419599"/>
                </a:lnTo>
                <a:lnTo>
                  <a:pt x="2200883" y="4457699"/>
                </a:lnTo>
                <a:lnTo>
                  <a:pt x="2199690" y="4508499"/>
                </a:lnTo>
                <a:lnTo>
                  <a:pt x="2196880" y="4546599"/>
                </a:lnTo>
                <a:lnTo>
                  <a:pt x="2204687" y="4546599"/>
                </a:lnTo>
                <a:lnTo>
                  <a:pt x="2196880" y="4559299"/>
                </a:lnTo>
                <a:lnTo>
                  <a:pt x="2196061" y="4571999"/>
                </a:lnTo>
                <a:lnTo>
                  <a:pt x="2191954" y="4571999"/>
                </a:lnTo>
                <a:lnTo>
                  <a:pt x="2185985" y="4584699"/>
                </a:lnTo>
                <a:lnTo>
                  <a:pt x="2180141" y="4597399"/>
                </a:lnTo>
                <a:lnTo>
                  <a:pt x="2174261" y="4610099"/>
                </a:lnTo>
                <a:close/>
              </a:path>
              <a:path w="3484879" h="5130800">
                <a:moveTo>
                  <a:pt x="2271824" y="4419599"/>
                </a:moveTo>
                <a:lnTo>
                  <a:pt x="2281963" y="4406899"/>
                </a:lnTo>
                <a:lnTo>
                  <a:pt x="2292505" y="4394199"/>
                </a:lnTo>
                <a:lnTo>
                  <a:pt x="2302927" y="4381499"/>
                </a:lnTo>
                <a:lnTo>
                  <a:pt x="2312709" y="4368799"/>
                </a:lnTo>
                <a:lnTo>
                  <a:pt x="2311901" y="4317999"/>
                </a:lnTo>
                <a:lnTo>
                  <a:pt x="2309939" y="4279899"/>
                </a:lnTo>
                <a:lnTo>
                  <a:pt x="2307514" y="4241799"/>
                </a:lnTo>
                <a:lnTo>
                  <a:pt x="2305321" y="4190999"/>
                </a:lnTo>
                <a:lnTo>
                  <a:pt x="2307784" y="4190999"/>
                </a:lnTo>
                <a:lnTo>
                  <a:pt x="2311155" y="4229099"/>
                </a:lnTo>
                <a:lnTo>
                  <a:pt x="2313959" y="4279899"/>
                </a:lnTo>
                <a:lnTo>
                  <a:pt x="2316314" y="4317999"/>
                </a:lnTo>
                <a:lnTo>
                  <a:pt x="2318339" y="4356099"/>
                </a:lnTo>
                <a:lnTo>
                  <a:pt x="2328487" y="4356099"/>
                </a:lnTo>
                <a:lnTo>
                  <a:pt x="2318339" y="4368799"/>
                </a:lnTo>
                <a:lnTo>
                  <a:pt x="2315806" y="4368799"/>
                </a:lnTo>
                <a:lnTo>
                  <a:pt x="2304233" y="4381499"/>
                </a:lnTo>
                <a:lnTo>
                  <a:pt x="2292892" y="4394199"/>
                </a:lnTo>
                <a:lnTo>
                  <a:pt x="2282012" y="4406899"/>
                </a:lnTo>
                <a:lnTo>
                  <a:pt x="2271824" y="4419599"/>
                </a:lnTo>
                <a:close/>
              </a:path>
              <a:path w="3484879" h="5130800">
                <a:moveTo>
                  <a:pt x="3002506" y="4203699"/>
                </a:moveTo>
                <a:lnTo>
                  <a:pt x="2981858" y="4203699"/>
                </a:lnTo>
                <a:lnTo>
                  <a:pt x="3005504" y="4190999"/>
                </a:lnTo>
                <a:lnTo>
                  <a:pt x="3027062" y="4190999"/>
                </a:lnTo>
                <a:lnTo>
                  <a:pt x="3002506" y="4203699"/>
                </a:lnTo>
                <a:close/>
              </a:path>
              <a:path w="3484879" h="5130800">
                <a:moveTo>
                  <a:pt x="3035691" y="4267199"/>
                </a:moveTo>
                <a:lnTo>
                  <a:pt x="3033228" y="4267199"/>
                </a:lnTo>
                <a:lnTo>
                  <a:pt x="3056142" y="4229099"/>
                </a:lnTo>
                <a:lnTo>
                  <a:pt x="3067022" y="4203699"/>
                </a:lnTo>
                <a:lnTo>
                  <a:pt x="3077209" y="4190999"/>
                </a:lnTo>
                <a:lnTo>
                  <a:pt x="3082205" y="4190999"/>
                </a:lnTo>
                <a:lnTo>
                  <a:pt x="3071979" y="4203699"/>
                </a:lnTo>
                <a:lnTo>
                  <a:pt x="3060822" y="4229099"/>
                </a:lnTo>
                <a:lnTo>
                  <a:pt x="3048728" y="4241799"/>
                </a:lnTo>
                <a:lnTo>
                  <a:pt x="3035691" y="4267199"/>
                </a:lnTo>
                <a:close/>
              </a:path>
              <a:path w="3484879" h="5130800">
                <a:moveTo>
                  <a:pt x="3110705" y="4292599"/>
                </a:moveTo>
                <a:lnTo>
                  <a:pt x="3102613" y="4292599"/>
                </a:lnTo>
                <a:lnTo>
                  <a:pt x="3149127" y="4241799"/>
                </a:lnTo>
                <a:lnTo>
                  <a:pt x="3158457" y="4229099"/>
                </a:lnTo>
                <a:lnTo>
                  <a:pt x="3167081" y="4216399"/>
                </a:lnTo>
                <a:lnTo>
                  <a:pt x="3175242" y="4203699"/>
                </a:lnTo>
                <a:lnTo>
                  <a:pt x="3183186" y="4190999"/>
                </a:lnTo>
                <a:lnTo>
                  <a:pt x="3188112" y="4190999"/>
                </a:lnTo>
                <a:lnTo>
                  <a:pt x="3152224" y="4241799"/>
                </a:lnTo>
                <a:lnTo>
                  <a:pt x="3120854" y="4279899"/>
                </a:lnTo>
                <a:lnTo>
                  <a:pt x="3110705" y="4292599"/>
                </a:lnTo>
                <a:close/>
              </a:path>
              <a:path w="3484879" h="5130800">
                <a:moveTo>
                  <a:pt x="178458" y="5130799"/>
                </a:moveTo>
                <a:lnTo>
                  <a:pt x="155526" y="5130799"/>
                </a:lnTo>
                <a:lnTo>
                  <a:pt x="172828" y="5118099"/>
                </a:lnTo>
                <a:lnTo>
                  <a:pt x="171779" y="5067299"/>
                </a:lnTo>
                <a:lnTo>
                  <a:pt x="171004" y="5016499"/>
                </a:lnTo>
                <a:lnTo>
                  <a:pt x="169727" y="4914899"/>
                </a:lnTo>
                <a:lnTo>
                  <a:pt x="168951" y="4864099"/>
                </a:lnTo>
                <a:lnTo>
                  <a:pt x="167902" y="4813299"/>
                </a:lnTo>
                <a:lnTo>
                  <a:pt x="165358" y="4709426"/>
                </a:lnTo>
                <a:lnTo>
                  <a:pt x="162740" y="4608327"/>
                </a:lnTo>
                <a:lnTo>
                  <a:pt x="159880" y="4508499"/>
                </a:lnTo>
                <a:lnTo>
                  <a:pt x="152421" y="4203699"/>
                </a:lnTo>
                <a:lnTo>
                  <a:pt x="157347" y="4203699"/>
                </a:lnTo>
                <a:lnTo>
                  <a:pt x="158693" y="4255933"/>
                </a:lnTo>
                <a:lnTo>
                  <a:pt x="162810" y="4406899"/>
                </a:lnTo>
                <a:lnTo>
                  <a:pt x="164161" y="4457699"/>
                </a:lnTo>
                <a:lnTo>
                  <a:pt x="166703" y="4561216"/>
                </a:lnTo>
                <a:lnTo>
                  <a:pt x="168080" y="4623580"/>
                </a:lnTo>
                <a:lnTo>
                  <a:pt x="169599" y="4709426"/>
                </a:lnTo>
                <a:lnTo>
                  <a:pt x="170142" y="4759694"/>
                </a:lnTo>
                <a:lnTo>
                  <a:pt x="170365" y="4813299"/>
                </a:lnTo>
                <a:lnTo>
                  <a:pt x="174174" y="4965699"/>
                </a:lnTo>
                <a:lnTo>
                  <a:pt x="175531" y="5016499"/>
                </a:lnTo>
                <a:lnTo>
                  <a:pt x="176954" y="5067299"/>
                </a:lnTo>
                <a:lnTo>
                  <a:pt x="178458" y="5118099"/>
                </a:lnTo>
                <a:lnTo>
                  <a:pt x="195722" y="5118099"/>
                </a:lnTo>
                <a:lnTo>
                  <a:pt x="178458" y="5130799"/>
                </a:lnTo>
                <a:close/>
              </a:path>
              <a:path w="3484879" h="5130800">
                <a:moveTo>
                  <a:pt x="2950582" y="4216399"/>
                </a:moveTo>
                <a:lnTo>
                  <a:pt x="2930092" y="4216399"/>
                </a:lnTo>
                <a:lnTo>
                  <a:pt x="2953045" y="4203699"/>
                </a:lnTo>
                <a:lnTo>
                  <a:pt x="2973765" y="4203699"/>
                </a:lnTo>
                <a:lnTo>
                  <a:pt x="2950582" y="4216399"/>
                </a:lnTo>
                <a:close/>
              </a:path>
              <a:path w="3484879" h="5130800">
                <a:moveTo>
                  <a:pt x="2916766" y="4317999"/>
                </a:moveTo>
                <a:lnTo>
                  <a:pt x="2911840" y="4317999"/>
                </a:lnTo>
                <a:lnTo>
                  <a:pt x="2921159" y="4305299"/>
                </a:lnTo>
                <a:lnTo>
                  <a:pt x="2929714" y="4292599"/>
                </a:lnTo>
                <a:lnTo>
                  <a:pt x="2937687" y="4279899"/>
                </a:lnTo>
                <a:lnTo>
                  <a:pt x="2945265" y="4267199"/>
                </a:lnTo>
                <a:lnTo>
                  <a:pt x="2953123" y="4241799"/>
                </a:lnTo>
                <a:lnTo>
                  <a:pt x="2960677" y="4229099"/>
                </a:lnTo>
                <a:lnTo>
                  <a:pt x="2967650" y="4216399"/>
                </a:lnTo>
                <a:lnTo>
                  <a:pt x="2973765" y="4203699"/>
                </a:lnTo>
                <a:lnTo>
                  <a:pt x="2978762" y="4203699"/>
                </a:lnTo>
                <a:lnTo>
                  <a:pt x="2971606" y="4216399"/>
                </a:lnTo>
                <a:lnTo>
                  <a:pt x="2957980" y="4254499"/>
                </a:lnTo>
                <a:lnTo>
                  <a:pt x="2950825" y="4267199"/>
                </a:lnTo>
                <a:lnTo>
                  <a:pt x="2942910" y="4279899"/>
                </a:lnTo>
                <a:lnTo>
                  <a:pt x="2934745" y="4292599"/>
                </a:lnTo>
                <a:lnTo>
                  <a:pt x="2926105" y="4305299"/>
                </a:lnTo>
                <a:lnTo>
                  <a:pt x="2916766" y="4317999"/>
                </a:lnTo>
                <a:close/>
              </a:path>
              <a:path w="3484879" h="5130800">
                <a:moveTo>
                  <a:pt x="3173718" y="4381499"/>
                </a:moveTo>
                <a:lnTo>
                  <a:pt x="3168800" y="4381499"/>
                </a:lnTo>
                <a:lnTo>
                  <a:pt x="3180688" y="4368799"/>
                </a:lnTo>
                <a:lnTo>
                  <a:pt x="3193051" y="4356099"/>
                </a:lnTo>
                <a:lnTo>
                  <a:pt x="3206127" y="4343399"/>
                </a:lnTo>
                <a:lnTo>
                  <a:pt x="3217738" y="4343399"/>
                </a:lnTo>
                <a:lnTo>
                  <a:pt x="3252571" y="4305299"/>
                </a:lnTo>
                <a:lnTo>
                  <a:pt x="3257497" y="4305299"/>
                </a:lnTo>
                <a:lnTo>
                  <a:pt x="3282935" y="4292599"/>
                </a:lnTo>
                <a:lnTo>
                  <a:pt x="3307944" y="4267199"/>
                </a:lnTo>
                <a:lnTo>
                  <a:pt x="3332359" y="4241799"/>
                </a:lnTo>
                <a:lnTo>
                  <a:pt x="3356015" y="4216399"/>
                </a:lnTo>
                <a:lnTo>
                  <a:pt x="3334640" y="4216399"/>
                </a:lnTo>
                <a:lnTo>
                  <a:pt x="3313265" y="4203699"/>
                </a:lnTo>
                <a:lnTo>
                  <a:pt x="3337508" y="4203699"/>
                </a:lnTo>
                <a:lnTo>
                  <a:pt x="3358478" y="4216399"/>
                </a:lnTo>
                <a:lnTo>
                  <a:pt x="3336217" y="4241799"/>
                </a:lnTo>
                <a:lnTo>
                  <a:pt x="3312333" y="4267199"/>
                </a:lnTo>
                <a:lnTo>
                  <a:pt x="3287050" y="4292599"/>
                </a:lnTo>
                <a:lnTo>
                  <a:pt x="3260593" y="4305299"/>
                </a:lnTo>
                <a:lnTo>
                  <a:pt x="3265590" y="4317999"/>
                </a:lnTo>
                <a:lnTo>
                  <a:pt x="3245463" y="4317999"/>
                </a:lnTo>
                <a:lnTo>
                  <a:pt x="3232736" y="4330699"/>
                </a:lnTo>
                <a:lnTo>
                  <a:pt x="3219547" y="4343399"/>
                </a:lnTo>
                <a:lnTo>
                  <a:pt x="3206127" y="4356099"/>
                </a:lnTo>
                <a:lnTo>
                  <a:pt x="3195940" y="4356099"/>
                </a:lnTo>
                <a:lnTo>
                  <a:pt x="3185060" y="4368799"/>
                </a:lnTo>
                <a:lnTo>
                  <a:pt x="3173718" y="4381499"/>
                </a:lnTo>
                <a:close/>
              </a:path>
              <a:path w="3484879" h="5130800">
                <a:moveTo>
                  <a:pt x="1053227" y="4229099"/>
                </a:moveTo>
                <a:lnTo>
                  <a:pt x="1068604" y="4216399"/>
                </a:lnTo>
                <a:lnTo>
                  <a:pt x="1053227" y="4229099"/>
                </a:lnTo>
                <a:close/>
              </a:path>
              <a:path w="3484879" h="5130800">
                <a:moveTo>
                  <a:pt x="1503031" y="4457699"/>
                </a:moveTo>
                <a:lnTo>
                  <a:pt x="1491843" y="4457699"/>
                </a:lnTo>
                <a:lnTo>
                  <a:pt x="1501992" y="4444999"/>
                </a:lnTo>
                <a:lnTo>
                  <a:pt x="1512603" y="4444999"/>
                </a:lnTo>
                <a:lnTo>
                  <a:pt x="1523213" y="4432299"/>
                </a:lnTo>
                <a:lnTo>
                  <a:pt x="1533362" y="4419599"/>
                </a:lnTo>
                <a:lnTo>
                  <a:pt x="1525545" y="4368799"/>
                </a:lnTo>
                <a:lnTo>
                  <a:pt x="1510176" y="4267199"/>
                </a:lnTo>
                <a:lnTo>
                  <a:pt x="1502399" y="4216399"/>
                </a:lnTo>
                <a:lnTo>
                  <a:pt x="1506510" y="4216399"/>
                </a:lnTo>
                <a:lnTo>
                  <a:pt x="1513104" y="4267199"/>
                </a:lnTo>
                <a:lnTo>
                  <a:pt x="1521504" y="4317999"/>
                </a:lnTo>
                <a:lnTo>
                  <a:pt x="1529324" y="4368799"/>
                </a:lnTo>
                <a:lnTo>
                  <a:pt x="1535825" y="4419599"/>
                </a:lnTo>
                <a:lnTo>
                  <a:pt x="1552508" y="4419599"/>
                </a:lnTo>
                <a:lnTo>
                  <a:pt x="1538288" y="4432299"/>
                </a:lnTo>
                <a:lnTo>
                  <a:pt x="1523559" y="4432299"/>
                </a:lnTo>
                <a:lnTo>
                  <a:pt x="1513526" y="4444999"/>
                </a:lnTo>
                <a:lnTo>
                  <a:pt x="1503031" y="4457699"/>
                </a:lnTo>
                <a:close/>
              </a:path>
              <a:path w="3484879" h="5130800">
                <a:moveTo>
                  <a:pt x="2055029" y="4267199"/>
                </a:moveTo>
                <a:lnTo>
                  <a:pt x="2049455" y="4267199"/>
                </a:lnTo>
                <a:lnTo>
                  <a:pt x="2060247" y="4254499"/>
                </a:lnTo>
                <a:lnTo>
                  <a:pt x="2069871" y="4241799"/>
                </a:lnTo>
                <a:lnTo>
                  <a:pt x="2079034" y="4229099"/>
                </a:lnTo>
                <a:lnTo>
                  <a:pt x="2088440" y="4216399"/>
                </a:lnTo>
                <a:lnTo>
                  <a:pt x="2080103" y="4229099"/>
                </a:lnTo>
                <a:lnTo>
                  <a:pt x="2070821" y="4241799"/>
                </a:lnTo>
                <a:lnTo>
                  <a:pt x="2060603" y="4254499"/>
                </a:lnTo>
                <a:lnTo>
                  <a:pt x="2055029" y="4267199"/>
                </a:lnTo>
                <a:close/>
              </a:path>
              <a:path w="3484879" h="5130800">
                <a:moveTo>
                  <a:pt x="2429172" y="4267199"/>
                </a:moveTo>
                <a:lnTo>
                  <a:pt x="2426709" y="4267199"/>
                </a:lnTo>
                <a:lnTo>
                  <a:pt x="2446294" y="4254499"/>
                </a:lnTo>
                <a:lnTo>
                  <a:pt x="2466749" y="4241799"/>
                </a:lnTo>
                <a:lnTo>
                  <a:pt x="2509112" y="4216399"/>
                </a:lnTo>
                <a:lnTo>
                  <a:pt x="2487824" y="4229099"/>
                </a:lnTo>
                <a:lnTo>
                  <a:pt x="2467057" y="4241799"/>
                </a:lnTo>
                <a:lnTo>
                  <a:pt x="2447333" y="4254499"/>
                </a:lnTo>
                <a:lnTo>
                  <a:pt x="2429172" y="4267199"/>
                </a:lnTo>
                <a:close/>
              </a:path>
              <a:path w="3484879" h="5130800">
                <a:moveTo>
                  <a:pt x="3365937" y="4229099"/>
                </a:moveTo>
                <a:lnTo>
                  <a:pt x="3363474" y="4216399"/>
                </a:lnTo>
                <a:lnTo>
                  <a:pt x="3369033" y="4216399"/>
                </a:lnTo>
                <a:lnTo>
                  <a:pt x="3365937" y="4229099"/>
                </a:lnTo>
                <a:close/>
              </a:path>
              <a:path w="3484879" h="5130800">
                <a:moveTo>
                  <a:pt x="1005254" y="4254499"/>
                </a:moveTo>
                <a:lnTo>
                  <a:pt x="1004215" y="4254499"/>
                </a:lnTo>
                <a:lnTo>
                  <a:pt x="1035318" y="4229099"/>
                </a:lnTo>
                <a:lnTo>
                  <a:pt x="1050764" y="4229099"/>
                </a:lnTo>
                <a:lnTo>
                  <a:pt x="1035357" y="4241799"/>
                </a:lnTo>
                <a:lnTo>
                  <a:pt x="1020074" y="4241799"/>
                </a:lnTo>
                <a:lnTo>
                  <a:pt x="1005254" y="4254499"/>
                </a:lnTo>
                <a:close/>
              </a:path>
              <a:path w="3484879" h="5130800">
                <a:moveTo>
                  <a:pt x="1814631" y="4470399"/>
                </a:moveTo>
                <a:lnTo>
                  <a:pt x="1830313" y="4457699"/>
                </a:lnTo>
                <a:lnTo>
                  <a:pt x="1876556" y="4419599"/>
                </a:lnTo>
                <a:lnTo>
                  <a:pt x="1871904" y="4368799"/>
                </a:lnTo>
                <a:lnTo>
                  <a:pt x="1865728" y="4317999"/>
                </a:lnTo>
                <a:lnTo>
                  <a:pt x="1858615" y="4279899"/>
                </a:lnTo>
                <a:lnTo>
                  <a:pt x="1851153" y="4229099"/>
                </a:lnTo>
                <a:lnTo>
                  <a:pt x="1854629" y="4229099"/>
                </a:lnTo>
                <a:lnTo>
                  <a:pt x="1855572" y="4241799"/>
                </a:lnTo>
                <a:lnTo>
                  <a:pt x="1857688" y="4254499"/>
                </a:lnTo>
                <a:lnTo>
                  <a:pt x="1860267" y="4267199"/>
                </a:lnTo>
                <a:lnTo>
                  <a:pt x="1863538" y="4279899"/>
                </a:lnTo>
                <a:lnTo>
                  <a:pt x="1869483" y="4330699"/>
                </a:lnTo>
                <a:lnTo>
                  <a:pt x="1872480" y="4356131"/>
                </a:lnTo>
                <a:lnTo>
                  <a:pt x="1876382" y="4381499"/>
                </a:lnTo>
                <a:lnTo>
                  <a:pt x="1879089" y="4419599"/>
                </a:lnTo>
                <a:lnTo>
                  <a:pt x="1862299" y="4432299"/>
                </a:lnTo>
                <a:lnTo>
                  <a:pt x="1846148" y="4444999"/>
                </a:lnTo>
                <a:lnTo>
                  <a:pt x="1814631" y="4470399"/>
                </a:lnTo>
                <a:close/>
              </a:path>
              <a:path w="3484879" h="5130800">
                <a:moveTo>
                  <a:pt x="2807638" y="4254499"/>
                </a:moveTo>
                <a:lnTo>
                  <a:pt x="2787918" y="4254499"/>
                </a:lnTo>
                <a:lnTo>
                  <a:pt x="2809756" y="4241799"/>
                </a:lnTo>
                <a:lnTo>
                  <a:pt x="2832524" y="4229099"/>
                </a:lnTo>
                <a:lnTo>
                  <a:pt x="2854775" y="4229099"/>
                </a:lnTo>
                <a:lnTo>
                  <a:pt x="2830976" y="4241799"/>
                </a:lnTo>
                <a:lnTo>
                  <a:pt x="2807638" y="4254499"/>
                </a:lnTo>
                <a:close/>
              </a:path>
              <a:path w="3484879" h="5130800">
                <a:moveTo>
                  <a:pt x="2736488" y="4457699"/>
                </a:moveTo>
                <a:lnTo>
                  <a:pt x="2723081" y="4457699"/>
                </a:lnTo>
                <a:lnTo>
                  <a:pt x="2741682" y="4444999"/>
                </a:lnTo>
                <a:lnTo>
                  <a:pt x="2759418" y="4432299"/>
                </a:lnTo>
                <a:lnTo>
                  <a:pt x="2775062" y="4419599"/>
                </a:lnTo>
                <a:lnTo>
                  <a:pt x="2790311" y="4394199"/>
                </a:lnTo>
                <a:lnTo>
                  <a:pt x="2804978" y="4368799"/>
                </a:lnTo>
                <a:lnTo>
                  <a:pt x="2818881" y="4356099"/>
                </a:lnTo>
                <a:lnTo>
                  <a:pt x="2800453" y="4356099"/>
                </a:lnTo>
                <a:lnTo>
                  <a:pt x="2821344" y="4343399"/>
                </a:lnTo>
                <a:lnTo>
                  <a:pt x="2833995" y="4330699"/>
                </a:lnTo>
                <a:lnTo>
                  <a:pt x="2845234" y="4305299"/>
                </a:lnTo>
                <a:lnTo>
                  <a:pt x="2855524" y="4279899"/>
                </a:lnTo>
                <a:lnTo>
                  <a:pt x="2865325" y="4267199"/>
                </a:lnTo>
                <a:lnTo>
                  <a:pt x="2869121" y="4254499"/>
                </a:lnTo>
                <a:lnTo>
                  <a:pt x="2872784" y="4241799"/>
                </a:lnTo>
                <a:lnTo>
                  <a:pt x="2877042" y="4241799"/>
                </a:lnTo>
                <a:lnTo>
                  <a:pt x="2873998" y="4254499"/>
                </a:lnTo>
                <a:lnTo>
                  <a:pt x="2870321" y="4267199"/>
                </a:lnTo>
                <a:lnTo>
                  <a:pt x="2860885" y="4279899"/>
                </a:lnTo>
                <a:lnTo>
                  <a:pt x="2851040" y="4305299"/>
                </a:lnTo>
                <a:lnTo>
                  <a:pt x="2840614" y="4317999"/>
                </a:lnTo>
                <a:lnTo>
                  <a:pt x="2829436" y="4343399"/>
                </a:lnTo>
                <a:lnTo>
                  <a:pt x="2826973" y="4343399"/>
                </a:lnTo>
                <a:lnTo>
                  <a:pt x="2812684" y="4368799"/>
                </a:lnTo>
                <a:lnTo>
                  <a:pt x="2797893" y="4394199"/>
                </a:lnTo>
                <a:lnTo>
                  <a:pt x="2782759" y="4406899"/>
                </a:lnTo>
                <a:lnTo>
                  <a:pt x="2767440" y="4432299"/>
                </a:lnTo>
                <a:lnTo>
                  <a:pt x="2782705" y="4432299"/>
                </a:lnTo>
                <a:lnTo>
                  <a:pt x="2764978" y="4444999"/>
                </a:lnTo>
                <a:lnTo>
                  <a:pt x="2754492" y="4444999"/>
                </a:lnTo>
                <a:lnTo>
                  <a:pt x="2736488" y="4457699"/>
                </a:lnTo>
                <a:close/>
              </a:path>
              <a:path w="3484879" h="5130800">
                <a:moveTo>
                  <a:pt x="1513254" y="5130799"/>
                </a:moveTo>
                <a:lnTo>
                  <a:pt x="1510844" y="5130799"/>
                </a:lnTo>
                <a:lnTo>
                  <a:pt x="1511807" y="5105399"/>
                </a:lnTo>
                <a:lnTo>
                  <a:pt x="1512084" y="5067299"/>
                </a:lnTo>
                <a:lnTo>
                  <a:pt x="1512153" y="5029199"/>
                </a:lnTo>
                <a:lnTo>
                  <a:pt x="1511760" y="4988954"/>
                </a:lnTo>
                <a:lnTo>
                  <a:pt x="1510421" y="4927599"/>
                </a:lnTo>
                <a:lnTo>
                  <a:pt x="1507745" y="4876799"/>
                </a:lnTo>
                <a:lnTo>
                  <a:pt x="1504317" y="4813299"/>
                </a:lnTo>
                <a:lnTo>
                  <a:pt x="1500070" y="4762499"/>
                </a:lnTo>
                <a:lnTo>
                  <a:pt x="1494940" y="4698999"/>
                </a:lnTo>
                <a:lnTo>
                  <a:pt x="1490397" y="4635499"/>
                </a:lnTo>
                <a:lnTo>
                  <a:pt x="1485035" y="4584699"/>
                </a:lnTo>
                <a:lnTo>
                  <a:pt x="1478750" y="4533899"/>
                </a:lnTo>
                <a:lnTo>
                  <a:pt x="1471436" y="4470399"/>
                </a:lnTo>
                <a:lnTo>
                  <a:pt x="1463580" y="4419599"/>
                </a:lnTo>
                <a:lnTo>
                  <a:pt x="1455612" y="4356099"/>
                </a:lnTo>
                <a:lnTo>
                  <a:pt x="1447182" y="4305299"/>
                </a:lnTo>
                <a:lnTo>
                  <a:pt x="1437940" y="4254499"/>
                </a:lnTo>
                <a:lnTo>
                  <a:pt x="1444579" y="4254499"/>
                </a:lnTo>
                <a:lnTo>
                  <a:pt x="1451149" y="4305299"/>
                </a:lnTo>
                <a:lnTo>
                  <a:pt x="1459557" y="4356131"/>
                </a:lnTo>
                <a:lnTo>
                  <a:pt x="1467389" y="4406899"/>
                </a:lnTo>
                <a:lnTo>
                  <a:pt x="1473899" y="4470399"/>
                </a:lnTo>
                <a:lnTo>
                  <a:pt x="1477536" y="4495799"/>
                </a:lnTo>
                <a:lnTo>
                  <a:pt x="1480303" y="4521199"/>
                </a:lnTo>
                <a:lnTo>
                  <a:pt x="1482489" y="4533899"/>
                </a:lnTo>
                <a:lnTo>
                  <a:pt x="1484384" y="4559299"/>
                </a:lnTo>
                <a:lnTo>
                  <a:pt x="1488218" y="4597399"/>
                </a:lnTo>
                <a:lnTo>
                  <a:pt x="1492151" y="4622799"/>
                </a:lnTo>
                <a:lnTo>
                  <a:pt x="1496071" y="4660899"/>
                </a:lnTo>
                <a:lnTo>
                  <a:pt x="1499866" y="4698999"/>
                </a:lnTo>
                <a:lnTo>
                  <a:pt x="1503661" y="4762499"/>
                </a:lnTo>
                <a:lnTo>
                  <a:pt x="1507325" y="4813299"/>
                </a:lnTo>
                <a:lnTo>
                  <a:pt x="1510514" y="4864099"/>
                </a:lnTo>
                <a:lnTo>
                  <a:pt x="1512884" y="4927599"/>
                </a:lnTo>
                <a:lnTo>
                  <a:pt x="1514261" y="4988954"/>
                </a:lnTo>
                <a:lnTo>
                  <a:pt x="1514665" y="5029199"/>
                </a:lnTo>
                <a:lnTo>
                  <a:pt x="1514547" y="5067299"/>
                </a:lnTo>
                <a:lnTo>
                  <a:pt x="1514309" y="5092699"/>
                </a:lnTo>
                <a:lnTo>
                  <a:pt x="1513254" y="5130799"/>
                </a:lnTo>
                <a:close/>
              </a:path>
              <a:path w="3484879" h="5130800">
                <a:moveTo>
                  <a:pt x="2235303" y="4483099"/>
                </a:moveTo>
                <a:lnTo>
                  <a:pt x="2232839" y="4483099"/>
                </a:lnTo>
                <a:lnTo>
                  <a:pt x="2241090" y="4470399"/>
                </a:lnTo>
                <a:lnTo>
                  <a:pt x="2249764" y="4444999"/>
                </a:lnTo>
                <a:lnTo>
                  <a:pt x="2258331" y="4432299"/>
                </a:lnTo>
                <a:lnTo>
                  <a:pt x="2266265" y="4419599"/>
                </a:lnTo>
                <a:lnTo>
                  <a:pt x="2265870" y="4384070"/>
                </a:lnTo>
                <a:lnTo>
                  <a:pt x="2265782" y="4379443"/>
                </a:lnTo>
                <a:lnTo>
                  <a:pt x="2264726" y="4343399"/>
                </a:lnTo>
                <a:lnTo>
                  <a:pt x="2263148" y="4305299"/>
                </a:lnTo>
                <a:lnTo>
                  <a:pt x="2261339" y="4254499"/>
                </a:lnTo>
                <a:lnTo>
                  <a:pt x="2263802" y="4254499"/>
                </a:lnTo>
                <a:lnTo>
                  <a:pt x="2267401" y="4292599"/>
                </a:lnTo>
                <a:lnTo>
                  <a:pt x="2269898" y="4330699"/>
                </a:lnTo>
                <a:lnTo>
                  <a:pt x="2271294" y="4379443"/>
                </a:lnTo>
                <a:lnTo>
                  <a:pt x="2271385" y="4384070"/>
                </a:lnTo>
                <a:lnTo>
                  <a:pt x="2271824" y="4419599"/>
                </a:lnTo>
                <a:lnTo>
                  <a:pt x="2271707" y="4432299"/>
                </a:lnTo>
                <a:lnTo>
                  <a:pt x="2266265" y="4432299"/>
                </a:lnTo>
                <a:lnTo>
                  <a:pt x="2258716" y="4444999"/>
                </a:lnTo>
                <a:lnTo>
                  <a:pt x="2250995" y="4457699"/>
                </a:lnTo>
                <a:lnTo>
                  <a:pt x="2235303" y="4483099"/>
                </a:lnTo>
                <a:close/>
              </a:path>
              <a:path w="3484879" h="5130800">
                <a:moveTo>
                  <a:pt x="2758314" y="4267199"/>
                </a:moveTo>
                <a:lnTo>
                  <a:pt x="2755534" y="4267199"/>
                </a:lnTo>
                <a:lnTo>
                  <a:pt x="2780459" y="4254499"/>
                </a:lnTo>
                <a:lnTo>
                  <a:pt x="2780145" y="4255933"/>
                </a:lnTo>
                <a:lnTo>
                  <a:pt x="2758314" y="4267199"/>
                </a:lnTo>
                <a:close/>
              </a:path>
              <a:path w="3484879" h="5130800">
                <a:moveTo>
                  <a:pt x="1766410" y="4279899"/>
                </a:moveTo>
                <a:lnTo>
                  <a:pt x="1763955" y="4279899"/>
                </a:lnTo>
                <a:lnTo>
                  <a:pt x="1770016" y="4267199"/>
                </a:lnTo>
                <a:lnTo>
                  <a:pt x="1783668" y="4267199"/>
                </a:lnTo>
                <a:lnTo>
                  <a:pt x="1766410" y="4279899"/>
                </a:lnTo>
                <a:close/>
              </a:path>
              <a:path w="3484879" h="5130800">
                <a:moveTo>
                  <a:pt x="2149633" y="4492614"/>
                </a:moveTo>
                <a:lnTo>
                  <a:pt x="2155600" y="4470399"/>
                </a:lnTo>
                <a:lnTo>
                  <a:pt x="2162304" y="4457699"/>
                </a:lnTo>
                <a:lnTo>
                  <a:pt x="2168381" y="4444999"/>
                </a:lnTo>
                <a:lnTo>
                  <a:pt x="2168252" y="4394199"/>
                </a:lnTo>
                <a:lnTo>
                  <a:pt x="2167342" y="4343399"/>
                </a:lnTo>
                <a:lnTo>
                  <a:pt x="2165918" y="4305299"/>
                </a:lnTo>
                <a:lnTo>
                  <a:pt x="2164494" y="4292599"/>
                </a:lnTo>
                <a:lnTo>
                  <a:pt x="2163763" y="4279899"/>
                </a:lnTo>
                <a:lnTo>
                  <a:pt x="2163493" y="4267199"/>
                </a:lnTo>
                <a:lnTo>
                  <a:pt x="2166303" y="4267199"/>
                </a:lnTo>
                <a:lnTo>
                  <a:pt x="2167996" y="4292599"/>
                </a:lnTo>
                <a:lnTo>
                  <a:pt x="2168381" y="4305299"/>
                </a:lnTo>
                <a:lnTo>
                  <a:pt x="2169805" y="4330699"/>
                </a:lnTo>
                <a:lnTo>
                  <a:pt x="2170536" y="4368799"/>
                </a:lnTo>
                <a:lnTo>
                  <a:pt x="2170715" y="4394199"/>
                </a:lnTo>
                <a:lnTo>
                  <a:pt x="2170844" y="4432299"/>
                </a:lnTo>
                <a:lnTo>
                  <a:pt x="2176403" y="4432299"/>
                </a:lnTo>
                <a:lnTo>
                  <a:pt x="2173306" y="4444999"/>
                </a:lnTo>
                <a:lnTo>
                  <a:pt x="2170844" y="4444999"/>
                </a:lnTo>
                <a:lnTo>
                  <a:pt x="2170703" y="4457699"/>
                </a:lnTo>
                <a:lnTo>
                  <a:pt x="2168381" y="4457699"/>
                </a:lnTo>
                <a:lnTo>
                  <a:pt x="2162265" y="4470399"/>
                </a:lnTo>
                <a:lnTo>
                  <a:pt x="2155292" y="4483099"/>
                </a:lnTo>
                <a:lnTo>
                  <a:pt x="2149633" y="4492614"/>
                </a:lnTo>
                <a:close/>
              </a:path>
              <a:path w="3484879" h="5130800">
                <a:moveTo>
                  <a:pt x="2732000" y="4279899"/>
                </a:moveTo>
                <a:lnTo>
                  <a:pt x="2711870" y="4279899"/>
                </a:lnTo>
                <a:lnTo>
                  <a:pt x="2734630" y="4267199"/>
                </a:lnTo>
                <a:lnTo>
                  <a:pt x="2755534" y="4267199"/>
                </a:lnTo>
                <a:lnTo>
                  <a:pt x="2732000" y="4279899"/>
                </a:lnTo>
                <a:close/>
              </a:path>
              <a:path w="3484879" h="5130800">
                <a:moveTo>
                  <a:pt x="3018819" y="4292599"/>
                </a:moveTo>
                <a:lnTo>
                  <a:pt x="3014614" y="4292599"/>
                </a:lnTo>
                <a:lnTo>
                  <a:pt x="3021168" y="4279899"/>
                </a:lnTo>
                <a:lnTo>
                  <a:pt x="3027261" y="4267199"/>
                </a:lnTo>
                <a:lnTo>
                  <a:pt x="3031078" y="4267199"/>
                </a:lnTo>
                <a:lnTo>
                  <a:pt x="3025179" y="4279899"/>
                </a:lnTo>
                <a:lnTo>
                  <a:pt x="3018819" y="4292599"/>
                </a:lnTo>
                <a:close/>
              </a:path>
              <a:path w="3484879" h="5130800">
                <a:moveTo>
                  <a:pt x="939706" y="4292599"/>
                </a:moveTo>
                <a:lnTo>
                  <a:pt x="924380" y="4292599"/>
                </a:lnTo>
                <a:lnTo>
                  <a:pt x="939706" y="4279899"/>
                </a:lnTo>
                <a:lnTo>
                  <a:pt x="955105" y="4279899"/>
                </a:lnTo>
                <a:lnTo>
                  <a:pt x="939706" y="4292599"/>
                </a:lnTo>
                <a:close/>
              </a:path>
              <a:path w="3484879" h="5130800">
                <a:moveTo>
                  <a:pt x="1731436" y="4305299"/>
                </a:moveTo>
                <a:lnTo>
                  <a:pt x="1721672" y="4305299"/>
                </a:lnTo>
                <a:lnTo>
                  <a:pt x="1731051" y="4292599"/>
                </a:lnTo>
                <a:lnTo>
                  <a:pt x="1739968" y="4292599"/>
                </a:lnTo>
                <a:lnTo>
                  <a:pt x="1748885" y="4279899"/>
                </a:lnTo>
                <a:lnTo>
                  <a:pt x="1760727" y="4279899"/>
                </a:lnTo>
                <a:lnTo>
                  <a:pt x="1750963" y="4292599"/>
                </a:lnTo>
                <a:lnTo>
                  <a:pt x="1731436" y="4305299"/>
                </a:lnTo>
                <a:close/>
              </a:path>
              <a:path w="3484879" h="5130800">
                <a:moveTo>
                  <a:pt x="2690033" y="4292599"/>
                </a:moveTo>
                <a:lnTo>
                  <a:pt x="2710090" y="4279899"/>
                </a:lnTo>
                <a:lnTo>
                  <a:pt x="2711870" y="4279899"/>
                </a:lnTo>
                <a:lnTo>
                  <a:pt x="2690033" y="4292599"/>
                </a:lnTo>
                <a:close/>
              </a:path>
              <a:path w="3484879" h="5130800">
                <a:moveTo>
                  <a:pt x="906174" y="4305299"/>
                </a:moveTo>
                <a:lnTo>
                  <a:pt x="890673" y="4305299"/>
                </a:lnTo>
                <a:lnTo>
                  <a:pt x="906174" y="4292599"/>
                </a:lnTo>
                <a:lnTo>
                  <a:pt x="921846" y="4292599"/>
                </a:lnTo>
                <a:lnTo>
                  <a:pt x="906174" y="4305299"/>
                </a:lnTo>
                <a:close/>
              </a:path>
              <a:path w="3484879" h="5130800">
                <a:moveTo>
                  <a:pt x="1356487" y="4305299"/>
                </a:moveTo>
                <a:lnTo>
                  <a:pt x="1346723" y="4305299"/>
                </a:lnTo>
                <a:lnTo>
                  <a:pt x="1366251" y="4292599"/>
                </a:lnTo>
                <a:lnTo>
                  <a:pt x="1356487" y="4305299"/>
                </a:lnTo>
                <a:close/>
              </a:path>
              <a:path w="3484879" h="5130800">
                <a:moveTo>
                  <a:pt x="2026423" y="4305299"/>
                </a:moveTo>
                <a:lnTo>
                  <a:pt x="2022901" y="4305299"/>
                </a:lnTo>
                <a:lnTo>
                  <a:pt x="2028978" y="4292599"/>
                </a:lnTo>
                <a:lnTo>
                  <a:pt x="2033974" y="4292599"/>
                </a:lnTo>
                <a:lnTo>
                  <a:pt x="2026423" y="4305299"/>
                </a:lnTo>
                <a:close/>
              </a:path>
              <a:path w="3484879" h="5130800">
                <a:moveTo>
                  <a:pt x="2380764" y="4305299"/>
                </a:moveTo>
                <a:lnTo>
                  <a:pt x="2367246" y="4305299"/>
                </a:lnTo>
                <a:lnTo>
                  <a:pt x="2380764" y="4292599"/>
                </a:lnTo>
                <a:lnTo>
                  <a:pt x="2394585" y="4292599"/>
                </a:lnTo>
                <a:lnTo>
                  <a:pt x="2380764" y="4305299"/>
                </a:lnTo>
                <a:close/>
              </a:path>
              <a:path w="3484879" h="5130800">
                <a:moveTo>
                  <a:pt x="2941626" y="4366057"/>
                </a:moveTo>
                <a:lnTo>
                  <a:pt x="2949262" y="4356099"/>
                </a:lnTo>
                <a:lnTo>
                  <a:pt x="2968444" y="4343399"/>
                </a:lnTo>
                <a:lnTo>
                  <a:pt x="2987031" y="4317999"/>
                </a:lnTo>
                <a:lnTo>
                  <a:pt x="3004728" y="4305299"/>
                </a:lnTo>
                <a:lnTo>
                  <a:pt x="2961987" y="4305299"/>
                </a:lnTo>
                <a:lnTo>
                  <a:pt x="2984384" y="4292599"/>
                </a:lnTo>
                <a:lnTo>
                  <a:pt x="3032562" y="4292599"/>
                </a:lnTo>
                <a:lnTo>
                  <a:pt x="3009724" y="4305299"/>
                </a:lnTo>
                <a:lnTo>
                  <a:pt x="2992035" y="4317999"/>
                </a:lnTo>
                <a:lnTo>
                  <a:pt x="2973765" y="4343399"/>
                </a:lnTo>
                <a:lnTo>
                  <a:pt x="2955451" y="4356131"/>
                </a:lnTo>
                <a:lnTo>
                  <a:pt x="2941626" y="4366057"/>
                </a:lnTo>
                <a:close/>
              </a:path>
              <a:path w="3484879" h="5130800">
                <a:moveTo>
                  <a:pt x="3020209" y="4368799"/>
                </a:moveTo>
                <a:lnTo>
                  <a:pt x="3012820" y="4368799"/>
                </a:lnTo>
                <a:lnTo>
                  <a:pt x="3034214" y="4343399"/>
                </a:lnTo>
                <a:lnTo>
                  <a:pt x="3056248" y="4330699"/>
                </a:lnTo>
                <a:lnTo>
                  <a:pt x="3078400" y="4305299"/>
                </a:lnTo>
                <a:lnTo>
                  <a:pt x="3100150" y="4292599"/>
                </a:lnTo>
                <a:lnTo>
                  <a:pt x="3105709" y="4292599"/>
                </a:lnTo>
                <a:lnTo>
                  <a:pt x="3084334" y="4305299"/>
                </a:lnTo>
                <a:lnTo>
                  <a:pt x="3062959" y="4330699"/>
                </a:lnTo>
                <a:lnTo>
                  <a:pt x="3041584" y="4343399"/>
                </a:lnTo>
                <a:lnTo>
                  <a:pt x="3020209" y="4368799"/>
                </a:lnTo>
                <a:close/>
              </a:path>
              <a:path w="3484879" h="5130800">
                <a:moveTo>
                  <a:pt x="3079742" y="4368799"/>
                </a:moveTo>
                <a:lnTo>
                  <a:pt x="3074746" y="4368799"/>
                </a:lnTo>
                <a:lnTo>
                  <a:pt x="3086792" y="4356099"/>
                </a:lnTo>
                <a:lnTo>
                  <a:pt x="3099543" y="4343399"/>
                </a:lnTo>
                <a:lnTo>
                  <a:pt x="3112756" y="4330699"/>
                </a:lnTo>
                <a:lnTo>
                  <a:pt x="3126187" y="4330699"/>
                </a:lnTo>
                <a:lnTo>
                  <a:pt x="3135941" y="4317999"/>
                </a:lnTo>
                <a:lnTo>
                  <a:pt x="3155211" y="4305299"/>
                </a:lnTo>
                <a:lnTo>
                  <a:pt x="3164609" y="4292599"/>
                </a:lnTo>
                <a:lnTo>
                  <a:pt x="3170168" y="4292599"/>
                </a:lnTo>
                <a:lnTo>
                  <a:pt x="3160019" y="4305299"/>
                </a:lnTo>
                <a:lnTo>
                  <a:pt x="3128650" y="4330699"/>
                </a:lnTo>
                <a:lnTo>
                  <a:pt x="3115615" y="4343399"/>
                </a:lnTo>
                <a:lnTo>
                  <a:pt x="3103273" y="4343399"/>
                </a:lnTo>
                <a:lnTo>
                  <a:pt x="3091363" y="4356131"/>
                </a:lnTo>
                <a:lnTo>
                  <a:pt x="3079742" y="4368799"/>
                </a:lnTo>
                <a:close/>
              </a:path>
              <a:path w="3484879" h="5130800">
                <a:moveTo>
                  <a:pt x="3236873" y="4305299"/>
                </a:moveTo>
                <a:lnTo>
                  <a:pt x="3212293" y="4305299"/>
                </a:lnTo>
                <a:lnTo>
                  <a:pt x="3191405" y="4292599"/>
                </a:lnTo>
                <a:lnTo>
                  <a:pt x="3216533" y="4292599"/>
                </a:lnTo>
                <a:lnTo>
                  <a:pt x="3236873" y="4305299"/>
                </a:lnTo>
                <a:close/>
              </a:path>
              <a:path w="3484879" h="5130800">
                <a:moveTo>
                  <a:pt x="1748649" y="5130799"/>
                </a:moveTo>
                <a:lnTo>
                  <a:pt x="1744294" y="5130799"/>
                </a:lnTo>
                <a:lnTo>
                  <a:pt x="1748358" y="5105399"/>
                </a:lnTo>
                <a:lnTo>
                  <a:pt x="1753602" y="5041899"/>
                </a:lnTo>
                <a:lnTo>
                  <a:pt x="1757923" y="4991099"/>
                </a:lnTo>
                <a:lnTo>
                  <a:pt x="1760739" y="4939864"/>
                </a:lnTo>
                <a:lnTo>
                  <a:pt x="1762113" y="4889499"/>
                </a:lnTo>
                <a:lnTo>
                  <a:pt x="1762455" y="4822216"/>
                </a:lnTo>
                <a:lnTo>
                  <a:pt x="1762113" y="4775199"/>
                </a:lnTo>
                <a:lnTo>
                  <a:pt x="1760727" y="4724399"/>
                </a:lnTo>
                <a:lnTo>
                  <a:pt x="1758318" y="4673599"/>
                </a:lnTo>
                <a:lnTo>
                  <a:pt x="1754860" y="4622799"/>
                </a:lnTo>
                <a:lnTo>
                  <a:pt x="1750440" y="4571752"/>
                </a:lnTo>
                <a:lnTo>
                  <a:pt x="1745246" y="4521199"/>
                </a:lnTo>
                <a:lnTo>
                  <a:pt x="1729562" y="4521199"/>
                </a:lnTo>
                <a:lnTo>
                  <a:pt x="1745246" y="4508499"/>
                </a:lnTo>
                <a:lnTo>
                  <a:pt x="1739248" y="4457699"/>
                </a:lnTo>
                <a:lnTo>
                  <a:pt x="1733151" y="4406899"/>
                </a:lnTo>
                <a:lnTo>
                  <a:pt x="1726592" y="4356099"/>
                </a:lnTo>
                <a:lnTo>
                  <a:pt x="1719209" y="4305299"/>
                </a:lnTo>
                <a:lnTo>
                  <a:pt x="1721672" y="4305299"/>
                </a:lnTo>
                <a:lnTo>
                  <a:pt x="1725735" y="4330699"/>
                </a:lnTo>
                <a:lnTo>
                  <a:pt x="1729369" y="4343399"/>
                </a:lnTo>
                <a:lnTo>
                  <a:pt x="1732409" y="4368799"/>
                </a:lnTo>
                <a:lnTo>
                  <a:pt x="1734690" y="4394199"/>
                </a:lnTo>
                <a:lnTo>
                  <a:pt x="1738524" y="4419599"/>
                </a:lnTo>
                <a:lnTo>
                  <a:pt x="1742457" y="4444999"/>
                </a:lnTo>
                <a:lnTo>
                  <a:pt x="1746377" y="4483099"/>
                </a:lnTo>
                <a:lnTo>
                  <a:pt x="1755658" y="4559299"/>
                </a:lnTo>
                <a:lnTo>
                  <a:pt x="1760074" y="4623580"/>
                </a:lnTo>
                <a:lnTo>
                  <a:pt x="1763333" y="4673599"/>
                </a:lnTo>
                <a:lnTo>
                  <a:pt x="1765653" y="4724399"/>
                </a:lnTo>
                <a:lnTo>
                  <a:pt x="1767040" y="4775199"/>
                </a:lnTo>
                <a:lnTo>
                  <a:pt x="1767153" y="4803256"/>
                </a:lnTo>
                <a:lnTo>
                  <a:pt x="1767087" y="4832648"/>
                </a:lnTo>
                <a:lnTo>
                  <a:pt x="1766039" y="4876799"/>
                </a:lnTo>
                <a:lnTo>
                  <a:pt x="1763190" y="4940299"/>
                </a:lnTo>
                <a:lnTo>
                  <a:pt x="1760781" y="4991099"/>
                </a:lnTo>
                <a:lnTo>
                  <a:pt x="1757323" y="5041899"/>
                </a:lnTo>
                <a:lnTo>
                  <a:pt x="1752928" y="5092699"/>
                </a:lnTo>
                <a:lnTo>
                  <a:pt x="1748649" y="5130799"/>
                </a:lnTo>
                <a:close/>
              </a:path>
              <a:path w="3484879" h="5130800">
                <a:moveTo>
                  <a:pt x="2012884" y="4314704"/>
                </a:moveTo>
                <a:lnTo>
                  <a:pt x="2018695" y="4305299"/>
                </a:lnTo>
                <a:lnTo>
                  <a:pt x="2022901" y="4305299"/>
                </a:lnTo>
                <a:lnTo>
                  <a:pt x="2012884" y="4314704"/>
                </a:lnTo>
                <a:close/>
              </a:path>
              <a:path w="3484879" h="5130800">
                <a:moveTo>
                  <a:pt x="2955232" y="4307197"/>
                </a:moveTo>
                <a:lnTo>
                  <a:pt x="2958592" y="4305299"/>
                </a:lnTo>
                <a:lnTo>
                  <a:pt x="2961987" y="4305299"/>
                </a:lnTo>
                <a:lnTo>
                  <a:pt x="2955232" y="4307197"/>
                </a:lnTo>
                <a:close/>
              </a:path>
              <a:path w="3484879" h="5130800">
                <a:moveTo>
                  <a:pt x="2936101" y="4317999"/>
                </a:moveTo>
                <a:lnTo>
                  <a:pt x="2916766" y="4317999"/>
                </a:lnTo>
                <a:lnTo>
                  <a:pt x="2955232" y="4307197"/>
                </a:lnTo>
                <a:lnTo>
                  <a:pt x="2936101" y="4317999"/>
                </a:lnTo>
                <a:close/>
              </a:path>
              <a:path w="3484879" h="5130800">
                <a:moveTo>
                  <a:pt x="2010848" y="4317999"/>
                </a:moveTo>
                <a:lnTo>
                  <a:pt x="2009374" y="4317999"/>
                </a:lnTo>
                <a:lnTo>
                  <a:pt x="2012884" y="4314704"/>
                </a:lnTo>
                <a:lnTo>
                  <a:pt x="2010848" y="4317999"/>
                </a:lnTo>
                <a:close/>
              </a:path>
              <a:path w="3484879" h="5130800">
                <a:moveTo>
                  <a:pt x="2203035" y="4368799"/>
                </a:moveTo>
                <a:lnTo>
                  <a:pt x="2199343" y="4368799"/>
                </a:lnTo>
                <a:lnTo>
                  <a:pt x="2205303" y="4356099"/>
                </a:lnTo>
                <a:lnTo>
                  <a:pt x="2216958" y="4330699"/>
                </a:lnTo>
                <a:lnTo>
                  <a:pt x="2222917" y="4317999"/>
                </a:lnTo>
                <a:lnTo>
                  <a:pt x="2225380" y="4317999"/>
                </a:lnTo>
                <a:lnTo>
                  <a:pt x="2213285" y="4343399"/>
                </a:lnTo>
                <a:lnTo>
                  <a:pt x="2206718" y="4356131"/>
                </a:lnTo>
                <a:lnTo>
                  <a:pt x="2203035" y="4368799"/>
                </a:lnTo>
                <a:close/>
              </a:path>
              <a:path w="3484879" h="5130800">
                <a:moveTo>
                  <a:pt x="2605010" y="4330699"/>
                </a:moveTo>
                <a:lnTo>
                  <a:pt x="2597075" y="4330699"/>
                </a:lnTo>
                <a:lnTo>
                  <a:pt x="2604664" y="4317999"/>
                </a:lnTo>
                <a:lnTo>
                  <a:pt x="2613585" y="4317999"/>
                </a:lnTo>
                <a:lnTo>
                  <a:pt x="2605010" y="4330699"/>
                </a:lnTo>
                <a:close/>
              </a:path>
              <a:path w="3484879" h="5130800">
                <a:moveTo>
                  <a:pt x="2885913" y="4330699"/>
                </a:moveTo>
                <a:lnTo>
                  <a:pt x="2869477" y="4330699"/>
                </a:lnTo>
                <a:lnTo>
                  <a:pt x="2890513" y="4317999"/>
                </a:lnTo>
                <a:lnTo>
                  <a:pt x="2906843" y="4317999"/>
                </a:lnTo>
                <a:lnTo>
                  <a:pt x="2885913" y="4330699"/>
                </a:lnTo>
                <a:close/>
              </a:path>
              <a:path w="3484879" h="5130800">
                <a:moveTo>
                  <a:pt x="2820245" y="4419599"/>
                </a:moveTo>
                <a:lnTo>
                  <a:pt x="2805634" y="4419599"/>
                </a:lnTo>
                <a:lnTo>
                  <a:pt x="2824361" y="4406899"/>
                </a:lnTo>
                <a:lnTo>
                  <a:pt x="2842455" y="4394199"/>
                </a:lnTo>
                <a:lnTo>
                  <a:pt x="2859641" y="4381499"/>
                </a:lnTo>
                <a:lnTo>
                  <a:pt x="2876496" y="4356099"/>
                </a:lnTo>
                <a:lnTo>
                  <a:pt x="2892429" y="4343399"/>
                </a:lnTo>
                <a:lnTo>
                  <a:pt x="2906843" y="4317999"/>
                </a:lnTo>
                <a:lnTo>
                  <a:pt x="2914303" y="4317999"/>
                </a:lnTo>
                <a:lnTo>
                  <a:pt x="2898907" y="4343399"/>
                </a:lnTo>
                <a:lnTo>
                  <a:pt x="2883214" y="4356131"/>
                </a:lnTo>
                <a:lnTo>
                  <a:pt x="2866981" y="4381499"/>
                </a:lnTo>
                <a:lnTo>
                  <a:pt x="2849844" y="4394199"/>
                </a:lnTo>
                <a:lnTo>
                  <a:pt x="2866810" y="4394199"/>
                </a:lnTo>
                <a:lnTo>
                  <a:pt x="2847381" y="4406899"/>
                </a:lnTo>
                <a:lnTo>
                  <a:pt x="2839359" y="4406899"/>
                </a:lnTo>
                <a:lnTo>
                  <a:pt x="2820245" y="4419599"/>
                </a:lnTo>
                <a:close/>
              </a:path>
              <a:path w="3484879" h="5130800">
                <a:moveTo>
                  <a:pt x="823601" y="4343399"/>
                </a:moveTo>
                <a:lnTo>
                  <a:pt x="808079" y="4343399"/>
                </a:lnTo>
                <a:lnTo>
                  <a:pt x="823601" y="4330699"/>
                </a:lnTo>
                <a:lnTo>
                  <a:pt x="839005" y="4330699"/>
                </a:lnTo>
                <a:lnTo>
                  <a:pt x="823601" y="4343399"/>
                </a:lnTo>
                <a:close/>
              </a:path>
              <a:path w="3484879" h="5130800">
                <a:moveTo>
                  <a:pt x="1333137" y="4825999"/>
                </a:moveTo>
                <a:lnTo>
                  <a:pt x="1367922" y="4787899"/>
                </a:lnTo>
                <a:lnTo>
                  <a:pt x="1364915" y="4749799"/>
                </a:lnTo>
                <a:lnTo>
                  <a:pt x="1361630" y="4698999"/>
                </a:lnTo>
                <a:lnTo>
                  <a:pt x="1357809" y="4648199"/>
                </a:lnTo>
                <a:lnTo>
                  <a:pt x="1353190" y="4610099"/>
                </a:lnTo>
                <a:lnTo>
                  <a:pt x="1347515" y="4559299"/>
                </a:lnTo>
                <a:lnTo>
                  <a:pt x="1342693" y="4508499"/>
                </a:lnTo>
                <a:lnTo>
                  <a:pt x="1337280" y="4457699"/>
                </a:lnTo>
                <a:lnTo>
                  <a:pt x="1331428" y="4419599"/>
                </a:lnTo>
                <a:lnTo>
                  <a:pt x="1325289" y="4368799"/>
                </a:lnTo>
                <a:lnTo>
                  <a:pt x="1319015" y="4330699"/>
                </a:lnTo>
                <a:lnTo>
                  <a:pt x="1324574" y="4330699"/>
                </a:lnTo>
                <a:lnTo>
                  <a:pt x="1330330" y="4368799"/>
                </a:lnTo>
                <a:lnTo>
                  <a:pt x="1335812" y="4419599"/>
                </a:lnTo>
                <a:lnTo>
                  <a:pt x="1341203" y="4457699"/>
                </a:lnTo>
                <a:lnTo>
                  <a:pt x="1346685" y="4508499"/>
                </a:lnTo>
                <a:lnTo>
                  <a:pt x="1352440" y="4546599"/>
                </a:lnTo>
                <a:lnTo>
                  <a:pt x="1366276" y="4546599"/>
                </a:lnTo>
                <a:lnTo>
                  <a:pt x="1352440" y="4559299"/>
                </a:lnTo>
                <a:lnTo>
                  <a:pt x="1357203" y="4610099"/>
                </a:lnTo>
                <a:lnTo>
                  <a:pt x="1361742" y="4648199"/>
                </a:lnTo>
                <a:lnTo>
                  <a:pt x="1366004" y="4698999"/>
                </a:lnTo>
                <a:lnTo>
                  <a:pt x="1369935" y="4749799"/>
                </a:lnTo>
                <a:lnTo>
                  <a:pt x="1373481" y="4787899"/>
                </a:lnTo>
                <a:lnTo>
                  <a:pt x="1387366" y="4787899"/>
                </a:lnTo>
                <a:lnTo>
                  <a:pt x="1373481" y="4800599"/>
                </a:lnTo>
                <a:lnTo>
                  <a:pt x="1357617" y="4800599"/>
                </a:lnTo>
                <a:lnTo>
                  <a:pt x="1345087" y="4813299"/>
                </a:lnTo>
                <a:lnTo>
                  <a:pt x="1333137" y="4825999"/>
                </a:lnTo>
                <a:close/>
              </a:path>
              <a:path w="3484879" h="5130800">
                <a:moveTo>
                  <a:pt x="1983668" y="4749799"/>
                </a:moveTo>
                <a:lnTo>
                  <a:pt x="1997486" y="4724399"/>
                </a:lnTo>
                <a:lnTo>
                  <a:pt x="2011033" y="4711699"/>
                </a:lnTo>
                <a:lnTo>
                  <a:pt x="2013843" y="4660899"/>
                </a:lnTo>
                <a:lnTo>
                  <a:pt x="2015011" y="4623580"/>
                </a:lnTo>
                <a:lnTo>
                  <a:pt x="2014939" y="4597399"/>
                </a:lnTo>
                <a:lnTo>
                  <a:pt x="2014837" y="4571752"/>
                </a:lnTo>
                <a:lnTo>
                  <a:pt x="2013496" y="4521199"/>
                </a:lnTo>
                <a:lnTo>
                  <a:pt x="2011205" y="4470399"/>
                </a:lnTo>
                <a:lnTo>
                  <a:pt x="2008148" y="4419599"/>
                </a:lnTo>
                <a:lnTo>
                  <a:pt x="2004511" y="4381499"/>
                </a:lnTo>
                <a:lnTo>
                  <a:pt x="2000478" y="4330699"/>
                </a:lnTo>
                <a:lnTo>
                  <a:pt x="2002941" y="4330699"/>
                </a:lnTo>
                <a:lnTo>
                  <a:pt x="2008427" y="4368799"/>
                </a:lnTo>
                <a:lnTo>
                  <a:pt x="2012793" y="4419599"/>
                </a:lnTo>
                <a:lnTo>
                  <a:pt x="2016102" y="4470399"/>
                </a:lnTo>
                <a:lnTo>
                  <a:pt x="2018422" y="4508499"/>
                </a:lnTo>
                <a:lnTo>
                  <a:pt x="2022958" y="4508499"/>
                </a:lnTo>
                <a:lnTo>
                  <a:pt x="2018422" y="4521199"/>
                </a:lnTo>
                <a:lnTo>
                  <a:pt x="2019684" y="4571752"/>
                </a:lnTo>
                <a:lnTo>
                  <a:pt x="2019295" y="4608327"/>
                </a:lnTo>
                <a:lnTo>
                  <a:pt x="2018889" y="4623580"/>
                </a:lnTo>
                <a:lnTo>
                  <a:pt x="2017819" y="4660899"/>
                </a:lnTo>
                <a:lnTo>
                  <a:pt x="2015959" y="4711699"/>
                </a:lnTo>
                <a:lnTo>
                  <a:pt x="2015011" y="4724399"/>
                </a:lnTo>
                <a:lnTo>
                  <a:pt x="2011033" y="4724399"/>
                </a:lnTo>
                <a:lnTo>
                  <a:pt x="1997486" y="4737099"/>
                </a:lnTo>
                <a:lnTo>
                  <a:pt x="1983668" y="4749799"/>
                </a:lnTo>
                <a:close/>
              </a:path>
              <a:path w="3484879" h="5130800">
                <a:moveTo>
                  <a:pt x="2096643" y="4762499"/>
                </a:moveTo>
                <a:lnTo>
                  <a:pt x="2090903" y="4762499"/>
                </a:lnTo>
                <a:lnTo>
                  <a:pt x="2098760" y="4749799"/>
                </a:lnTo>
                <a:lnTo>
                  <a:pt x="2106728" y="4737099"/>
                </a:lnTo>
                <a:lnTo>
                  <a:pt x="2115158" y="4711699"/>
                </a:lnTo>
                <a:lnTo>
                  <a:pt x="2124399" y="4698999"/>
                </a:lnTo>
                <a:lnTo>
                  <a:pt x="2128433" y="4660899"/>
                </a:lnTo>
                <a:lnTo>
                  <a:pt x="2132070" y="4610099"/>
                </a:lnTo>
                <a:lnTo>
                  <a:pt x="2135138" y="4571752"/>
                </a:lnTo>
                <a:lnTo>
                  <a:pt x="2137418" y="4521199"/>
                </a:lnTo>
                <a:lnTo>
                  <a:pt x="2138301" y="4478022"/>
                </a:lnTo>
                <a:lnTo>
                  <a:pt x="2138418" y="4457699"/>
                </a:lnTo>
                <a:lnTo>
                  <a:pt x="2138308" y="4430124"/>
                </a:lnTo>
                <a:lnTo>
                  <a:pt x="2137764" y="4394199"/>
                </a:lnTo>
                <a:lnTo>
                  <a:pt x="2137418" y="4356099"/>
                </a:lnTo>
                <a:lnTo>
                  <a:pt x="2134955" y="4343399"/>
                </a:lnTo>
                <a:lnTo>
                  <a:pt x="2134955" y="4330699"/>
                </a:lnTo>
                <a:lnTo>
                  <a:pt x="2138842" y="4330699"/>
                </a:lnTo>
                <a:lnTo>
                  <a:pt x="2139573" y="4343399"/>
                </a:lnTo>
                <a:lnTo>
                  <a:pt x="2139842" y="4343399"/>
                </a:lnTo>
                <a:lnTo>
                  <a:pt x="2139882" y="4356131"/>
                </a:lnTo>
                <a:lnTo>
                  <a:pt x="2141305" y="4394199"/>
                </a:lnTo>
                <a:lnTo>
                  <a:pt x="2141994" y="4430124"/>
                </a:lnTo>
                <a:lnTo>
                  <a:pt x="2142050" y="4434231"/>
                </a:lnTo>
                <a:lnTo>
                  <a:pt x="2142215" y="4457699"/>
                </a:lnTo>
                <a:lnTo>
                  <a:pt x="2142344" y="4508499"/>
                </a:lnTo>
                <a:lnTo>
                  <a:pt x="2143809" y="4508499"/>
                </a:lnTo>
                <a:lnTo>
                  <a:pt x="2139881" y="4521199"/>
                </a:lnTo>
                <a:lnTo>
                  <a:pt x="2139033" y="4559299"/>
                </a:lnTo>
                <a:lnTo>
                  <a:pt x="2136793" y="4610099"/>
                </a:lnTo>
                <a:lnTo>
                  <a:pt x="2133617" y="4648199"/>
                </a:lnTo>
                <a:lnTo>
                  <a:pt x="2129959" y="4686299"/>
                </a:lnTo>
                <a:lnTo>
                  <a:pt x="2134758" y="4686299"/>
                </a:lnTo>
                <a:lnTo>
                  <a:pt x="2126862" y="4698999"/>
                </a:lnTo>
                <a:lnTo>
                  <a:pt x="2125423" y="4711699"/>
                </a:lnTo>
                <a:lnTo>
                  <a:pt x="2121936" y="4711699"/>
                </a:lnTo>
                <a:lnTo>
                  <a:pt x="2113734" y="4724399"/>
                </a:lnTo>
                <a:lnTo>
                  <a:pt x="2096643" y="4762499"/>
                </a:lnTo>
                <a:close/>
              </a:path>
              <a:path w="3484879" h="5130800">
                <a:moveTo>
                  <a:pt x="2328487" y="4356099"/>
                </a:moveTo>
                <a:lnTo>
                  <a:pt x="2318339" y="4356099"/>
                </a:lnTo>
                <a:lnTo>
                  <a:pt x="2328487" y="4343399"/>
                </a:lnTo>
                <a:lnTo>
                  <a:pt x="2339353" y="4330699"/>
                </a:lnTo>
                <a:lnTo>
                  <a:pt x="2350708" y="4330699"/>
                </a:lnTo>
                <a:lnTo>
                  <a:pt x="2339353" y="4343399"/>
                </a:lnTo>
                <a:lnTo>
                  <a:pt x="2328487" y="4356099"/>
                </a:lnTo>
                <a:close/>
              </a:path>
              <a:path w="3484879" h="5130800">
                <a:moveTo>
                  <a:pt x="2551246" y="4356099"/>
                </a:moveTo>
                <a:lnTo>
                  <a:pt x="2550551" y="4356099"/>
                </a:lnTo>
                <a:lnTo>
                  <a:pt x="2591515" y="4330699"/>
                </a:lnTo>
                <a:lnTo>
                  <a:pt x="2591456" y="4332491"/>
                </a:lnTo>
                <a:lnTo>
                  <a:pt x="2572236" y="4343399"/>
                </a:lnTo>
                <a:lnTo>
                  <a:pt x="2551246" y="4356099"/>
                </a:lnTo>
                <a:close/>
              </a:path>
              <a:path w="3484879" h="5130800">
                <a:moveTo>
                  <a:pt x="2846162" y="4343399"/>
                </a:moveTo>
                <a:lnTo>
                  <a:pt x="2829436" y="4343399"/>
                </a:lnTo>
                <a:lnTo>
                  <a:pt x="2849021" y="4330699"/>
                </a:lnTo>
                <a:lnTo>
                  <a:pt x="2865747" y="4330699"/>
                </a:lnTo>
                <a:lnTo>
                  <a:pt x="2846162" y="4343399"/>
                </a:lnTo>
                <a:close/>
              </a:path>
              <a:path w="3484879" h="5130800">
                <a:moveTo>
                  <a:pt x="1275033" y="4356099"/>
                </a:moveTo>
                <a:lnTo>
                  <a:pt x="1286260" y="4343399"/>
                </a:lnTo>
                <a:lnTo>
                  <a:pt x="1286606" y="4343399"/>
                </a:lnTo>
                <a:lnTo>
                  <a:pt x="1275033" y="4356099"/>
                </a:lnTo>
                <a:close/>
              </a:path>
              <a:path w="3484879" h="5130800">
                <a:moveTo>
                  <a:pt x="1646728" y="4356099"/>
                </a:moveTo>
                <a:lnTo>
                  <a:pt x="1639269" y="4356099"/>
                </a:lnTo>
                <a:lnTo>
                  <a:pt x="1646728" y="4343399"/>
                </a:lnTo>
                <a:lnTo>
                  <a:pt x="1652287" y="4343399"/>
                </a:lnTo>
                <a:lnTo>
                  <a:pt x="1646728" y="4356099"/>
                </a:lnTo>
                <a:close/>
              </a:path>
              <a:path w="3484879" h="5130800">
                <a:moveTo>
                  <a:pt x="2114194" y="4381499"/>
                </a:moveTo>
                <a:lnTo>
                  <a:pt x="2106455" y="4381499"/>
                </a:lnTo>
                <a:lnTo>
                  <a:pt x="2114194" y="4368799"/>
                </a:lnTo>
                <a:lnTo>
                  <a:pt x="2121602" y="4356099"/>
                </a:lnTo>
                <a:lnTo>
                  <a:pt x="2128562" y="4343399"/>
                </a:lnTo>
                <a:lnTo>
                  <a:pt x="2121602" y="4368799"/>
                </a:lnTo>
                <a:lnTo>
                  <a:pt x="2114194" y="4381499"/>
                </a:lnTo>
                <a:close/>
              </a:path>
              <a:path w="3484879" h="5130800">
                <a:moveTo>
                  <a:pt x="774409" y="4356131"/>
                </a:moveTo>
                <a:close/>
              </a:path>
              <a:path w="3484879" h="5130800">
                <a:moveTo>
                  <a:pt x="1627081" y="4368799"/>
                </a:moveTo>
                <a:lnTo>
                  <a:pt x="1624965" y="4368799"/>
                </a:lnTo>
                <a:lnTo>
                  <a:pt x="1634343" y="4356099"/>
                </a:lnTo>
                <a:lnTo>
                  <a:pt x="1636806" y="4356099"/>
                </a:lnTo>
                <a:lnTo>
                  <a:pt x="1627081" y="4368799"/>
                </a:lnTo>
                <a:close/>
              </a:path>
              <a:path w="3484879" h="5130800">
                <a:moveTo>
                  <a:pt x="2530092" y="4368799"/>
                </a:moveTo>
                <a:lnTo>
                  <a:pt x="2511575" y="4368799"/>
                </a:lnTo>
                <a:lnTo>
                  <a:pt x="2531180" y="4356099"/>
                </a:lnTo>
                <a:lnTo>
                  <a:pt x="2550551" y="4356099"/>
                </a:lnTo>
                <a:lnTo>
                  <a:pt x="2530092" y="4368799"/>
                </a:lnTo>
                <a:close/>
              </a:path>
              <a:path w="3484879" h="5130800">
                <a:moveTo>
                  <a:pt x="2756062" y="4381499"/>
                </a:moveTo>
                <a:lnTo>
                  <a:pt x="2738941" y="4381499"/>
                </a:lnTo>
                <a:lnTo>
                  <a:pt x="2759832" y="4368799"/>
                </a:lnTo>
                <a:lnTo>
                  <a:pt x="2780142" y="4356099"/>
                </a:lnTo>
                <a:lnTo>
                  <a:pt x="2797554" y="4356099"/>
                </a:lnTo>
                <a:lnTo>
                  <a:pt x="2776518" y="4368799"/>
                </a:lnTo>
                <a:lnTo>
                  <a:pt x="2756062" y="4381499"/>
                </a:lnTo>
                <a:close/>
              </a:path>
              <a:path w="3484879" h="5130800">
                <a:moveTo>
                  <a:pt x="758632" y="4368799"/>
                </a:moveTo>
                <a:lnTo>
                  <a:pt x="743393" y="4368799"/>
                </a:lnTo>
                <a:lnTo>
                  <a:pt x="774409" y="4356131"/>
                </a:lnTo>
                <a:lnTo>
                  <a:pt x="758632" y="4368799"/>
                </a:lnTo>
                <a:close/>
              </a:path>
              <a:path w="3484879" h="5130800">
                <a:moveTo>
                  <a:pt x="2939523" y="4368799"/>
                </a:moveTo>
                <a:lnTo>
                  <a:pt x="2937806" y="4368799"/>
                </a:lnTo>
                <a:lnTo>
                  <a:pt x="2941626" y="4366057"/>
                </a:lnTo>
                <a:lnTo>
                  <a:pt x="2939523" y="4368799"/>
                </a:lnTo>
                <a:close/>
              </a:path>
              <a:path w="3484879" h="5130800">
                <a:moveTo>
                  <a:pt x="1226257" y="4394199"/>
                </a:moveTo>
                <a:lnTo>
                  <a:pt x="1210575" y="4394199"/>
                </a:lnTo>
                <a:lnTo>
                  <a:pt x="1241775" y="4368799"/>
                </a:lnTo>
                <a:lnTo>
                  <a:pt x="1257174" y="4368799"/>
                </a:lnTo>
                <a:lnTo>
                  <a:pt x="1226257" y="4394199"/>
                </a:lnTo>
                <a:close/>
              </a:path>
              <a:path w="3484879" h="5130800">
                <a:moveTo>
                  <a:pt x="1610042" y="4379443"/>
                </a:moveTo>
                <a:lnTo>
                  <a:pt x="1617595" y="4368799"/>
                </a:lnTo>
                <a:lnTo>
                  <a:pt x="1624965" y="4368799"/>
                </a:lnTo>
                <a:lnTo>
                  <a:pt x="1610042" y="4379443"/>
                </a:lnTo>
                <a:close/>
              </a:path>
              <a:path w="3484879" h="5130800">
                <a:moveTo>
                  <a:pt x="2269608" y="4597399"/>
                </a:moveTo>
                <a:lnTo>
                  <a:pt x="2263802" y="4597399"/>
                </a:lnTo>
                <a:lnTo>
                  <a:pt x="2298635" y="4559299"/>
                </a:lnTo>
                <a:lnTo>
                  <a:pt x="2310246" y="4533899"/>
                </a:lnTo>
                <a:lnTo>
                  <a:pt x="2313460" y="4495799"/>
                </a:lnTo>
                <a:lnTo>
                  <a:pt x="2315111" y="4457699"/>
                </a:lnTo>
                <a:lnTo>
                  <a:pt x="2315719" y="4406899"/>
                </a:lnTo>
                <a:lnTo>
                  <a:pt x="2315806" y="4368799"/>
                </a:lnTo>
                <a:lnTo>
                  <a:pt x="2318339" y="4368799"/>
                </a:lnTo>
                <a:lnTo>
                  <a:pt x="2319685" y="4406899"/>
                </a:lnTo>
                <a:lnTo>
                  <a:pt x="2319870" y="4444999"/>
                </a:lnTo>
                <a:lnTo>
                  <a:pt x="2318656" y="4495799"/>
                </a:lnTo>
                <a:lnTo>
                  <a:pt x="2315806" y="4533899"/>
                </a:lnTo>
                <a:lnTo>
                  <a:pt x="2315757" y="4546599"/>
                </a:lnTo>
                <a:lnTo>
                  <a:pt x="2310246" y="4546599"/>
                </a:lnTo>
                <a:lnTo>
                  <a:pt x="2275413" y="4584699"/>
                </a:lnTo>
                <a:lnTo>
                  <a:pt x="2269608" y="4597399"/>
                </a:lnTo>
                <a:close/>
              </a:path>
              <a:path w="3484879" h="5130800">
                <a:moveTo>
                  <a:pt x="2951380" y="4381499"/>
                </a:moveTo>
                <a:lnTo>
                  <a:pt x="2929784" y="4381499"/>
                </a:lnTo>
                <a:lnTo>
                  <a:pt x="2939523" y="4368799"/>
                </a:lnTo>
                <a:lnTo>
                  <a:pt x="2969992" y="4368799"/>
                </a:lnTo>
                <a:lnTo>
                  <a:pt x="2951380" y="4381499"/>
                </a:lnTo>
                <a:close/>
              </a:path>
              <a:path w="3484879" h="5130800">
                <a:moveTo>
                  <a:pt x="2927321" y="4444999"/>
                </a:moveTo>
                <a:lnTo>
                  <a:pt x="2919862" y="4444999"/>
                </a:lnTo>
                <a:lnTo>
                  <a:pt x="2940871" y="4432299"/>
                </a:lnTo>
                <a:lnTo>
                  <a:pt x="2962058" y="4406899"/>
                </a:lnTo>
                <a:lnTo>
                  <a:pt x="2983363" y="4394199"/>
                </a:lnTo>
                <a:lnTo>
                  <a:pt x="3004728" y="4368799"/>
                </a:lnTo>
                <a:lnTo>
                  <a:pt x="3007261" y="4368799"/>
                </a:lnTo>
                <a:lnTo>
                  <a:pt x="2987715" y="4394199"/>
                </a:lnTo>
                <a:lnTo>
                  <a:pt x="2967529" y="4406899"/>
                </a:lnTo>
                <a:lnTo>
                  <a:pt x="2947224" y="4432299"/>
                </a:lnTo>
                <a:lnTo>
                  <a:pt x="2927321" y="4444999"/>
                </a:lnTo>
                <a:close/>
              </a:path>
              <a:path w="3484879" h="5130800">
                <a:moveTo>
                  <a:pt x="3030220" y="4457699"/>
                </a:moveTo>
                <a:lnTo>
                  <a:pt x="3009252" y="4457699"/>
                </a:lnTo>
                <a:lnTo>
                  <a:pt x="2991710" y="4444999"/>
                </a:lnTo>
                <a:lnTo>
                  <a:pt x="3010188" y="4419599"/>
                </a:lnTo>
                <a:lnTo>
                  <a:pt x="3029762" y="4406899"/>
                </a:lnTo>
                <a:lnTo>
                  <a:pt x="3049679" y="4394199"/>
                </a:lnTo>
                <a:lnTo>
                  <a:pt x="3069187" y="4368799"/>
                </a:lnTo>
                <a:lnTo>
                  <a:pt x="3074746" y="4368799"/>
                </a:lnTo>
                <a:lnTo>
                  <a:pt x="3054883" y="4394199"/>
                </a:lnTo>
                <a:lnTo>
                  <a:pt x="3034855" y="4406899"/>
                </a:lnTo>
                <a:lnTo>
                  <a:pt x="3015421" y="4419599"/>
                </a:lnTo>
                <a:lnTo>
                  <a:pt x="2997339" y="4444999"/>
                </a:lnTo>
                <a:lnTo>
                  <a:pt x="3014089" y="4444999"/>
                </a:lnTo>
                <a:lnTo>
                  <a:pt x="3030220" y="4457699"/>
                </a:lnTo>
                <a:close/>
              </a:path>
              <a:path w="3484879" h="5130800">
                <a:moveTo>
                  <a:pt x="3118420" y="4381499"/>
                </a:moveTo>
                <a:lnTo>
                  <a:pt x="3114479" y="4381499"/>
                </a:lnTo>
                <a:lnTo>
                  <a:pt x="3094293" y="4368799"/>
                </a:lnTo>
                <a:lnTo>
                  <a:pt x="3099130" y="4368799"/>
                </a:lnTo>
                <a:lnTo>
                  <a:pt x="3118420" y="4381499"/>
                </a:lnTo>
                <a:close/>
              </a:path>
              <a:path w="3484879" h="5130800">
                <a:moveTo>
                  <a:pt x="1608583" y="4381499"/>
                </a:moveTo>
                <a:lnTo>
                  <a:pt x="1607159" y="4381499"/>
                </a:lnTo>
                <a:lnTo>
                  <a:pt x="1610042" y="4379443"/>
                </a:lnTo>
                <a:lnTo>
                  <a:pt x="1608583" y="4381499"/>
                </a:lnTo>
                <a:close/>
              </a:path>
              <a:path w="3484879" h="5130800">
                <a:moveTo>
                  <a:pt x="691781" y="4394199"/>
                </a:moveTo>
                <a:lnTo>
                  <a:pt x="676382" y="4394199"/>
                </a:lnTo>
                <a:lnTo>
                  <a:pt x="691781" y="4381499"/>
                </a:lnTo>
                <a:lnTo>
                  <a:pt x="707298" y="4381499"/>
                </a:lnTo>
                <a:lnTo>
                  <a:pt x="691781" y="4394199"/>
                </a:lnTo>
                <a:close/>
              </a:path>
              <a:path w="3484879" h="5130800">
                <a:moveTo>
                  <a:pt x="1909859" y="4622799"/>
                </a:moveTo>
                <a:lnTo>
                  <a:pt x="1894571" y="4622799"/>
                </a:lnTo>
                <a:lnTo>
                  <a:pt x="1909859" y="4610099"/>
                </a:lnTo>
                <a:lnTo>
                  <a:pt x="1939062" y="4584699"/>
                </a:lnTo>
                <a:lnTo>
                  <a:pt x="1954034" y="4571999"/>
                </a:lnTo>
                <a:lnTo>
                  <a:pt x="1951704" y="4521199"/>
                </a:lnTo>
                <a:lnTo>
                  <a:pt x="1948378" y="4483099"/>
                </a:lnTo>
                <a:lnTo>
                  <a:pt x="1944009" y="4432299"/>
                </a:lnTo>
                <a:lnTo>
                  <a:pt x="1938552" y="4381499"/>
                </a:lnTo>
                <a:lnTo>
                  <a:pt x="1944111" y="4381499"/>
                </a:lnTo>
                <a:lnTo>
                  <a:pt x="1948847" y="4419599"/>
                </a:lnTo>
                <a:lnTo>
                  <a:pt x="1952178" y="4470399"/>
                </a:lnTo>
                <a:lnTo>
                  <a:pt x="1954571" y="4521199"/>
                </a:lnTo>
                <a:lnTo>
                  <a:pt x="1956534" y="4573105"/>
                </a:lnTo>
                <a:lnTo>
                  <a:pt x="1956922" y="4584699"/>
                </a:lnTo>
                <a:lnTo>
                  <a:pt x="1954034" y="4584699"/>
                </a:lnTo>
                <a:lnTo>
                  <a:pt x="1939062" y="4597399"/>
                </a:lnTo>
                <a:lnTo>
                  <a:pt x="1909859" y="4622799"/>
                </a:lnTo>
                <a:close/>
              </a:path>
              <a:path w="3484879" h="5130800">
                <a:moveTo>
                  <a:pt x="2178936" y="4432299"/>
                </a:moveTo>
                <a:lnTo>
                  <a:pt x="2173306" y="4432299"/>
                </a:lnTo>
                <a:lnTo>
                  <a:pt x="2179266" y="4419599"/>
                </a:lnTo>
                <a:lnTo>
                  <a:pt x="2190921" y="4394199"/>
                </a:lnTo>
                <a:lnTo>
                  <a:pt x="2196880" y="4381499"/>
                </a:lnTo>
                <a:lnTo>
                  <a:pt x="2191355" y="4394199"/>
                </a:lnTo>
                <a:lnTo>
                  <a:pt x="2186721" y="4406899"/>
                </a:lnTo>
                <a:lnTo>
                  <a:pt x="2182680" y="4419599"/>
                </a:lnTo>
                <a:lnTo>
                  <a:pt x="2178936" y="4432299"/>
                </a:lnTo>
                <a:close/>
              </a:path>
              <a:path w="3484879" h="5130800">
                <a:moveTo>
                  <a:pt x="2691573" y="4406899"/>
                </a:moveTo>
                <a:lnTo>
                  <a:pt x="2689031" y="4406899"/>
                </a:lnTo>
                <a:lnTo>
                  <a:pt x="2730918" y="4381499"/>
                </a:lnTo>
                <a:lnTo>
                  <a:pt x="2729697" y="4384070"/>
                </a:lnTo>
                <a:lnTo>
                  <a:pt x="2691573" y="4406899"/>
                </a:lnTo>
                <a:close/>
              </a:path>
              <a:path w="3484879" h="5130800">
                <a:moveTo>
                  <a:pt x="2886119" y="4394199"/>
                </a:moveTo>
                <a:lnTo>
                  <a:pt x="2870785" y="4394199"/>
                </a:lnTo>
                <a:lnTo>
                  <a:pt x="2890975" y="4381499"/>
                </a:lnTo>
                <a:lnTo>
                  <a:pt x="2905429" y="4381499"/>
                </a:lnTo>
                <a:lnTo>
                  <a:pt x="2886119" y="4394199"/>
                </a:lnTo>
                <a:close/>
              </a:path>
              <a:path w="3484879" h="5130800">
                <a:moveTo>
                  <a:pt x="2918504" y="4394199"/>
                </a:moveTo>
                <a:lnTo>
                  <a:pt x="2917003" y="4394199"/>
                </a:lnTo>
                <a:lnTo>
                  <a:pt x="2924708" y="4381499"/>
                </a:lnTo>
                <a:lnTo>
                  <a:pt x="2924858" y="4381499"/>
                </a:lnTo>
                <a:lnTo>
                  <a:pt x="2918504" y="4394199"/>
                </a:lnTo>
                <a:close/>
              </a:path>
              <a:path w="3484879" h="5130800">
                <a:moveTo>
                  <a:pt x="3110198" y="4430124"/>
                </a:moveTo>
                <a:lnTo>
                  <a:pt x="3131453" y="4406899"/>
                </a:lnTo>
                <a:lnTo>
                  <a:pt x="3154687" y="4394199"/>
                </a:lnTo>
                <a:lnTo>
                  <a:pt x="3134784" y="4381499"/>
                </a:lnTo>
                <a:lnTo>
                  <a:pt x="3164609" y="4381499"/>
                </a:lnTo>
                <a:lnTo>
                  <a:pt x="3164609" y="4394199"/>
                </a:lnTo>
                <a:lnTo>
                  <a:pt x="3159612" y="4394199"/>
                </a:lnTo>
                <a:lnTo>
                  <a:pt x="3124361" y="4419599"/>
                </a:lnTo>
                <a:lnTo>
                  <a:pt x="3110198" y="4430124"/>
                </a:lnTo>
                <a:close/>
              </a:path>
              <a:path w="3484879" h="5130800">
                <a:moveTo>
                  <a:pt x="1162631" y="4432299"/>
                </a:moveTo>
                <a:lnTo>
                  <a:pt x="1146116" y="4432299"/>
                </a:lnTo>
                <a:lnTo>
                  <a:pt x="1161562" y="4419599"/>
                </a:lnTo>
                <a:lnTo>
                  <a:pt x="1192665" y="4406899"/>
                </a:lnTo>
                <a:lnTo>
                  <a:pt x="1208112" y="4394199"/>
                </a:lnTo>
                <a:lnTo>
                  <a:pt x="1177430" y="4419599"/>
                </a:lnTo>
                <a:lnTo>
                  <a:pt x="1162631" y="4432299"/>
                </a:lnTo>
                <a:close/>
              </a:path>
              <a:path w="3484879" h="5130800">
                <a:moveTo>
                  <a:pt x="1606027" y="4622799"/>
                </a:moveTo>
                <a:lnTo>
                  <a:pt x="1591355" y="4622799"/>
                </a:lnTo>
                <a:lnTo>
                  <a:pt x="1621324" y="4597399"/>
                </a:lnTo>
                <a:lnTo>
                  <a:pt x="1615356" y="4546599"/>
                </a:lnTo>
                <a:lnTo>
                  <a:pt x="1609256" y="4495799"/>
                </a:lnTo>
                <a:lnTo>
                  <a:pt x="1602681" y="4444999"/>
                </a:lnTo>
                <a:lnTo>
                  <a:pt x="1595287" y="4394199"/>
                </a:lnTo>
                <a:lnTo>
                  <a:pt x="1601556" y="4394199"/>
                </a:lnTo>
                <a:lnTo>
                  <a:pt x="1606648" y="4444999"/>
                </a:lnTo>
                <a:lnTo>
                  <a:pt x="1613197" y="4495799"/>
                </a:lnTo>
                <a:lnTo>
                  <a:pt x="1619209" y="4547081"/>
                </a:lnTo>
                <a:lnTo>
                  <a:pt x="1623787" y="4597399"/>
                </a:lnTo>
                <a:lnTo>
                  <a:pt x="1624831" y="4610099"/>
                </a:lnTo>
                <a:lnTo>
                  <a:pt x="1621324" y="4610099"/>
                </a:lnTo>
                <a:lnTo>
                  <a:pt x="1606027" y="4622799"/>
                </a:lnTo>
                <a:close/>
              </a:path>
              <a:path w="3484879" h="5130800">
                <a:moveTo>
                  <a:pt x="2076085" y="4444999"/>
                </a:moveTo>
                <a:lnTo>
                  <a:pt x="2086303" y="4419599"/>
                </a:lnTo>
                <a:lnTo>
                  <a:pt x="2095584" y="4406899"/>
                </a:lnTo>
                <a:lnTo>
                  <a:pt x="2103922" y="4394199"/>
                </a:lnTo>
                <a:lnTo>
                  <a:pt x="2095584" y="4419599"/>
                </a:lnTo>
                <a:lnTo>
                  <a:pt x="2086303" y="4432299"/>
                </a:lnTo>
                <a:lnTo>
                  <a:pt x="2076085" y="4444999"/>
                </a:lnTo>
                <a:close/>
              </a:path>
              <a:path w="3484879" h="5130800">
                <a:moveTo>
                  <a:pt x="2822790" y="4483099"/>
                </a:moveTo>
                <a:lnTo>
                  <a:pt x="2812472" y="4483099"/>
                </a:lnTo>
                <a:lnTo>
                  <a:pt x="2831899" y="4470399"/>
                </a:lnTo>
                <a:lnTo>
                  <a:pt x="2848808" y="4457699"/>
                </a:lnTo>
                <a:lnTo>
                  <a:pt x="2865360" y="4432299"/>
                </a:lnTo>
                <a:lnTo>
                  <a:pt x="2881913" y="4419599"/>
                </a:lnTo>
                <a:lnTo>
                  <a:pt x="2898821" y="4406899"/>
                </a:lnTo>
                <a:lnTo>
                  <a:pt x="2905136" y="4394199"/>
                </a:lnTo>
                <a:lnTo>
                  <a:pt x="2917003" y="4394199"/>
                </a:lnTo>
                <a:lnTo>
                  <a:pt x="2909180" y="4406899"/>
                </a:lnTo>
                <a:lnTo>
                  <a:pt x="2901284" y="4406899"/>
                </a:lnTo>
                <a:lnTo>
                  <a:pt x="2886006" y="4419599"/>
                </a:lnTo>
                <a:lnTo>
                  <a:pt x="2870946" y="4432299"/>
                </a:lnTo>
                <a:lnTo>
                  <a:pt x="2856347" y="4457699"/>
                </a:lnTo>
                <a:lnTo>
                  <a:pt x="2842455" y="4470399"/>
                </a:lnTo>
                <a:lnTo>
                  <a:pt x="2834362" y="4470399"/>
                </a:lnTo>
                <a:lnTo>
                  <a:pt x="2822790" y="4483099"/>
                </a:lnTo>
                <a:close/>
              </a:path>
              <a:path w="3484879" h="5130800">
                <a:moveTo>
                  <a:pt x="609213" y="4419599"/>
                </a:moveTo>
                <a:lnTo>
                  <a:pt x="608174" y="4419599"/>
                </a:lnTo>
                <a:lnTo>
                  <a:pt x="624428" y="4406899"/>
                </a:lnTo>
                <a:lnTo>
                  <a:pt x="624736" y="4406899"/>
                </a:lnTo>
                <a:lnTo>
                  <a:pt x="609213" y="4419599"/>
                </a:lnTo>
                <a:close/>
              </a:path>
              <a:path w="3484879" h="5130800">
                <a:moveTo>
                  <a:pt x="2668456" y="4419599"/>
                </a:moveTo>
                <a:lnTo>
                  <a:pt x="2650978" y="4419599"/>
                </a:lnTo>
                <a:lnTo>
                  <a:pt x="2670929" y="4406899"/>
                </a:lnTo>
                <a:lnTo>
                  <a:pt x="2689031" y="4406899"/>
                </a:lnTo>
                <a:lnTo>
                  <a:pt x="2668456" y="4419599"/>
                </a:lnTo>
                <a:close/>
              </a:path>
              <a:path w="3484879" h="5130800">
                <a:moveTo>
                  <a:pt x="2837617" y="4419599"/>
                </a:moveTo>
                <a:lnTo>
                  <a:pt x="2830384" y="4419599"/>
                </a:lnTo>
                <a:lnTo>
                  <a:pt x="2839359" y="4406899"/>
                </a:lnTo>
                <a:lnTo>
                  <a:pt x="2847381" y="4406899"/>
                </a:lnTo>
                <a:lnTo>
                  <a:pt x="2837617" y="4419599"/>
                </a:lnTo>
                <a:close/>
              </a:path>
              <a:path w="3484879" h="5130800">
                <a:moveTo>
                  <a:pt x="538561" y="4444999"/>
                </a:moveTo>
                <a:lnTo>
                  <a:pt x="521652" y="4444999"/>
                </a:lnTo>
                <a:lnTo>
                  <a:pt x="538561" y="4432299"/>
                </a:lnTo>
                <a:lnTo>
                  <a:pt x="571666" y="4419599"/>
                </a:lnTo>
                <a:lnTo>
                  <a:pt x="588574" y="4419599"/>
                </a:lnTo>
                <a:lnTo>
                  <a:pt x="571666" y="4432299"/>
                </a:lnTo>
                <a:lnTo>
                  <a:pt x="538561" y="4444999"/>
                </a:lnTo>
                <a:close/>
              </a:path>
              <a:path w="3484879" h="5130800">
                <a:moveTo>
                  <a:pt x="2782705" y="4432299"/>
                </a:moveTo>
                <a:lnTo>
                  <a:pt x="2767440" y="4432299"/>
                </a:lnTo>
                <a:lnTo>
                  <a:pt x="2786564" y="4419599"/>
                </a:lnTo>
                <a:lnTo>
                  <a:pt x="2801244" y="4419599"/>
                </a:lnTo>
                <a:lnTo>
                  <a:pt x="2782705" y="4432299"/>
                </a:lnTo>
                <a:close/>
              </a:path>
              <a:path w="3484879" h="5130800">
                <a:moveTo>
                  <a:pt x="2681606" y="4559299"/>
                </a:moveTo>
                <a:lnTo>
                  <a:pt x="2672089" y="4559299"/>
                </a:lnTo>
                <a:lnTo>
                  <a:pt x="2689391" y="4546599"/>
                </a:lnTo>
                <a:lnTo>
                  <a:pt x="2707063" y="4533899"/>
                </a:lnTo>
                <a:lnTo>
                  <a:pt x="2725210" y="4521199"/>
                </a:lnTo>
                <a:lnTo>
                  <a:pt x="2743937" y="4508499"/>
                </a:lnTo>
                <a:lnTo>
                  <a:pt x="2775137" y="4483099"/>
                </a:lnTo>
                <a:lnTo>
                  <a:pt x="2790536" y="4457699"/>
                </a:lnTo>
                <a:lnTo>
                  <a:pt x="2805862" y="4444999"/>
                </a:lnTo>
                <a:lnTo>
                  <a:pt x="2813808" y="4432299"/>
                </a:lnTo>
                <a:lnTo>
                  <a:pt x="2821924" y="4419599"/>
                </a:lnTo>
                <a:lnTo>
                  <a:pt x="2827853" y="4419599"/>
                </a:lnTo>
                <a:lnTo>
                  <a:pt x="2808325" y="4444999"/>
                </a:lnTo>
                <a:lnTo>
                  <a:pt x="2794867" y="4457699"/>
                </a:lnTo>
                <a:lnTo>
                  <a:pt x="2781409" y="4483099"/>
                </a:lnTo>
                <a:lnTo>
                  <a:pt x="2754492" y="4508499"/>
                </a:lnTo>
                <a:lnTo>
                  <a:pt x="2765966" y="4508499"/>
                </a:lnTo>
                <a:lnTo>
                  <a:pt x="2746400" y="4521199"/>
                </a:lnTo>
                <a:lnTo>
                  <a:pt x="2736478" y="4521199"/>
                </a:lnTo>
                <a:lnTo>
                  <a:pt x="2717483" y="4533899"/>
                </a:lnTo>
                <a:lnTo>
                  <a:pt x="2699313" y="4546599"/>
                </a:lnTo>
                <a:lnTo>
                  <a:pt x="2681606" y="4559299"/>
                </a:lnTo>
                <a:close/>
              </a:path>
              <a:path w="3484879" h="5130800">
                <a:moveTo>
                  <a:pt x="3104671" y="4434231"/>
                </a:moveTo>
                <a:lnTo>
                  <a:pt x="3110198" y="4430124"/>
                </a:lnTo>
                <a:lnTo>
                  <a:pt x="3108207" y="4432299"/>
                </a:lnTo>
                <a:lnTo>
                  <a:pt x="3104671" y="4434231"/>
                </a:lnTo>
                <a:close/>
              </a:path>
              <a:path w="3484879" h="5130800">
                <a:moveTo>
                  <a:pt x="1574880" y="5130799"/>
                </a:moveTo>
                <a:lnTo>
                  <a:pt x="1570324" y="5130799"/>
                </a:lnTo>
                <a:lnTo>
                  <a:pt x="1571933" y="5118099"/>
                </a:lnTo>
                <a:lnTo>
                  <a:pt x="1572417" y="5105399"/>
                </a:lnTo>
                <a:lnTo>
                  <a:pt x="1573803" y="5041899"/>
                </a:lnTo>
                <a:lnTo>
                  <a:pt x="1574033" y="5016499"/>
                </a:lnTo>
                <a:lnTo>
                  <a:pt x="1574149" y="4978399"/>
                </a:lnTo>
                <a:lnTo>
                  <a:pt x="1573793" y="4939864"/>
                </a:lnTo>
                <a:lnTo>
                  <a:pt x="1572417" y="4876799"/>
                </a:lnTo>
                <a:lnTo>
                  <a:pt x="1569769" y="4813299"/>
                </a:lnTo>
                <a:lnTo>
                  <a:pt x="1566594" y="4762499"/>
                </a:lnTo>
                <a:lnTo>
                  <a:pt x="1563076" y="4711699"/>
                </a:lnTo>
                <a:lnTo>
                  <a:pt x="1559399" y="4648199"/>
                </a:lnTo>
                <a:lnTo>
                  <a:pt x="1553401" y="4597399"/>
                </a:lnTo>
                <a:lnTo>
                  <a:pt x="1547304" y="4533899"/>
                </a:lnTo>
                <a:lnTo>
                  <a:pt x="1540745" y="4483099"/>
                </a:lnTo>
                <a:lnTo>
                  <a:pt x="1533362" y="4432299"/>
                </a:lnTo>
                <a:lnTo>
                  <a:pt x="1538288" y="4432299"/>
                </a:lnTo>
                <a:lnTo>
                  <a:pt x="1540512" y="4444999"/>
                </a:lnTo>
                <a:lnTo>
                  <a:pt x="1542571" y="4470399"/>
                </a:lnTo>
                <a:lnTo>
                  <a:pt x="1544512" y="4483099"/>
                </a:lnTo>
                <a:lnTo>
                  <a:pt x="1546380" y="4508499"/>
                </a:lnTo>
                <a:lnTo>
                  <a:pt x="1551286" y="4547081"/>
                </a:lnTo>
                <a:lnTo>
                  <a:pt x="1555018" y="4571999"/>
                </a:lnTo>
                <a:lnTo>
                  <a:pt x="1558374" y="4610099"/>
                </a:lnTo>
                <a:lnTo>
                  <a:pt x="1561862" y="4648199"/>
                </a:lnTo>
                <a:lnTo>
                  <a:pt x="1566696" y="4711699"/>
                </a:lnTo>
                <a:lnTo>
                  <a:pt x="1570244" y="4762499"/>
                </a:lnTo>
                <a:lnTo>
                  <a:pt x="1572856" y="4813299"/>
                </a:lnTo>
                <a:lnTo>
                  <a:pt x="1574880" y="4876799"/>
                </a:lnTo>
                <a:lnTo>
                  <a:pt x="1576304" y="4927599"/>
                </a:lnTo>
                <a:lnTo>
                  <a:pt x="1576936" y="4982494"/>
                </a:lnTo>
                <a:lnTo>
                  <a:pt x="1577259" y="5033314"/>
                </a:lnTo>
                <a:lnTo>
                  <a:pt x="1577343" y="5092699"/>
                </a:lnTo>
                <a:lnTo>
                  <a:pt x="1590168" y="5092699"/>
                </a:lnTo>
                <a:lnTo>
                  <a:pt x="1574880" y="5105399"/>
                </a:lnTo>
                <a:lnTo>
                  <a:pt x="1574880" y="5130799"/>
                </a:lnTo>
                <a:close/>
              </a:path>
              <a:path w="3484879" h="5130800">
                <a:moveTo>
                  <a:pt x="2204083" y="4825999"/>
                </a:moveTo>
                <a:lnTo>
                  <a:pt x="2191954" y="4825999"/>
                </a:lnTo>
                <a:lnTo>
                  <a:pt x="2201776" y="4813299"/>
                </a:lnTo>
                <a:lnTo>
                  <a:pt x="2212467" y="4800599"/>
                </a:lnTo>
                <a:lnTo>
                  <a:pt x="2235303" y="4775199"/>
                </a:lnTo>
                <a:lnTo>
                  <a:pt x="2240808" y="4749799"/>
                </a:lnTo>
                <a:lnTo>
                  <a:pt x="2245515" y="4724399"/>
                </a:lnTo>
                <a:lnTo>
                  <a:pt x="2249760" y="4686299"/>
                </a:lnTo>
                <a:lnTo>
                  <a:pt x="2253880" y="4660899"/>
                </a:lnTo>
                <a:lnTo>
                  <a:pt x="2258414" y="4621855"/>
                </a:lnTo>
                <a:lnTo>
                  <a:pt x="2258707" y="4613080"/>
                </a:lnTo>
                <a:lnTo>
                  <a:pt x="2261339" y="4610099"/>
                </a:lnTo>
                <a:lnTo>
                  <a:pt x="2263148" y="4559299"/>
                </a:lnTo>
                <a:lnTo>
                  <a:pt x="2264726" y="4521199"/>
                </a:lnTo>
                <a:lnTo>
                  <a:pt x="2265842" y="4470399"/>
                </a:lnTo>
                <a:lnTo>
                  <a:pt x="2266265" y="4432299"/>
                </a:lnTo>
                <a:lnTo>
                  <a:pt x="2271707" y="4432299"/>
                </a:lnTo>
                <a:lnTo>
                  <a:pt x="2271353" y="4470399"/>
                </a:lnTo>
                <a:lnTo>
                  <a:pt x="2269898" y="4508499"/>
                </a:lnTo>
                <a:lnTo>
                  <a:pt x="2267401" y="4559299"/>
                </a:lnTo>
                <a:lnTo>
                  <a:pt x="2263802" y="4597399"/>
                </a:lnTo>
                <a:lnTo>
                  <a:pt x="2269608" y="4597399"/>
                </a:lnTo>
                <a:lnTo>
                  <a:pt x="2263802" y="4610099"/>
                </a:lnTo>
                <a:lnTo>
                  <a:pt x="2262339" y="4622799"/>
                </a:lnTo>
                <a:lnTo>
                  <a:pt x="2260309" y="4648199"/>
                </a:lnTo>
                <a:lnTo>
                  <a:pt x="2258806" y="4660899"/>
                </a:lnTo>
                <a:lnTo>
                  <a:pt x="2254973" y="4686299"/>
                </a:lnTo>
                <a:lnTo>
                  <a:pt x="2250784" y="4711699"/>
                </a:lnTo>
                <a:lnTo>
                  <a:pt x="2246120" y="4737099"/>
                </a:lnTo>
                <a:lnTo>
                  <a:pt x="2240862" y="4762499"/>
                </a:lnTo>
                <a:lnTo>
                  <a:pt x="2250395" y="4762499"/>
                </a:lnTo>
                <a:lnTo>
                  <a:pt x="2238399" y="4775199"/>
                </a:lnTo>
                <a:lnTo>
                  <a:pt x="2235003" y="4787899"/>
                </a:lnTo>
                <a:lnTo>
                  <a:pt x="2232839" y="4787899"/>
                </a:lnTo>
                <a:lnTo>
                  <a:pt x="2223175" y="4800599"/>
                </a:lnTo>
                <a:lnTo>
                  <a:pt x="2204083" y="4825999"/>
                </a:lnTo>
                <a:close/>
              </a:path>
              <a:path w="3484879" h="5130800">
                <a:moveTo>
                  <a:pt x="2367246" y="4483099"/>
                </a:moveTo>
                <a:lnTo>
                  <a:pt x="2381149" y="4470399"/>
                </a:lnTo>
                <a:lnTo>
                  <a:pt x="2395817" y="4457699"/>
                </a:lnTo>
                <a:lnTo>
                  <a:pt x="2411065" y="4444999"/>
                </a:lnTo>
                <a:lnTo>
                  <a:pt x="2426709" y="4432299"/>
                </a:lnTo>
                <a:lnTo>
                  <a:pt x="2411421" y="4444999"/>
                </a:lnTo>
                <a:lnTo>
                  <a:pt x="2382218" y="4470399"/>
                </a:lnTo>
                <a:lnTo>
                  <a:pt x="2367246" y="4483099"/>
                </a:lnTo>
                <a:close/>
              </a:path>
              <a:path w="3484879" h="5130800">
                <a:moveTo>
                  <a:pt x="2625293" y="4444999"/>
                </a:moveTo>
                <a:lnTo>
                  <a:pt x="2615722" y="4444999"/>
                </a:lnTo>
                <a:lnTo>
                  <a:pt x="2625601" y="4432299"/>
                </a:lnTo>
                <a:lnTo>
                  <a:pt x="2634210" y="4432299"/>
                </a:lnTo>
                <a:lnTo>
                  <a:pt x="2625293" y="4444999"/>
                </a:lnTo>
                <a:close/>
              </a:path>
              <a:path w="3484879" h="5130800">
                <a:moveTo>
                  <a:pt x="3068326" y="4470399"/>
                </a:moveTo>
                <a:lnTo>
                  <a:pt x="3061728" y="4470399"/>
                </a:lnTo>
                <a:lnTo>
                  <a:pt x="3084961" y="4444999"/>
                </a:lnTo>
                <a:lnTo>
                  <a:pt x="3104671" y="4434231"/>
                </a:lnTo>
                <a:lnTo>
                  <a:pt x="3090180" y="4444999"/>
                </a:lnTo>
                <a:lnTo>
                  <a:pt x="3068326" y="4470399"/>
                </a:lnTo>
                <a:close/>
              </a:path>
              <a:path w="3484879" h="5130800">
                <a:moveTo>
                  <a:pt x="466693" y="4457699"/>
                </a:moveTo>
                <a:lnTo>
                  <a:pt x="483793" y="4444999"/>
                </a:lnTo>
                <a:lnTo>
                  <a:pt x="500313" y="4444999"/>
                </a:lnTo>
                <a:lnTo>
                  <a:pt x="466693" y="4457699"/>
                </a:lnTo>
                <a:close/>
              </a:path>
              <a:path w="3484879" h="5130800">
                <a:moveTo>
                  <a:pt x="2606997" y="4457699"/>
                </a:moveTo>
                <a:lnTo>
                  <a:pt x="2597599" y="4457699"/>
                </a:lnTo>
                <a:lnTo>
                  <a:pt x="2606997" y="4444999"/>
                </a:lnTo>
                <a:lnTo>
                  <a:pt x="2616376" y="4444999"/>
                </a:lnTo>
                <a:lnTo>
                  <a:pt x="2606997" y="4457699"/>
                </a:lnTo>
                <a:close/>
              </a:path>
              <a:path w="3484879" h="5130800">
                <a:moveTo>
                  <a:pt x="2697769" y="4519949"/>
                </a:moveTo>
                <a:lnTo>
                  <a:pt x="2704313" y="4508499"/>
                </a:lnTo>
                <a:lnTo>
                  <a:pt x="2718533" y="4495799"/>
                </a:lnTo>
                <a:lnTo>
                  <a:pt x="2727893" y="4483099"/>
                </a:lnTo>
                <a:lnTo>
                  <a:pt x="2737199" y="4470399"/>
                </a:lnTo>
                <a:lnTo>
                  <a:pt x="2746162" y="4457699"/>
                </a:lnTo>
                <a:lnTo>
                  <a:pt x="2754492" y="4444999"/>
                </a:lnTo>
                <a:lnTo>
                  <a:pt x="2764978" y="4444999"/>
                </a:lnTo>
                <a:lnTo>
                  <a:pt x="2753751" y="4457699"/>
                </a:lnTo>
                <a:lnTo>
                  <a:pt x="2732223" y="4483099"/>
                </a:lnTo>
                <a:lnTo>
                  <a:pt x="2720996" y="4495799"/>
                </a:lnTo>
                <a:lnTo>
                  <a:pt x="2709000" y="4508499"/>
                </a:lnTo>
                <a:lnTo>
                  <a:pt x="2697769" y="4519949"/>
                </a:lnTo>
                <a:close/>
              </a:path>
              <a:path w="3484879" h="5130800">
                <a:moveTo>
                  <a:pt x="2895103" y="4457699"/>
                </a:moveTo>
                <a:lnTo>
                  <a:pt x="2880921" y="4457699"/>
                </a:lnTo>
                <a:lnTo>
                  <a:pt x="2900355" y="4444999"/>
                </a:lnTo>
                <a:lnTo>
                  <a:pt x="2914303" y="4444999"/>
                </a:lnTo>
                <a:lnTo>
                  <a:pt x="2895103" y="4457699"/>
                </a:lnTo>
                <a:close/>
              </a:path>
              <a:path w="3484879" h="5130800">
                <a:moveTo>
                  <a:pt x="2836825" y="4546599"/>
                </a:moveTo>
                <a:lnTo>
                  <a:pt x="2834362" y="4546599"/>
                </a:lnTo>
                <a:lnTo>
                  <a:pt x="2852790" y="4521199"/>
                </a:lnTo>
                <a:lnTo>
                  <a:pt x="2872485" y="4495799"/>
                </a:lnTo>
                <a:lnTo>
                  <a:pt x="2893104" y="4470399"/>
                </a:lnTo>
                <a:lnTo>
                  <a:pt x="2914303" y="4444999"/>
                </a:lnTo>
                <a:lnTo>
                  <a:pt x="2922325" y="4444999"/>
                </a:lnTo>
                <a:lnTo>
                  <a:pt x="2899565" y="4470399"/>
                </a:lnTo>
                <a:lnTo>
                  <a:pt x="2877728" y="4495799"/>
                </a:lnTo>
                <a:lnTo>
                  <a:pt x="2856815" y="4521199"/>
                </a:lnTo>
                <a:lnTo>
                  <a:pt x="2836825" y="4546599"/>
                </a:lnTo>
                <a:close/>
              </a:path>
              <a:path w="3484879" h="5130800">
                <a:moveTo>
                  <a:pt x="2924858" y="4533899"/>
                </a:moveTo>
                <a:lnTo>
                  <a:pt x="2919862" y="4533899"/>
                </a:lnTo>
                <a:lnTo>
                  <a:pt x="2935642" y="4508499"/>
                </a:lnTo>
                <a:lnTo>
                  <a:pt x="2952162" y="4483099"/>
                </a:lnTo>
                <a:lnTo>
                  <a:pt x="2969262" y="4470399"/>
                </a:lnTo>
                <a:lnTo>
                  <a:pt x="2986784" y="4444999"/>
                </a:lnTo>
                <a:lnTo>
                  <a:pt x="2991710" y="4444999"/>
                </a:lnTo>
                <a:lnTo>
                  <a:pt x="2974485" y="4470399"/>
                </a:lnTo>
                <a:lnTo>
                  <a:pt x="2957360" y="4483099"/>
                </a:lnTo>
                <a:lnTo>
                  <a:pt x="2940697" y="4508499"/>
                </a:lnTo>
                <a:lnTo>
                  <a:pt x="2924858" y="4533899"/>
                </a:lnTo>
                <a:close/>
              </a:path>
              <a:path w="3484879" h="5130800">
                <a:moveTo>
                  <a:pt x="413010" y="4470399"/>
                </a:moveTo>
                <a:lnTo>
                  <a:pt x="412060" y="4470399"/>
                </a:lnTo>
                <a:lnTo>
                  <a:pt x="429176" y="4457699"/>
                </a:lnTo>
                <a:lnTo>
                  <a:pt x="446708" y="4457699"/>
                </a:lnTo>
                <a:lnTo>
                  <a:pt x="413010" y="4470399"/>
                </a:lnTo>
                <a:close/>
              </a:path>
              <a:path w="3484879" h="5130800">
                <a:moveTo>
                  <a:pt x="1486918" y="4470399"/>
                </a:moveTo>
                <a:lnTo>
                  <a:pt x="1479458" y="4470399"/>
                </a:lnTo>
                <a:lnTo>
                  <a:pt x="1484384" y="4457699"/>
                </a:lnTo>
                <a:lnTo>
                  <a:pt x="1491843" y="4457699"/>
                </a:lnTo>
                <a:lnTo>
                  <a:pt x="1486918" y="4470399"/>
                </a:lnTo>
                <a:close/>
              </a:path>
              <a:path w="3484879" h="5130800">
                <a:moveTo>
                  <a:pt x="2134758" y="4686299"/>
                </a:moveTo>
                <a:lnTo>
                  <a:pt x="2129959" y="4686299"/>
                </a:lnTo>
                <a:lnTo>
                  <a:pt x="2145229" y="4660899"/>
                </a:lnTo>
                <a:lnTo>
                  <a:pt x="2153055" y="4635499"/>
                </a:lnTo>
                <a:lnTo>
                  <a:pt x="2164195" y="4584699"/>
                </a:lnTo>
                <a:lnTo>
                  <a:pt x="2166525" y="4546599"/>
                </a:lnTo>
                <a:lnTo>
                  <a:pt x="2167918" y="4495799"/>
                </a:lnTo>
                <a:lnTo>
                  <a:pt x="2168381" y="4457699"/>
                </a:lnTo>
                <a:lnTo>
                  <a:pt x="2170703" y="4457699"/>
                </a:lnTo>
                <a:lnTo>
                  <a:pt x="2170420" y="4483099"/>
                </a:lnTo>
                <a:lnTo>
                  <a:pt x="2169304" y="4533899"/>
                </a:lnTo>
                <a:lnTo>
                  <a:pt x="2167674" y="4573105"/>
                </a:lnTo>
                <a:lnTo>
                  <a:pt x="2165918" y="4610099"/>
                </a:lnTo>
                <a:lnTo>
                  <a:pt x="2174261" y="4610099"/>
                </a:lnTo>
                <a:lnTo>
                  <a:pt x="2168381" y="4622799"/>
                </a:lnTo>
                <a:lnTo>
                  <a:pt x="2163455" y="4622799"/>
                </a:lnTo>
                <a:lnTo>
                  <a:pt x="2162311" y="4635499"/>
                </a:lnTo>
                <a:lnTo>
                  <a:pt x="2157825" y="4635499"/>
                </a:lnTo>
                <a:lnTo>
                  <a:pt x="2150286" y="4648199"/>
                </a:lnTo>
                <a:lnTo>
                  <a:pt x="2142581" y="4673599"/>
                </a:lnTo>
                <a:lnTo>
                  <a:pt x="2134758" y="4686299"/>
                </a:lnTo>
                <a:close/>
              </a:path>
              <a:path w="3484879" h="5130800">
                <a:moveTo>
                  <a:pt x="2578329" y="4470399"/>
                </a:moveTo>
                <a:lnTo>
                  <a:pt x="2577290" y="4470399"/>
                </a:lnTo>
                <a:lnTo>
                  <a:pt x="2587715" y="4457699"/>
                </a:lnTo>
                <a:lnTo>
                  <a:pt x="2588023" y="4457699"/>
                </a:lnTo>
                <a:lnTo>
                  <a:pt x="2578329" y="4470399"/>
                </a:lnTo>
                <a:close/>
              </a:path>
              <a:path w="3484879" h="5130800">
                <a:moveTo>
                  <a:pt x="2684474" y="4483099"/>
                </a:moveTo>
                <a:lnTo>
                  <a:pt x="2687230" y="4478022"/>
                </a:lnTo>
                <a:lnTo>
                  <a:pt x="2698868" y="4470399"/>
                </a:lnTo>
                <a:lnTo>
                  <a:pt x="2717909" y="4457699"/>
                </a:lnTo>
                <a:lnTo>
                  <a:pt x="2723081" y="4457699"/>
                </a:lnTo>
                <a:lnTo>
                  <a:pt x="2684474" y="4483099"/>
                </a:lnTo>
                <a:close/>
              </a:path>
              <a:path w="3484879" h="5130800">
                <a:moveTo>
                  <a:pt x="2855304" y="4470399"/>
                </a:moveTo>
                <a:lnTo>
                  <a:pt x="2842455" y="4470399"/>
                </a:lnTo>
                <a:lnTo>
                  <a:pt x="2861605" y="4457699"/>
                </a:lnTo>
                <a:lnTo>
                  <a:pt x="2875494" y="4457699"/>
                </a:lnTo>
                <a:lnTo>
                  <a:pt x="2855304" y="4470399"/>
                </a:lnTo>
                <a:close/>
              </a:path>
              <a:path w="3484879" h="5130800">
                <a:moveTo>
                  <a:pt x="2991525" y="4555815"/>
                </a:moveTo>
                <a:lnTo>
                  <a:pt x="2994243" y="4546599"/>
                </a:lnTo>
                <a:lnTo>
                  <a:pt x="3008925" y="4533899"/>
                </a:lnTo>
                <a:lnTo>
                  <a:pt x="3024880" y="4508499"/>
                </a:lnTo>
                <a:lnTo>
                  <a:pt x="3041772" y="4495799"/>
                </a:lnTo>
                <a:lnTo>
                  <a:pt x="3059265" y="4470399"/>
                </a:lnTo>
                <a:lnTo>
                  <a:pt x="3043148" y="4457699"/>
                </a:lnTo>
                <a:lnTo>
                  <a:pt x="3046007" y="4457699"/>
                </a:lnTo>
                <a:lnTo>
                  <a:pt x="3061728" y="4470399"/>
                </a:lnTo>
                <a:lnTo>
                  <a:pt x="3068326" y="4470399"/>
                </a:lnTo>
                <a:lnTo>
                  <a:pt x="3057398" y="4483099"/>
                </a:lnTo>
                <a:lnTo>
                  <a:pt x="3026342" y="4521199"/>
                </a:lnTo>
                <a:lnTo>
                  <a:pt x="2997339" y="4546599"/>
                </a:lnTo>
                <a:lnTo>
                  <a:pt x="2991525" y="4555815"/>
                </a:lnTo>
                <a:close/>
              </a:path>
              <a:path w="3484879" h="5130800">
                <a:moveTo>
                  <a:pt x="1799360" y="4483099"/>
                </a:moveTo>
                <a:lnTo>
                  <a:pt x="1792059" y="4483099"/>
                </a:lnTo>
                <a:lnTo>
                  <a:pt x="1803706" y="4470399"/>
                </a:lnTo>
                <a:lnTo>
                  <a:pt x="1806081" y="4470399"/>
                </a:lnTo>
                <a:lnTo>
                  <a:pt x="1799360" y="4483099"/>
                </a:lnTo>
                <a:close/>
              </a:path>
              <a:path w="3484879" h="5130800">
                <a:moveTo>
                  <a:pt x="2029346" y="4864099"/>
                </a:moveTo>
                <a:lnTo>
                  <a:pt x="2039533" y="4838699"/>
                </a:lnTo>
                <a:lnTo>
                  <a:pt x="2046215" y="4800599"/>
                </a:lnTo>
                <a:lnTo>
                  <a:pt x="2051610" y="4749799"/>
                </a:lnTo>
                <a:lnTo>
                  <a:pt x="2056069" y="4711699"/>
                </a:lnTo>
                <a:lnTo>
                  <a:pt x="2059940" y="4660899"/>
                </a:lnTo>
                <a:lnTo>
                  <a:pt x="2061721" y="4610099"/>
                </a:lnTo>
                <a:lnTo>
                  <a:pt x="2062996" y="4561216"/>
                </a:lnTo>
                <a:lnTo>
                  <a:pt x="2063408" y="4519949"/>
                </a:lnTo>
                <a:lnTo>
                  <a:pt x="2062403" y="4470399"/>
                </a:lnTo>
                <a:lnTo>
                  <a:pt x="2065372" y="4470399"/>
                </a:lnTo>
                <a:lnTo>
                  <a:pt x="2066678" y="4508499"/>
                </a:lnTo>
                <a:lnTo>
                  <a:pt x="2067174" y="4551885"/>
                </a:lnTo>
                <a:lnTo>
                  <a:pt x="2067101" y="4573105"/>
                </a:lnTo>
                <a:lnTo>
                  <a:pt x="2066678" y="4610099"/>
                </a:lnTo>
                <a:lnTo>
                  <a:pt x="2064937" y="4648199"/>
                </a:lnTo>
                <a:lnTo>
                  <a:pt x="2074651" y="4648199"/>
                </a:lnTo>
                <a:lnTo>
                  <a:pt x="2064937" y="4660899"/>
                </a:lnTo>
                <a:lnTo>
                  <a:pt x="2061114" y="4698999"/>
                </a:lnTo>
                <a:lnTo>
                  <a:pt x="2056783" y="4749799"/>
                </a:lnTo>
                <a:lnTo>
                  <a:pt x="2051409" y="4787899"/>
                </a:lnTo>
                <a:lnTo>
                  <a:pt x="2044459" y="4838699"/>
                </a:lnTo>
                <a:lnTo>
                  <a:pt x="2042397" y="4851399"/>
                </a:lnTo>
                <a:lnTo>
                  <a:pt x="2039533" y="4851399"/>
                </a:lnTo>
                <a:lnTo>
                  <a:pt x="2029346" y="4864099"/>
                </a:lnTo>
                <a:close/>
              </a:path>
              <a:path w="3484879" h="5130800">
                <a:moveTo>
                  <a:pt x="2364243" y="4635499"/>
                </a:moveTo>
                <a:lnTo>
                  <a:pt x="2351765" y="4635499"/>
                </a:lnTo>
                <a:lnTo>
                  <a:pt x="2365629" y="4622799"/>
                </a:lnTo>
                <a:lnTo>
                  <a:pt x="2394544" y="4597399"/>
                </a:lnTo>
                <a:lnTo>
                  <a:pt x="2408764" y="4584699"/>
                </a:lnTo>
                <a:lnTo>
                  <a:pt x="2413895" y="4559299"/>
                </a:lnTo>
                <a:lnTo>
                  <a:pt x="2418141" y="4533899"/>
                </a:lnTo>
                <a:lnTo>
                  <a:pt x="2421570" y="4508499"/>
                </a:lnTo>
                <a:lnTo>
                  <a:pt x="2424246" y="4470399"/>
                </a:lnTo>
                <a:lnTo>
                  <a:pt x="2429172" y="4470399"/>
                </a:lnTo>
                <a:lnTo>
                  <a:pt x="2426763" y="4508499"/>
                </a:lnTo>
                <a:lnTo>
                  <a:pt x="2418910" y="4559299"/>
                </a:lnTo>
                <a:lnTo>
                  <a:pt x="2410927" y="4597399"/>
                </a:lnTo>
                <a:lnTo>
                  <a:pt x="2408764" y="4597399"/>
                </a:lnTo>
                <a:lnTo>
                  <a:pt x="2393467" y="4610099"/>
                </a:lnTo>
                <a:lnTo>
                  <a:pt x="2364243" y="4635499"/>
                </a:lnTo>
                <a:close/>
              </a:path>
              <a:path w="3484879" h="5130800">
                <a:moveTo>
                  <a:pt x="1063551" y="4495799"/>
                </a:moveTo>
                <a:lnTo>
                  <a:pt x="1048029" y="4495799"/>
                </a:lnTo>
                <a:lnTo>
                  <a:pt x="1063551" y="4483099"/>
                </a:lnTo>
                <a:lnTo>
                  <a:pt x="1079264" y="4483099"/>
                </a:lnTo>
                <a:lnTo>
                  <a:pt x="1063551" y="4495799"/>
                </a:lnTo>
                <a:close/>
              </a:path>
              <a:path w="3484879" h="5130800">
                <a:moveTo>
                  <a:pt x="1759887" y="4508499"/>
                </a:moveTo>
                <a:lnTo>
                  <a:pt x="1758502" y="4508499"/>
                </a:lnTo>
                <a:lnTo>
                  <a:pt x="1767465" y="4495799"/>
                </a:lnTo>
                <a:lnTo>
                  <a:pt x="1776772" y="4483099"/>
                </a:lnTo>
                <a:lnTo>
                  <a:pt x="1786131" y="4483099"/>
                </a:lnTo>
                <a:lnTo>
                  <a:pt x="1778157" y="4495799"/>
                </a:lnTo>
                <a:lnTo>
                  <a:pt x="1769312" y="4495799"/>
                </a:lnTo>
                <a:lnTo>
                  <a:pt x="1759887" y="4508499"/>
                </a:lnTo>
                <a:close/>
              </a:path>
              <a:path w="3484879" h="5130800">
                <a:moveTo>
                  <a:pt x="2468656" y="4643808"/>
                </a:moveTo>
                <a:lnTo>
                  <a:pt x="2482477" y="4622799"/>
                </a:lnTo>
                <a:lnTo>
                  <a:pt x="2499663" y="4610099"/>
                </a:lnTo>
                <a:lnTo>
                  <a:pt x="2517205" y="4597399"/>
                </a:lnTo>
                <a:lnTo>
                  <a:pt x="2528877" y="4571752"/>
                </a:lnTo>
                <a:lnTo>
                  <a:pt x="2540040" y="4546599"/>
                </a:lnTo>
                <a:lnTo>
                  <a:pt x="2550732" y="4508499"/>
                </a:lnTo>
                <a:lnTo>
                  <a:pt x="2560553" y="4483099"/>
                </a:lnTo>
                <a:lnTo>
                  <a:pt x="2566112" y="4483099"/>
                </a:lnTo>
                <a:lnTo>
                  <a:pt x="2557310" y="4508499"/>
                </a:lnTo>
                <a:lnTo>
                  <a:pt x="2546892" y="4533899"/>
                </a:lnTo>
                <a:lnTo>
                  <a:pt x="2535089" y="4559299"/>
                </a:lnTo>
                <a:lnTo>
                  <a:pt x="2522951" y="4594989"/>
                </a:lnTo>
                <a:lnTo>
                  <a:pt x="2519668" y="4597399"/>
                </a:lnTo>
                <a:lnTo>
                  <a:pt x="2514865" y="4610099"/>
                </a:lnTo>
                <a:lnTo>
                  <a:pt x="2511575" y="4610099"/>
                </a:lnTo>
                <a:lnTo>
                  <a:pt x="2495775" y="4622799"/>
                </a:lnTo>
                <a:lnTo>
                  <a:pt x="2468656" y="4643808"/>
                </a:lnTo>
                <a:close/>
              </a:path>
              <a:path w="3484879" h="5130800">
                <a:moveTo>
                  <a:pt x="2765966" y="4508499"/>
                </a:moveTo>
                <a:lnTo>
                  <a:pt x="2754492" y="4508499"/>
                </a:lnTo>
                <a:lnTo>
                  <a:pt x="2793169" y="4483099"/>
                </a:lnTo>
                <a:lnTo>
                  <a:pt x="2806022" y="4483099"/>
                </a:lnTo>
                <a:lnTo>
                  <a:pt x="2785763" y="4495799"/>
                </a:lnTo>
                <a:lnTo>
                  <a:pt x="2765966" y="4508499"/>
                </a:lnTo>
                <a:close/>
              </a:path>
              <a:path w="3484879" h="5130800">
                <a:moveTo>
                  <a:pt x="2818606" y="4487690"/>
                </a:moveTo>
                <a:lnTo>
                  <a:pt x="2822790" y="4483099"/>
                </a:lnTo>
                <a:lnTo>
                  <a:pt x="2826973" y="4483099"/>
                </a:lnTo>
                <a:lnTo>
                  <a:pt x="2818606" y="4487690"/>
                </a:lnTo>
                <a:close/>
              </a:path>
              <a:path w="3484879" h="5130800">
                <a:moveTo>
                  <a:pt x="1424886" y="4508499"/>
                </a:moveTo>
                <a:lnTo>
                  <a:pt x="1409440" y="4508499"/>
                </a:lnTo>
                <a:lnTo>
                  <a:pt x="1424886" y="4495799"/>
                </a:lnTo>
                <a:lnTo>
                  <a:pt x="1440438" y="4495799"/>
                </a:lnTo>
                <a:lnTo>
                  <a:pt x="1455990" y="4483099"/>
                </a:lnTo>
                <a:lnTo>
                  <a:pt x="1424886" y="4508499"/>
                </a:lnTo>
                <a:close/>
              </a:path>
              <a:path w="3484879" h="5130800">
                <a:moveTo>
                  <a:pt x="2789537" y="4520076"/>
                </a:moveTo>
                <a:lnTo>
                  <a:pt x="2803827" y="4495799"/>
                </a:lnTo>
                <a:lnTo>
                  <a:pt x="2818606" y="4487690"/>
                </a:lnTo>
                <a:lnTo>
                  <a:pt x="2811217" y="4495799"/>
                </a:lnTo>
                <a:lnTo>
                  <a:pt x="2789537" y="4520076"/>
                </a:lnTo>
                <a:close/>
              </a:path>
              <a:path w="3484879" h="5130800">
                <a:moveTo>
                  <a:pt x="2146108" y="4501068"/>
                </a:moveTo>
                <a:lnTo>
                  <a:pt x="2147738" y="4495799"/>
                </a:lnTo>
                <a:lnTo>
                  <a:pt x="2149633" y="4492614"/>
                </a:lnTo>
                <a:lnTo>
                  <a:pt x="2148777" y="4495799"/>
                </a:lnTo>
                <a:lnTo>
                  <a:pt x="2146108" y="4501068"/>
                </a:lnTo>
                <a:close/>
              </a:path>
              <a:path w="3484879" h="5130800">
                <a:moveTo>
                  <a:pt x="215453" y="4508499"/>
                </a:moveTo>
                <a:lnTo>
                  <a:pt x="182348" y="4508499"/>
                </a:lnTo>
                <a:lnTo>
                  <a:pt x="198900" y="4495799"/>
                </a:lnTo>
                <a:lnTo>
                  <a:pt x="232361" y="4495799"/>
                </a:lnTo>
                <a:lnTo>
                  <a:pt x="215453" y="4508499"/>
                </a:lnTo>
                <a:close/>
              </a:path>
              <a:path w="3484879" h="5130800">
                <a:moveTo>
                  <a:pt x="2033612" y="4508499"/>
                </a:moveTo>
                <a:lnTo>
                  <a:pt x="2024052" y="4508499"/>
                </a:lnTo>
                <a:lnTo>
                  <a:pt x="2028978" y="4495799"/>
                </a:lnTo>
                <a:lnTo>
                  <a:pt x="2039533" y="4495799"/>
                </a:lnTo>
                <a:lnTo>
                  <a:pt x="2033612" y="4508499"/>
                </a:lnTo>
                <a:close/>
              </a:path>
              <a:path w="3484879" h="5130800">
                <a:moveTo>
                  <a:pt x="2152108" y="4902199"/>
                </a:moveTo>
                <a:lnTo>
                  <a:pt x="2145440" y="4902199"/>
                </a:lnTo>
                <a:lnTo>
                  <a:pt x="2154838" y="4889499"/>
                </a:lnTo>
                <a:lnTo>
                  <a:pt x="2164413" y="4876799"/>
                </a:lnTo>
                <a:lnTo>
                  <a:pt x="2174108" y="4851399"/>
                </a:lnTo>
                <a:lnTo>
                  <a:pt x="2183862" y="4838699"/>
                </a:lnTo>
                <a:lnTo>
                  <a:pt x="2189387" y="4825999"/>
                </a:lnTo>
                <a:lnTo>
                  <a:pt x="2194022" y="4800599"/>
                </a:lnTo>
                <a:lnTo>
                  <a:pt x="2198062" y="4775199"/>
                </a:lnTo>
                <a:lnTo>
                  <a:pt x="2201806" y="4762499"/>
                </a:lnTo>
                <a:lnTo>
                  <a:pt x="2205523" y="4737099"/>
                </a:lnTo>
                <a:lnTo>
                  <a:pt x="2208580" y="4724399"/>
                </a:lnTo>
                <a:lnTo>
                  <a:pt x="2211504" y="4698999"/>
                </a:lnTo>
                <a:lnTo>
                  <a:pt x="2220014" y="4621855"/>
                </a:lnTo>
                <a:lnTo>
                  <a:pt x="2225877" y="4547081"/>
                </a:lnTo>
                <a:lnTo>
                  <a:pt x="2227843" y="4495799"/>
                </a:lnTo>
                <a:lnTo>
                  <a:pt x="2232839" y="4495799"/>
                </a:lnTo>
                <a:lnTo>
                  <a:pt x="2230865" y="4533899"/>
                </a:lnTo>
                <a:lnTo>
                  <a:pt x="2228312" y="4573105"/>
                </a:lnTo>
                <a:lnTo>
                  <a:pt x="2224883" y="4622799"/>
                </a:lnTo>
                <a:lnTo>
                  <a:pt x="2219821" y="4660899"/>
                </a:lnTo>
                <a:lnTo>
                  <a:pt x="2229574" y="4660899"/>
                </a:lnTo>
                <a:lnTo>
                  <a:pt x="2219821" y="4673599"/>
                </a:lnTo>
                <a:lnTo>
                  <a:pt x="2216471" y="4698999"/>
                </a:lnTo>
                <a:lnTo>
                  <a:pt x="2213602" y="4711699"/>
                </a:lnTo>
                <a:lnTo>
                  <a:pt x="2210747" y="4737099"/>
                </a:lnTo>
                <a:lnTo>
                  <a:pt x="2207436" y="4762499"/>
                </a:lnTo>
                <a:lnTo>
                  <a:pt x="2203335" y="4775199"/>
                </a:lnTo>
                <a:lnTo>
                  <a:pt x="2199431" y="4800599"/>
                </a:lnTo>
                <a:lnTo>
                  <a:pt x="2195660" y="4813299"/>
                </a:lnTo>
                <a:lnTo>
                  <a:pt x="2191954" y="4825999"/>
                </a:lnTo>
                <a:lnTo>
                  <a:pt x="2204083" y="4825999"/>
                </a:lnTo>
                <a:lnTo>
                  <a:pt x="2194418" y="4838699"/>
                </a:lnTo>
                <a:lnTo>
                  <a:pt x="2188788" y="4838699"/>
                </a:lnTo>
                <a:lnTo>
                  <a:pt x="2186260" y="4851399"/>
                </a:lnTo>
                <a:lnTo>
                  <a:pt x="2181399" y="4851399"/>
                </a:lnTo>
                <a:lnTo>
                  <a:pt x="2171635" y="4864099"/>
                </a:lnTo>
                <a:lnTo>
                  <a:pt x="2161871" y="4889499"/>
                </a:lnTo>
                <a:lnTo>
                  <a:pt x="2152108" y="4902199"/>
                </a:lnTo>
                <a:close/>
              </a:path>
              <a:path w="3484879" h="5130800">
                <a:moveTo>
                  <a:pt x="2294877" y="4818303"/>
                </a:moveTo>
                <a:lnTo>
                  <a:pt x="2316459" y="4762499"/>
                </a:lnTo>
                <a:lnTo>
                  <a:pt x="2326608" y="4724399"/>
                </a:lnTo>
                <a:lnTo>
                  <a:pt x="2335701" y="4686299"/>
                </a:lnTo>
                <a:lnTo>
                  <a:pt x="2342933" y="4651733"/>
                </a:lnTo>
                <a:lnTo>
                  <a:pt x="2346769" y="4648199"/>
                </a:lnTo>
                <a:lnTo>
                  <a:pt x="2350466" y="4622799"/>
                </a:lnTo>
                <a:lnTo>
                  <a:pt x="2353920" y="4597399"/>
                </a:lnTo>
                <a:lnTo>
                  <a:pt x="2356912" y="4584699"/>
                </a:lnTo>
                <a:lnTo>
                  <a:pt x="2359224" y="4559299"/>
                </a:lnTo>
                <a:lnTo>
                  <a:pt x="2361053" y="4546599"/>
                </a:lnTo>
                <a:lnTo>
                  <a:pt x="2362241" y="4521199"/>
                </a:lnTo>
                <a:lnTo>
                  <a:pt x="2363311" y="4508499"/>
                </a:lnTo>
                <a:lnTo>
                  <a:pt x="2364783" y="4495799"/>
                </a:lnTo>
                <a:lnTo>
                  <a:pt x="2367035" y="4495799"/>
                </a:lnTo>
                <a:lnTo>
                  <a:pt x="2366823" y="4508499"/>
                </a:lnTo>
                <a:lnTo>
                  <a:pt x="2365707" y="4521199"/>
                </a:lnTo>
                <a:lnTo>
                  <a:pt x="2364129" y="4533899"/>
                </a:lnTo>
                <a:lnTo>
                  <a:pt x="2362320" y="4559299"/>
                </a:lnTo>
                <a:lnTo>
                  <a:pt x="2360058" y="4584699"/>
                </a:lnTo>
                <a:lnTo>
                  <a:pt x="2357729" y="4597399"/>
                </a:lnTo>
                <a:lnTo>
                  <a:pt x="2355057" y="4622799"/>
                </a:lnTo>
                <a:lnTo>
                  <a:pt x="2351765" y="4635499"/>
                </a:lnTo>
                <a:lnTo>
                  <a:pt x="2364243" y="4635499"/>
                </a:lnTo>
                <a:lnTo>
                  <a:pt x="2349302" y="4648199"/>
                </a:lnTo>
                <a:lnTo>
                  <a:pt x="2341963" y="4686299"/>
                </a:lnTo>
                <a:lnTo>
                  <a:pt x="2332545" y="4724399"/>
                </a:lnTo>
                <a:lnTo>
                  <a:pt x="2321742" y="4762499"/>
                </a:lnTo>
                <a:lnTo>
                  <a:pt x="2310246" y="4800599"/>
                </a:lnTo>
                <a:lnTo>
                  <a:pt x="2314775" y="4800599"/>
                </a:lnTo>
                <a:lnTo>
                  <a:pt x="2307784" y="4813299"/>
                </a:lnTo>
                <a:lnTo>
                  <a:pt x="2300324" y="4813299"/>
                </a:lnTo>
                <a:lnTo>
                  <a:pt x="2294877" y="4818303"/>
                </a:lnTo>
                <a:close/>
              </a:path>
              <a:path w="3484879" h="5130800">
                <a:moveTo>
                  <a:pt x="2610075" y="4587943"/>
                </a:moveTo>
                <a:lnTo>
                  <a:pt x="2616821" y="4571999"/>
                </a:lnTo>
                <a:lnTo>
                  <a:pt x="2628037" y="4559299"/>
                </a:lnTo>
                <a:lnTo>
                  <a:pt x="2639651" y="4546599"/>
                </a:lnTo>
                <a:lnTo>
                  <a:pt x="2651013" y="4521199"/>
                </a:lnTo>
                <a:lnTo>
                  <a:pt x="2661901" y="4508499"/>
                </a:lnTo>
                <a:lnTo>
                  <a:pt x="2672089" y="4495799"/>
                </a:lnTo>
                <a:lnTo>
                  <a:pt x="2673653" y="4495799"/>
                </a:lnTo>
                <a:lnTo>
                  <a:pt x="2667828" y="4508499"/>
                </a:lnTo>
                <a:lnTo>
                  <a:pt x="2655948" y="4521199"/>
                </a:lnTo>
                <a:lnTo>
                  <a:pt x="2643606" y="4546599"/>
                </a:lnTo>
                <a:lnTo>
                  <a:pt x="2630571" y="4559299"/>
                </a:lnTo>
                <a:lnTo>
                  <a:pt x="2621202" y="4571999"/>
                </a:lnTo>
                <a:lnTo>
                  <a:pt x="2610075" y="4587943"/>
                </a:lnTo>
                <a:close/>
              </a:path>
              <a:path w="3484879" h="5130800">
                <a:moveTo>
                  <a:pt x="2143809" y="4508499"/>
                </a:moveTo>
                <a:lnTo>
                  <a:pt x="2142344" y="4508499"/>
                </a:lnTo>
                <a:lnTo>
                  <a:pt x="2146108" y="4501068"/>
                </a:lnTo>
                <a:lnTo>
                  <a:pt x="2143809" y="4508499"/>
                </a:lnTo>
                <a:close/>
              </a:path>
              <a:path w="3484879" h="5130800">
                <a:moveTo>
                  <a:pt x="100980" y="5130799"/>
                </a:moveTo>
                <a:lnTo>
                  <a:pt x="97884" y="5130799"/>
                </a:lnTo>
                <a:lnTo>
                  <a:pt x="96879" y="5082128"/>
                </a:lnTo>
                <a:lnTo>
                  <a:pt x="96060" y="5029199"/>
                </a:lnTo>
                <a:lnTo>
                  <a:pt x="94757" y="4925927"/>
                </a:lnTo>
                <a:lnTo>
                  <a:pt x="94007" y="4876799"/>
                </a:lnTo>
                <a:lnTo>
                  <a:pt x="92958" y="4825999"/>
                </a:lnTo>
                <a:lnTo>
                  <a:pt x="92759" y="4775199"/>
                </a:lnTo>
                <a:lnTo>
                  <a:pt x="92210" y="4724399"/>
                </a:lnTo>
                <a:lnTo>
                  <a:pt x="91384" y="4673599"/>
                </a:lnTo>
                <a:lnTo>
                  <a:pt x="90020" y="4608327"/>
                </a:lnTo>
                <a:lnTo>
                  <a:pt x="87962" y="4521199"/>
                </a:lnTo>
                <a:lnTo>
                  <a:pt x="55143" y="4521199"/>
                </a:lnTo>
                <a:lnTo>
                  <a:pt x="71846" y="4508499"/>
                </a:lnTo>
                <a:lnTo>
                  <a:pt x="110451" y="4508499"/>
                </a:lnTo>
                <a:lnTo>
                  <a:pt x="92958" y="4521199"/>
                </a:lnTo>
                <a:lnTo>
                  <a:pt x="94024" y="4573105"/>
                </a:lnTo>
                <a:lnTo>
                  <a:pt x="94792" y="4623580"/>
                </a:lnTo>
                <a:lnTo>
                  <a:pt x="96106" y="4727409"/>
                </a:lnTo>
                <a:lnTo>
                  <a:pt x="96835" y="4775199"/>
                </a:lnTo>
                <a:lnTo>
                  <a:pt x="97806" y="4822216"/>
                </a:lnTo>
                <a:lnTo>
                  <a:pt x="97914" y="4832648"/>
                </a:lnTo>
                <a:lnTo>
                  <a:pt x="98114" y="4876799"/>
                </a:lnTo>
                <a:lnTo>
                  <a:pt x="98687" y="4927599"/>
                </a:lnTo>
                <a:lnTo>
                  <a:pt x="100178" y="5029199"/>
                </a:lnTo>
                <a:lnTo>
                  <a:pt x="100732" y="5078335"/>
                </a:lnTo>
                <a:lnTo>
                  <a:pt x="100980" y="5130799"/>
                </a:lnTo>
                <a:close/>
              </a:path>
              <a:path w="3484879" h="5130800">
                <a:moveTo>
                  <a:pt x="2204687" y="4546599"/>
                </a:moveTo>
                <a:lnTo>
                  <a:pt x="2196880" y="4546599"/>
                </a:lnTo>
                <a:lnTo>
                  <a:pt x="2204687" y="4533899"/>
                </a:lnTo>
                <a:lnTo>
                  <a:pt x="2220037" y="4508499"/>
                </a:lnTo>
                <a:lnTo>
                  <a:pt x="2204687" y="4546599"/>
                </a:lnTo>
                <a:close/>
              </a:path>
              <a:path w="3484879" h="5130800">
                <a:moveTo>
                  <a:pt x="2693447" y="4527512"/>
                </a:moveTo>
                <a:lnTo>
                  <a:pt x="2696543" y="4521199"/>
                </a:lnTo>
                <a:lnTo>
                  <a:pt x="2697769" y="4519949"/>
                </a:lnTo>
                <a:lnTo>
                  <a:pt x="2693447" y="4527512"/>
                </a:lnTo>
                <a:close/>
              </a:path>
              <a:path w="3484879" h="5130800">
                <a:moveTo>
                  <a:pt x="2758958" y="4561216"/>
                </a:moveTo>
                <a:lnTo>
                  <a:pt x="2766774" y="4546599"/>
                </a:lnTo>
                <a:lnTo>
                  <a:pt x="2788534" y="4521199"/>
                </a:lnTo>
                <a:lnTo>
                  <a:pt x="2789537" y="4520076"/>
                </a:lnTo>
                <a:lnTo>
                  <a:pt x="2781400" y="4533899"/>
                </a:lnTo>
                <a:lnTo>
                  <a:pt x="2760385" y="4559299"/>
                </a:lnTo>
                <a:lnTo>
                  <a:pt x="2758958" y="4561216"/>
                </a:lnTo>
                <a:close/>
              </a:path>
              <a:path w="3484879" h="5130800">
                <a:moveTo>
                  <a:pt x="1006678" y="5054599"/>
                </a:moveTo>
                <a:lnTo>
                  <a:pt x="1053227" y="5016499"/>
                </a:lnTo>
                <a:lnTo>
                  <a:pt x="1050152" y="4965699"/>
                </a:lnTo>
                <a:lnTo>
                  <a:pt x="1046880" y="4914899"/>
                </a:lnTo>
                <a:lnTo>
                  <a:pt x="1043352" y="4864099"/>
                </a:lnTo>
                <a:lnTo>
                  <a:pt x="1039507" y="4813299"/>
                </a:lnTo>
                <a:lnTo>
                  <a:pt x="1035283" y="4762499"/>
                </a:lnTo>
                <a:lnTo>
                  <a:pt x="1031951" y="4711699"/>
                </a:lnTo>
                <a:lnTo>
                  <a:pt x="1028065" y="4660899"/>
                </a:lnTo>
                <a:lnTo>
                  <a:pt x="1023797" y="4610099"/>
                </a:lnTo>
                <a:lnTo>
                  <a:pt x="1014805" y="4521199"/>
                </a:lnTo>
                <a:lnTo>
                  <a:pt x="1017268" y="4521199"/>
                </a:lnTo>
                <a:lnTo>
                  <a:pt x="1040209" y="4762499"/>
                </a:lnTo>
                <a:lnTo>
                  <a:pt x="1044683" y="4813299"/>
                </a:lnTo>
                <a:lnTo>
                  <a:pt x="1048572" y="4864099"/>
                </a:lnTo>
                <a:lnTo>
                  <a:pt x="1052019" y="4914899"/>
                </a:lnTo>
                <a:lnTo>
                  <a:pt x="1055166" y="4965699"/>
                </a:lnTo>
                <a:lnTo>
                  <a:pt x="1058153" y="5016499"/>
                </a:lnTo>
                <a:lnTo>
                  <a:pt x="1073867" y="5016499"/>
                </a:lnTo>
                <a:lnTo>
                  <a:pt x="1058153" y="5029199"/>
                </a:lnTo>
                <a:lnTo>
                  <a:pt x="1053227" y="5029199"/>
                </a:lnTo>
                <a:lnTo>
                  <a:pt x="1037781" y="5041899"/>
                </a:lnTo>
                <a:lnTo>
                  <a:pt x="1006678" y="5054599"/>
                </a:lnTo>
                <a:close/>
              </a:path>
              <a:path w="3484879" h="5130800">
                <a:moveTo>
                  <a:pt x="1400423" y="5029199"/>
                </a:moveTo>
                <a:lnTo>
                  <a:pt x="1386500" y="5029199"/>
                </a:lnTo>
                <a:lnTo>
                  <a:pt x="1400423" y="5016499"/>
                </a:lnTo>
                <a:lnTo>
                  <a:pt x="1415026" y="5003799"/>
                </a:lnTo>
                <a:lnTo>
                  <a:pt x="1430091" y="4991099"/>
                </a:lnTo>
                <a:lnTo>
                  <a:pt x="1445399" y="4978399"/>
                </a:lnTo>
                <a:lnTo>
                  <a:pt x="1442619" y="4939864"/>
                </a:lnTo>
                <a:lnTo>
                  <a:pt x="1440102" y="4889499"/>
                </a:lnTo>
                <a:lnTo>
                  <a:pt x="1437394" y="4838699"/>
                </a:lnTo>
                <a:lnTo>
                  <a:pt x="1434129" y="4800599"/>
                </a:lnTo>
                <a:lnTo>
                  <a:pt x="1429918" y="4749799"/>
                </a:lnTo>
                <a:lnTo>
                  <a:pt x="1426627" y="4698999"/>
                </a:lnTo>
                <a:lnTo>
                  <a:pt x="1422724" y="4660899"/>
                </a:lnTo>
                <a:lnTo>
                  <a:pt x="1418173" y="4610099"/>
                </a:lnTo>
                <a:lnTo>
                  <a:pt x="1412937" y="4559299"/>
                </a:lnTo>
                <a:lnTo>
                  <a:pt x="1406977" y="4521199"/>
                </a:lnTo>
                <a:lnTo>
                  <a:pt x="1409440" y="4521199"/>
                </a:lnTo>
                <a:lnTo>
                  <a:pt x="1415424" y="4559299"/>
                </a:lnTo>
                <a:lnTo>
                  <a:pt x="1420835" y="4610099"/>
                </a:lnTo>
                <a:lnTo>
                  <a:pt x="1425856" y="4648199"/>
                </a:lnTo>
                <a:lnTo>
                  <a:pt x="1435477" y="4749799"/>
                </a:lnTo>
                <a:lnTo>
                  <a:pt x="1438425" y="4800599"/>
                </a:lnTo>
                <a:lnTo>
                  <a:pt x="1441296" y="4838699"/>
                </a:lnTo>
                <a:lnTo>
                  <a:pt x="1443994" y="4889499"/>
                </a:lnTo>
                <a:lnTo>
                  <a:pt x="1446426" y="4927599"/>
                </a:lnTo>
                <a:lnTo>
                  <a:pt x="1448496" y="4978399"/>
                </a:lnTo>
                <a:lnTo>
                  <a:pt x="1448852" y="4991099"/>
                </a:lnTo>
                <a:lnTo>
                  <a:pt x="1445399" y="4991099"/>
                </a:lnTo>
                <a:lnTo>
                  <a:pt x="1430091" y="5003799"/>
                </a:lnTo>
                <a:lnTo>
                  <a:pt x="1415026" y="5016499"/>
                </a:lnTo>
                <a:lnTo>
                  <a:pt x="1400423" y="5029199"/>
                </a:lnTo>
                <a:close/>
              </a:path>
              <a:path w="3484879" h="5130800">
                <a:moveTo>
                  <a:pt x="2114232" y="4571999"/>
                </a:moveTo>
                <a:lnTo>
                  <a:pt x="2106455" y="4571999"/>
                </a:lnTo>
                <a:lnTo>
                  <a:pt x="2114232" y="4559299"/>
                </a:lnTo>
                <a:lnTo>
                  <a:pt x="2129601" y="4533899"/>
                </a:lnTo>
                <a:lnTo>
                  <a:pt x="2137418" y="4521199"/>
                </a:lnTo>
                <a:lnTo>
                  <a:pt x="2129601" y="4546599"/>
                </a:lnTo>
                <a:lnTo>
                  <a:pt x="2114232" y="4571999"/>
                </a:lnTo>
                <a:close/>
              </a:path>
              <a:path w="3484879" h="5130800">
                <a:moveTo>
                  <a:pt x="2723502" y="4542267"/>
                </a:moveTo>
                <a:lnTo>
                  <a:pt x="2736478" y="4521199"/>
                </a:lnTo>
                <a:lnTo>
                  <a:pt x="2746400" y="4521199"/>
                </a:lnTo>
                <a:lnTo>
                  <a:pt x="2729145" y="4533899"/>
                </a:lnTo>
                <a:lnTo>
                  <a:pt x="2723502" y="4542267"/>
                </a:lnTo>
                <a:close/>
              </a:path>
              <a:path w="3484879" h="5130800">
                <a:moveTo>
                  <a:pt x="2652010" y="4573105"/>
                </a:moveTo>
                <a:lnTo>
                  <a:pt x="2661534" y="4559299"/>
                </a:lnTo>
                <a:lnTo>
                  <a:pt x="2675398" y="4546599"/>
                </a:lnTo>
                <a:lnTo>
                  <a:pt x="2689796" y="4533899"/>
                </a:lnTo>
                <a:lnTo>
                  <a:pt x="2693447" y="4527512"/>
                </a:lnTo>
                <a:lnTo>
                  <a:pt x="2684085" y="4546599"/>
                </a:lnTo>
                <a:lnTo>
                  <a:pt x="2672089" y="4559299"/>
                </a:lnTo>
                <a:lnTo>
                  <a:pt x="2681606" y="4559299"/>
                </a:lnTo>
                <a:lnTo>
                  <a:pt x="2663996" y="4571999"/>
                </a:lnTo>
                <a:lnTo>
                  <a:pt x="2653441" y="4571999"/>
                </a:lnTo>
                <a:lnTo>
                  <a:pt x="2652010" y="4573105"/>
                </a:lnTo>
                <a:close/>
              </a:path>
              <a:path w="3484879" h="5130800">
                <a:moveTo>
                  <a:pt x="2389368" y="4724399"/>
                </a:moveTo>
                <a:lnTo>
                  <a:pt x="2377802" y="4724399"/>
                </a:lnTo>
                <a:lnTo>
                  <a:pt x="2393553" y="4711699"/>
                </a:lnTo>
                <a:lnTo>
                  <a:pt x="2410075" y="4698999"/>
                </a:lnTo>
                <a:lnTo>
                  <a:pt x="2427192" y="4673599"/>
                </a:lnTo>
                <a:lnTo>
                  <a:pt x="2444724" y="4660899"/>
                </a:lnTo>
                <a:lnTo>
                  <a:pt x="2455862" y="4635499"/>
                </a:lnTo>
                <a:lnTo>
                  <a:pt x="2466011" y="4597399"/>
                </a:lnTo>
                <a:lnTo>
                  <a:pt x="2475104" y="4571999"/>
                </a:lnTo>
                <a:lnTo>
                  <a:pt x="2483075" y="4533899"/>
                </a:lnTo>
                <a:lnTo>
                  <a:pt x="2488705" y="4533899"/>
                </a:lnTo>
                <a:lnTo>
                  <a:pt x="2480327" y="4559299"/>
                </a:lnTo>
                <a:lnTo>
                  <a:pt x="2471024" y="4597399"/>
                </a:lnTo>
                <a:lnTo>
                  <a:pt x="2460799" y="4622799"/>
                </a:lnTo>
                <a:lnTo>
                  <a:pt x="2450407" y="4658311"/>
                </a:lnTo>
                <a:lnTo>
                  <a:pt x="2447187" y="4660899"/>
                </a:lnTo>
                <a:lnTo>
                  <a:pt x="2442543" y="4673599"/>
                </a:lnTo>
                <a:lnTo>
                  <a:pt x="2439727" y="4673599"/>
                </a:lnTo>
                <a:lnTo>
                  <a:pt x="2422572" y="4686299"/>
                </a:lnTo>
                <a:lnTo>
                  <a:pt x="2389368" y="4724399"/>
                </a:lnTo>
                <a:close/>
              </a:path>
              <a:path w="3484879" h="5130800">
                <a:moveTo>
                  <a:pt x="2916766" y="4546599"/>
                </a:moveTo>
                <a:lnTo>
                  <a:pt x="2909306" y="4546599"/>
                </a:lnTo>
                <a:lnTo>
                  <a:pt x="2911840" y="4533899"/>
                </a:lnTo>
                <a:lnTo>
                  <a:pt x="2919862" y="4533899"/>
                </a:lnTo>
                <a:lnTo>
                  <a:pt x="2916766" y="4546599"/>
                </a:lnTo>
                <a:close/>
              </a:path>
              <a:path w="3484879" h="5130800">
                <a:moveTo>
                  <a:pt x="2720255" y="4547081"/>
                </a:moveTo>
                <a:lnTo>
                  <a:pt x="2723502" y="4542267"/>
                </a:lnTo>
                <a:lnTo>
                  <a:pt x="2720834" y="4546599"/>
                </a:lnTo>
                <a:lnTo>
                  <a:pt x="2720255" y="4547081"/>
                </a:lnTo>
                <a:close/>
              </a:path>
              <a:path w="3484879" h="5130800">
                <a:moveTo>
                  <a:pt x="2431388" y="4571752"/>
                </a:moveTo>
                <a:lnTo>
                  <a:pt x="2468726" y="4544455"/>
                </a:lnTo>
                <a:lnTo>
                  <a:pt x="2467118" y="4546599"/>
                </a:lnTo>
                <a:lnTo>
                  <a:pt x="2448796" y="4559299"/>
                </a:lnTo>
                <a:lnTo>
                  <a:pt x="2431388" y="4571752"/>
                </a:lnTo>
                <a:close/>
              </a:path>
              <a:path w="3484879" h="5130800">
                <a:moveTo>
                  <a:pt x="2194657" y="4940299"/>
                </a:moveTo>
                <a:lnTo>
                  <a:pt x="2194418" y="4940299"/>
                </a:lnTo>
                <a:lnTo>
                  <a:pt x="2205028" y="4914899"/>
                </a:lnTo>
                <a:lnTo>
                  <a:pt x="2217024" y="4902199"/>
                </a:lnTo>
                <a:lnTo>
                  <a:pt x="2229943" y="4889499"/>
                </a:lnTo>
                <a:lnTo>
                  <a:pt x="2243325" y="4876799"/>
                </a:lnTo>
                <a:lnTo>
                  <a:pt x="2256322" y="4838699"/>
                </a:lnTo>
                <a:lnTo>
                  <a:pt x="2268139" y="4800599"/>
                </a:lnTo>
                <a:lnTo>
                  <a:pt x="2278544" y="4749799"/>
                </a:lnTo>
                <a:lnTo>
                  <a:pt x="2286577" y="4714868"/>
                </a:lnTo>
                <a:lnTo>
                  <a:pt x="2289839" y="4711699"/>
                </a:lnTo>
                <a:lnTo>
                  <a:pt x="2295452" y="4673599"/>
                </a:lnTo>
                <a:lnTo>
                  <a:pt x="2300967" y="4635499"/>
                </a:lnTo>
                <a:lnTo>
                  <a:pt x="2306019" y="4597399"/>
                </a:lnTo>
                <a:lnTo>
                  <a:pt x="2310246" y="4571999"/>
                </a:lnTo>
                <a:lnTo>
                  <a:pt x="2310246" y="4546599"/>
                </a:lnTo>
                <a:lnTo>
                  <a:pt x="2315757" y="4546599"/>
                </a:lnTo>
                <a:lnTo>
                  <a:pt x="2315419" y="4559299"/>
                </a:lnTo>
                <a:lnTo>
                  <a:pt x="2314500" y="4559299"/>
                </a:lnTo>
                <a:lnTo>
                  <a:pt x="2312709" y="4571999"/>
                </a:lnTo>
                <a:lnTo>
                  <a:pt x="2309995" y="4597399"/>
                </a:lnTo>
                <a:lnTo>
                  <a:pt x="2305822" y="4635499"/>
                </a:lnTo>
                <a:lnTo>
                  <a:pt x="2300607" y="4673599"/>
                </a:lnTo>
                <a:lnTo>
                  <a:pt x="2294765" y="4698999"/>
                </a:lnTo>
                <a:lnTo>
                  <a:pt x="2305376" y="4698999"/>
                </a:lnTo>
                <a:lnTo>
                  <a:pt x="2292302" y="4711699"/>
                </a:lnTo>
                <a:lnTo>
                  <a:pt x="2283539" y="4749799"/>
                </a:lnTo>
                <a:lnTo>
                  <a:pt x="2273390" y="4787899"/>
                </a:lnTo>
                <a:lnTo>
                  <a:pt x="2262318" y="4825999"/>
                </a:lnTo>
                <a:lnTo>
                  <a:pt x="2250784" y="4864099"/>
                </a:lnTo>
                <a:lnTo>
                  <a:pt x="2259296" y="4864099"/>
                </a:lnTo>
                <a:lnTo>
                  <a:pt x="2245787" y="4876799"/>
                </a:lnTo>
                <a:lnTo>
                  <a:pt x="2241904" y="4889499"/>
                </a:lnTo>
                <a:lnTo>
                  <a:pt x="2240862" y="4889499"/>
                </a:lnTo>
                <a:lnTo>
                  <a:pt x="2226036" y="4902199"/>
                </a:lnTo>
                <a:lnTo>
                  <a:pt x="2212767" y="4914899"/>
                </a:lnTo>
                <a:lnTo>
                  <a:pt x="2200527" y="4927599"/>
                </a:lnTo>
                <a:lnTo>
                  <a:pt x="2194657" y="4940299"/>
                </a:lnTo>
                <a:close/>
              </a:path>
              <a:path w="3484879" h="5130800">
                <a:moveTo>
                  <a:pt x="2398236" y="4876799"/>
                </a:moveTo>
                <a:lnTo>
                  <a:pt x="2393614" y="4876799"/>
                </a:lnTo>
                <a:lnTo>
                  <a:pt x="2399168" y="4864099"/>
                </a:lnTo>
                <a:lnTo>
                  <a:pt x="2404260" y="4864099"/>
                </a:lnTo>
                <a:lnTo>
                  <a:pt x="2408764" y="4851399"/>
                </a:lnTo>
                <a:lnTo>
                  <a:pt x="2418162" y="4838699"/>
                </a:lnTo>
                <a:lnTo>
                  <a:pt x="2427738" y="4838699"/>
                </a:lnTo>
                <a:lnTo>
                  <a:pt x="2447187" y="4813299"/>
                </a:lnTo>
                <a:lnTo>
                  <a:pt x="2451020" y="4800599"/>
                </a:lnTo>
                <a:lnTo>
                  <a:pt x="2455209" y="4800599"/>
                </a:lnTo>
                <a:lnTo>
                  <a:pt x="2459873" y="4787899"/>
                </a:lnTo>
                <a:lnTo>
                  <a:pt x="2465131" y="4775199"/>
                </a:lnTo>
                <a:lnTo>
                  <a:pt x="2474933" y="4749799"/>
                </a:lnTo>
                <a:lnTo>
                  <a:pt x="2484967" y="4737099"/>
                </a:lnTo>
                <a:lnTo>
                  <a:pt x="2495462" y="4711699"/>
                </a:lnTo>
                <a:lnTo>
                  <a:pt x="2506649" y="4698999"/>
                </a:lnTo>
                <a:lnTo>
                  <a:pt x="2500397" y="4698999"/>
                </a:lnTo>
                <a:lnTo>
                  <a:pt x="2525544" y="4660899"/>
                </a:lnTo>
                <a:lnTo>
                  <a:pt x="2537612" y="4635499"/>
                </a:lnTo>
                <a:lnTo>
                  <a:pt x="2551043" y="4622799"/>
                </a:lnTo>
                <a:lnTo>
                  <a:pt x="2564256" y="4597399"/>
                </a:lnTo>
                <a:lnTo>
                  <a:pt x="2577125" y="4571752"/>
                </a:lnTo>
                <a:lnTo>
                  <a:pt x="2589053" y="4546599"/>
                </a:lnTo>
                <a:lnTo>
                  <a:pt x="2597075" y="4546599"/>
                </a:lnTo>
                <a:lnTo>
                  <a:pt x="2583517" y="4571999"/>
                </a:lnTo>
                <a:lnTo>
                  <a:pt x="2556165" y="4622799"/>
                </a:lnTo>
                <a:lnTo>
                  <a:pt x="2542608" y="4648199"/>
                </a:lnTo>
                <a:lnTo>
                  <a:pt x="2537311" y="4648199"/>
                </a:lnTo>
                <a:lnTo>
                  <a:pt x="2530203" y="4666469"/>
                </a:lnTo>
                <a:lnTo>
                  <a:pt x="2522131" y="4673599"/>
                </a:lnTo>
                <a:lnTo>
                  <a:pt x="2531136" y="4673599"/>
                </a:lnTo>
                <a:lnTo>
                  <a:pt x="2517205" y="4686299"/>
                </a:lnTo>
                <a:lnTo>
                  <a:pt x="2503763" y="4711699"/>
                </a:lnTo>
                <a:lnTo>
                  <a:pt x="2491212" y="4737099"/>
                </a:lnTo>
                <a:lnTo>
                  <a:pt x="2479254" y="4749799"/>
                </a:lnTo>
                <a:lnTo>
                  <a:pt x="2467594" y="4775199"/>
                </a:lnTo>
                <a:lnTo>
                  <a:pt x="2464283" y="4787899"/>
                </a:lnTo>
                <a:lnTo>
                  <a:pt x="2458559" y="4800599"/>
                </a:lnTo>
                <a:lnTo>
                  <a:pt x="2456959" y="4806665"/>
                </a:lnTo>
                <a:lnTo>
                  <a:pt x="2449649" y="4813299"/>
                </a:lnTo>
                <a:lnTo>
                  <a:pt x="2445304" y="4825999"/>
                </a:lnTo>
                <a:lnTo>
                  <a:pt x="2442190" y="4825999"/>
                </a:lnTo>
                <a:lnTo>
                  <a:pt x="2434324" y="4838699"/>
                </a:lnTo>
                <a:lnTo>
                  <a:pt x="2411228" y="4851399"/>
                </a:lnTo>
                <a:lnTo>
                  <a:pt x="2404913" y="4864099"/>
                </a:lnTo>
                <a:lnTo>
                  <a:pt x="2398236" y="4876799"/>
                </a:lnTo>
                <a:close/>
              </a:path>
              <a:path w="3484879" h="5130800">
                <a:moveTo>
                  <a:pt x="2734015" y="4813299"/>
                </a:moveTo>
                <a:lnTo>
                  <a:pt x="2709255" y="4813299"/>
                </a:lnTo>
                <a:lnTo>
                  <a:pt x="2728455" y="4800599"/>
                </a:lnTo>
                <a:lnTo>
                  <a:pt x="2736793" y="4775199"/>
                </a:lnTo>
                <a:lnTo>
                  <a:pt x="2746074" y="4737099"/>
                </a:lnTo>
                <a:lnTo>
                  <a:pt x="2756292" y="4711699"/>
                </a:lnTo>
                <a:lnTo>
                  <a:pt x="2767440" y="4673599"/>
                </a:lnTo>
                <a:lnTo>
                  <a:pt x="2781027" y="4648199"/>
                </a:lnTo>
                <a:lnTo>
                  <a:pt x="2795122" y="4610099"/>
                </a:lnTo>
                <a:lnTo>
                  <a:pt x="2810259" y="4584699"/>
                </a:lnTo>
                <a:lnTo>
                  <a:pt x="2826973" y="4559299"/>
                </a:lnTo>
                <a:lnTo>
                  <a:pt x="2809485" y="4559299"/>
                </a:lnTo>
                <a:lnTo>
                  <a:pt x="2829436" y="4546599"/>
                </a:lnTo>
                <a:lnTo>
                  <a:pt x="2846223" y="4546599"/>
                </a:lnTo>
                <a:lnTo>
                  <a:pt x="2831899" y="4559299"/>
                </a:lnTo>
                <a:lnTo>
                  <a:pt x="2815187" y="4584699"/>
                </a:lnTo>
                <a:lnTo>
                  <a:pt x="2800057" y="4610099"/>
                </a:lnTo>
                <a:lnTo>
                  <a:pt x="2785983" y="4648199"/>
                </a:lnTo>
                <a:lnTo>
                  <a:pt x="2772437" y="4673599"/>
                </a:lnTo>
                <a:lnTo>
                  <a:pt x="2761297" y="4711699"/>
                </a:lnTo>
                <a:lnTo>
                  <a:pt x="2751141" y="4737099"/>
                </a:lnTo>
                <a:lnTo>
                  <a:pt x="2742027" y="4775199"/>
                </a:lnTo>
                <a:lnTo>
                  <a:pt x="2734015" y="4800599"/>
                </a:lnTo>
                <a:lnTo>
                  <a:pt x="2752771" y="4800599"/>
                </a:lnTo>
                <a:lnTo>
                  <a:pt x="2734015" y="4813299"/>
                </a:lnTo>
                <a:close/>
              </a:path>
              <a:path w="3484879" h="5130800">
                <a:moveTo>
                  <a:pt x="2852377" y="4660899"/>
                </a:moveTo>
                <a:lnTo>
                  <a:pt x="2849844" y="4660899"/>
                </a:lnTo>
                <a:lnTo>
                  <a:pt x="2862322" y="4635499"/>
                </a:lnTo>
                <a:lnTo>
                  <a:pt x="2876259" y="4610099"/>
                </a:lnTo>
                <a:lnTo>
                  <a:pt x="2891238" y="4571999"/>
                </a:lnTo>
                <a:lnTo>
                  <a:pt x="2906843" y="4546599"/>
                </a:lnTo>
                <a:lnTo>
                  <a:pt x="2911840" y="4546599"/>
                </a:lnTo>
                <a:lnTo>
                  <a:pt x="2895394" y="4571999"/>
                </a:lnTo>
                <a:lnTo>
                  <a:pt x="2880235" y="4610099"/>
                </a:lnTo>
                <a:lnTo>
                  <a:pt x="2866012" y="4635499"/>
                </a:lnTo>
                <a:lnTo>
                  <a:pt x="2852377" y="4660899"/>
                </a:lnTo>
                <a:close/>
              </a:path>
              <a:path w="3484879" h="5130800">
                <a:moveTo>
                  <a:pt x="2947359" y="4559299"/>
                </a:moveTo>
                <a:lnTo>
                  <a:pt x="2945512" y="4559299"/>
                </a:lnTo>
                <a:lnTo>
                  <a:pt x="2928986" y="4546599"/>
                </a:lnTo>
                <a:lnTo>
                  <a:pt x="2930371" y="4546599"/>
                </a:lnTo>
                <a:lnTo>
                  <a:pt x="2947359" y="4559299"/>
                </a:lnTo>
                <a:close/>
              </a:path>
              <a:path w="3484879" h="5130800">
                <a:moveTo>
                  <a:pt x="2679478" y="4610099"/>
                </a:moveTo>
                <a:lnTo>
                  <a:pt x="2677015" y="4610099"/>
                </a:lnTo>
                <a:lnTo>
                  <a:pt x="2690918" y="4584699"/>
                </a:lnTo>
                <a:lnTo>
                  <a:pt x="2705585" y="4559299"/>
                </a:lnTo>
                <a:lnTo>
                  <a:pt x="2720255" y="4547081"/>
                </a:lnTo>
                <a:lnTo>
                  <a:pt x="2712015" y="4559299"/>
                </a:lnTo>
                <a:lnTo>
                  <a:pt x="2695348" y="4584699"/>
                </a:lnTo>
                <a:lnTo>
                  <a:pt x="2679478" y="4610099"/>
                </a:lnTo>
                <a:close/>
              </a:path>
              <a:path w="3484879" h="5130800">
                <a:moveTo>
                  <a:pt x="2522131" y="4597399"/>
                </a:moveTo>
                <a:lnTo>
                  <a:pt x="2522951" y="4594989"/>
                </a:lnTo>
                <a:lnTo>
                  <a:pt x="2581856" y="4551885"/>
                </a:lnTo>
                <a:lnTo>
                  <a:pt x="2576597" y="4559299"/>
                </a:lnTo>
                <a:lnTo>
                  <a:pt x="2539829" y="4584699"/>
                </a:lnTo>
                <a:lnTo>
                  <a:pt x="2522131" y="4597399"/>
                </a:lnTo>
                <a:close/>
              </a:path>
              <a:path w="3484879" h="5130800">
                <a:moveTo>
                  <a:pt x="2990498" y="4559299"/>
                </a:moveTo>
                <a:lnTo>
                  <a:pt x="2989327" y="4559299"/>
                </a:lnTo>
                <a:lnTo>
                  <a:pt x="2991525" y="4555815"/>
                </a:lnTo>
                <a:lnTo>
                  <a:pt x="2990498" y="4559299"/>
                </a:lnTo>
                <a:close/>
              </a:path>
              <a:path w="3484879" h="5130800">
                <a:moveTo>
                  <a:pt x="895880" y="4584699"/>
                </a:moveTo>
                <a:lnTo>
                  <a:pt x="893347" y="4584699"/>
                </a:lnTo>
                <a:lnTo>
                  <a:pt x="906846" y="4571999"/>
                </a:lnTo>
                <a:lnTo>
                  <a:pt x="933791" y="4559299"/>
                </a:lnTo>
                <a:lnTo>
                  <a:pt x="934177" y="4559299"/>
                </a:lnTo>
                <a:lnTo>
                  <a:pt x="921565" y="4571999"/>
                </a:lnTo>
                <a:lnTo>
                  <a:pt x="908953" y="4571999"/>
                </a:lnTo>
                <a:lnTo>
                  <a:pt x="895880" y="4584699"/>
                </a:lnTo>
                <a:close/>
              </a:path>
              <a:path w="3484879" h="5130800">
                <a:moveTo>
                  <a:pt x="993369" y="5130799"/>
                </a:moveTo>
                <a:lnTo>
                  <a:pt x="989769" y="5130799"/>
                </a:lnTo>
                <a:lnTo>
                  <a:pt x="987768" y="5092699"/>
                </a:lnTo>
                <a:lnTo>
                  <a:pt x="986305" y="5079999"/>
                </a:lnTo>
                <a:lnTo>
                  <a:pt x="970583" y="5079999"/>
                </a:lnTo>
                <a:lnTo>
                  <a:pt x="986305" y="5067299"/>
                </a:lnTo>
                <a:lnTo>
                  <a:pt x="979715" y="4965699"/>
                </a:lnTo>
                <a:lnTo>
                  <a:pt x="976268" y="4914899"/>
                </a:lnTo>
                <a:lnTo>
                  <a:pt x="972531" y="4864099"/>
                </a:lnTo>
                <a:lnTo>
                  <a:pt x="968361" y="4800599"/>
                </a:lnTo>
                <a:lnTo>
                  <a:pt x="964781" y="4749799"/>
                </a:lnTo>
                <a:lnTo>
                  <a:pt x="960829" y="4698999"/>
                </a:lnTo>
                <a:lnTo>
                  <a:pt x="956556" y="4660899"/>
                </a:lnTo>
                <a:lnTo>
                  <a:pt x="952013" y="4610099"/>
                </a:lnTo>
                <a:lnTo>
                  <a:pt x="947250" y="4559299"/>
                </a:lnTo>
                <a:lnTo>
                  <a:pt x="952880" y="4559299"/>
                </a:lnTo>
                <a:lnTo>
                  <a:pt x="957069" y="4597399"/>
                </a:lnTo>
                <a:lnTo>
                  <a:pt x="960945" y="4648199"/>
                </a:lnTo>
                <a:lnTo>
                  <a:pt x="964766" y="4698999"/>
                </a:lnTo>
                <a:lnTo>
                  <a:pt x="968793" y="4749799"/>
                </a:lnTo>
                <a:lnTo>
                  <a:pt x="973287" y="4800599"/>
                </a:lnTo>
                <a:lnTo>
                  <a:pt x="977545" y="4851399"/>
                </a:lnTo>
                <a:lnTo>
                  <a:pt x="981407" y="4902199"/>
                </a:lnTo>
                <a:lnTo>
                  <a:pt x="984935" y="4965699"/>
                </a:lnTo>
                <a:lnTo>
                  <a:pt x="988190" y="5016499"/>
                </a:lnTo>
                <a:lnTo>
                  <a:pt x="991231" y="5067299"/>
                </a:lnTo>
                <a:lnTo>
                  <a:pt x="991627" y="5092699"/>
                </a:lnTo>
                <a:lnTo>
                  <a:pt x="993369" y="5130799"/>
                </a:lnTo>
                <a:close/>
              </a:path>
              <a:path w="3484879" h="5130800">
                <a:moveTo>
                  <a:pt x="1313721" y="4584699"/>
                </a:moveTo>
                <a:lnTo>
                  <a:pt x="1312652" y="4584699"/>
                </a:lnTo>
                <a:lnTo>
                  <a:pt x="1335902" y="4559299"/>
                </a:lnTo>
                <a:lnTo>
                  <a:pt x="1347515" y="4559299"/>
                </a:lnTo>
                <a:lnTo>
                  <a:pt x="1324600" y="4571999"/>
                </a:lnTo>
                <a:lnTo>
                  <a:pt x="1313721" y="4584699"/>
                </a:lnTo>
                <a:close/>
              </a:path>
              <a:path w="3484879" h="5130800">
                <a:moveTo>
                  <a:pt x="1665290" y="4571999"/>
                </a:moveTo>
                <a:lnTo>
                  <a:pt x="1663212" y="4571999"/>
                </a:lnTo>
                <a:lnTo>
                  <a:pt x="1669035" y="4559299"/>
                </a:lnTo>
                <a:lnTo>
                  <a:pt x="1675243" y="4559299"/>
                </a:lnTo>
                <a:lnTo>
                  <a:pt x="1665290" y="4571999"/>
                </a:lnTo>
                <a:close/>
              </a:path>
              <a:path w="3484879" h="5130800">
                <a:moveTo>
                  <a:pt x="2764927" y="4584699"/>
                </a:moveTo>
                <a:lnTo>
                  <a:pt x="2746400" y="4584699"/>
                </a:lnTo>
                <a:lnTo>
                  <a:pt x="2788842" y="4559299"/>
                </a:lnTo>
                <a:lnTo>
                  <a:pt x="2805983" y="4559299"/>
                </a:lnTo>
                <a:lnTo>
                  <a:pt x="2764927" y="4584699"/>
                </a:lnTo>
                <a:close/>
              </a:path>
              <a:path w="3484879" h="5130800">
                <a:moveTo>
                  <a:pt x="2978762" y="4571999"/>
                </a:moveTo>
                <a:lnTo>
                  <a:pt x="2961932" y="4559299"/>
                </a:lnTo>
                <a:lnTo>
                  <a:pt x="2963318" y="4559299"/>
                </a:lnTo>
                <a:lnTo>
                  <a:pt x="2978762" y="4571999"/>
                </a:lnTo>
                <a:close/>
              </a:path>
              <a:path w="3484879" h="5130800">
                <a:moveTo>
                  <a:pt x="2925043" y="4686299"/>
                </a:moveTo>
                <a:lnTo>
                  <a:pt x="2922325" y="4686299"/>
                </a:lnTo>
                <a:lnTo>
                  <a:pt x="2934448" y="4648199"/>
                </a:lnTo>
                <a:lnTo>
                  <a:pt x="2947746" y="4622799"/>
                </a:lnTo>
                <a:lnTo>
                  <a:pt x="2962442" y="4597399"/>
                </a:lnTo>
                <a:lnTo>
                  <a:pt x="2978762" y="4571999"/>
                </a:lnTo>
                <a:lnTo>
                  <a:pt x="2982823" y="4559299"/>
                </a:lnTo>
                <a:lnTo>
                  <a:pt x="2989327" y="4559299"/>
                </a:lnTo>
                <a:lnTo>
                  <a:pt x="2973304" y="4584699"/>
                </a:lnTo>
                <a:lnTo>
                  <a:pt x="2951217" y="4622799"/>
                </a:lnTo>
                <a:lnTo>
                  <a:pt x="2931092" y="4673599"/>
                </a:lnTo>
                <a:lnTo>
                  <a:pt x="2925043" y="4686299"/>
                </a:lnTo>
                <a:close/>
              </a:path>
              <a:path w="3484879" h="5130800">
                <a:moveTo>
                  <a:pt x="2735783" y="4597399"/>
                </a:moveTo>
                <a:lnTo>
                  <a:pt x="2722430" y="4597399"/>
                </a:lnTo>
                <a:lnTo>
                  <a:pt x="2741474" y="4584699"/>
                </a:lnTo>
                <a:lnTo>
                  <a:pt x="2758958" y="4561216"/>
                </a:lnTo>
                <a:lnTo>
                  <a:pt x="2746400" y="4584699"/>
                </a:lnTo>
                <a:lnTo>
                  <a:pt x="2743937" y="4584699"/>
                </a:lnTo>
                <a:lnTo>
                  <a:pt x="2735783" y="4597399"/>
                </a:lnTo>
                <a:close/>
              </a:path>
              <a:path w="3484879" h="5130800">
                <a:moveTo>
                  <a:pt x="1651773" y="4584699"/>
                </a:moveTo>
                <a:lnTo>
                  <a:pt x="1649427" y="4584699"/>
                </a:lnTo>
                <a:lnTo>
                  <a:pt x="1657283" y="4571999"/>
                </a:lnTo>
                <a:lnTo>
                  <a:pt x="1659746" y="4571999"/>
                </a:lnTo>
                <a:lnTo>
                  <a:pt x="1651773" y="4584699"/>
                </a:lnTo>
                <a:close/>
              </a:path>
              <a:path w="3484879" h="5130800">
                <a:moveTo>
                  <a:pt x="2142344" y="4800599"/>
                </a:moveTo>
                <a:lnTo>
                  <a:pt x="2139881" y="4800599"/>
                </a:lnTo>
                <a:lnTo>
                  <a:pt x="2149210" y="4787899"/>
                </a:lnTo>
                <a:lnTo>
                  <a:pt x="2157781" y="4775199"/>
                </a:lnTo>
                <a:lnTo>
                  <a:pt x="2173306" y="4737099"/>
                </a:lnTo>
                <a:lnTo>
                  <a:pt x="2180228" y="4698999"/>
                </a:lnTo>
                <a:lnTo>
                  <a:pt x="2185401" y="4660899"/>
                </a:lnTo>
                <a:lnTo>
                  <a:pt x="2189189" y="4610099"/>
                </a:lnTo>
                <a:lnTo>
                  <a:pt x="2191954" y="4571999"/>
                </a:lnTo>
                <a:lnTo>
                  <a:pt x="2196061" y="4571999"/>
                </a:lnTo>
                <a:lnTo>
                  <a:pt x="2194423" y="4597399"/>
                </a:lnTo>
                <a:lnTo>
                  <a:pt x="2190679" y="4648199"/>
                </a:lnTo>
                <a:lnTo>
                  <a:pt x="2185550" y="4686299"/>
                </a:lnTo>
                <a:lnTo>
                  <a:pt x="2178936" y="4724399"/>
                </a:lnTo>
                <a:lnTo>
                  <a:pt x="2186869" y="4724399"/>
                </a:lnTo>
                <a:lnTo>
                  <a:pt x="2178936" y="4737099"/>
                </a:lnTo>
                <a:lnTo>
                  <a:pt x="2177750" y="4749799"/>
                </a:lnTo>
                <a:lnTo>
                  <a:pt x="2173306" y="4749799"/>
                </a:lnTo>
                <a:lnTo>
                  <a:pt x="2165797" y="4762499"/>
                </a:lnTo>
                <a:lnTo>
                  <a:pt x="2158089" y="4775199"/>
                </a:lnTo>
                <a:lnTo>
                  <a:pt x="2150249" y="4787899"/>
                </a:lnTo>
                <a:lnTo>
                  <a:pt x="2142344" y="4800599"/>
                </a:lnTo>
                <a:close/>
              </a:path>
              <a:path w="3484879" h="5130800">
                <a:moveTo>
                  <a:pt x="2532570" y="4737099"/>
                </a:moveTo>
                <a:lnTo>
                  <a:pt x="2522131" y="4737099"/>
                </a:lnTo>
                <a:lnTo>
                  <a:pt x="2537615" y="4724399"/>
                </a:lnTo>
                <a:lnTo>
                  <a:pt x="2553436" y="4711699"/>
                </a:lnTo>
                <a:lnTo>
                  <a:pt x="2569719" y="4698999"/>
                </a:lnTo>
                <a:lnTo>
                  <a:pt x="2586589" y="4686299"/>
                </a:lnTo>
                <a:lnTo>
                  <a:pt x="2588999" y="4686299"/>
                </a:lnTo>
                <a:lnTo>
                  <a:pt x="2592457" y="4673599"/>
                </a:lnTo>
                <a:lnTo>
                  <a:pt x="2596852" y="4660899"/>
                </a:lnTo>
                <a:lnTo>
                  <a:pt x="2602071" y="4660899"/>
                </a:lnTo>
                <a:lnTo>
                  <a:pt x="2614105" y="4635499"/>
                </a:lnTo>
                <a:lnTo>
                  <a:pt x="2626832" y="4610099"/>
                </a:lnTo>
                <a:lnTo>
                  <a:pt x="2640021" y="4597399"/>
                </a:lnTo>
                <a:lnTo>
                  <a:pt x="2653441" y="4571999"/>
                </a:lnTo>
                <a:lnTo>
                  <a:pt x="2663996" y="4571999"/>
                </a:lnTo>
                <a:lnTo>
                  <a:pt x="2648620" y="4597399"/>
                </a:lnTo>
                <a:lnTo>
                  <a:pt x="2633342" y="4610099"/>
                </a:lnTo>
                <a:lnTo>
                  <a:pt x="2618525" y="4635499"/>
                </a:lnTo>
                <a:lnTo>
                  <a:pt x="2604534" y="4660899"/>
                </a:lnTo>
                <a:lnTo>
                  <a:pt x="2599608" y="4673599"/>
                </a:lnTo>
                <a:lnTo>
                  <a:pt x="2597075" y="4673599"/>
                </a:lnTo>
                <a:lnTo>
                  <a:pt x="2592812" y="4683337"/>
                </a:lnTo>
                <a:lnTo>
                  <a:pt x="2589053" y="4686299"/>
                </a:lnTo>
                <a:lnTo>
                  <a:pt x="2584219" y="4698999"/>
                </a:lnTo>
                <a:lnTo>
                  <a:pt x="2581593" y="4698999"/>
                </a:lnTo>
                <a:lnTo>
                  <a:pt x="2564487" y="4711699"/>
                </a:lnTo>
                <a:lnTo>
                  <a:pt x="2548238" y="4724399"/>
                </a:lnTo>
                <a:lnTo>
                  <a:pt x="2532570" y="4737099"/>
                </a:lnTo>
                <a:close/>
              </a:path>
              <a:path w="3484879" h="5130800">
                <a:moveTo>
                  <a:pt x="2626912" y="4597399"/>
                </a:moveTo>
                <a:lnTo>
                  <a:pt x="2620561" y="4597399"/>
                </a:lnTo>
                <a:lnTo>
                  <a:pt x="2652010" y="4573105"/>
                </a:lnTo>
                <a:lnTo>
                  <a:pt x="2644012" y="4584699"/>
                </a:lnTo>
                <a:lnTo>
                  <a:pt x="2626912" y="4597399"/>
                </a:lnTo>
                <a:close/>
              </a:path>
              <a:path w="3484879" h="5130800">
                <a:moveTo>
                  <a:pt x="1633503" y="4597399"/>
                </a:moveTo>
                <a:lnTo>
                  <a:pt x="1633029" y="4597399"/>
                </a:lnTo>
                <a:lnTo>
                  <a:pt x="1641459" y="4584699"/>
                </a:lnTo>
                <a:lnTo>
                  <a:pt x="1642928" y="4584699"/>
                </a:lnTo>
                <a:lnTo>
                  <a:pt x="1633503" y="4597399"/>
                </a:lnTo>
                <a:close/>
              </a:path>
              <a:path w="3484879" h="5130800">
                <a:moveTo>
                  <a:pt x="1906020" y="4825999"/>
                </a:moveTo>
                <a:lnTo>
                  <a:pt x="1892038" y="4825999"/>
                </a:lnTo>
                <a:lnTo>
                  <a:pt x="1907327" y="4813299"/>
                </a:lnTo>
                <a:lnTo>
                  <a:pt x="1921725" y="4800599"/>
                </a:lnTo>
                <a:lnTo>
                  <a:pt x="1951926" y="4724399"/>
                </a:lnTo>
                <a:lnTo>
                  <a:pt x="1953409" y="4673599"/>
                </a:lnTo>
                <a:lnTo>
                  <a:pt x="1954034" y="4584699"/>
                </a:lnTo>
                <a:lnTo>
                  <a:pt x="1956922" y="4584699"/>
                </a:lnTo>
                <a:lnTo>
                  <a:pt x="1958168" y="4621855"/>
                </a:lnTo>
                <a:lnTo>
                  <a:pt x="1958282" y="4636298"/>
                </a:lnTo>
                <a:lnTo>
                  <a:pt x="1958511" y="4673599"/>
                </a:lnTo>
                <a:lnTo>
                  <a:pt x="1957199" y="4724399"/>
                </a:lnTo>
                <a:lnTo>
                  <a:pt x="1954034" y="4775199"/>
                </a:lnTo>
                <a:lnTo>
                  <a:pt x="1953078" y="4787899"/>
                </a:lnTo>
                <a:lnTo>
                  <a:pt x="1949037" y="4787899"/>
                </a:lnTo>
                <a:lnTo>
                  <a:pt x="1935094" y="4800599"/>
                </a:lnTo>
                <a:lnTo>
                  <a:pt x="1906020" y="4825999"/>
                </a:lnTo>
                <a:close/>
              </a:path>
              <a:path w="3484879" h="5130800">
                <a:moveTo>
                  <a:pt x="2594612" y="4610099"/>
                </a:moveTo>
                <a:lnTo>
                  <a:pt x="2610075" y="4587943"/>
                </a:lnTo>
                <a:lnTo>
                  <a:pt x="2606073" y="4597399"/>
                </a:lnTo>
                <a:lnTo>
                  <a:pt x="2596814" y="4608327"/>
                </a:lnTo>
                <a:lnTo>
                  <a:pt x="2594612" y="4610099"/>
                </a:lnTo>
                <a:close/>
              </a:path>
              <a:path w="3484879" h="5130800">
                <a:moveTo>
                  <a:pt x="849401" y="4610099"/>
                </a:moveTo>
                <a:lnTo>
                  <a:pt x="833849" y="4610099"/>
                </a:lnTo>
                <a:lnTo>
                  <a:pt x="864952" y="4597399"/>
                </a:lnTo>
                <a:lnTo>
                  <a:pt x="849401" y="4610099"/>
                </a:lnTo>
                <a:close/>
              </a:path>
              <a:path w="3484879" h="5130800">
                <a:moveTo>
                  <a:pt x="1271693" y="4876799"/>
                </a:moveTo>
                <a:lnTo>
                  <a:pt x="1254556" y="4876799"/>
                </a:lnTo>
                <a:lnTo>
                  <a:pt x="1271693" y="4864099"/>
                </a:lnTo>
                <a:lnTo>
                  <a:pt x="1287946" y="4851399"/>
                </a:lnTo>
                <a:lnTo>
                  <a:pt x="1303619" y="4838699"/>
                </a:lnTo>
                <a:lnTo>
                  <a:pt x="1319015" y="4825999"/>
                </a:lnTo>
                <a:lnTo>
                  <a:pt x="1315683" y="4787899"/>
                </a:lnTo>
                <a:lnTo>
                  <a:pt x="1311796" y="4737099"/>
                </a:lnTo>
                <a:lnTo>
                  <a:pt x="1307529" y="4686299"/>
                </a:lnTo>
                <a:lnTo>
                  <a:pt x="1303051" y="4635499"/>
                </a:lnTo>
                <a:lnTo>
                  <a:pt x="1298537" y="4597399"/>
                </a:lnTo>
                <a:lnTo>
                  <a:pt x="1303533" y="4597399"/>
                </a:lnTo>
                <a:lnTo>
                  <a:pt x="1305480" y="4610099"/>
                </a:lnTo>
                <a:lnTo>
                  <a:pt x="1309609" y="4660899"/>
                </a:lnTo>
                <a:lnTo>
                  <a:pt x="1311556" y="4686299"/>
                </a:lnTo>
                <a:lnTo>
                  <a:pt x="1313799" y="4724399"/>
                </a:lnTo>
                <a:lnTo>
                  <a:pt x="1319235" y="4787899"/>
                </a:lnTo>
                <a:lnTo>
                  <a:pt x="1321478" y="4825999"/>
                </a:lnTo>
                <a:lnTo>
                  <a:pt x="1333137" y="4825999"/>
                </a:lnTo>
                <a:lnTo>
                  <a:pt x="1321478" y="4838699"/>
                </a:lnTo>
                <a:lnTo>
                  <a:pt x="1319015" y="4838699"/>
                </a:lnTo>
                <a:lnTo>
                  <a:pt x="1303619" y="4851399"/>
                </a:lnTo>
                <a:lnTo>
                  <a:pt x="1287946" y="4864099"/>
                </a:lnTo>
                <a:lnTo>
                  <a:pt x="1271693" y="4876799"/>
                </a:lnTo>
                <a:close/>
              </a:path>
              <a:path w="3484879" h="5130800">
                <a:moveTo>
                  <a:pt x="2057131" y="4822216"/>
                </a:moveTo>
                <a:lnTo>
                  <a:pt x="2065834" y="4800599"/>
                </a:lnTo>
                <a:lnTo>
                  <a:pt x="2075136" y="4787899"/>
                </a:lnTo>
                <a:lnTo>
                  <a:pt x="2083514" y="4775199"/>
                </a:lnTo>
                <a:lnTo>
                  <a:pt x="2090158" y="4724399"/>
                </a:lnTo>
                <a:lnTo>
                  <a:pt x="2095284" y="4686299"/>
                </a:lnTo>
                <a:lnTo>
                  <a:pt x="2099011" y="4635499"/>
                </a:lnTo>
                <a:lnTo>
                  <a:pt x="2101459" y="4597399"/>
                </a:lnTo>
                <a:lnTo>
                  <a:pt x="2105865" y="4597399"/>
                </a:lnTo>
                <a:lnTo>
                  <a:pt x="2104094" y="4635499"/>
                </a:lnTo>
                <a:lnTo>
                  <a:pt x="2100764" y="4673599"/>
                </a:lnTo>
                <a:lnTo>
                  <a:pt x="2096391" y="4724399"/>
                </a:lnTo>
                <a:lnTo>
                  <a:pt x="2090903" y="4762499"/>
                </a:lnTo>
                <a:lnTo>
                  <a:pt x="2096643" y="4762499"/>
                </a:lnTo>
                <a:lnTo>
                  <a:pt x="2088440" y="4775199"/>
                </a:lnTo>
                <a:lnTo>
                  <a:pt x="2086181" y="4787899"/>
                </a:lnTo>
                <a:lnTo>
                  <a:pt x="2083514" y="4787899"/>
                </a:lnTo>
                <a:lnTo>
                  <a:pt x="2057131" y="4822216"/>
                </a:lnTo>
                <a:close/>
              </a:path>
              <a:path w="3484879" h="5130800">
                <a:moveTo>
                  <a:pt x="2326716" y="4783651"/>
                </a:moveTo>
                <a:lnTo>
                  <a:pt x="2339054" y="4762499"/>
                </a:lnTo>
                <a:lnTo>
                  <a:pt x="2354332" y="4749799"/>
                </a:lnTo>
                <a:lnTo>
                  <a:pt x="2369709" y="4737099"/>
                </a:lnTo>
                <a:lnTo>
                  <a:pt x="2380859" y="4698999"/>
                </a:lnTo>
                <a:lnTo>
                  <a:pt x="2391084" y="4660899"/>
                </a:lnTo>
                <a:lnTo>
                  <a:pt x="2400386" y="4635499"/>
                </a:lnTo>
                <a:lnTo>
                  <a:pt x="2408764" y="4597399"/>
                </a:lnTo>
                <a:lnTo>
                  <a:pt x="2410927" y="4597399"/>
                </a:lnTo>
                <a:lnTo>
                  <a:pt x="2405401" y="4622799"/>
                </a:lnTo>
                <a:lnTo>
                  <a:pt x="2396459" y="4660899"/>
                </a:lnTo>
                <a:lnTo>
                  <a:pt x="2387160" y="4698999"/>
                </a:lnTo>
                <a:lnTo>
                  <a:pt x="2377802" y="4724399"/>
                </a:lnTo>
                <a:lnTo>
                  <a:pt x="2389368" y="4724399"/>
                </a:lnTo>
                <a:lnTo>
                  <a:pt x="2372172" y="4737099"/>
                </a:lnTo>
                <a:lnTo>
                  <a:pt x="2368148" y="4749799"/>
                </a:lnTo>
                <a:lnTo>
                  <a:pt x="2367246" y="4749799"/>
                </a:lnTo>
                <a:lnTo>
                  <a:pt x="2351840" y="4762499"/>
                </a:lnTo>
                <a:lnTo>
                  <a:pt x="2336565" y="4775199"/>
                </a:lnTo>
                <a:lnTo>
                  <a:pt x="2326716" y="4783651"/>
                </a:lnTo>
                <a:close/>
              </a:path>
              <a:path w="3484879" h="5130800">
                <a:moveTo>
                  <a:pt x="2531136" y="4673599"/>
                </a:moveTo>
                <a:lnTo>
                  <a:pt x="2527428" y="4673599"/>
                </a:lnTo>
                <a:lnTo>
                  <a:pt x="2530203" y="4666469"/>
                </a:lnTo>
                <a:lnTo>
                  <a:pt x="2536507" y="4660899"/>
                </a:lnTo>
                <a:lnTo>
                  <a:pt x="2552170" y="4648199"/>
                </a:lnTo>
                <a:lnTo>
                  <a:pt x="2568294" y="4635499"/>
                </a:lnTo>
                <a:lnTo>
                  <a:pt x="2584056" y="4622799"/>
                </a:lnTo>
                <a:lnTo>
                  <a:pt x="2595312" y="4610099"/>
                </a:lnTo>
                <a:lnTo>
                  <a:pt x="2596814" y="4608327"/>
                </a:lnTo>
                <a:lnTo>
                  <a:pt x="2610392" y="4597399"/>
                </a:lnTo>
                <a:lnTo>
                  <a:pt x="2620561" y="4597399"/>
                </a:lnTo>
                <a:lnTo>
                  <a:pt x="2589053" y="4622799"/>
                </a:lnTo>
                <a:lnTo>
                  <a:pt x="2583266" y="4635499"/>
                </a:lnTo>
                <a:lnTo>
                  <a:pt x="2579130" y="4635499"/>
                </a:lnTo>
                <a:lnTo>
                  <a:pt x="2562033" y="4648199"/>
                </a:lnTo>
                <a:lnTo>
                  <a:pt x="2546056" y="4660899"/>
                </a:lnTo>
                <a:lnTo>
                  <a:pt x="2531136" y="4673599"/>
                </a:lnTo>
                <a:close/>
              </a:path>
              <a:path w="3484879" h="5130800">
                <a:moveTo>
                  <a:pt x="2703967" y="4610099"/>
                </a:moveTo>
                <a:lnTo>
                  <a:pt x="2700257" y="4610099"/>
                </a:lnTo>
                <a:lnTo>
                  <a:pt x="2718552" y="4597399"/>
                </a:lnTo>
                <a:lnTo>
                  <a:pt x="2722430" y="4597399"/>
                </a:lnTo>
                <a:lnTo>
                  <a:pt x="2703967" y="4610099"/>
                </a:lnTo>
                <a:close/>
              </a:path>
              <a:path w="3484879" h="5130800">
                <a:moveTo>
                  <a:pt x="2725388" y="4615917"/>
                </a:moveTo>
                <a:lnTo>
                  <a:pt x="2727629" y="4610099"/>
                </a:lnTo>
                <a:lnTo>
                  <a:pt x="2735783" y="4597399"/>
                </a:lnTo>
                <a:lnTo>
                  <a:pt x="2736478" y="4597399"/>
                </a:lnTo>
                <a:lnTo>
                  <a:pt x="2725388" y="4615917"/>
                </a:lnTo>
                <a:close/>
              </a:path>
              <a:path w="3484879" h="5130800">
                <a:moveTo>
                  <a:pt x="1590168" y="5092699"/>
                </a:moveTo>
                <a:lnTo>
                  <a:pt x="1577343" y="5092699"/>
                </a:lnTo>
                <a:lnTo>
                  <a:pt x="1591207" y="5079999"/>
                </a:lnTo>
                <a:lnTo>
                  <a:pt x="1620430" y="5054325"/>
                </a:lnTo>
                <a:lnTo>
                  <a:pt x="1634343" y="5041899"/>
                </a:lnTo>
                <a:lnTo>
                  <a:pt x="1635728" y="4991099"/>
                </a:lnTo>
                <a:lnTo>
                  <a:pt x="1636050" y="4955745"/>
                </a:lnTo>
                <a:lnTo>
                  <a:pt x="1636098" y="4927599"/>
                </a:lnTo>
                <a:lnTo>
                  <a:pt x="1635728" y="4876799"/>
                </a:lnTo>
                <a:lnTo>
                  <a:pt x="1634343" y="4825999"/>
                </a:lnTo>
                <a:lnTo>
                  <a:pt x="1632051" y="4762499"/>
                </a:lnTo>
                <a:lnTo>
                  <a:pt x="1629470" y="4711699"/>
                </a:lnTo>
                <a:lnTo>
                  <a:pt x="1626070" y="4660899"/>
                </a:lnTo>
                <a:lnTo>
                  <a:pt x="1621324" y="4610099"/>
                </a:lnTo>
                <a:lnTo>
                  <a:pt x="1624831" y="4610099"/>
                </a:lnTo>
                <a:lnTo>
                  <a:pt x="1629007" y="4660899"/>
                </a:lnTo>
                <a:lnTo>
                  <a:pt x="1633402" y="4711699"/>
                </a:lnTo>
                <a:lnTo>
                  <a:pt x="1636860" y="4762499"/>
                </a:lnTo>
                <a:lnTo>
                  <a:pt x="1639269" y="4813299"/>
                </a:lnTo>
                <a:lnTo>
                  <a:pt x="1648549" y="4813299"/>
                </a:lnTo>
                <a:lnTo>
                  <a:pt x="1639269" y="4825999"/>
                </a:lnTo>
                <a:lnTo>
                  <a:pt x="1640694" y="4876799"/>
                </a:lnTo>
                <a:lnTo>
                  <a:pt x="1641050" y="4914899"/>
                </a:lnTo>
                <a:lnTo>
                  <a:pt x="1640958" y="4955745"/>
                </a:lnTo>
                <a:lnTo>
                  <a:pt x="1640694" y="4991099"/>
                </a:lnTo>
                <a:lnTo>
                  <a:pt x="1639269" y="5041899"/>
                </a:lnTo>
                <a:lnTo>
                  <a:pt x="1638537" y="5054599"/>
                </a:lnTo>
                <a:lnTo>
                  <a:pt x="1634343" y="5054599"/>
                </a:lnTo>
                <a:lnTo>
                  <a:pt x="1620084" y="5067299"/>
                </a:lnTo>
                <a:lnTo>
                  <a:pt x="1605297" y="5079999"/>
                </a:lnTo>
                <a:lnTo>
                  <a:pt x="1590168" y="5092699"/>
                </a:lnTo>
                <a:close/>
              </a:path>
              <a:path w="3484879" h="5130800">
                <a:moveTo>
                  <a:pt x="2239007" y="4636298"/>
                </a:moveTo>
                <a:lnTo>
                  <a:pt x="2239314" y="4635499"/>
                </a:lnTo>
                <a:lnTo>
                  <a:pt x="2258806" y="4610099"/>
                </a:lnTo>
                <a:lnTo>
                  <a:pt x="2258707" y="4613080"/>
                </a:lnTo>
                <a:lnTo>
                  <a:pt x="2250122" y="4622799"/>
                </a:lnTo>
                <a:lnTo>
                  <a:pt x="2239630" y="4635499"/>
                </a:lnTo>
                <a:lnTo>
                  <a:pt x="2239007" y="4636298"/>
                </a:lnTo>
                <a:close/>
              </a:path>
              <a:path w="3484879" h="5130800">
                <a:moveTo>
                  <a:pt x="2452112" y="4749799"/>
                </a:moveTo>
                <a:lnTo>
                  <a:pt x="2447187" y="4749799"/>
                </a:lnTo>
                <a:lnTo>
                  <a:pt x="2452112" y="4724399"/>
                </a:lnTo>
                <a:lnTo>
                  <a:pt x="2467786" y="4698999"/>
                </a:lnTo>
                <a:lnTo>
                  <a:pt x="2483031" y="4673599"/>
                </a:lnTo>
                <a:lnTo>
                  <a:pt x="2497682" y="4635499"/>
                </a:lnTo>
                <a:lnTo>
                  <a:pt x="2511575" y="4610099"/>
                </a:lnTo>
                <a:lnTo>
                  <a:pt x="2514865" y="4610099"/>
                </a:lnTo>
                <a:lnTo>
                  <a:pt x="2505261" y="4635499"/>
                </a:lnTo>
                <a:lnTo>
                  <a:pt x="2489593" y="4673599"/>
                </a:lnTo>
                <a:lnTo>
                  <a:pt x="2473464" y="4698999"/>
                </a:lnTo>
                <a:lnTo>
                  <a:pt x="2457672" y="4737099"/>
                </a:lnTo>
                <a:lnTo>
                  <a:pt x="2455209" y="4737099"/>
                </a:lnTo>
                <a:lnTo>
                  <a:pt x="2452112" y="4749799"/>
                </a:lnTo>
                <a:close/>
              </a:path>
              <a:path w="3484879" h="5130800">
                <a:moveTo>
                  <a:pt x="2552058" y="4813299"/>
                </a:moveTo>
                <a:lnTo>
                  <a:pt x="2537612" y="4813299"/>
                </a:lnTo>
                <a:lnTo>
                  <a:pt x="2554482" y="4800599"/>
                </a:lnTo>
                <a:lnTo>
                  <a:pt x="2570765" y="4787899"/>
                </a:lnTo>
                <a:lnTo>
                  <a:pt x="2586586" y="4775199"/>
                </a:lnTo>
                <a:lnTo>
                  <a:pt x="2602071" y="4762499"/>
                </a:lnTo>
                <a:lnTo>
                  <a:pt x="2614154" y="4724399"/>
                </a:lnTo>
                <a:lnTo>
                  <a:pt x="2627219" y="4698999"/>
                </a:lnTo>
                <a:lnTo>
                  <a:pt x="2641328" y="4673599"/>
                </a:lnTo>
                <a:lnTo>
                  <a:pt x="2654511" y="4640576"/>
                </a:lnTo>
                <a:lnTo>
                  <a:pt x="2661534" y="4635499"/>
                </a:lnTo>
                <a:lnTo>
                  <a:pt x="2665338" y="4622799"/>
                </a:lnTo>
                <a:lnTo>
                  <a:pt x="2673211" y="4610099"/>
                </a:lnTo>
                <a:lnTo>
                  <a:pt x="2674552" y="4610099"/>
                </a:lnTo>
                <a:lnTo>
                  <a:pt x="2672925" y="4618488"/>
                </a:lnTo>
                <a:lnTo>
                  <a:pt x="2666459" y="4622799"/>
                </a:lnTo>
                <a:lnTo>
                  <a:pt x="2681962" y="4622799"/>
                </a:lnTo>
                <a:lnTo>
                  <a:pt x="2663996" y="4635499"/>
                </a:lnTo>
                <a:lnTo>
                  <a:pt x="2649142" y="4660899"/>
                </a:lnTo>
                <a:lnTo>
                  <a:pt x="2635198" y="4698999"/>
                </a:lnTo>
                <a:lnTo>
                  <a:pt x="2622177" y="4724399"/>
                </a:lnTo>
                <a:lnTo>
                  <a:pt x="2610983" y="4759694"/>
                </a:lnTo>
                <a:lnTo>
                  <a:pt x="2606997" y="4762499"/>
                </a:lnTo>
                <a:lnTo>
                  <a:pt x="2603878" y="4775199"/>
                </a:lnTo>
                <a:lnTo>
                  <a:pt x="2602071" y="4775199"/>
                </a:lnTo>
                <a:lnTo>
                  <a:pt x="2585162" y="4787899"/>
                </a:lnTo>
                <a:lnTo>
                  <a:pt x="2552058" y="4813299"/>
                </a:lnTo>
                <a:close/>
              </a:path>
              <a:path w="3484879" h="5130800">
                <a:moveTo>
                  <a:pt x="2681962" y="4622799"/>
                </a:moveTo>
                <a:lnTo>
                  <a:pt x="2672089" y="4622799"/>
                </a:lnTo>
                <a:lnTo>
                  <a:pt x="2672925" y="4618488"/>
                </a:lnTo>
                <a:lnTo>
                  <a:pt x="2685503" y="4610099"/>
                </a:lnTo>
                <a:lnTo>
                  <a:pt x="2700257" y="4610099"/>
                </a:lnTo>
                <a:lnTo>
                  <a:pt x="2681962" y="4622799"/>
                </a:lnTo>
                <a:close/>
              </a:path>
              <a:path w="3484879" h="5130800">
                <a:moveTo>
                  <a:pt x="2590073" y="4889499"/>
                </a:moveTo>
                <a:lnTo>
                  <a:pt x="2571108" y="4889499"/>
                </a:lnTo>
                <a:lnTo>
                  <a:pt x="2590111" y="4876799"/>
                </a:lnTo>
                <a:lnTo>
                  <a:pt x="2627009" y="4851399"/>
                </a:lnTo>
                <a:lnTo>
                  <a:pt x="2646052" y="4838699"/>
                </a:lnTo>
                <a:lnTo>
                  <a:pt x="2652561" y="4813299"/>
                </a:lnTo>
                <a:lnTo>
                  <a:pt x="2660654" y="4775199"/>
                </a:lnTo>
                <a:lnTo>
                  <a:pt x="2669802" y="4749799"/>
                </a:lnTo>
                <a:lnTo>
                  <a:pt x="2678927" y="4713868"/>
                </a:lnTo>
                <a:lnTo>
                  <a:pt x="2681941" y="4711699"/>
                </a:lnTo>
                <a:lnTo>
                  <a:pt x="2694064" y="4673599"/>
                </a:lnTo>
                <a:lnTo>
                  <a:pt x="2707151" y="4648199"/>
                </a:lnTo>
                <a:lnTo>
                  <a:pt x="2721267" y="4622799"/>
                </a:lnTo>
                <a:lnTo>
                  <a:pt x="2725388" y="4615917"/>
                </a:lnTo>
                <a:lnTo>
                  <a:pt x="2712956" y="4648199"/>
                </a:lnTo>
                <a:lnTo>
                  <a:pt x="2699683" y="4673599"/>
                </a:lnTo>
                <a:lnTo>
                  <a:pt x="2688293" y="4709426"/>
                </a:lnTo>
                <a:lnTo>
                  <a:pt x="2684474" y="4711699"/>
                </a:lnTo>
                <a:lnTo>
                  <a:pt x="2675115" y="4749799"/>
                </a:lnTo>
                <a:lnTo>
                  <a:pt x="2665809" y="4775199"/>
                </a:lnTo>
                <a:lnTo>
                  <a:pt x="2656845" y="4800599"/>
                </a:lnTo>
                <a:lnTo>
                  <a:pt x="2648515" y="4838699"/>
                </a:lnTo>
                <a:lnTo>
                  <a:pt x="2646603" y="4851399"/>
                </a:lnTo>
                <a:lnTo>
                  <a:pt x="2643589" y="4851399"/>
                </a:lnTo>
                <a:lnTo>
                  <a:pt x="2625970" y="4864099"/>
                </a:lnTo>
                <a:lnTo>
                  <a:pt x="2608246" y="4876799"/>
                </a:lnTo>
                <a:lnTo>
                  <a:pt x="2590073" y="4889499"/>
                </a:lnTo>
                <a:close/>
              </a:path>
              <a:path w="3484879" h="5130800">
                <a:moveTo>
                  <a:pt x="2083831" y="4623580"/>
                </a:moveTo>
                <a:lnTo>
                  <a:pt x="2084121" y="4622799"/>
                </a:lnTo>
                <a:lnTo>
                  <a:pt x="2084792" y="4621855"/>
                </a:lnTo>
                <a:lnTo>
                  <a:pt x="2084429" y="4622799"/>
                </a:lnTo>
                <a:lnTo>
                  <a:pt x="2083831" y="4623580"/>
                </a:lnTo>
                <a:close/>
              </a:path>
              <a:path w="3484879" h="5130800">
                <a:moveTo>
                  <a:pt x="797715" y="4635499"/>
                </a:moveTo>
                <a:lnTo>
                  <a:pt x="781854" y="4635499"/>
                </a:lnTo>
                <a:lnTo>
                  <a:pt x="797715" y="4622799"/>
                </a:lnTo>
                <a:lnTo>
                  <a:pt x="813477" y="4622799"/>
                </a:lnTo>
                <a:lnTo>
                  <a:pt x="797715" y="4635499"/>
                </a:lnTo>
                <a:close/>
              </a:path>
              <a:path w="3484879" h="5130800">
                <a:moveTo>
                  <a:pt x="2074651" y="4648199"/>
                </a:moveTo>
                <a:lnTo>
                  <a:pt x="2064937" y="4648199"/>
                </a:lnTo>
                <a:lnTo>
                  <a:pt x="2083831" y="4623580"/>
                </a:lnTo>
                <a:lnTo>
                  <a:pt x="2074651" y="4648199"/>
                </a:lnTo>
                <a:close/>
              </a:path>
              <a:path w="3484879" h="5130800">
                <a:moveTo>
                  <a:pt x="1205573" y="4914899"/>
                </a:moveTo>
                <a:lnTo>
                  <a:pt x="1236648" y="4889499"/>
                </a:lnTo>
                <a:lnTo>
                  <a:pt x="1252093" y="4876799"/>
                </a:lnTo>
                <a:lnTo>
                  <a:pt x="1248781" y="4838699"/>
                </a:lnTo>
                <a:lnTo>
                  <a:pt x="1245037" y="4787899"/>
                </a:lnTo>
                <a:lnTo>
                  <a:pt x="1241154" y="4737099"/>
                </a:lnTo>
                <a:lnTo>
                  <a:pt x="1237427" y="4686299"/>
                </a:lnTo>
                <a:lnTo>
                  <a:pt x="1234148" y="4635499"/>
                </a:lnTo>
                <a:lnTo>
                  <a:pt x="1236611" y="4635499"/>
                </a:lnTo>
                <a:lnTo>
                  <a:pt x="1240842" y="4686299"/>
                </a:lnTo>
                <a:lnTo>
                  <a:pt x="1244701" y="4737099"/>
                </a:lnTo>
                <a:lnTo>
                  <a:pt x="1248239" y="4775199"/>
                </a:lnTo>
                <a:lnTo>
                  <a:pt x="1251507" y="4825999"/>
                </a:lnTo>
                <a:lnTo>
                  <a:pt x="1255310" y="4889499"/>
                </a:lnTo>
                <a:lnTo>
                  <a:pt x="1252093" y="4889499"/>
                </a:lnTo>
                <a:lnTo>
                  <a:pt x="1236648" y="4902199"/>
                </a:lnTo>
                <a:lnTo>
                  <a:pt x="1205573" y="4914899"/>
                </a:lnTo>
                <a:close/>
              </a:path>
              <a:path w="3484879" h="5130800">
                <a:moveTo>
                  <a:pt x="1858612" y="4864099"/>
                </a:moveTo>
                <a:lnTo>
                  <a:pt x="1874159" y="4838699"/>
                </a:lnTo>
                <a:lnTo>
                  <a:pt x="1889575" y="4825999"/>
                </a:lnTo>
                <a:lnTo>
                  <a:pt x="1891355" y="4775199"/>
                </a:lnTo>
                <a:lnTo>
                  <a:pt x="1892680" y="4724399"/>
                </a:lnTo>
                <a:lnTo>
                  <a:pt x="1892939" y="4698999"/>
                </a:lnTo>
                <a:lnTo>
                  <a:pt x="1893008" y="4683337"/>
                </a:lnTo>
                <a:lnTo>
                  <a:pt x="1892038" y="4635499"/>
                </a:lnTo>
                <a:lnTo>
                  <a:pt x="1894571" y="4635499"/>
                </a:lnTo>
                <a:lnTo>
                  <a:pt x="1895838" y="4686299"/>
                </a:lnTo>
                <a:lnTo>
                  <a:pt x="1895415" y="4724399"/>
                </a:lnTo>
                <a:lnTo>
                  <a:pt x="1893938" y="4775199"/>
                </a:lnTo>
                <a:lnTo>
                  <a:pt x="1892038" y="4825999"/>
                </a:lnTo>
                <a:lnTo>
                  <a:pt x="1906020" y="4825999"/>
                </a:lnTo>
                <a:lnTo>
                  <a:pt x="1892038" y="4838699"/>
                </a:lnTo>
                <a:lnTo>
                  <a:pt x="1889575" y="4838699"/>
                </a:lnTo>
                <a:lnTo>
                  <a:pt x="1858612" y="4864099"/>
                </a:lnTo>
                <a:close/>
              </a:path>
              <a:path w="3484879" h="5130800">
                <a:moveTo>
                  <a:pt x="2105624" y="4876799"/>
                </a:moveTo>
                <a:lnTo>
                  <a:pt x="2098996" y="4876799"/>
                </a:lnTo>
                <a:lnTo>
                  <a:pt x="2108355" y="4864099"/>
                </a:lnTo>
                <a:lnTo>
                  <a:pt x="2117662" y="4838699"/>
                </a:lnTo>
                <a:lnTo>
                  <a:pt x="2126625" y="4825999"/>
                </a:lnTo>
                <a:lnTo>
                  <a:pt x="2134955" y="4813299"/>
                </a:lnTo>
                <a:lnTo>
                  <a:pt x="2142259" y="4762499"/>
                </a:lnTo>
                <a:lnTo>
                  <a:pt x="2148475" y="4724399"/>
                </a:lnTo>
                <a:lnTo>
                  <a:pt x="2153648" y="4686299"/>
                </a:lnTo>
                <a:lnTo>
                  <a:pt x="2157825" y="4635499"/>
                </a:lnTo>
                <a:lnTo>
                  <a:pt x="2162311" y="4635499"/>
                </a:lnTo>
                <a:lnTo>
                  <a:pt x="2158881" y="4673599"/>
                </a:lnTo>
                <a:lnTo>
                  <a:pt x="2153515" y="4711699"/>
                </a:lnTo>
                <a:lnTo>
                  <a:pt x="2147226" y="4762499"/>
                </a:lnTo>
                <a:lnTo>
                  <a:pt x="2139881" y="4800599"/>
                </a:lnTo>
                <a:lnTo>
                  <a:pt x="2142344" y="4800599"/>
                </a:lnTo>
                <a:lnTo>
                  <a:pt x="2142344" y="4813299"/>
                </a:lnTo>
                <a:lnTo>
                  <a:pt x="2139881" y="4813299"/>
                </a:lnTo>
                <a:lnTo>
                  <a:pt x="2137232" y="4825999"/>
                </a:lnTo>
                <a:lnTo>
                  <a:pt x="2132421" y="4825999"/>
                </a:lnTo>
                <a:lnTo>
                  <a:pt x="2124122" y="4838699"/>
                </a:lnTo>
                <a:lnTo>
                  <a:pt x="2115111" y="4851399"/>
                </a:lnTo>
                <a:lnTo>
                  <a:pt x="2105624" y="4876799"/>
                </a:lnTo>
                <a:close/>
              </a:path>
              <a:path w="3484879" h="5130800">
                <a:moveTo>
                  <a:pt x="2460714" y="4803256"/>
                </a:moveTo>
                <a:lnTo>
                  <a:pt x="2469132" y="4787899"/>
                </a:lnTo>
                <a:lnTo>
                  <a:pt x="2483735" y="4775199"/>
                </a:lnTo>
                <a:lnTo>
                  <a:pt x="2498800" y="4762499"/>
                </a:lnTo>
                <a:lnTo>
                  <a:pt x="2514108" y="4749799"/>
                </a:lnTo>
                <a:lnTo>
                  <a:pt x="2520551" y="4737099"/>
                </a:lnTo>
                <a:lnTo>
                  <a:pt x="2527646" y="4724399"/>
                </a:lnTo>
                <a:lnTo>
                  <a:pt x="2535097" y="4711699"/>
                </a:lnTo>
                <a:lnTo>
                  <a:pt x="2542608" y="4698999"/>
                </a:lnTo>
                <a:lnTo>
                  <a:pt x="2550908" y="4673599"/>
                </a:lnTo>
                <a:lnTo>
                  <a:pt x="2559919" y="4660899"/>
                </a:lnTo>
                <a:lnTo>
                  <a:pt x="2569406" y="4648199"/>
                </a:lnTo>
                <a:lnTo>
                  <a:pt x="2579130" y="4635499"/>
                </a:lnTo>
                <a:lnTo>
                  <a:pt x="2583266" y="4635499"/>
                </a:lnTo>
                <a:lnTo>
                  <a:pt x="2577480" y="4648199"/>
                </a:lnTo>
                <a:lnTo>
                  <a:pt x="2566138" y="4660899"/>
                </a:lnTo>
                <a:lnTo>
                  <a:pt x="2555258" y="4673599"/>
                </a:lnTo>
                <a:lnTo>
                  <a:pt x="2545071" y="4698999"/>
                </a:lnTo>
                <a:lnTo>
                  <a:pt x="2539389" y="4711699"/>
                </a:lnTo>
                <a:lnTo>
                  <a:pt x="2527813" y="4724399"/>
                </a:lnTo>
                <a:lnTo>
                  <a:pt x="2522131" y="4737099"/>
                </a:lnTo>
                <a:lnTo>
                  <a:pt x="2532570" y="4737099"/>
                </a:lnTo>
                <a:lnTo>
                  <a:pt x="2517205" y="4749799"/>
                </a:lnTo>
                <a:lnTo>
                  <a:pt x="2510484" y="4762499"/>
                </a:lnTo>
                <a:lnTo>
                  <a:pt x="2509112" y="4762499"/>
                </a:lnTo>
                <a:lnTo>
                  <a:pt x="2478457" y="4787899"/>
                </a:lnTo>
                <a:lnTo>
                  <a:pt x="2463641" y="4800599"/>
                </a:lnTo>
                <a:lnTo>
                  <a:pt x="2460714" y="4803256"/>
                </a:lnTo>
                <a:close/>
              </a:path>
              <a:path w="3484879" h="5130800">
                <a:moveTo>
                  <a:pt x="2591515" y="4686299"/>
                </a:moveTo>
                <a:lnTo>
                  <a:pt x="2621871" y="4660899"/>
                </a:lnTo>
                <a:lnTo>
                  <a:pt x="2656537" y="4635499"/>
                </a:lnTo>
                <a:lnTo>
                  <a:pt x="2654511" y="4640576"/>
                </a:lnTo>
                <a:lnTo>
                  <a:pt x="2591515" y="4686299"/>
                </a:lnTo>
                <a:close/>
              </a:path>
              <a:path w="3484879" h="5130800">
                <a:moveTo>
                  <a:pt x="2229574" y="4660899"/>
                </a:moveTo>
                <a:lnTo>
                  <a:pt x="2219821" y="4660899"/>
                </a:lnTo>
                <a:lnTo>
                  <a:pt x="2239007" y="4636298"/>
                </a:lnTo>
                <a:lnTo>
                  <a:pt x="2229574" y="4660899"/>
                </a:lnTo>
                <a:close/>
              </a:path>
              <a:path w="3484879" h="5130800">
                <a:moveTo>
                  <a:pt x="2449649" y="4660899"/>
                </a:moveTo>
                <a:lnTo>
                  <a:pt x="2450407" y="4658311"/>
                </a:lnTo>
                <a:lnTo>
                  <a:pt x="2462987" y="4648199"/>
                </a:lnTo>
                <a:lnTo>
                  <a:pt x="2468656" y="4643808"/>
                </a:lnTo>
                <a:lnTo>
                  <a:pt x="2465766" y="4648199"/>
                </a:lnTo>
                <a:lnTo>
                  <a:pt x="2449649" y="4660899"/>
                </a:lnTo>
                <a:close/>
              </a:path>
              <a:path w="3484879" h="5130800">
                <a:moveTo>
                  <a:pt x="1507325" y="4698999"/>
                </a:moveTo>
                <a:lnTo>
                  <a:pt x="1499866" y="4698999"/>
                </a:lnTo>
                <a:lnTo>
                  <a:pt x="1507325" y="4686299"/>
                </a:lnTo>
                <a:lnTo>
                  <a:pt x="1520766" y="4673599"/>
                </a:lnTo>
                <a:lnTo>
                  <a:pt x="1533573" y="4673599"/>
                </a:lnTo>
                <a:lnTo>
                  <a:pt x="1546275" y="4660899"/>
                </a:lnTo>
                <a:lnTo>
                  <a:pt x="1559399" y="4648199"/>
                </a:lnTo>
                <a:lnTo>
                  <a:pt x="1546323" y="4660899"/>
                </a:lnTo>
                <a:lnTo>
                  <a:pt x="1533960" y="4673599"/>
                </a:lnTo>
                <a:lnTo>
                  <a:pt x="1522072" y="4686299"/>
                </a:lnTo>
                <a:lnTo>
                  <a:pt x="1510421" y="4686299"/>
                </a:lnTo>
                <a:lnTo>
                  <a:pt x="1507325" y="4698999"/>
                </a:lnTo>
                <a:close/>
              </a:path>
              <a:path w="3484879" h="5130800">
                <a:moveTo>
                  <a:pt x="2328473" y="4665181"/>
                </a:moveTo>
                <a:lnTo>
                  <a:pt x="2330599" y="4660899"/>
                </a:lnTo>
                <a:lnTo>
                  <a:pt x="2343672" y="4648199"/>
                </a:lnTo>
                <a:lnTo>
                  <a:pt x="2342933" y="4651733"/>
                </a:lnTo>
                <a:lnTo>
                  <a:pt x="2332983" y="4660899"/>
                </a:lnTo>
                <a:lnTo>
                  <a:pt x="2328473" y="4665181"/>
                </a:lnTo>
                <a:close/>
              </a:path>
              <a:path w="3484879" h="5130800">
                <a:moveTo>
                  <a:pt x="713718" y="4673599"/>
                </a:moveTo>
                <a:lnTo>
                  <a:pt x="697304" y="4673599"/>
                </a:lnTo>
                <a:lnTo>
                  <a:pt x="730120" y="4660899"/>
                </a:lnTo>
                <a:lnTo>
                  <a:pt x="713718" y="4673599"/>
                </a:lnTo>
                <a:close/>
              </a:path>
              <a:path w="3484879" h="5130800">
                <a:moveTo>
                  <a:pt x="2026515" y="4711699"/>
                </a:moveTo>
                <a:lnTo>
                  <a:pt x="2021518" y="4711699"/>
                </a:lnTo>
                <a:lnTo>
                  <a:pt x="2024052" y="4698999"/>
                </a:lnTo>
                <a:lnTo>
                  <a:pt x="2033677" y="4698999"/>
                </a:lnTo>
                <a:lnTo>
                  <a:pt x="2042946" y="4686299"/>
                </a:lnTo>
                <a:lnTo>
                  <a:pt x="2051740" y="4673599"/>
                </a:lnTo>
                <a:lnTo>
                  <a:pt x="2059940" y="4660899"/>
                </a:lnTo>
                <a:lnTo>
                  <a:pt x="2051779" y="4673599"/>
                </a:lnTo>
                <a:lnTo>
                  <a:pt x="2034716" y="4698999"/>
                </a:lnTo>
                <a:lnTo>
                  <a:pt x="2026515" y="4711699"/>
                </a:lnTo>
                <a:close/>
              </a:path>
              <a:path w="3484879" h="5130800">
                <a:moveTo>
                  <a:pt x="2889198" y="4673599"/>
                </a:moveTo>
                <a:lnTo>
                  <a:pt x="2792903" y="4673599"/>
                </a:lnTo>
                <a:lnTo>
                  <a:pt x="2812090" y="4660899"/>
                </a:lnTo>
                <a:lnTo>
                  <a:pt x="2871302" y="4660899"/>
                </a:lnTo>
                <a:lnTo>
                  <a:pt x="2889198" y="4673599"/>
                </a:lnTo>
                <a:close/>
              </a:path>
              <a:path w="3484879" h="5130800">
                <a:moveTo>
                  <a:pt x="2305376" y="4698999"/>
                </a:moveTo>
                <a:lnTo>
                  <a:pt x="2294765" y="4698999"/>
                </a:lnTo>
                <a:lnTo>
                  <a:pt x="2306809" y="4686299"/>
                </a:lnTo>
                <a:lnTo>
                  <a:pt x="2319606" y="4673599"/>
                </a:lnTo>
                <a:lnTo>
                  <a:pt x="2328473" y="4665181"/>
                </a:lnTo>
                <a:lnTo>
                  <a:pt x="2317987" y="4686299"/>
                </a:lnTo>
                <a:lnTo>
                  <a:pt x="2305376" y="4698999"/>
                </a:lnTo>
                <a:close/>
              </a:path>
              <a:path w="3484879" h="5130800">
                <a:moveTo>
                  <a:pt x="2186869" y="4724399"/>
                </a:moveTo>
                <a:lnTo>
                  <a:pt x="2178936" y="4724399"/>
                </a:lnTo>
                <a:lnTo>
                  <a:pt x="2188167" y="4711699"/>
                </a:lnTo>
                <a:lnTo>
                  <a:pt x="2196573" y="4698999"/>
                </a:lnTo>
                <a:lnTo>
                  <a:pt x="2204517" y="4686299"/>
                </a:lnTo>
                <a:lnTo>
                  <a:pt x="2212362" y="4673599"/>
                </a:lnTo>
                <a:lnTo>
                  <a:pt x="2214825" y="4673599"/>
                </a:lnTo>
                <a:lnTo>
                  <a:pt x="2205110" y="4698999"/>
                </a:lnTo>
                <a:lnTo>
                  <a:pt x="2195693" y="4711699"/>
                </a:lnTo>
                <a:lnTo>
                  <a:pt x="2186869" y="4724399"/>
                </a:lnTo>
                <a:close/>
              </a:path>
              <a:path w="3484879" h="5130800">
                <a:moveTo>
                  <a:pt x="2354090" y="4843173"/>
                </a:moveTo>
                <a:lnTo>
                  <a:pt x="2364582" y="4825999"/>
                </a:lnTo>
                <a:lnTo>
                  <a:pt x="2380265" y="4813299"/>
                </a:lnTo>
                <a:lnTo>
                  <a:pt x="2395553" y="4775199"/>
                </a:lnTo>
                <a:lnTo>
                  <a:pt x="2410682" y="4749799"/>
                </a:lnTo>
                <a:lnTo>
                  <a:pt x="2425469" y="4711699"/>
                </a:lnTo>
                <a:lnTo>
                  <a:pt x="2439727" y="4673599"/>
                </a:lnTo>
                <a:lnTo>
                  <a:pt x="2442543" y="4673599"/>
                </a:lnTo>
                <a:lnTo>
                  <a:pt x="2433254" y="4698999"/>
                </a:lnTo>
                <a:lnTo>
                  <a:pt x="2418590" y="4737099"/>
                </a:lnTo>
                <a:lnTo>
                  <a:pt x="2403358" y="4775199"/>
                </a:lnTo>
                <a:lnTo>
                  <a:pt x="2387724" y="4800599"/>
                </a:lnTo>
                <a:lnTo>
                  <a:pt x="2396203" y="4800599"/>
                </a:lnTo>
                <a:lnTo>
                  <a:pt x="2382728" y="4813299"/>
                </a:lnTo>
                <a:lnTo>
                  <a:pt x="2378923" y="4825999"/>
                </a:lnTo>
                <a:lnTo>
                  <a:pt x="2374705" y="4825999"/>
                </a:lnTo>
                <a:lnTo>
                  <a:pt x="2359397" y="4838699"/>
                </a:lnTo>
                <a:lnTo>
                  <a:pt x="2354090" y="4843173"/>
                </a:lnTo>
                <a:close/>
              </a:path>
              <a:path w="3484879" h="5130800">
                <a:moveTo>
                  <a:pt x="2747925" y="4686299"/>
                </a:moveTo>
                <a:lnTo>
                  <a:pt x="2747530" y="4686299"/>
                </a:lnTo>
                <a:lnTo>
                  <a:pt x="2767440" y="4673599"/>
                </a:lnTo>
                <a:lnTo>
                  <a:pt x="2747925" y="4686299"/>
                </a:lnTo>
                <a:close/>
              </a:path>
              <a:path w="3484879" h="5130800">
                <a:moveTo>
                  <a:pt x="2813955" y="4787899"/>
                </a:moveTo>
                <a:lnTo>
                  <a:pt x="2808325" y="4787899"/>
                </a:lnTo>
                <a:lnTo>
                  <a:pt x="2816704" y="4762499"/>
                </a:lnTo>
                <a:lnTo>
                  <a:pt x="2826006" y="4724399"/>
                </a:lnTo>
                <a:lnTo>
                  <a:pt x="2836232" y="4698999"/>
                </a:lnTo>
                <a:lnTo>
                  <a:pt x="2847381" y="4673599"/>
                </a:lnTo>
                <a:lnTo>
                  <a:pt x="2852377" y="4673599"/>
                </a:lnTo>
                <a:lnTo>
                  <a:pt x="2841208" y="4698999"/>
                </a:lnTo>
                <a:lnTo>
                  <a:pt x="2831055" y="4724399"/>
                </a:lnTo>
                <a:lnTo>
                  <a:pt x="2821957" y="4762499"/>
                </a:lnTo>
                <a:lnTo>
                  <a:pt x="2813955" y="4787899"/>
                </a:lnTo>
                <a:close/>
              </a:path>
              <a:path w="3484879" h="5130800">
                <a:moveTo>
                  <a:pt x="2852377" y="5130799"/>
                </a:moveTo>
                <a:lnTo>
                  <a:pt x="2849844" y="5130799"/>
                </a:lnTo>
                <a:lnTo>
                  <a:pt x="2848112" y="5079999"/>
                </a:lnTo>
                <a:lnTo>
                  <a:pt x="2847293" y="5049965"/>
                </a:lnTo>
                <a:lnTo>
                  <a:pt x="2847188" y="5029199"/>
                </a:lnTo>
                <a:lnTo>
                  <a:pt x="2847419" y="5003799"/>
                </a:lnTo>
                <a:lnTo>
                  <a:pt x="2849844" y="4978399"/>
                </a:lnTo>
                <a:lnTo>
                  <a:pt x="2850278" y="4965699"/>
                </a:lnTo>
                <a:lnTo>
                  <a:pt x="2851418" y="4952999"/>
                </a:lnTo>
                <a:lnTo>
                  <a:pt x="2853020" y="4952999"/>
                </a:lnTo>
                <a:lnTo>
                  <a:pt x="2854896" y="4939864"/>
                </a:lnTo>
                <a:lnTo>
                  <a:pt x="2859769" y="4902199"/>
                </a:lnTo>
                <a:lnTo>
                  <a:pt x="2865985" y="4876799"/>
                </a:lnTo>
                <a:lnTo>
                  <a:pt x="2873137" y="4838699"/>
                </a:lnTo>
                <a:lnTo>
                  <a:pt x="2880877" y="4813299"/>
                </a:lnTo>
                <a:lnTo>
                  <a:pt x="2863919" y="4800599"/>
                </a:lnTo>
                <a:lnTo>
                  <a:pt x="2880877" y="4800599"/>
                </a:lnTo>
                <a:lnTo>
                  <a:pt x="2889215" y="4775199"/>
                </a:lnTo>
                <a:lnTo>
                  <a:pt x="2898496" y="4749799"/>
                </a:lnTo>
                <a:lnTo>
                  <a:pt x="2908714" y="4711699"/>
                </a:lnTo>
                <a:lnTo>
                  <a:pt x="2919862" y="4686299"/>
                </a:lnTo>
                <a:lnTo>
                  <a:pt x="2903746" y="4673599"/>
                </a:lnTo>
                <a:lnTo>
                  <a:pt x="2906171" y="4673599"/>
                </a:lnTo>
                <a:lnTo>
                  <a:pt x="2922325" y="4686299"/>
                </a:lnTo>
                <a:lnTo>
                  <a:pt x="2925043" y="4686299"/>
                </a:lnTo>
                <a:lnTo>
                  <a:pt x="2912945" y="4711699"/>
                </a:lnTo>
                <a:lnTo>
                  <a:pt x="2896790" y="4762499"/>
                </a:lnTo>
                <a:lnTo>
                  <a:pt x="2882641" y="4813299"/>
                </a:lnTo>
                <a:lnTo>
                  <a:pt x="2870513" y="4864099"/>
                </a:lnTo>
                <a:lnTo>
                  <a:pt x="2860420" y="4914899"/>
                </a:lnTo>
                <a:lnTo>
                  <a:pt x="2852377" y="4978399"/>
                </a:lnTo>
                <a:lnTo>
                  <a:pt x="2851308" y="5003799"/>
                </a:lnTo>
                <a:lnTo>
                  <a:pt x="2851427" y="5041899"/>
                </a:lnTo>
                <a:lnTo>
                  <a:pt x="2851979" y="5077301"/>
                </a:lnTo>
                <a:lnTo>
                  <a:pt x="2852096" y="5090705"/>
                </a:lnTo>
                <a:lnTo>
                  <a:pt x="2852377" y="5130799"/>
                </a:lnTo>
                <a:close/>
              </a:path>
              <a:path w="3484879" h="5130800">
                <a:moveTo>
                  <a:pt x="645328" y="4698999"/>
                </a:moveTo>
                <a:lnTo>
                  <a:pt x="628907" y="4698999"/>
                </a:lnTo>
                <a:lnTo>
                  <a:pt x="645328" y="4686299"/>
                </a:lnTo>
                <a:lnTo>
                  <a:pt x="661854" y="4686299"/>
                </a:lnTo>
                <a:lnTo>
                  <a:pt x="645328" y="4698999"/>
                </a:lnTo>
                <a:close/>
              </a:path>
              <a:path w="3484879" h="5130800">
                <a:moveTo>
                  <a:pt x="1199864" y="5130799"/>
                </a:moveTo>
                <a:lnTo>
                  <a:pt x="1196895" y="5130799"/>
                </a:lnTo>
                <a:lnTo>
                  <a:pt x="1195669" y="5105399"/>
                </a:lnTo>
                <a:lnTo>
                  <a:pt x="1193545" y="5041899"/>
                </a:lnTo>
                <a:lnTo>
                  <a:pt x="1190946" y="4991099"/>
                </a:lnTo>
                <a:lnTo>
                  <a:pt x="1187634" y="4940299"/>
                </a:lnTo>
                <a:lnTo>
                  <a:pt x="1171951" y="4940299"/>
                </a:lnTo>
                <a:lnTo>
                  <a:pt x="1187634" y="4927599"/>
                </a:lnTo>
                <a:lnTo>
                  <a:pt x="1184106" y="4876799"/>
                </a:lnTo>
                <a:lnTo>
                  <a:pt x="1180335" y="4825999"/>
                </a:lnTo>
                <a:lnTo>
                  <a:pt x="1176533" y="4775199"/>
                </a:lnTo>
                <a:lnTo>
                  <a:pt x="1172914" y="4737099"/>
                </a:lnTo>
                <a:lnTo>
                  <a:pt x="1169690" y="4686299"/>
                </a:lnTo>
                <a:lnTo>
                  <a:pt x="1173217" y="4686299"/>
                </a:lnTo>
                <a:lnTo>
                  <a:pt x="1176411" y="4724399"/>
                </a:lnTo>
                <a:lnTo>
                  <a:pt x="1180277" y="4775199"/>
                </a:lnTo>
                <a:lnTo>
                  <a:pt x="1183816" y="4825999"/>
                </a:lnTo>
                <a:lnTo>
                  <a:pt x="1187091" y="4876799"/>
                </a:lnTo>
                <a:lnTo>
                  <a:pt x="1190167" y="4927599"/>
                </a:lnTo>
                <a:lnTo>
                  <a:pt x="1196096" y="5041899"/>
                </a:lnTo>
                <a:lnTo>
                  <a:pt x="1198401" y="5105399"/>
                </a:lnTo>
                <a:lnTo>
                  <a:pt x="1199864" y="5130799"/>
                </a:lnTo>
                <a:close/>
              </a:path>
              <a:path w="3484879" h="5130800">
                <a:moveTo>
                  <a:pt x="1807542" y="4698999"/>
                </a:moveTo>
                <a:lnTo>
                  <a:pt x="1799149" y="4698999"/>
                </a:lnTo>
                <a:lnTo>
                  <a:pt x="1805464" y="4686299"/>
                </a:lnTo>
                <a:lnTo>
                  <a:pt x="1813373" y="4686299"/>
                </a:lnTo>
                <a:lnTo>
                  <a:pt x="1807542" y="4698999"/>
                </a:lnTo>
                <a:close/>
              </a:path>
              <a:path w="3484879" h="5130800">
                <a:moveTo>
                  <a:pt x="2726907" y="4698999"/>
                </a:moveTo>
                <a:lnTo>
                  <a:pt x="2708155" y="4698999"/>
                </a:lnTo>
                <a:lnTo>
                  <a:pt x="2728218" y="4686299"/>
                </a:lnTo>
                <a:lnTo>
                  <a:pt x="2747530" y="4686299"/>
                </a:lnTo>
                <a:lnTo>
                  <a:pt x="2726907" y="4698999"/>
                </a:lnTo>
                <a:close/>
              </a:path>
              <a:path w="3484879" h="5130800">
                <a:moveTo>
                  <a:pt x="1435477" y="4749799"/>
                </a:moveTo>
                <a:lnTo>
                  <a:pt x="1449380" y="4737099"/>
                </a:lnTo>
                <a:lnTo>
                  <a:pt x="1464047" y="4724399"/>
                </a:lnTo>
                <a:lnTo>
                  <a:pt x="1479296" y="4711699"/>
                </a:lnTo>
                <a:lnTo>
                  <a:pt x="1494940" y="4698999"/>
                </a:lnTo>
                <a:lnTo>
                  <a:pt x="1480681" y="4711699"/>
                </a:lnTo>
                <a:lnTo>
                  <a:pt x="1465895" y="4724399"/>
                </a:lnTo>
                <a:lnTo>
                  <a:pt x="1450765" y="4737099"/>
                </a:lnTo>
                <a:lnTo>
                  <a:pt x="1435477" y="4749799"/>
                </a:lnTo>
                <a:close/>
              </a:path>
              <a:path w="3484879" h="5130800">
                <a:moveTo>
                  <a:pt x="1792253" y="4711699"/>
                </a:moveTo>
                <a:lnTo>
                  <a:pt x="1781478" y="4711699"/>
                </a:lnTo>
                <a:lnTo>
                  <a:pt x="1789908" y="4698999"/>
                </a:lnTo>
                <a:lnTo>
                  <a:pt x="1801612" y="4698999"/>
                </a:lnTo>
                <a:lnTo>
                  <a:pt x="1792253" y="4711699"/>
                </a:lnTo>
                <a:close/>
              </a:path>
              <a:path w="3484879" h="5130800">
                <a:moveTo>
                  <a:pt x="2489971" y="4711699"/>
                </a:moveTo>
                <a:lnTo>
                  <a:pt x="2488749" y="4711699"/>
                </a:lnTo>
                <a:lnTo>
                  <a:pt x="2497320" y="4698999"/>
                </a:lnTo>
                <a:lnTo>
                  <a:pt x="2500397" y="4698999"/>
                </a:lnTo>
                <a:lnTo>
                  <a:pt x="2489971" y="4711699"/>
                </a:lnTo>
                <a:close/>
              </a:path>
              <a:path w="3484879" h="5130800">
                <a:moveTo>
                  <a:pt x="2466669" y="4988954"/>
                </a:moveTo>
                <a:lnTo>
                  <a:pt x="2480767" y="4965699"/>
                </a:lnTo>
                <a:lnTo>
                  <a:pt x="2496094" y="4952999"/>
                </a:lnTo>
                <a:lnTo>
                  <a:pt x="2504039" y="4927599"/>
                </a:lnTo>
                <a:lnTo>
                  <a:pt x="2512156" y="4889499"/>
                </a:lnTo>
                <a:lnTo>
                  <a:pt x="2520616" y="4864099"/>
                </a:lnTo>
                <a:lnTo>
                  <a:pt x="2528865" y="4829079"/>
                </a:lnTo>
                <a:lnTo>
                  <a:pt x="2532686" y="4825999"/>
                </a:lnTo>
                <a:lnTo>
                  <a:pt x="2543030" y="4787899"/>
                </a:lnTo>
                <a:lnTo>
                  <a:pt x="2555055" y="4762499"/>
                </a:lnTo>
                <a:lnTo>
                  <a:pt x="2568123" y="4724399"/>
                </a:lnTo>
                <a:lnTo>
                  <a:pt x="2581593" y="4698999"/>
                </a:lnTo>
                <a:lnTo>
                  <a:pt x="2584219" y="4698999"/>
                </a:lnTo>
                <a:lnTo>
                  <a:pt x="2574553" y="4724399"/>
                </a:lnTo>
                <a:lnTo>
                  <a:pt x="2561459" y="4749799"/>
                </a:lnTo>
                <a:lnTo>
                  <a:pt x="2549301" y="4787899"/>
                </a:lnTo>
                <a:lnTo>
                  <a:pt x="2537612" y="4813299"/>
                </a:lnTo>
                <a:lnTo>
                  <a:pt x="2552058" y="4813299"/>
                </a:lnTo>
                <a:lnTo>
                  <a:pt x="2535149" y="4825999"/>
                </a:lnTo>
                <a:lnTo>
                  <a:pt x="2525818" y="4851399"/>
                </a:lnTo>
                <a:lnTo>
                  <a:pt x="2517240" y="4889499"/>
                </a:lnTo>
                <a:lnTo>
                  <a:pt x="2509242" y="4914899"/>
                </a:lnTo>
                <a:lnTo>
                  <a:pt x="2501653" y="4952999"/>
                </a:lnTo>
                <a:lnTo>
                  <a:pt x="2499343" y="4965699"/>
                </a:lnTo>
                <a:lnTo>
                  <a:pt x="2496094" y="4965699"/>
                </a:lnTo>
                <a:lnTo>
                  <a:pt x="2480293" y="4978399"/>
                </a:lnTo>
                <a:lnTo>
                  <a:pt x="2466669" y="4988954"/>
                </a:lnTo>
                <a:close/>
              </a:path>
              <a:path w="3484879" h="5130800">
                <a:moveTo>
                  <a:pt x="2687570" y="4711699"/>
                </a:moveTo>
                <a:lnTo>
                  <a:pt x="2688293" y="4709426"/>
                </a:lnTo>
                <a:lnTo>
                  <a:pt x="2705810" y="4698999"/>
                </a:lnTo>
                <a:lnTo>
                  <a:pt x="2708155" y="4698999"/>
                </a:lnTo>
                <a:lnTo>
                  <a:pt x="2687570" y="4711699"/>
                </a:lnTo>
                <a:close/>
              </a:path>
              <a:path w="3484879" h="5130800">
                <a:moveTo>
                  <a:pt x="636658" y="5130799"/>
                </a:moveTo>
                <a:lnTo>
                  <a:pt x="631708" y="5130799"/>
                </a:lnTo>
                <a:lnTo>
                  <a:pt x="630698" y="5118099"/>
                </a:lnTo>
                <a:lnTo>
                  <a:pt x="628782" y="5067299"/>
                </a:lnTo>
                <a:lnTo>
                  <a:pt x="626747" y="5029199"/>
                </a:lnTo>
                <a:lnTo>
                  <a:pt x="624533" y="4978399"/>
                </a:lnTo>
                <a:lnTo>
                  <a:pt x="618522" y="4876799"/>
                </a:lnTo>
                <a:lnTo>
                  <a:pt x="615449" y="4813299"/>
                </a:lnTo>
                <a:lnTo>
                  <a:pt x="612281" y="4762499"/>
                </a:lnTo>
                <a:lnTo>
                  <a:pt x="608981" y="4711699"/>
                </a:lnTo>
                <a:lnTo>
                  <a:pt x="612078" y="4711699"/>
                </a:lnTo>
                <a:lnTo>
                  <a:pt x="616282" y="4762499"/>
                </a:lnTo>
                <a:lnTo>
                  <a:pt x="620040" y="4813299"/>
                </a:lnTo>
                <a:lnTo>
                  <a:pt x="623498" y="4864099"/>
                </a:lnTo>
                <a:lnTo>
                  <a:pt x="630092" y="4978399"/>
                </a:lnTo>
                <a:lnTo>
                  <a:pt x="633787" y="5067299"/>
                </a:lnTo>
                <a:lnTo>
                  <a:pt x="636658" y="5130799"/>
                </a:lnTo>
                <a:close/>
              </a:path>
              <a:path w="3484879" h="5130800">
                <a:moveTo>
                  <a:pt x="1773983" y="4724399"/>
                </a:moveTo>
                <a:lnTo>
                  <a:pt x="1765653" y="4724399"/>
                </a:lnTo>
                <a:lnTo>
                  <a:pt x="1773509" y="4711699"/>
                </a:lnTo>
                <a:lnTo>
                  <a:pt x="1782947" y="4711699"/>
                </a:lnTo>
                <a:lnTo>
                  <a:pt x="1773983" y="4724399"/>
                </a:lnTo>
                <a:close/>
              </a:path>
              <a:path w="3484879" h="5130800">
                <a:moveTo>
                  <a:pt x="2060603" y="4952999"/>
                </a:moveTo>
                <a:lnTo>
                  <a:pt x="2055014" y="4952999"/>
                </a:lnTo>
                <a:lnTo>
                  <a:pt x="2064679" y="4940299"/>
                </a:lnTo>
                <a:lnTo>
                  <a:pt x="2074226" y="4914899"/>
                </a:lnTo>
                <a:lnTo>
                  <a:pt x="2083772" y="4902199"/>
                </a:lnTo>
                <a:lnTo>
                  <a:pt x="2093437" y="4889499"/>
                </a:lnTo>
                <a:lnTo>
                  <a:pt x="2101264" y="4838699"/>
                </a:lnTo>
                <a:lnTo>
                  <a:pt x="2108821" y="4800599"/>
                </a:lnTo>
                <a:lnTo>
                  <a:pt x="2115811" y="4762499"/>
                </a:lnTo>
                <a:lnTo>
                  <a:pt x="2121936" y="4711699"/>
                </a:lnTo>
                <a:lnTo>
                  <a:pt x="2125423" y="4711699"/>
                </a:lnTo>
                <a:lnTo>
                  <a:pt x="2121103" y="4749799"/>
                </a:lnTo>
                <a:lnTo>
                  <a:pt x="2114776" y="4787899"/>
                </a:lnTo>
                <a:lnTo>
                  <a:pt x="2107526" y="4838699"/>
                </a:lnTo>
                <a:lnTo>
                  <a:pt x="2098996" y="4876799"/>
                </a:lnTo>
                <a:lnTo>
                  <a:pt x="2105624" y="4876799"/>
                </a:lnTo>
                <a:lnTo>
                  <a:pt x="2095899" y="4889499"/>
                </a:lnTo>
                <a:lnTo>
                  <a:pt x="2092155" y="4902199"/>
                </a:lnTo>
                <a:lnTo>
                  <a:pt x="2088440" y="4902199"/>
                </a:lnTo>
                <a:lnTo>
                  <a:pt x="2080103" y="4914899"/>
                </a:lnTo>
                <a:lnTo>
                  <a:pt x="2070821" y="4927599"/>
                </a:lnTo>
                <a:lnTo>
                  <a:pt x="2060603" y="4952999"/>
                </a:lnTo>
                <a:close/>
              </a:path>
              <a:path w="3484879" h="5130800">
                <a:moveTo>
                  <a:pt x="2273834" y="4727409"/>
                </a:moveTo>
                <a:lnTo>
                  <a:pt x="2275310" y="4724399"/>
                </a:lnTo>
                <a:lnTo>
                  <a:pt x="2287306" y="4711699"/>
                </a:lnTo>
                <a:lnTo>
                  <a:pt x="2286577" y="4714868"/>
                </a:lnTo>
                <a:lnTo>
                  <a:pt x="2276764" y="4724399"/>
                </a:lnTo>
                <a:lnTo>
                  <a:pt x="2273834" y="4727409"/>
                </a:lnTo>
                <a:close/>
              </a:path>
              <a:path w="3484879" h="5130800">
                <a:moveTo>
                  <a:pt x="2480772" y="4724399"/>
                </a:moveTo>
                <a:lnTo>
                  <a:pt x="2470690" y="4724399"/>
                </a:lnTo>
                <a:lnTo>
                  <a:pt x="2480126" y="4711699"/>
                </a:lnTo>
                <a:lnTo>
                  <a:pt x="2488749" y="4711699"/>
                </a:lnTo>
                <a:lnTo>
                  <a:pt x="2480772" y="4724399"/>
                </a:lnTo>
                <a:close/>
              </a:path>
              <a:path w="3484879" h="5130800">
                <a:moveTo>
                  <a:pt x="2610093" y="4762499"/>
                </a:moveTo>
                <a:lnTo>
                  <a:pt x="2610983" y="4759694"/>
                </a:lnTo>
                <a:lnTo>
                  <a:pt x="2625041" y="4749799"/>
                </a:lnTo>
                <a:lnTo>
                  <a:pt x="2643475" y="4737099"/>
                </a:lnTo>
                <a:lnTo>
                  <a:pt x="2661790" y="4724399"/>
                </a:lnTo>
                <a:lnTo>
                  <a:pt x="2679478" y="4711699"/>
                </a:lnTo>
                <a:lnTo>
                  <a:pt x="2678927" y="4713868"/>
                </a:lnTo>
                <a:lnTo>
                  <a:pt x="2664292" y="4724399"/>
                </a:lnTo>
                <a:lnTo>
                  <a:pt x="2627781" y="4749799"/>
                </a:lnTo>
                <a:lnTo>
                  <a:pt x="2610093" y="4762499"/>
                </a:lnTo>
                <a:close/>
              </a:path>
              <a:path w="3484879" h="5130800">
                <a:moveTo>
                  <a:pt x="1132334" y="5130799"/>
                </a:moveTo>
                <a:lnTo>
                  <a:pt x="1127961" y="5130799"/>
                </a:lnTo>
                <a:lnTo>
                  <a:pt x="1127700" y="5118099"/>
                </a:lnTo>
                <a:lnTo>
                  <a:pt x="1126245" y="5067299"/>
                </a:lnTo>
                <a:lnTo>
                  <a:pt x="1123748" y="5029199"/>
                </a:lnTo>
                <a:lnTo>
                  <a:pt x="1120149" y="4978399"/>
                </a:lnTo>
                <a:lnTo>
                  <a:pt x="1117030" y="4925927"/>
                </a:lnTo>
                <a:lnTo>
                  <a:pt x="1113980" y="4876799"/>
                </a:lnTo>
                <a:lnTo>
                  <a:pt x="1110533" y="4825999"/>
                </a:lnTo>
                <a:lnTo>
                  <a:pt x="1106636" y="4775199"/>
                </a:lnTo>
                <a:lnTo>
                  <a:pt x="1102134" y="4724399"/>
                </a:lnTo>
                <a:lnTo>
                  <a:pt x="1107764" y="4724399"/>
                </a:lnTo>
                <a:lnTo>
                  <a:pt x="1110988" y="4775199"/>
                </a:lnTo>
                <a:lnTo>
                  <a:pt x="1114607" y="4825999"/>
                </a:lnTo>
                <a:lnTo>
                  <a:pt x="1122180" y="4927599"/>
                </a:lnTo>
                <a:lnTo>
                  <a:pt x="1125708" y="4978399"/>
                </a:lnTo>
                <a:lnTo>
                  <a:pt x="1127557" y="5029199"/>
                </a:lnTo>
                <a:lnTo>
                  <a:pt x="1132334" y="5130799"/>
                </a:lnTo>
                <a:close/>
              </a:path>
              <a:path w="3484879" h="5130800">
                <a:moveTo>
                  <a:pt x="1977281" y="4925927"/>
                </a:moveTo>
                <a:lnTo>
                  <a:pt x="1997595" y="4864099"/>
                </a:lnTo>
                <a:lnTo>
                  <a:pt x="2003592" y="4813299"/>
                </a:lnTo>
                <a:lnTo>
                  <a:pt x="2008190" y="4762499"/>
                </a:lnTo>
                <a:lnTo>
                  <a:pt x="2011033" y="4724399"/>
                </a:lnTo>
                <a:lnTo>
                  <a:pt x="2015011" y="4724399"/>
                </a:lnTo>
                <a:lnTo>
                  <a:pt x="2012167" y="4762499"/>
                </a:lnTo>
                <a:lnTo>
                  <a:pt x="2007840" y="4813299"/>
                </a:lnTo>
                <a:lnTo>
                  <a:pt x="2002471" y="4851399"/>
                </a:lnTo>
                <a:lnTo>
                  <a:pt x="1995552" y="4902199"/>
                </a:lnTo>
                <a:lnTo>
                  <a:pt x="1993019" y="4914899"/>
                </a:lnTo>
                <a:lnTo>
                  <a:pt x="1990556" y="4914899"/>
                </a:lnTo>
                <a:lnTo>
                  <a:pt x="1977281" y="4925927"/>
                </a:lnTo>
                <a:close/>
              </a:path>
              <a:path w="3484879" h="5130800">
                <a:moveTo>
                  <a:pt x="2465830" y="4737099"/>
                </a:moveTo>
                <a:lnTo>
                  <a:pt x="2460478" y="4737099"/>
                </a:lnTo>
                <a:lnTo>
                  <a:pt x="2465185" y="4724399"/>
                </a:lnTo>
                <a:lnTo>
                  <a:pt x="2473223" y="4724399"/>
                </a:lnTo>
                <a:lnTo>
                  <a:pt x="2465830" y="4737099"/>
                </a:lnTo>
                <a:close/>
              </a:path>
              <a:path w="3484879" h="5130800">
                <a:moveTo>
                  <a:pt x="2250395" y="4762499"/>
                </a:moveTo>
                <a:lnTo>
                  <a:pt x="2240862" y="4762499"/>
                </a:lnTo>
                <a:lnTo>
                  <a:pt x="2252512" y="4749799"/>
                </a:lnTo>
                <a:lnTo>
                  <a:pt x="2264401" y="4737099"/>
                </a:lnTo>
                <a:lnTo>
                  <a:pt x="2273834" y="4727409"/>
                </a:lnTo>
                <a:lnTo>
                  <a:pt x="2262852" y="4749799"/>
                </a:lnTo>
                <a:lnTo>
                  <a:pt x="2250395" y="4762499"/>
                </a:lnTo>
                <a:close/>
              </a:path>
              <a:path w="3484879" h="5130800">
                <a:moveTo>
                  <a:pt x="499662" y="4749799"/>
                </a:moveTo>
                <a:lnTo>
                  <a:pt x="482223" y="4749799"/>
                </a:lnTo>
                <a:lnTo>
                  <a:pt x="499662" y="4737099"/>
                </a:lnTo>
                <a:lnTo>
                  <a:pt x="534671" y="4737099"/>
                </a:lnTo>
                <a:lnTo>
                  <a:pt x="499662" y="4749799"/>
                </a:lnTo>
                <a:close/>
              </a:path>
              <a:path w="3484879" h="5130800">
                <a:moveTo>
                  <a:pt x="2453155" y="4749799"/>
                </a:moveTo>
                <a:lnTo>
                  <a:pt x="2452112" y="4749799"/>
                </a:lnTo>
                <a:lnTo>
                  <a:pt x="2456232" y="4737099"/>
                </a:lnTo>
                <a:lnTo>
                  <a:pt x="2459255" y="4737099"/>
                </a:lnTo>
                <a:lnTo>
                  <a:pt x="2453155" y="4749799"/>
                </a:lnTo>
                <a:close/>
              </a:path>
              <a:path w="3484879" h="5130800">
                <a:moveTo>
                  <a:pt x="2106970" y="4965699"/>
                </a:moveTo>
                <a:lnTo>
                  <a:pt x="2101459" y="4965699"/>
                </a:lnTo>
                <a:lnTo>
                  <a:pt x="2110739" y="4952999"/>
                </a:lnTo>
                <a:lnTo>
                  <a:pt x="2128138" y="4927599"/>
                </a:lnTo>
                <a:lnTo>
                  <a:pt x="2137418" y="4914899"/>
                </a:lnTo>
                <a:lnTo>
                  <a:pt x="2145118" y="4889499"/>
                </a:lnTo>
                <a:lnTo>
                  <a:pt x="2152257" y="4864099"/>
                </a:lnTo>
                <a:lnTo>
                  <a:pt x="2158486" y="4825999"/>
                </a:lnTo>
                <a:lnTo>
                  <a:pt x="2163455" y="4800599"/>
                </a:lnTo>
                <a:lnTo>
                  <a:pt x="2166726" y="4787899"/>
                </a:lnTo>
                <a:lnTo>
                  <a:pt x="2169304" y="4775199"/>
                </a:lnTo>
                <a:lnTo>
                  <a:pt x="2171421" y="4762499"/>
                </a:lnTo>
                <a:lnTo>
                  <a:pt x="2173306" y="4749799"/>
                </a:lnTo>
                <a:lnTo>
                  <a:pt x="2177750" y="4749799"/>
                </a:lnTo>
                <a:lnTo>
                  <a:pt x="2176564" y="4762499"/>
                </a:lnTo>
                <a:lnTo>
                  <a:pt x="2170713" y="4787899"/>
                </a:lnTo>
                <a:lnTo>
                  <a:pt x="2168381" y="4800599"/>
                </a:lnTo>
                <a:lnTo>
                  <a:pt x="2162698" y="4825999"/>
                </a:lnTo>
                <a:lnTo>
                  <a:pt x="2151122" y="4876799"/>
                </a:lnTo>
                <a:lnTo>
                  <a:pt x="2145440" y="4902199"/>
                </a:lnTo>
                <a:lnTo>
                  <a:pt x="2152108" y="4902199"/>
                </a:lnTo>
                <a:lnTo>
                  <a:pt x="2142344" y="4914899"/>
                </a:lnTo>
                <a:lnTo>
                  <a:pt x="2138319" y="4927599"/>
                </a:lnTo>
                <a:lnTo>
                  <a:pt x="2134955" y="4927599"/>
                </a:lnTo>
                <a:lnTo>
                  <a:pt x="2125239" y="4940299"/>
                </a:lnTo>
                <a:lnTo>
                  <a:pt x="2115814" y="4952999"/>
                </a:lnTo>
                <a:lnTo>
                  <a:pt x="2106970" y="4965699"/>
                </a:lnTo>
                <a:close/>
              </a:path>
              <a:path w="3484879" h="5130800">
                <a:moveTo>
                  <a:pt x="2263570" y="4952999"/>
                </a:moveTo>
                <a:lnTo>
                  <a:pt x="2253880" y="4952999"/>
                </a:lnTo>
                <a:lnTo>
                  <a:pt x="2267734" y="4940299"/>
                </a:lnTo>
                <a:lnTo>
                  <a:pt x="2282063" y="4914899"/>
                </a:lnTo>
                <a:lnTo>
                  <a:pt x="2325506" y="4851399"/>
                </a:lnTo>
                <a:lnTo>
                  <a:pt x="2339908" y="4813299"/>
                </a:lnTo>
                <a:lnTo>
                  <a:pt x="2353729" y="4775199"/>
                </a:lnTo>
                <a:lnTo>
                  <a:pt x="2367246" y="4749799"/>
                </a:lnTo>
                <a:lnTo>
                  <a:pt x="2368148" y="4749799"/>
                </a:lnTo>
                <a:lnTo>
                  <a:pt x="2360099" y="4775199"/>
                </a:lnTo>
                <a:lnTo>
                  <a:pt x="2347103" y="4813299"/>
                </a:lnTo>
                <a:lnTo>
                  <a:pt x="2333183" y="4851399"/>
                </a:lnTo>
                <a:lnTo>
                  <a:pt x="2318339" y="4876799"/>
                </a:lnTo>
                <a:lnTo>
                  <a:pt x="2329729" y="4876799"/>
                </a:lnTo>
                <a:lnTo>
                  <a:pt x="2315806" y="4889499"/>
                </a:lnTo>
                <a:lnTo>
                  <a:pt x="2309403" y="4902199"/>
                </a:lnTo>
                <a:lnTo>
                  <a:pt x="2305321" y="4902199"/>
                </a:lnTo>
                <a:lnTo>
                  <a:pt x="2291773" y="4914899"/>
                </a:lnTo>
                <a:lnTo>
                  <a:pt x="2277956" y="4927599"/>
                </a:lnTo>
                <a:lnTo>
                  <a:pt x="2263570" y="4952999"/>
                </a:lnTo>
                <a:close/>
              </a:path>
              <a:path w="3484879" h="5130800">
                <a:moveTo>
                  <a:pt x="2396203" y="4800599"/>
                </a:moveTo>
                <a:lnTo>
                  <a:pt x="2387724" y="4800599"/>
                </a:lnTo>
                <a:lnTo>
                  <a:pt x="2401321" y="4787899"/>
                </a:lnTo>
                <a:lnTo>
                  <a:pt x="2415274" y="4775199"/>
                </a:lnTo>
                <a:lnTo>
                  <a:pt x="2429702" y="4762499"/>
                </a:lnTo>
                <a:lnTo>
                  <a:pt x="2444724" y="4749799"/>
                </a:lnTo>
                <a:lnTo>
                  <a:pt x="2447187" y="4749799"/>
                </a:lnTo>
                <a:lnTo>
                  <a:pt x="2440437" y="4762499"/>
                </a:lnTo>
                <a:lnTo>
                  <a:pt x="2436631" y="4762499"/>
                </a:lnTo>
                <a:lnTo>
                  <a:pt x="2396203" y="4800599"/>
                </a:lnTo>
                <a:close/>
              </a:path>
              <a:path w="3484879" h="5130800">
                <a:moveTo>
                  <a:pt x="409742" y="4775199"/>
                </a:moveTo>
                <a:lnTo>
                  <a:pt x="392172" y="4775199"/>
                </a:lnTo>
                <a:lnTo>
                  <a:pt x="409742" y="4762499"/>
                </a:lnTo>
                <a:lnTo>
                  <a:pt x="444619" y="4762499"/>
                </a:lnTo>
                <a:lnTo>
                  <a:pt x="409742" y="4775199"/>
                </a:lnTo>
                <a:close/>
              </a:path>
              <a:path w="3484879" h="5130800">
                <a:moveTo>
                  <a:pt x="1401700" y="4775199"/>
                </a:moveTo>
                <a:lnTo>
                  <a:pt x="1416033" y="4762499"/>
                </a:lnTo>
                <a:lnTo>
                  <a:pt x="1401700" y="4775199"/>
                </a:lnTo>
                <a:close/>
              </a:path>
              <a:path w="3484879" h="5130800">
                <a:moveTo>
                  <a:pt x="2305138" y="4974338"/>
                </a:moveTo>
                <a:lnTo>
                  <a:pt x="2318339" y="4952999"/>
                </a:lnTo>
                <a:lnTo>
                  <a:pt x="2325849" y="4940299"/>
                </a:lnTo>
                <a:lnTo>
                  <a:pt x="2325897" y="4940141"/>
                </a:lnTo>
                <a:lnTo>
                  <a:pt x="2380265" y="4889499"/>
                </a:lnTo>
                <a:lnTo>
                  <a:pt x="2382728" y="4876799"/>
                </a:lnTo>
                <a:lnTo>
                  <a:pt x="2387724" y="4864099"/>
                </a:lnTo>
                <a:lnTo>
                  <a:pt x="2390187" y="4864099"/>
                </a:lnTo>
                <a:lnTo>
                  <a:pt x="2436631" y="4762499"/>
                </a:lnTo>
                <a:lnTo>
                  <a:pt x="2440437" y="4762499"/>
                </a:lnTo>
                <a:lnTo>
                  <a:pt x="2433688" y="4775199"/>
                </a:lnTo>
                <a:lnTo>
                  <a:pt x="2420209" y="4813299"/>
                </a:lnTo>
                <a:lnTo>
                  <a:pt x="2393283" y="4864099"/>
                </a:lnTo>
                <a:lnTo>
                  <a:pt x="2390187" y="4876799"/>
                </a:lnTo>
                <a:lnTo>
                  <a:pt x="2391545" y="4876799"/>
                </a:lnTo>
                <a:lnTo>
                  <a:pt x="2385191" y="4889499"/>
                </a:lnTo>
                <a:lnTo>
                  <a:pt x="2378500" y="4902199"/>
                </a:lnTo>
                <a:lnTo>
                  <a:pt x="2377802" y="4902199"/>
                </a:lnTo>
                <a:lnTo>
                  <a:pt x="2363966" y="4914899"/>
                </a:lnTo>
                <a:lnTo>
                  <a:pt x="2323265" y="4952999"/>
                </a:lnTo>
                <a:lnTo>
                  <a:pt x="2318788" y="4965699"/>
                </a:lnTo>
                <a:lnTo>
                  <a:pt x="2315806" y="4965699"/>
                </a:lnTo>
                <a:lnTo>
                  <a:pt x="2305138" y="4974338"/>
                </a:lnTo>
                <a:close/>
              </a:path>
              <a:path w="3484879" h="5130800">
                <a:moveTo>
                  <a:pt x="2413694" y="5130799"/>
                </a:moveTo>
                <a:lnTo>
                  <a:pt x="2411037" y="5130799"/>
                </a:lnTo>
                <a:lnTo>
                  <a:pt x="2412518" y="5118099"/>
                </a:lnTo>
                <a:lnTo>
                  <a:pt x="2416576" y="5092699"/>
                </a:lnTo>
                <a:lnTo>
                  <a:pt x="2421213" y="5067299"/>
                </a:lnTo>
                <a:lnTo>
                  <a:pt x="2426377" y="5031498"/>
                </a:lnTo>
                <a:lnTo>
                  <a:pt x="2429172" y="5029199"/>
                </a:lnTo>
                <a:lnTo>
                  <a:pt x="2435337" y="4991099"/>
                </a:lnTo>
                <a:lnTo>
                  <a:pt x="2442604" y="4952999"/>
                </a:lnTo>
                <a:lnTo>
                  <a:pt x="2450913" y="4927599"/>
                </a:lnTo>
                <a:lnTo>
                  <a:pt x="2459588" y="4892032"/>
                </a:lnTo>
                <a:lnTo>
                  <a:pt x="2462668" y="4889499"/>
                </a:lnTo>
                <a:lnTo>
                  <a:pt x="2473240" y="4851399"/>
                </a:lnTo>
                <a:lnTo>
                  <a:pt x="2484966" y="4813299"/>
                </a:lnTo>
                <a:lnTo>
                  <a:pt x="2497155" y="4787899"/>
                </a:lnTo>
                <a:lnTo>
                  <a:pt x="2509112" y="4762499"/>
                </a:lnTo>
                <a:lnTo>
                  <a:pt x="2510484" y="4762499"/>
                </a:lnTo>
                <a:lnTo>
                  <a:pt x="2503763" y="4775199"/>
                </a:lnTo>
                <a:lnTo>
                  <a:pt x="2491212" y="4813299"/>
                </a:lnTo>
                <a:lnTo>
                  <a:pt x="2479254" y="4851399"/>
                </a:lnTo>
                <a:lnTo>
                  <a:pt x="2467594" y="4876799"/>
                </a:lnTo>
                <a:lnTo>
                  <a:pt x="2482268" y="4876799"/>
                </a:lnTo>
                <a:lnTo>
                  <a:pt x="2465131" y="4889499"/>
                </a:lnTo>
                <a:lnTo>
                  <a:pt x="2457235" y="4914899"/>
                </a:lnTo>
                <a:lnTo>
                  <a:pt x="2448937" y="4952999"/>
                </a:lnTo>
                <a:lnTo>
                  <a:pt x="2440995" y="4991099"/>
                </a:lnTo>
                <a:lnTo>
                  <a:pt x="2434168" y="5016499"/>
                </a:lnTo>
                <a:lnTo>
                  <a:pt x="2447505" y="5016499"/>
                </a:lnTo>
                <a:lnTo>
                  <a:pt x="2431705" y="5029199"/>
                </a:lnTo>
                <a:lnTo>
                  <a:pt x="2426061" y="5054599"/>
                </a:lnTo>
                <a:lnTo>
                  <a:pt x="2420543" y="5092699"/>
                </a:lnTo>
                <a:lnTo>
                  <a:pt x="2415486" y="5118099"/>
                </a:lnTo>
                <a:lnTo>
                  <a:pt x="2413694" y="5130799"/>
                </a:lnTo>
                <a:close/>
              </a:path>
              <a:path w="3484879" h="5130800">
                <a:moveTo>
                  <a:pt x="352527" y="4787899"/>
                </a:moveTo>
                <a:lnTo>
                  <a:pt x="335125" y="4787899"/>
                </a:lnTo>
                <a:lnTo>
                  <a:pt x="352527" y="4775199"/>
                </a:lnTo>
                <a:lnTo>
                  <a:pt x="369942" y="4775199"/>
                </a:lnTo>
                <a:lnTo>
                  <a:pt x="352527" y="4787899"/>
                </a:lnTo>
                <a:close/>
              </a:path>
              <a:path w="3484879" h="5130800">
                <a:moveTo>
                  <a:pt x="988733" y="4787899"/>
                </a:moveTo>
                <a:lnTo>
                  <a:pt x="1004285" y="4775199"/>
                </a:lnTo>
                <a:lnTo>
                  <a:pt x="1019837" y="4775199"/>
                </a:lnTo>
                <a:lnTo>
                  <a:pt x="988733" y="4787899"/>
                </a:lnTo>
                <a:close/>
              </a:path>
              <a:path w="3484879" h="5130800">
                <a:moveTo>
                  <a:pt x="1387366" y="4787899"/>
                </a:moveTo>
                <a:lnTo>
                  <a:pt x="1373481" y="4787899"/>
                </a:lnTo>
                <a:lnTo>
                  <a:pt x="1387366" y="4775199"/>
                </a:lnTo>
                <a:lnTo>
                  <a:pt x="1401700" y="4775199"/>
                </a:lnTo>
                <a:lnTo>
                  <a:pt x="1387366" y="4787899"/>
                </a:lnTo>
                <a:close/>
              </a:path>
              <a:path w="3484879" h="5130800">
                <a:moveTo>
                  <a:pt x="1675228" y="4800599"/>
                </a:moveTo>
                <a:lnTo>
                  <a:pt x="1663523" y="4800599"/>
                </a:lnTo>
                <a:lnTo>
                  <a:pt x="1672765" y="4787899"/>
                </a:lnTo>
                <a:lnTo>
                  <a:pt x="1678693" y="4787899"/>
                </a:lnTo>
                <a:lnTo>
                  <a:pt x="1690340" y="4775199"/>
                </a:lnTo>
                <a:lnTo>
                  <a:pt x="1684824" y="4787899"/>
                </a:lnTo>
                <a:lnTo>
                  <a:pt x="1675228" y="4800599"/>
                </a:lnTo>
                <a:close/>
              </a:path>
              <a:path w="3484879" h="5130800">
                <a:moveTo>
                  <a:pt x="2542292" y="5130799"/>
                </a:moveTo>
                <a:lnTo>
                  <a:pt x="2537920" y="5130799"/>
                </a:lnTo>
                <a:lnTo>
                  <a:pt x="2538651" y="5105399"/>
                </a:lnTo>
                <a:lnTo>
                  <a:pt x="2540075" y="5092699"/>
                </a:lnTo>
                <a:lnTo>
                  <a:pt x="2540509" y="5079999"/>
                </a:lnTo>
                <a:lnTo>
                  <a:pt x="2541649" y="5067299"/>
                </a:lnTo>
                <a:lnTo>
                  <a:pt x="2543291" y="5054325"/>
                </a:lnTo>
                <a:lnTo>
                  <a:pt x="2545071" y="5041899"/>
                </a:lnTo>
                <a:lnTo>
                  <a:pt x="2549576" y="5003799"/>
                </a:lnTo>
                <a:lnTo>
                  <a:pt x="2554668" y="4965699"/>
                </a:lnTo>
                <a:lnTo>
                  <a:pt x="2560222" y="4940299"/>
                </a:lnTo>
                <a:lnTo>
                  <a:pt x="2565793" y="4904260"/>
                </a:lnTo>
                <a:lnTo>
                  <a:pt x="2568575" y="4902199"/>
                </a:lnTo>
                <a:lnTo>
                  <a:pt x="2574778" y="4864099"/>
                </a:lnTo>
                <a:lnTo>
                  <a:pt x="2582315" y="4825999"/>
                </a:lnTo>
                <a:lnTo>
                  <a:pt x="2591355" y="4800599"/>
                </a:lnTo>
                <a:lnTo>
                  <a:pt x="2602071" y="4775199"/>
                </a:lnTo>
                <a:lnTo>
                  <a:pt x="2603878" y="4775199"/>
                </a:lnTo>
                <a:lnTo>
                  <a:pt x="2597639" y="4800599"/>
                </a:lnTo>
                <a:lnTo>
                  <a:pt x="2588340" y="4825999"/>
                </a:lnTo>
                <a:lnTo>
                  <a:pt x="2579397" y="4864099"/>
                </a:lnTo>
                <a:lnTo>
                  <a:pt x="2571108" y="4889499"/>
                </a:lnTo>
                <a:lnTo>
                  <a:pt x="2590073" y="4889499"/>
                </a:lnTo>
                <a:lnTo>
                  <a:pt x="2571108" y="4902199"/>
                </a:lnTo>
                <a:lnTo>
                  <a:pt x="2565454" y="4927599"/>
                </a:lnTo>
                <a:lnTo>
                  <a:pt x="2559919" y="4965699"/>
                </a:lnTo>
                <a:lnTo>
                  <a:pt x="2554859" y="5003799"/>
                </a:lnTo>
                <a:lnTo>
                  <a:pt x="2550630" y="5029199"/>
                </a:lnTo>
                <a:lnTo>
                  <a:pt x="2566745" y="5029199"/>
                </a:lnTo>
                <a:lnTo>
                  <a:pt x="2548168" y="5041899"/>
                </a:lnTo>
                <a:lnTo>
                  <a:pt x="2547645" y="5054599"/>
                </a:lnTo>
                <a:lnTo>
                  <a:pt x="2546312" y="5067299"/>
                </a:lnTo>
                <a:lnTo>
                  <a:pt x="2544516" y="5079999"/>
                </a:lnTo>
                <a:lnTo>
                  <a:pt x="2542608" y="5092699"/>
                </a:lnTo>
                <a:lnTo>
                  <a:pt x="2542546" y="5107482"/>
                </a:lnTo>
                <a:lnTo>
                  <a:pt x="2542292" y="5130799"/>
                </a:lnTo>
                <a:close/>
              </a:path>
              <a:path w="3484879" h="5130800">
                <a:moveTo>
                  <a:pt x="2319296" y="4792385"/>
                </a:moveTo>
                <a:lnTo>
                  <a:pt x="2321765" y="4787899"/>
                </a:lnTo>
                <a:lnTo>
                  <a:pt x="2326716" y="4783651"/>
                </a:lnTo>
                <a:lnTo>
                  <a:pt x="2324238" y="4787899"/>
                </a:lnTo>
                <a:lnTo>
                  <a:pt x="2319296" y="4792385"/>
                </a:lnTo>
                <a:close/>
              </a:path>
              <a:path w="3484879" h="5130800">
                <a:moveTo>
                  <a:pt x="297460" y="4800599"/>
                </a:moveTo>
                <a:lnTo>
                  <a:pt x="280037" y="4800599"/>
                </a:lnTo>
                <a:lnTo>
                  <a:pt x="297460" y="4787899"/>
                </a:lnTo>
                <a:lnTo>
                  <a:pt x="314765" y="4787899"/>
                </a:lnTo>
                <a:lnTo>
                  <a:pt x="297460" y="4800599"/>
                </a:lnTo>
                <a:close/>
              </a:path>
              <a:path w="3484879" h="5130800">
                <a:moveTo>
                  <a:pt x="1915339" y="4989440"/>
                </a:moveTo>
                <a:lnTo>
                  <a:pt x="1935658" y="4927599"/>
                </a:lnTo>
                <a:lnTo>
                  <a:pt x="1941631" y="4876799"/>
                </a:lnTo>
                <a:lnTo>
                  <a:pt x="1946205" y="4825999"/>
                </a:lnTo>
                <a:lnTo>
                  <a:pt x="1949037" y="4787899"/>
                </a:lnTo>
                <a:lnTo>
                  <a:pt x="1953078" y="4787899"/>
                </a:lnTo>
                <a:lnTo>
                  <a:pt x="1950211" y="4825999"/>
                </a:lnTo>
                <a:lnTo>
                  <a:pt x="1945880" y="4876799"/>
                </a:lnTo>
                <a:lnTo>
                  <a:pt x="1940506" y="4914899"/>
                </a:lnTo>
                <a:lnTo>
                  <a:pt x="1933556" y="4965699"/>
                </a:lnTo>
                <a:lnTo>
                  <a:pt x="1938579" y="4965699"/>
                </a:lnTo>
                <a:lnTo>
                  <a:pt x="1931093" y="4978399"/>
                </a:lnTo>
                <a:lnTo>
                  <a:pt x="1928630" y="4978399"/>
                </a:lnTo>
                <a:lnTo>
                  <a:pt x="1915339" y="4989440"/>
                </a:lnTo>
                <a:close/>
              </a:path>
              <a:path w="3484879" h="5130800">
                <a:moveTo>
                  <a:pt x="2014129" y="5016499"/>
                </a:moveTo>
                <a:lnTo>
                  <a:pt x="2006037" y="5016499"/>
                </a:lnTo>
                <a:lnTo>
                  <a:pt x="2017136" y="5003799"/>
                </a:lnTo>
                <a:lnTo>
                  <a:pt x="2027430" y="4991099"/>
                </a:lnTo>
                <a:lnTo>
                  <a:pt x="2037248" y="4978399"/>
                </a:lnTo>
                <a:lnTo>
                  <a:pt x="2046922" y="4965699"/>
                </a:lnTo>
                <a:lnTo>
                  <a:pt x="2057687" y="4914899"/>
                </a:lnTo>
                <a:lnTo>
                  <a:pt x="2067065" y="4876799"/>
                </a:lnTo>
                <a:lnTo>
                  <a:pt x="2075521" y="4825999"/>
                </a:lnTo>
                <a:lnTo>
                  <a:pt x="2083514" y="4787899"/>
                </a:lnTo>
                <a:lnTo>
                  <a:pt x="2086181" y="4787899"/>
                </a:lnTo>
                <a:lnTo>
                  <a:pt x="2081664" y="4813299"/>
                </a:lnTo>
                <a:lnTo>
                  <a:pt x="2073601" y="4864099"/>
                </a:lnTo>
                <a:lnTo>
                  <a:pt x="2064601" y="4902199"/>
                </a:lnTo>
                <a:lnTo>
                  <a:pt x="2055014" y="4952999"/>
                </a:lnTo>
                <a:lnTo>
                  <a:pt x="2060603" y="4952999"/>
                </a:lnTo>
                <a:lnTo>
                  <a:pt x="2049455" y="4965699"/>
                </a:lnTo>
                <a:lnTo>
                  <a:pt x="2045286" y="4978399"/>
                </a:lnTo>
                <a:lnTo>
                  <a:pt x="2044459" y="4978399"/>
                </a:lnTo>
                <a:lnTo>
                  <a:pt x="2034657" y="4991099"/>
                </a:lnTo>
                <a:lnTo>
                  <a:pt x="2024624" y="5003799"/>
                </a:lnTo>
                <a:lnTo>
                  <a:pt x="2014129" y="5016499"/>
                </a:lnTo>
                <a:close/>
              </a:path>
              <a:path w="3484879" h="5130800">
                <a:moveTo>
                  <a:pt x="2147903" y="5003799"/>
                </a:moveTo>
                <a:lnTo>
                  <a:pt x="2142344" y="5003799"/>
                </a:lnTo>
                <a:lnTo>
                  <a:pt x="2152185" y="4991099"/>
                </a:lnTo>
                <a:lnTo>
                  <a:pt x="2162487" y="4978399"/>
                </a:lnTo>
                <a:lnTo>
                  <a:pt x="2173713" y="4965699"/>
                </a:lnTo>
                <a:lnTo>
                  <a:pt x="2186325" y="4940299"/>
                </a:lnTo>
                <a:lnTo>
                  <a:pt x="2199362" y="4902199"/>
                </a:lnTo>
                <a:lnTo>
                  <a:pt x="2211456" y="4864099"/>
                </a:lnTo>
                <a:lnTo>
                  <a:pt x="2222613" y="4825999"/>
                </a:lnTo>
                <a:lnTo>
                  <a:pt x="2232839" y="4787899"/>
                </a:lnTo>
                <a:lnTo>
                  <a:pt x="2235003" y="4787899"/>
                </a:lnTo>
                <a:lnTo>
                  <a:pt x="2228212" y="4813299"/>
                </a:lnTo>
                <a:lnTo>
                  <a:pt x="2217332" y="4851399"/>
                </a:lnTo>
                <a:lnTo>
                  <a:pt x="2205990" y="4889499"/>
                </a:lnTo>
                <a:lnTo>
                  <a:pt x="2194418" y="4940299"/>
                </a:lnTo>
                <a:lnTo>
                  <a:pt x="2194657" y="4940299"/>
                </a:lnTo>
                <a:lnTo>
                  <a:pt x="2188788" y="4952999"/>
                </a:lnTo>
                <a:lnTo>
                  <a:pt x="2181399" y="4952999"/>
                </a:lnTo>
                <a:lnTo>
                  <a:pt x="2160719" y="4991099"/>
                </a:lnTo>
                <a:lnTo>
                  <a:pt x="2153067" y="4991099"/>
                </a:lnTo>
                <a:lnTo>
                  <a:pt x="2147903" y="5003799"/>
                </a:lnTo>
                <a:close/>
              </a:path>
              <a:path w="3484879" h="5130800">
                <a:moveTo>
                  <a:pt x="2848313" y="4800599"/>
                </a:moveTo>
                <a:lnTo>
                  <a:pt x="2772120" y="4800599"/>
                </a:lnTo>
                <a:lnTo>
                  <a:pt x="2790638" y="4787899"/>
                </a:lnTo>
                <a:lnTo>
                  <a:pt x="2831180" y="4787899"/>
                </a:lnTo>
                <a:lnTo>
                  <a:pt x="2848313" y="4800599"/>
                </a:lnTo>
                <a:close/>
              </a:path>
              <a:path w="3484879" h="5130800">
                <a:moveTo>
                  <a:pt x="2314775" y="4800599"/>
                </a:moveTo>
                <a:lnTo>
                  <a:pt x="2310246" y="4800599"/>
                </a:lnTo>
                <a:lnTo>
                  <a:pt x="2319296" y="4792385"/>
                </a:lnTo>
                <a:lnTo>
                  <a:pt x="2314775" y="4800599"/>
                </a:lnTo>
                <a:close/>
              </a:path>
              <a:path w="3484879" h="5130800">
                <a:moveTo>
                  <a:pt x="222813" y="4813299"/>
                </a:moveTo>
                <a:lnTo>
                  <a:pt x="187936" y="4813299"/>
                </a:lnTo>
                <a:lnTo>
                  <a:pt x="222813" y="4800599"/>
                </a:lnTo>
                <a:lnTo>
                  <a:pt x="240383" y="4800599"/>
                </a:lnTo>
                <a:lnTo>
                  <a:pt x="222813" y="4813299"/>
                </a:lnTo>
                <a:close/>
              </a:path>
              <a:path w="3484879" h="5130800">
                <a:moveTo>
                  <a:pt x="1369291" y="5054599"/>
                </a:moveTo>
                <a:lnTo>
                  <a:pt x="1357410" y="5054599"/>
                </a:lnTo>
                <a:lnTo>
                  <a:pt x="1369291" y="5041899"/>
                </a:lnTo>
                <a:lnTo>
                  <a:pt x="1380940" y="5029199"/>
                </a:lnTo>
                <a:lnTo>
                  <a:pt x="1379442" y="4991099"/>
                </a:lnTo>
                <a:lnTo>
                  <a:pt x="1377807" y="4939864"/>
                </a:lnTo>
                <a:lnTo>
                  <a:pt x="1375960" y="4889499"/>
                </a:lnTo>
                <a:lnTo>
                  <a:pt x="1373732" y="4838699"/>
                </a:lnTo>
                <a:lnTo>
                  <a:pt x="1371018" y="4800599"/>
                </a:lnTo>
                <a:lnTo>
                  <a:pt x="1373481" y="4800599"/>
                </a:lnTo>
                <a:lnTo>
                  <a:pt x="1376456" y="4838699"/>
                </a:lnTo>
                <a:lnTo>
                  <a:pt x="1379545" y="4893549"/>
                </a:lnTo>
                <a:lnTo>
                  <a:pt x="1382018" y="4940299"/>
                </a:lnTo>
                <a:lnTo>
                  <a:pt x="1384436" y="4978399"/>
                </a:lnTo>
                <a:lnTo>
                  <a:pt x="1386500" y="5029199"/>
                </a:lnTo>
                <a:lnTo>
                  <a:pt x="1386513" y="5041899"/>
                </a:lnTo>
                <a:lnTo>
                  <a:pt x="1380940" y="5041899"/>
                </a:lnTo>
                <a:lnTo>
                  <a:pt x="1369291" y="5054599"/>
                </a:lnTo>
                <a:close/>
              </a:path>
              <a:path w="3484879" h="5130800">
                <a:moveTo>
                  <a:pt x="1657248" y="4813299"/>
                </a:moveTo>
                <a:lnTo>
                  <a:pt x="1647125" y="4813299"/>
                </a:lnTo>
                <a:lnTo>
                  <a:pt x="1655093" y="4800599"/>
                </a:lnTo>
                <a:lnTo>
                  <a:pt x="1665948" y="4800599"/>
                </a:lnTo>
                <a:lnTo>
                  <a:pt x="1657248" y="4813299"/>
                </a:lnTo>
                <a:close/>
              </a:path>
              <a:path w="3484879" h="5130800">
                <a:moveTo>
                  <a:pt x="2844918" y="5079999"/>
                </a:moveTo>
                <a:lnTo>
                  <a:pt x="2753394" y="5079999"/>
                </a:lnTo>
                <a:lnTo>
                  <a:pt x="2772437" y="5067299"/>
                </a:lnTo>
                <a:lnTo>
                  <a:pt x="2772514" y="5041899"/>
                </a:lnTo>
                <a:lnTo>
                  <a:pt x="2773052" y="5016499"/>
                </a:lnTo>
                <a:lnTo>
                  <a:pt x="2774515" y="4991099"/>
                </a:lnTo>
                <a:lnTo>
                  <a:pt x="2777362" y="4978399"/>
                </a:lnTo>
                <a:lnTo>
                  <a:pt x="2777885" y="4965699"/>
                </a:lnTo>
                <a:lnTo>
                  <a:pt x="2779219" y="4952999"/>
                </a:lnTo>
                <a:lnTo>
                  <a:pt x="2781080" y="4939864"/>
                </a:lnTo>
                <a:lnTo>
                  <a:pt x="2788653" y="4889499"/>
                </a:lnTo>
                <a:lnTo>
                  <a:pt x="2794727" y="4864099"/>
                </a:lnTo>
                <a:lnTo>
                  <a:pt x="2801249" y="4825999"/>
                </a:lnTo>
                <a:lnTo>
                  <a:pt x="2808325" y="4800599"/>
                </a:lnTo>
                <a:lnTo>
                  <a:pt x="2811422" y="4800599"/>
                </a:lnTo>
                <a:lnTo>
                  <a:pt x="2804019" y="4825999"/>
                </a:lnTo>
                <a:lnTo>
                  <a:pt x="2797585" y="4864099"/>
                </a:lnTo>
                <a:lnTo>
                  <a:pt x="2792194" y="4889499"/>
                </a:lnTo>
                <a:lnTo>
                  <a:pt x="2787918" y="4927599"/>
                </a:lnTo>
                <a:lnTo>
                  <a:pt x="2785455" y="4927599"/>
                </a:lnTo>
                <a:lnTo>
                  <a:pt x="2785021" y="4940299"/>
                </a:lnTo>
                <a:lnTo>
                  <a:pt x="2783881" y="4952999"/>
                </a:lnTo>
                <a:lnTo>
                  <a:pt x="2782279" y="4965699"/>
                </a:lnTo>
                <a:lnTo>
                  <a:pt x="2780459" y="4978399"/>
                </a:lnTo>
                <a:lnTo>
                  <a:pt x="2778669" y="5003799"/>
                </a:lnTo>
                <a:lnTo>
                  <a:pt x="2777750" y="5016499"/>
                </a:lnTo>
                <a:lnTo>
                  <a:pt x="2777525" y="5033314"/>
                </a:lnTo>
                <a:lnTo>
                  <a:pt x="2777399" y="5048366"/>
                </a:lnTo>
                <a:lnTo>
                  <a:pt x="2777362" y="5067299"/>
                </a:lnTo>
                <a:lnTo>
                  <a:pt x="2832482" y="5067299"/>
                </a:lnTo>
                <a:lnTo>
                  <a:pt x="2844918" y="5079999"/>
                </a:lnTo>
                <a:close/>
              </a:path>
              <a:path w="3484879" h="5130800">
                <a:moveTo>
                  <a:pt x="2455209" y="4813299"/>
                </a:moveTo>
                <a:lnTo>
                  <a:pt x="2456959" y="4806665"/>
                </a:lnTo>
                <a:lnTo>
                  <a:pt x="2460714" y="4803256"/>
                </a:lnTo>
                <a:lnTo>
                  <a:pt x="2455209" y="4813299"/>
                </a:lnTo>
                <a:close/>
              </a:path>
              <a:path w="3484879" h="5130800">
                <a:moveTo>
                  <a:pt x="150332" y="4825999"/>
                </a:moveTo>
                <a:lnTo>
                  <a:pt x="115455" y="4825999"/>
                </a:lnTo>
                <a:lnTo>
                  <a:pt x="132893" y="4813299"/>
                </a:lnTo>
                <a:lnTo>
                  <a:pt x="167902" y="4813299"/>
                </a:lnTo>
                <a:lnTo>
                  <a:pt x="150332" y="4825999"/>
                </a:lnTo>
                <a:close/>
              </a:path>
              <a:path w="3484879" h="5130800">
                <a:moveTo>
                  <a:pt x="937126" y="4825999"/>
                </a:moveTo>
                <a:lnTo>
                  <a:pt x="921722" y="4825999"/>
                </a:lnTo>
                <a:lnTo>
                  <a:pt x="937126" y="4813299"/>
                </a:lnTo>
                <a:lnTo>
                  <a:pt x="952648" y="4813299"/>
                </a:lnTo>
                <a:lnTo>
                  <a:pt x="937126" y="4825999"/>
                </a:lnTo>
                <a:close/>
              </a:path>
              <a:path w="3484879" h="5130800">
                <a:moveTo>
                  <a:pt x="2204990" y="5016499"/>
                </a:moveTo>
                <a:lnTo>
                  <a:pt x="2196880" y="5016499"/>
                </a:lnTo>
                <a:lnTo>
                  <a:pt x="2208876" y="5003799"/>
                </a:lnTo>
                <a:lnTo>
                  <a:pt x="2233792" y="4978399"/>
                </a:lnTo>
                <a:lnTo>
                  <a:pt x="2245787" y="4965699"/>
                </a:lnTo>
                <a:lnTo>
                  <a:pt x="2260771" y="4927599"/>
                </a:lnTo>
                <a:lnTo>
                  <a:pt x="2274930" y="4889499"/>
                </a:lnTo>
                <a:lnTo>
                  <a:pt x="2288152" y="4851399"/>
                </a:lnTo>
                <a:lnTo>
                  <a:pt x="2300324" y="4813299"/>
                </a:lnTo>
                <a:lnTo>
                  <a:pt x="2307784" y="4813299"/>
                </a:lnTo>
                <a:lnTo>
                  <a:pt x="2295700" y="4838699"/>
                </a:lnTo>
                <a:lnTo>
                  <a:pt x="2282679" y="4876799"/>
                </a:lnTo>
                <a:lnTo>
                  <a:pt x="2268735" y="4914899"/>
                </a:lnTo>
                <a:lnTo>
                  <a:pt x="2253880" y="4952999"/>
                </a:lnTo>
                <a:lnTo>
                  <a:pt x="2263570" y="4952999"/>
                </a:lnTo>
                <a:lnTo>
                  <a:pt x="2248321" y="4965699"/>
                </a:lnTo>
                <a:lnTo>
                  <a:pt x="2246395" y="4965699"/>
                </a:lnTo>
                <a:lnTo>
                  <a:pt x="2244257" y="4978399"/>
                </a:lnTo>
                <a:lnTo>
                  <a:pt x="2238399" y="4978399"/>
                </a:lnTo>
                <a:lnTo>
                  <a:pt x="2237507" y="4982056"/>
                </a:lnTo>
                <a:lnTo>
                  <a:pt x="2229212" y="4991099"/>
                </a:lnTo>
                <a:lnTo>
                  <a:pt x="2217332" y="5003799"/>
                </a:lnTo>
                <a:lnTo>
                  <a:pt x="2204990" y="5016499"/>
                </a:lnTo>
                <a:close/>
              </a:path>
              <a:path w="3484879" h="5130800">
                <a:moveTo>
                  <a:pt x="2669457" y="4838699"/>
                </a:moveTo>
                <a:lnTo>
                  <a:pt x="2648515" y="4838699"/>
                </a:lnTo>
                <a:lnTo>
                  <a:pt x="2669457" y="4825999"/>
                </a:lnTo>
                <a:lnTo>
                  <a:pt x="2689646" y="4813299"/>
                </a:lnTo>
                <a:lnTo>
                  <a:pt x="2709255" y="4813299"/>
                </a:lnTo>
                <a:lnTo>
                  <a:pt x="2689646" y="4825999"/>
                </a:lnTo>
                <a:lnTo>
                  <a:pt x="2669457" y="4838699"/>
                </a:lnTo>
                <a:close/>
              </a:path>
              <a:path w="3484879" h="5130800">
                <a:moveTo>
                  <a:pt x="2698420" y="5130799"/>
                </a:moveTo>
                <a:lnTo>
                  <a:pt x="2694959" y="5130799"/>
                </a:lnTo>
                <a:lnTo>
                  <a:pt x="2694963" y="5090705"/>
                </a:lnTo>
                <a:lnTo>
                  <a:pt x="2695276" y="5041899"/>
                </a:lnTo>
                <a:lnTo>
                  <a:pt x="2697493" y="4991099"/>
                </a:lnTo>
                <a:lnTo>
                  <a:pt x="2698965" y="4978399"/>
                </a:lnTo>
                <a:lnTo>
                  <a:pt x="2700035" y="4965699"/>
                </a:lnTo>
                <a:lnTo>
                  <a:pt x="2701223" y="4952999"/>
                </a:lnTo>
                <a:lnTo>
                  <a:pt x="2684919" y="4952999"/>
                </a:lnTo>
                <a:lnTo>
                  <a:pt x="2703052" y="4940299"/>
                </a:lnTo>
                <a:lnTo>
                  <a:pt x="2708743" y="4914899"/>
                </a:lnTo>
                <a:lnTo>
                  <a:pt x="2714804" y="4876799"/>
                </a:lnTo>
                <a:lnTo>
                  <a:pt x="2721339" y="4838699"/>
                </a:lnTo>
                <a:lnTo>
                  <a:pt x="2728455" y="4813299"/>
                </a:lnTo>
                <a:lnTo>
                  <a:pt x="2734015" y="4813299"/>
                </a:lnTo>
                <a:lnTo>
                  <a:pt x="2726542" y="4838699"/>
                </a:lnTo>
                <a:lnTo>
                  <a:pt x="2719835" y="4876799"/>
                </a:lnTo>
                <a:lnTo>
                  <a:pt x="2707978" y="4940299"/>
                </a:lnTo>
                <a:lnTo>
                  <a:pt x="2703475" y="4978399"/>
                </a:lnTo>
                <a:lnTo>
                  <a:pt x="2703052" y="4991099"/>
                </a:lnTo>
                <a:lnTo>
                  <a:pt x="2699838" y="5016499"/>
                </a:lnTo>
                <a:lnTo>
                  <a:pt x="2698188" y="5041899"/>
                </a:lnTo>
                <a:lnTo>
                  <a:pt x="2697619" y="5065641"/>
                </a:lnTo>
                <a:lnTo>
                  <a:pt x="2697575" y="5107482"/>
                </a:lnTo>
                <a:lnTo>
                  <a:pt x="2697801" y="5118099"/>
                </a:lnTo>
                <a:lnTo>
                  <a:pt x="2698420" y="5130799"/>
                </a:lnTo>
                <a:close/>
              </a:path>
              <a:path w="3484879" h="5130800">
                <a:moveTo>
                  <a:pt x="2282925" y="4832648"/>
                </a:moveTo>
                <a:lnTo>
                  <a:pt x="2286499" y="4825999"/>
                </a:lnTo>
                <a:lnTo>
                  <a:pt x="2294877" y="4818303"/>
                </a:lnTo>
                <a:lnTo>
                  <a:pt x="2290337" y="4825999"/>
                </a:lnTo>
                <a:lnTo>
                  <a:pt x="2282925" y="4832648"/>
                </a:lnTo>
                <a:close/>
              </a:path>
              <a:path w="3484879" h="5130800">
                <a:moveTo>
                  <a:pt x="2044459" y="4838699"/>
                </a:moveTo>
                <a:lnTo>
                  <a:pt x="2057131" y="4822216"/>
                </a:lnTo>
                <a:lnTo>
                  <a:pt x="2055608" y="4825999"/>
                </a:lnTo>
                <a:lnTo>
                  <a:pt x="2044459" y="4838699"/>
                </a:lnTo>
                <a:close/>
              </a:path>
              <a:path w="3484879" h="5130800">
                <a:moveTo>
                  <a:pt x="58239" y="4838699"/>
                </a:moveTo>
                <a:lnTo>
                  <a:pt x="0" y="4838699"/>
                </a:lnTo>
                <a:lnTo>
                  <a:pt x="0" y="4825999"/>
                </a:lnTo>
                <a:lnTo>
                  <a:pt x="75655" y="4825999"/>
                </a:lnTo>
                <a:lnTo>
                  <a:pt x="58239" y="4838699"/>
                </a:lnTo>
                <a:close/>
              </a:path>
              <a:path w="3484879" h="5130800">
                <a:moveTo>
                  <a:pt x="2044850" y="5130799"/>
                </a:moveTo>
                <a:lnTo>
                  <a:pt x="2041323" y="5130799"/>
                </a:lnTo>
                <a:lnTo>
                  <a:pt x="2050490" y="5118099"/>
                </a:lnTo>
                <a:lnTo>
                  <a:pt x="2063679" y="5079999"/>
                </a:lnTo>
                <a:lnTo>
                  <a:pt x="2076406" y="5041899"/>
                </a:lnTo>
                <a:lnTo>
                  <a:pt x="2088440" y="4991099"/>
                </a:lnTo>
                <a:lnTo>
                  <a:pt x="2090903" y="4991099"/>
                </a:lnTo>
                <a:lnTo>
                  <a:pt x="2093437" y="4978399"/>
                </a:lnTo>
                <a:lnTo>
                  <a:pt x="2099327" y="4965699"/>
                </a:lnTo>
                <a:lnTo>
                  <a:pt x="2104881" y="4940299"/>
                </a:lnTo>
                <a:lnTo>
                  <a:pt x="2109972" y="4927599"/>
                </a:lnTo>
                <a:lnTo>
                  <a:pt x="2114477" y="4902199"/>
                </a:lnTo>
                <a:lnTo>
                  <a:pt x="2119646" y="4889499"/>
                </a:lnTo>
                <a:lnTo>
                  <a:pt x="2124162" y="4864099"/>
                </a:lnTo>
                <a:lnTo>
                  <a:pt x="2128321" y="4838699"/>
                </a:lnTo>
                <a:lnTo>
                  <a:pt x="2132421" y="4825999"/>
                </a:lnTo>
                <a:lnTo>
                  <a:pt x="2137232" y="4825999"/>
                </a:lnTo>
                <a:lnTo>
                  <a:pt x="2134583" y="4838699"/>
                </a:lnTo>
                <a:lnTo>
                  <a:pt x="2129642" y="4864099"/>
                </a:lnTo>
                <a:lnTo>
                  <a:pt x="2124701" y="4876799"/>
                </a:lnTo>
                <a:lnTo>
                  <a:pt x="2119403" y="4902199"/>
                </a:lnTo>
                <a:lnTo>
                  <a:pt x="2115224" y="4927599"/>
                </a:lnTo>
                <a:lnTo>
                  <a:pt x="2105678" y="4952999"/>
                </a:lnTo>
                <a:lnTo>
                  <a:pt x="2101459" y="4965699"/>
                </a:lnTo>
                <a:lnTo>
                  <a:pt x="2106970" y="4965699"/>
                </a:lnTo>
                <a:lnTo>
                  <a:pt x="2098996" y="4978399"/>
                </a:lnTo>
                <a:lnTo>
                  <a:pt x="2085160" y="5029199"/>
                </a:lnTo>
                <a:lnTo>
                  <a:pt x="2071490" y="5067299"/>
                </a:lnTo>
                <a:lnTo>
                  <a:pt x="2057938" y="5105399"/>
                </a:lnTo>
                <a:lnTo>
                  <a:pt x="2044850" y="5130799"/>
                </a:lnTo>
                <a:close/>
              </a:path>
              <a:path w="3484879" h="5130800">
                <a:moveTo>
                  <a:pt x="2374987" y="4838699"/>
                </a:moveTo>
                <a:lnTo>
                  <a:pt x="2371355" y="4838699"/>
                </a:lnTo>
                <a:lnTo>
                  <a:pt x="2374705" y="4825999"/>
                </a:lnTo>
                <a:lnTo>
                  <a:pt x="2378923" y="4825999"/>
                </a:lnTo>
                <a:lnTo>
                  <a:pt x="2374987" y="4838699"/>
                </a:lnTo>
                <a:close/>
              </a:path>
              <a:path w="3484879" h="5130800">
                <a:moveTo>
                  <a:pt x="2358344" y="5130799"/>
                </a:moveTo>
                <a:lnTo>
                  <a:pt x="2354903" y="5130799"/>
                </a:lnTo>
                <a:lnTo>
                  <a:pt x="2359224" y="5105399"/>
                </a:lnTo>
                <a:lnTo>
                  <a:pt x="2367139" y="5067299"/>
                </a:lnTo>
                <a:lnTo>
                  <a:pt x="2375304" y="5029199"/>
                </a:lnTo>
                <a:lnTo>
                  <a:pt x="2383944" y="5003799"/>
                </a:lnTo>
                <a:lnTo>
                  <a:pt x="2393283" y="4965699"/>
                </a:lnTo>
                <a:lnTo>
                  <a:pt x="2389778" y="4965699"/>
                </a:lnTo>
                <a:lnTo>
                  <a:pt x="2395746" y="4952999"/>
                </a:lnTo>
                <a:lnTo>
                  <a:pt x="2405972" y="4927599"/>
                </a:lnTo>
                <a:lnTo>
                  <a:pt x="2417121" y="4889499"/>
                </a:lnTo>
                <a:lnTo>
                  <a:pt x="2429194" y="4851399"/>
                </a:lnTo>
                <a:lnTo>
                  <a:pt x="2442190" y="4825999"/>
                </a:lnTo>
                <a:lnTo>
                  <a:pt x="2445304" y="4825999"/>
                </a:lnTo>
                <a:lnTo>
                  <a:pt x="2436614" y="4851399"/>
                </a:lnTo>
                <a:lnTo>
                  <a:pt x="2424264" y="4876799"/>
                </a:lnTo>
                <a:lnTo>
                  <a:pt x="2412362" y="4914899"/>
                </a:lnTo>
                <a:lnTo>
                  <a:pt x="2401503" y="4950291"/>
                </a:lnTo>
                <a:lnTo>
                  <a:pt x="2398209" y="4952999"/>
                </a:lnTo>
                <a:lnTo>
                  <a:pt x="2388889" y="4991099"/>
                </a:lnTo>
                <a:lnTo>
                  <a:pt x="2380335" y="5029199"/>
                </a:lnTo>
                <a:lnTo>
                  <a:pt x="2372361" y="5067299"/>
                </a:lnTo>
                <a:lnTo>
                  <a:pt x="2364783" y="5092699"/>
                </a:lnTo>
                <a:lnTo>
                  <a:pt x="2372446" y="5092699"/>
                </a:lnTo>
                <a:lnTo>
                  <a:pt x="2364783" y="5105399"/>
                </a:lnTo>
                <a:lnTo>
                  <a:pt x="2361135" y="5118099"/>
                </a:lnTo>
                <a:lnTo>
                  <a:pt x="2358344" y="5130799"/>
                </a:lnTo>
                <a:close/>
              </a:path>
              <a:path w="3484879" h="5130800">
                <a:moveTo>
                  <a:pt x="2496001" y="4855338"/>
                </a:moveTo>
                <a:lnTo>
                  <a:pt x="2498522" y="4851399"/>
                </a:lnTo>
                <a:lnTo>
                  <a:pt x="2514194" y="4838699"/>
                </a:lnTo>
                <a:lnTo>
                  <a:pt x="2529590" y="4825999"/>
                </a:lnTo>
                <a:lnTo>
                  <a:pt x="2528865" y="4829079"/>
                </a:lnTo>
                <a:lnTo>
                  <a:pt x="2501064" y="4851399"/>
                </a:lnTo>
                <a:lnTo>
                  <a:pt x="2496001" y="4855338"/>
                </a:lnTo>
                <a:close/>
              </a:path>
              <a:path w="3484879" h="5130800">
                <a:moveTo>
                  <a:pt x="2259296" y="4864099"/>
                </a:moveTo>
                <a:lnTo>
                  <a:pt x="2250784" y="4864099"/>
                </a:lnTo>
                <a:lnTo>
                  <a:pt x="2262957" y="4851399"/>
                </a:lnTo>
                <a:lnTo>
                  <a:pt x="2276179" y="4838699"/>
                </a:lnTo>
                <a:lnTo>
                  <a:pt x="2282925" y="4832648"/>
                </a:lnTo>
                <a:lnTo>
                  <a:pt x="2272845" y="4851399"/>
                </a:lnTo>
                <a:lnTo>
                  <a:pt x="2259296" y="4864099"/>
                </a:lnTo>
                <a:close/>
              </a:path>
              <a:path w="3484879" h="5130800">
                <a:moveTo>
                  <a:pt x="26004" y="5130799"/>
                </a:moveTo>
                <a:lnTo>
                  <a:pt x="20475" y="5130799"/>
                </a:lnTo>
                <a:lnTo>
                  <a:pt x="20396" y="5049965"/>
                </a:lnTo>
                <a:lnTo>
                  <a:pt x="20172" y="4993648"/>
                </a:lnTo>
                <a:lnTo>
                  <a:pt x="19720" y="4939864"/>
                </a:lnTo>
                <a:lnTo>
                  <a:pt x="19011" y="4889499"/>
                </a:lnTo>
                <a:lnTo>
                  <a:pt x="17944" y="4838699"/>
                </a:lnTo>
                <a:lnTo>
                  <a:pt x="23573" y="4838699"/>
                </a:lnTo>
                <a:lnTo>
                  <a:pt x="23779" y="4892032"/>
                </a:lnTo>
                <a:lnTo>
                  <a:pt x="24212" y="4940299"/>
                </a:lnTo>
                <a:lnTo>
                  <a:pt x="25398" y="5041899"/>
                </a:lnTo>
                <a:lnTo>
                  <a:pt x="25854" y="5092699"/>
                </a:lnTo>
                <a:lnTo>
                  <a:pt x="26004" y="5130799"/>
                </a:lnTo>
                <a:close/>
              </a:path>
              <a:path w="3484879" h="5130800">
                <a:moveTo>
                  <a:pt x="1334455" y="5130799"/>
                </a:moveTo>
                <a:lnTo>
                  <a:pt x="1331611" y="5130799"/>
                </a:lnTo>
                <a:lnTo>
                  <a:pt x="1329896" y="5105399"/>
                </a:lnTo>
                <a:lnTo>
                  <a:pt x="1329533" y="5082128"/>
                </a:lnTo>
                <a:lnTo>
                  <a:pt x="1329420" y="5077301"/>
                </a:lnTo>
                <a:lnTo>
                  <a:pt x="1327997" y="5029199"/>
                </a:lnTo>
                <a:lnTo>
                  <a:pt x="1326346" y="4978399"/>
                </a:lnTo>
                <a:lnTo>
                  <a:pt x="1324398" y="4927599"/>
                </a:lnTo>
                <a:lnTo>
                  <a:pt x="1322004" y="4889499"/>
                </a:lnTo>
                <a:lnTo>
                  <a:pt x="1319015" y="4838699"/>
                </a:lnTo>
                <a:lnTo>
                  <a:pt x="1321478" y="4838699"/>
                </a:lnTo>
                <a:lnTo>
                  <a:pt x="1324710" y="4889499"/>
                </a:lnTo>
                <a:lnTo>
                  <a:pt x="1327595" y="4927599"/>
                </a:lnTo>
                <a:lnTo>
                  <a:pt x="1329919" y="4978399"/>
                </a:lnTo>
                <a:lnTo>
                  <a:pt x="1331469" y="5029199"/>
                </a:lnTo>
                <a:lnTo>
                  <a:pt x="1332033" y="5079999"/>
                </a:lnTo>
                <a:lnTo>
                  <a:pt x="1333457" y="5092699"/>
                </a:lnTo>
                <a:lnTo>
                  <a:pt x="1334188" y="5118099"/>
                </a:lnTo>
                <a:lnTo>
                  <a:pt x="1334455" y="5130799"/>
                </a:lnTo>
                <a:close/>
              </a:path>
              <a:path w="3484879" h="5130800">
                <a:moveTo>
                  <a:pt x="1824471" y="5078335"/>
                </a:moveTo>
                <a:lnTo>
                  <a:pt x="1837923" y="5054599"/>
                </a:lnTo>
                <a:lnTo>
                  <a:pt x="1852424" y="5041899"/>
                </a:lnTo>
                <a:lnTo>
                  <a:pt x="1866634" y="5029199"/>
                </a:lnTo>
                <a:lnTo>
                  <a:pt x="1873712" y="4978399"/>
                </a:lnTo>
                <a:lnTo>
                  <a:pt x="1879978" y="4940299"/>
                </a:lnTo>
                <a:lnTo>
                  <a:pt x="1885308" y="4889499"/>
                </a:lnTo>
                <a:lnTo>
                  <a:pt x="1889575" y="4838699"/>
                </a:lnTo>
                <a:lnTo>
                  <a:pt x="1892038" y="4838699"/>
                </a:lnTo>
                <a:lnTo>
                  <a:pt x="1888255" y="4889499"/>
                </a:lnTo>
                <a:lnTo>
                  <a:pt x="1883945" y="4927599"/>
                </a:lnTo>
                <a:lnTo>
                  <a:pt x="1878579" y="4978399"/>
                </a:lnTo>
                <a:lnTo>
                  <a:pt x="1871630" y="5029199"/>
                </a:lnTo>
                <a:lnTo>
                  <a:pt x="1869644" y="5041899"/>
                </a:lnTo>
                <a:lnTo>
                  <a:pt x="1866634" y="5041899"/>
                </a:lnTo>
                <a:lnTo>
                  <a:pt x="1852385" y="5054599"/>
                </a:lnTo>
                <a:lnTo>
                  <a:pt x="1837615" y="5067299"/>
                </a:lnTo>
                <a:lnTo>
                  <a:pt x="1824471" y="5078335"/>
                </a:lnTo>
                <a:close/>
              </a:path>
              <a:path w="3484879" h="5130800">
                <a:moveTo>
                  <a:pt x="2325981" y="4939864"/>
                </a:moveTo>
                <a:lnTo>
                  <a:pt x="2333557" y="4914899"/>
                </a:lnTo>
                <a:lnTo>
                  <a:pt x="2341396" y="4902199"/>
                </a:lnTo>
                <a:lnTo>
                  <a:pt x="2349302" y="4876799"/>
                </a:lnTo>
                <a:lnTo>
                  <a:pt x="2352622" y="4876799"/>
                </a:lnTo>
                <a:lnTo>
                  <a:pt x="2355547" y="4864099"/>
                </a:lnTo>
                <a:lnTo>
                  <a:pt x="2358604" y="4864099"/>
                </a:lnTo>
                <a:lnTo>
                  <a:pt x="2362320" y="4851399"/>
                </a:lnTo>
                <a:lnTo>
                  <a:pt x="2365631" y="4851399"/>
                </a:lnTo>
                <a:lnTo>
                  <a:pt x="2368487" y="4838699"/>
                </a:lnTo>
                <a:lnTo>
                  <a:pt x="2371051" y="4838699"/>
                </a:lnTo>
                <a:lnTo>
                  <a:pt x="2363442" y="4864099"/>
                </a:lnTo>
                <a:lnTo>
                  <a:pt x="2355569" y="4876799"/>
                </a:lnTo>
                <a:lnTo>
                  <a:pt x="2351765" y="4889499"/>
                </a:lnTo>
                <a:lnTo>
                  <a:pt x="2345767" y="4902199"/>
                </a:lnTo>
                <a:lnTo>
                  <a:pt x="2339670" y="4914899"/>
                </a:lnTo>
                <a:lnTo>
                  <a:pt x="2333111" y="4927599"/>
                </a:lnTo>
                <a:lnTo>
                  <a:pt x="2325981" y="4939864"/>
                </a:lnTo>
                <a:close/>
              </a:path>
              <a:path w="3484879" h="5130800">
                <a:moveTo>
                  <a:pt x="2340065" y="4858822"/>
                </a:moveTo>
                <a:lnTo>
                  <a:pt x="2344332" y="4851399"/>
                </a:lnTo>
                <a:lnTo>
                  <a:pt x="2354090" y="4843173"/>
                </a:lnTo>
                <a:lnTo>
                  <a:pt x="2349064" y="4851399"/>
                </a:lnTo>
                <a:lnTo>
                  <a:pt x="2340065" y="4858822"/>
                </a:lnTo>
                <a:close/>
              </a:path>
              <a:path w="3484879" h="5130800">
                <a:moveTo>
                  <a:pt x="1979719" y="5061912"/>
                </a:moveTo>
                <a:lnTo>
                  <a:pt x="1988867" y="5041899"/>
                </a:lnTo>
                <a:lnTo>
                  <a:pt x="2000478" y="5029199"/>
                </a:lnTo>
                <a:lnTo>
                  <a:pt x="2011627" y="4991099"/>
                </a:lnTo>
                <a:lnTo>
                  <a:pt x="2021853" y="4940299"/>
                </a:lnTo>
                <a:lnTo>
                  <a:pt x="2031155" y="4902199"/>
                </a:lnTo>
                <a:lnTo>
                  <a:pt x="2039533" y="4851399"/>
                </a:lnTo>
                <a:lnTo>
                  <a:pt x="2042397" y="4851399"/>
                </a:lnTo>
                <a:lnTo>
                  <a:pt x="2036209" y="4889499"/>
                </a:lnTo>
                <a:lnTo>
                  <a:pt x="2027122" y="4927599"/>
                </a:lnTo>
                <a:lnTo>
                  <a:pt x="2017097" y="4978399"/>
                </a:lnTo>
                <a:lnTo>
                  <a:pt x="2006037" y="5016499"/>
                </a:lnTo>
                <a:lnTo>
                  <a:pt x="2014129" y="5016499"/>
                </a:lnTo>
                <a:lnTo>
                  <a:pt x="2002941" y="5029199"/>
                </a:lnTo>
                <a:lnTo>
                  <a:pt x="2000287" y="5041899"/>
                </a:lnTo>
                <a:lnTo>
                  <a:pt x="1998015" y="5041899"/>
                </a:lnTo>
                <a:lnTo>
                  <a:pt x="1979719" y="5061912"/>
                </a:lnTo>
                <a:close/>
              </a:path>
              <a:path w="3484879" h="5130800">
                <a:moveTo>
                  <a:pt x="2110365" y="5048366"/>
                </a:moveTo>
                <a:lnTo>
                  <a:pt x="2121195" y="5029199"/>
                </a:lnTo>
                <a:lnTo>
                  <a:pt x="2132421" y="5016499"/>
                </a:lnTo>
                <a:lnTo>
                  <a:pt x="2145844" y="4978399"/>
                </a:lnTo>
                <a:lnTo>
                  <a:pt x="2158784" y="4940299"/>
                </a:lnTo>
                <a:lnTo>
                  <a:pt x="2170788" y="4889499"/>
                </a:lnTo>
                <a:lnTo>
                  <a:pt x="2181399" y="4851399"/>
                </a:lnTo>
                <a:lnTo>
                  <a:pt x="2186260" y="4851399"/>
                </a:lnTo>
                <a:lnTo>
                  <a:pt x="2178678" y="4889499"/>
                </a:lnTo>
                <a:lnTo>
                  <a:pt x="2166912" y="4927599"/>
                </a:lnTo>
                <a:lnTo>
                  <a:pt x="2154103" y="4965699"/>
                </a:lnTo>
                <a:lnTo>
                  <a:pt x="2140866" y="5003799"/>
                </a:lnTo>
                <a:lnTo>
                  <a:pt x="2142344" y="5003799"/>
                </a:lnTo>
                <a:lnTo>
                  <a:pt x="2139881" y="5016499"/>
                </a:lnTo>
                <a:lnTo>
                  <a:pt x="2134955" y="5016499"/>
                </a:lnTo>
                <a:lnTo>
                  <a:pt x="2131572" y="5029199"/>
                </a:lnTo>
                <a:lnTo>
                  <a:pt x="2126862" y="5029199"/>
                </a:lnTo>
                <a:lnTo>
                  <a:pt x="2115735" y="5041899"/>
                </a:lnTo>
                <a:lnTo>
                  <a:pt x="2110365" y="5048366"/>
                </a:lnTo>
                <a:close/>
              </a:path>
              <a:path w="3484879" h="5130800">
                <a:moveTo>
                  <a:pt x="2566745" y="5029199"/>
                </a:moveTo>
                <a:lnTo>
                  <a:pt x="2550630" y="5029199"/>
                </a:lnTo>
                <a:lnTo>
                  <a:pt x="2568319" y="5016499"/>
                </a:lnTo>
                <a:lnTo>
                  <a:pt x="2604830" y="4991099"/>
                </a:lnTo>
                <a:lnTo>
                  <a:pt x="2622478" y="4978399"/>
                </a:lnTo>
                <a:lnTo>
                  <a:pt x="2626984" y="4952999"/>
                </a:lnTo>
                <a:lnTo>
                  <a:pt x="2632084" y="4914899"/>
                </a:lnTo>
                <a:lnTo>
                  <a:pt x="2637658" y="4876799"/>
                </a:lnTo>
                <a:lnTo>
                  <a:pt x="2643589" y="4851399"/>
                </a:lnTo>
                <a:lnTo>
                  <a:pt x="2646603" y="4851399"/>
                </a:lnTo>
                <a:lnTo>
                  <a:pt x="2637045" y="4914899"/>
                </a:lnTo>
                <a:lnTo>
                  <a:pt x="2631257" y="4940299"/>
                </a:lnTo>
                <a:lnTo>
                  <a:pt x="2625574" y="4978399"/>
                </a:lnTo>
                <a:lnTo>
                  <a:pt x="2624660" y="4991099"/>
                </a:lnTo>
                <a:lnTo>
                  <a:pt x="2622478" y="4991099"/>
                </a:lnTo>
                <a:lnTo>
                  <a:pt x="2603722" y="5003799"/>
                </a:lnTo>
                <a:lnTo>
                  <a:pt x="2566745" y="5029199"/>
                </a:lnTo>
                <a:close/>
              </a:path>
              <a:path w="3484879" h="5130800">
                <a:moveTo>
                  <a:pt x="2482268" y="4876799"/>
                </a:moveTo>
                <a:lnTo>
                  <a:pt x="2467594" y="4876799"/>
                </a:lnTo>
                <a:lnTo>
                  <a:pt x="2484741" y="4864099"/>
                </a:lnTo>
                <a:lnTo>
                  <a:pt x="2496001" y="4855338"/>
                </a:lnTo>
                <a:lnTo>
                  <a:pt x="2482268" y="4876799"/>
                </a:lnTo>
                <a:close/>
              </a:path>
              <a:path w="3484879" h="5130800">
                <a:moveTo>
                  <a:pt x="2329729" y="4876799"/>
                </a:moveTo>
                <a:lnTo>
                  <a:pt x="2318339" y="4876799"/>
                </a:lnTo>
                <a:lnTo>
                  <a:pt x="2333665" y="4864099"/>
                </a:lnTo>
                <a:lnTo>
                  <a:pt x="2340065" y="4858822"/>
                </a:lnTo>
                <a:lnTo>
                  <a:pt x="2329729" y="4876799"/>
                </a:lnTo>
                <a:close/>
              </a:path>
              <a:path w="3484879" h="5130800">
                <a:moveTo>
                  <a:pt x="836347" y="4876799"/>
                </a:moveTo>
                <a:lnTo>
                  <a:pt x="853494" y="4864099"/>
                </a:lnTo>
                <a:lnTo>
                  <a:pt x="869764" y="4864099"/>
                </a:lnTo>
                <a:lnTo>
                  <a:pt x="836347" y="4876799"/>
                </a:lnTo>
                <a:close/>
              </a:path>
              <a:path w="3484879" h="5130800">
                <a:moveTo>
                  <a:pt x="769495" y="4914899"/>
                </a:moveTo>
                <a:lnTo>
                  <a:pt x="766962" y="4914899"/>
                </a:lnTo>
                <a:lnTo>
                  <a:pt x="783792" y="4902199"/>
                </a:lnTo>
                <a:lnTo>
                  <a:pt x="800212" y="4889499"/>
                </a:lnTo>
                <a:lnTo>
                  <a:pt x="816738" y="4889499"/>
                </a:lnTo>
                <a:lnTo>
                  <a:pt x="833884" y="4876799"/>
                </a:lnTo>
                <a:lnTo>
                  <a:pt x="816777" y="4889499"/>
                </a:lnTo>
                <a:lnTo>
                  <a:pt x="800529" y="4902199"/>
                </a:lnTo>
                <a:lnTo>
                  <a:pt x="784860" y="4902199"/>
                </a:lnTo>
                <a:lnTo>
                  <a:pt x="769495" y="4914899"/>
                </a:lnTo>
                <a:close/>
              </a:path>
              <a:path w="3484879" h="5130800">
                <a:moveTo>
                  <a:pt x="1267574" y="5130799"/>
                </a:moveTo>
                <a:lnTo>
                  <a:pt x="1262648" y="5130799"/>
                </a:lnTo>
                <a:lnTo>
                  <a:pt x="1259014" y="5029199"/>
                </a:lnTo>
                <a:lnTo>
                  <a:pt x="1257045" y="4978399"/>
                </a:lnTo>
                <a:lnTo>
                  <a:pt x="1254762" y="4939864"/>
                </a:lnTo>
                <a:lnTo>
                  <a:pt x="1252093" y="4889499"/>
                </a:lnTo>
                <a:lnTo>
                  <a:pt x="1255310" y="4889499"/>
                </a:lnTo>
                <a:lnTo>
                  <a:pt x="1260587" y="4978399"/>
                </a:lnTo>
                <a:lnTo>
                  <a:pt x="1263367" y="5029199"/>
                </a:lnTo>
                <a:lnTo>
                  <a:pt x="1265754" y="5079999"/>
                </a:lnTo>
                <a:lnTo>
                  <a:pt x="1267574" y="5130799"/>
                </a:lnTo>
                <a:close/>
              </a:path>
              <a:path w="3484879" h="5130800">
                <a:moveTo>
                  <a:pt x="1786131" y="4927599"/>
                </a:moveTo>
                <a:lnTo>
                  <a:pt x="1779409" y="4927599"/>
                </a:lnTo>
                <a:lnTo>
                  <a:pt x="1783668" y="4914899"/>
                </a:lnTo>
                <a:lnTo>
                  <a:pt x="1793421" y="4914899"/>
                </a:lnTo>
                <a:lnTo>
                  <a:pt x="1812900" y="4889499"/>
                </a:lnTo>
                <a:lnTo>
                  <a:pt x="1822653" y="4889499"/>
                </a:lnTo>
                <a:lnTo>
                  <a:pt x="1814354" y="4902199"/>
                </a:lnTo>
                <a:lnTo>
                  <a:pt x="1805342" y="4902199"/>
                </a:lnTo>
                <a:lnTo>
                  <a:pt x="1795855" y="4914899"/>
                </a:lnTo>
                <a:lnTo>
                  <a:pt x="1786131" y="4927599"/>
                </a:lnTo>
                <a:close/>
              </a:path>
              <a:path w="3484879" h="5130800">
                <a:moveTo>
                  <a:pt x="2191954" y="5029199"/>
                </a:moveTo>
                <a:lnTo>
                  <a:pt x="2188788" y="5029199"/>
                </a:lnTo>
                <a:lnTo>
                  <a:pt x="2202615" y="4991099"/>
                </a:lnTo>
                <a:lnTo>
                  <a:pt x="2216012" y="4952999"/>
                </a:lnTo>
                <a:lnTo>
                  <a:pt x="2228816" y="4914899"/>
                </a:lnTo>
                <a:lnTo>
                  <a:pt x="2240862" y="4889499"/>
                </a:lnTo>
                <a:lnTo>
                  <a:pt x="2241904" y="4889499"/>
                </a:lnTo>
                <a:lnTo>
                  <a:pt x="2234138" y="4914899"/>
                </a:lnTo>
                <a:lnTo>
                  <a:pt x="2222258" y="4952999"/>
                </a:lnTo>
                <a:lnTo>
                  <a:pt x="2209915" y="4978399"/>
                </a:lnTo>
                <a:lnTo>
                  <a:pt x="2196880" y="5016499"/>
                </a:lnTo>
                <a:lnTo>
                  <a:pt x="2204990" y="5016499"/>
                </a:lnTo>
                <a:lnTo>
                  <a:pt x="2191954" y="5029199"/>
                </a:lnTo>
                <a:close/>
              </a:path>
              <a:path w="3484879" h="5130800">
                <a:moveTo>
                  <a:pt x="2457742" y="4893549"/>
                </a:moveTo>
                <a:lnTo>
                  <a:pt x="2460205" y="4889499"/>
                </a:lnTo>
                <a:lnTo>
                  <a:pt x="2459588" y="4892032"/>
                </a:lnTo>
                <a:lnTo>
                  <a:pt x="2457742" y="4893549"/>
                </a:lnTo>
                <a:close/>
              </a:path>
              <a:path w="3484879" h="5130800">
                <a:moveTo>
                  <a:pt x="2403135" y="4948949"/>
                </a:moveTo>
                <a:lnTo>
                  <a:pt x="2416118" y="4927599"/>
                </a:lnTo>
                <a:lnTo>
                  <a:pt x="2457742" y="4893549"/>
                </a:lnTo>
                <a:lnTo>
                  <a:pt x="2444759" y="4914899"/>
                </a:lnTo>
                <a:lnTo>
                  <a:pt x="2403135" y="4948949"/>
                </a:lnTo>
                <a:close/>
              </a:path>
              <a:path w="3484879" h="5130800">
                <a:moveTo>
                  <a:pt x="2006778" y="5130799"/>
                </a:moveTo>
                <a:lnTo>
                  <a:pt x="2002941" y="5130799"/>
                </a:lnTo>
                <a:lnTo>
                  <a:pt x="2012743" y="5105399"/>
                </a:lnTo>
                <a:lnTo>
                  <a:pt x="2022776" y="5092699"/>
                </a:lnTo>
                <a:lnTo>
                  <a:pt x="2033271" y="5079999"/>
                </a:lnTo>
                <a:lnTo>
                  <a:pt x="2044459" y="5054599"/>
                </a:lnTo>
                <a:lnTo>
                  <a:pt x="2062368" y="5003799"/>
                </a:lnTo>
                <a:lnTo>
                  <a:pt x="2077955" y="4952999"/>
                </a:lnTo>
                <a:lnTo>
                  <a:pt x="2086545" y="4914899"/>
                </a:lnTo>
                <a:lnTo>
                  <a:pt x="2088440" y="4902199"/>
                </a:lnTo>
                <a:lnTo>
                  <a:pt x="2092155" y="4902199"/>
                </a:lnTo>
                <a:lnTo>
                  <a:pt x="2088370" y="4914899"/>
                </a:lnTo>
                <a:lnTo>
                  <a:pt x="2084480" y="4927599"/>
                </a:lnTo>
                <a:lnTo>
                  <a:pt x="2080418" y="4952999"/>
                </a:lnTo>
                <a:lnTo>
                  <a:pt x="2067382" y="5003799"/>
                </a:lnTo>
                <a:lnTo>
                  <a:pt x="2052632" y="5054325"/>
                </a:lnTo>
                <a:lnTo>
                  <a:pt x="2046922" y="5067299"/>
                </a:lnTo>
                <a:lnTo>
                  <a:pt x="2043148" y="5079999"/>
                </a:lnTo>
                <a:lnTo>
                  <a:pt x="2039533" y="5079999"/>
                </a:lnTo>
                <a:lnTo>
                  <a:pt x="2028307" y="5092699"/>
                </a:lnTo>
                <a:lnTo>
                  <a:pt x="2017543" y="5105399"/>
                </a:lnTo>
                <a:lnTo>
                  <a:pt x="2006778" y="5130799"/>
                </a:lnTo>
                <a:close/>
              </a:path>
              <a:path w="3484879" h="5130800">
                <a:moveTo>
                  <a:pt x="2267763" y="5003799"/>
                </a:moveTo>
                <a:lnTo>
                  <a:pt x="2263818" y="5003799"/>
                </a:lnTo>
                <a:lnTo>
                  <a:pt x="2269362" y="4991099"/>
                </a:lnTo>
                <a:lnTo>
                  <a:pt x="2273462" y="4978399"/>
                </a:lnTo>
                <a:lnTo>
                  <a:pt x="2278096" y="4965699"/>
                </a:lnTo>
                <a:lnTo>
                  <a:pt x="2282850" y="4952999"/>
                </a:lnTo>
                <a:lnTo>
                  <a:pt x="2287451" y="4939864"/>
                </a:lnTo>
                <a:lnTo>
                  <a:pt x="2291526" y="4927599"/>
                </a:lnTo>
                <a:lnTo>
                  <a:pt x="2301101" y="4914899"/>
                </a:lnTo>
                <a:lnTo>
                  <a:pt x="2305321" y="4902199"/>
                </a:lnTo>
                <a:lnTo>
                  <a:pt x="2309403" y="4902199"/>
                </a:lnTo>
                <a:lnTo>
                  <a:pt x="2302585" y="4914899"/>
                </a:lnTo>
                <a:lnTo>
                  <a:pt x="2295886" y="4927599"/>
                </a:lnTo>
                <a:lnTo>
                  <a:pt x="2289839" y="4940299"/>
                </a:lnTo>
                <a:lnTo>
                  <a:pt x="2285966" y="4952999"/>
                </a:lnTo>
                <a:lnTo>
                  <a:pt x="2281756" y="4965699"/>
                </a:lnTo>
                <a:lnTo>
                  <a:pt x="2277084" y="4978399"/>
                </a:lnTo>
                <a:lnTo>
                  <a:pt x="2271824" y="4991099"/>
                </a:lnTo>
                <a:lnTo>
                  <a:pt x="2267763" y="5003799"/>
                </a:lnTo>
                <a:close/>
              </a:path>
              <a:path w="3484879" h="5130800">
                <a:moveTo>
                  <a:pt x="2317156" y="5049965"/>
                </a:moveTo>
                <a:lnTo>
                  <a:pt x="2328191" y="5029199"/>
                </a:lnTo>
                <a:lnTo>
                  <a:pt x="2339861" y="4991099"/>
                </a:lnTo>
                <a:lnTo>
                  <a:pt x="2351835" y="4965699"/>
                </a:lnTo>
                <a:lnTo>
                  <a:pt x="2364390" y="4927599"/>
                </a:lnTo>
                <a:lnTo>
                  <a:pt x="2377802" y="4902199"/>
                </a:lnTo>
                <a:lnTo>
                  <a:pt x="2378500" y="4902199"/>
                </a:lnTo>
                <a:lnTo>
                  <a:pt x="2371809" y="4914899"/>
                </a:lnTo>
                <a:lnTo>
                  <a:pt x="2358890" y="4952999"/>
                </a:lnTo>
                <a:lnTo>
                  <a:pt x="2346894" y="4991099"/>
                </a:lnTo>
                <a:lnTo>
                  <a:pt x="2336283" y="5029199"/>
                </a:lnTo>
                <a:lnTo>
                  <a:pt x="2333820" y="5029199"/>
                </a:lnTo>
                <a:lnTo>
                  <a:pt x="2330839" y="5041899"/>
                </a:lnTo>
                <a:lnTo>
                  <a:pt x="2325728" y="5041899"/>
                </a:lnTo>
                <a:lnTo>
                  <a:pt x="2317156" y="5049965"/>
                </a:lnTo>
                <a:close/>
              </a:path>
              <a:path w="3484879" h="5130800">
                <a:moveTo>
                  <a:pt x="2501653" y="4952999"/>
                </a:moveTo>
                <a:lnTo>
                  <a:pt x="2517405" y="4940299"/>
                </a:lnTo>
                <a:lnTo>
                  <a:pt x="2550043" y="4914899"/>
                </a:lnTo>
                <a:lnTo>
                  <a:pt x="2566112" y="4902199"/>
                </a:lnTo>
                <a:lnTo>
                  <a:pt x="2565793" y="4904260"/>
                </a:lnTo>
                <a:lnTo>
                  <a:pt x="2551429" y="4914899"/>
                </a:lnTo>
                <a:lnTo>
                  <a:pt x="2518482" y="4940299"/>
                </a:lnTo>
                <a:lnTo>
                  <a:pt x="2501653" y="4952999"/>
                </a:lnTo>
                <a:close/>
              </a:path>
              <a:path w="3484879" h="5130800">
                <a:moveTo>
                  <a:pt x="754864" y="4927599"/>
                </a:moveTo>
                <a:lnTo>
                  <a:pt x="748155" y="4927599"/>
                </a:lnTo>
                <a:lnTo>
                  <a:pt x="763866" y="4914899"/>
                </a:lnTo>
                <a:lnTo>
                  <a:pt x="754864" y="4927599"/>
                </a:lnTo>
                <a:close/>
              </a:path>
              <a:path w="3484879" h="5130800">
                <a:moveTo>
                  <a:pt x="1922971" y="5128523"/>
                </a:moveTo>
                <a:lnTo>
                  <a:pt x="1949037" y="5092699"/>
                </a:lnTo>
                <a:lnTo>
                  <a:pt x="1960581" y="5054599"/>
                </a:lnTo>
                <a:lnTo>
                  <a:pt x="1971670" y="5003799"/>
                </a:lnTo>
                <a:lnTo>
                  <a:pt x="1981822" y="4952999"/>
                </a:lnTo>
                <a:lnTo>
                  <a:pt x="1990556" y="4914899"/>
                </a:lnTo>
                <a:lnTo>
                  <a:pt x="1993019" y="4914899"/>
                </a:lnTo>
                <a:lnTo>
                  <a:pt x="1985720" y="4952999"/>
                </a:lnTo>
                <a:lnTo>
                  <a:pt x="1976323" y="5003799"/>
                </a:lnTo>
                <a:lnTo>
                  <a:pt x="1965528" y="5041899"/>
                </a:lnTo>
                <a:lnTo>
                  <a:pt x="1954034" y="5092699"/>
                </a:lnTo>
                <a:lnTo>
                  <a:pt x="1957376" y="5092699"/>
                </a:lnTo>
                <a:lnTo>
                  <a:pt x="1951571" y="5105399"/>
                </a:lnTo>
                <a:lnTo>
                  <a:pt x="1946574" y="5105399"/>
                </a:lnTo>
                <a:lnTo>
                  <a:pt x="1935348" y="5118099"/>
                </a:lnTo>
                <a:lnTo>
                  <a:pt x="1922971" y="5128523"/>
                </a:lnTo>
                <a:close/>
              </a:path>
              <a:path w="3484879" h="5130800">
                <a:moveTo>
                  <a:pt x="1944446" y="4955745"/>
                </a:moveTo>
                <a:lnTo>
                  <a:pt x="1946064" y="4952999"/>
                </a:lnTo>
                <a:lnTo>
                  <a:pt x="1975268" y="4927599"/>
                </a:lnTo>
                <a:lnTo>
                  <a:pt x="1977281" y="4925927"/>
                </a:lnTo>
                <a:lnTo>
                  <a:pt x="1976345" y="4927599"/>
                </a:lnTo>
                <a:lnTo>
                  <a:pt x="1947450" y="4952999"/>
                </a:lnTo>
                <a:lnTo>
                  <a:pt x="1944446" y="4955745"/>
                </a:lnTo>
                <a:close/>
              </a:path>
              <a:path w="3484879" h="5130800">
                <a:moveTo>
                  <a:pt x="727977" y="4940299"/>
                </a:moveTo>
                <a:lnTo>
                  <a:pt x="715545" y="4940299"/>
                </a:lnTo>
                <a:lnTo>
                  <a:pt x="731909" y="4927599"/>
                </a:lnTo>
                <a:lnTo>
                  <a:pt x="737335" y="4927599"/>
                </a:lnTo>
                <a:lnTo>
                  <a:pt x="727977" y="4940299"/>
                </a:lnTo>
                <a:close/>
              </a:path>
              <a:path w="3484879" h="5130800">
                <a:moveTo>
                  <a:pt x="1504862" y="4940299"/>
                </a:moveTo>
                <a:lnTo>
                  <a:pt x="1499866" y="4940299"/>
                </a:lnTo>
                <a:lnTo>
                  <a:pt x="1504862" y="4927599"/>
                </a:lnTo>
                <a:lnTo>
                  <a:pt x="1510421" y="4927599"/>
                </a:lnTo>
                <a:lnTo>
                  <a:pt x="1504862" y="4940299"/>
                </a:lnTo>
                <a:close/>
              </a:path>
              <a:path w="3484879" h="5130800">
                <a:moveTo>
                  <a:pt x="1768873" y="4940299"/>
                </a:moveTo>
                <a:lnTo>
                  <a:pt x="1763190" y="4940299"/>
                </a:lnTo>
                <a:lnTo>
                  <a:pt x="1768834" y="4927599"/>
                </a:lnTo>
                <a:lnTo>
                  <a:pt x="1780448" y="4927599"/>
                </a:lnTo>
                <a:lnTo>
                  <a:pt x="1768873" y="4940299"/>
                </a:lnTo>
                <a:close/>
              </a:path>
              <a:path w="3484879" h="5130800">
                <a:moveTo>
                  <a:pt x="2058299" y="5124382"/>
                </a:moveTo>
                <a:lnTo>
                  <a:pt x="2062676" y="5118099"/>
                </a:lnTo>
                <a:lnTo>
                  <a:pt x="2071405" y="5105399"/>
                </a:lnTo>
                <a:lnTo>
                  <a:pt x="2080418" y="5092699"/>
                </a:lnTo>
                <a:lnTo>
                  <a:pt x="2095629" y="5041899"/>
                </a:lnTo>
                <a:lnTo>
                  <a:pt x="2109745" y="5003799"/>
                </a:lnTo>
                <a:lnTo>
                  <a:pt x="2122832" y="4965699"/>
                </a:lnTo>
                <a:lnTo>
                  <a:pt x="2134955" y="4927599"/>
                </a:lnTo>
                <a:lnTo>
                  <a:pt x="2138319" y="4927599"/>
                </a:lnTo>
                <a:lnTo>
                  <a:pt x="2130270" y="4952999"/>
                </a:lnTo>
                <a:lnTo>
                  <a:pt x="2117266" y="4991099"/>
                </a:lnTo>
                <a:lnTo>
                  <a:pt x="2103325" y="5041899"/>
                </a:lnTo>
                <a:lnTo>
                  <a:pt x="2088440" y="5079999"/>
                </a:lnTo>
                <a:lnTo>
                  <a:pt x="2094642" y="5079999"/>
                </a:lnTo>
                <a:lnTo>
                  <a:pt x="2083514" y="5092699"/>
                </a:lnTo>
                <a:lnTo>
                  <a:pt x="2077555" y="5105399"/>
                </a:lnTo>
                <a:lnTo>
                  <a:pt x="2075422" y="5105399"/>
                </a:lnTo>
                <a:lnTo>
                  <a:pt x="2066153" y="5118099"/>
                </a:lnTo>
                <a:lnTo>
                  <a:pt x="2058299" y="5124382"/>
                </a:lnTo>
                <a:close/>
              </a:path>
              <a:path w="3484879" h="5130800">
                <a:moveTo>
                  <a:pt x="2745476" y="4940299"/>
                </a:moveTo>
                <a:lnTo>
                  <a:pt x="2727367" y="4940299"/>
                </a:lnTo>
                <a:lnTo>
                  <a:pt x="2746400" y="4927599"/>
                </a:lnTo>
                <a:lnTo>
                  <a:pt x="2763919" y="4927599"/>
                </a:lnTo>
                <a:lnTo>
                  <a:pt x="2745476" y="4940299"/>
                </a:lnTo>
                <a:close/>
              </a:path>
              <a:path w="3484879" h="5130800">
                <a:moveTo>
                  <a:pt x="2854840" y="4940299"/>
                </a:moveTo>
                <a:lnTo>
                  <a:pt x="2820121" y="4940299"/>
                </a:lnTo>
                <a:lnTo>
                  <a:pt x="2802719" y="4927599"/>
                </a:lnTo>
                <a:lnTo>
                  <a:pt x="2838011" y="4927599"/>
                </a:lnTo>
                <a:lnTo>
                  <a:pt x="2854840" y="4940299"/>
                </a:lnTo>
                <a:close/>
              </a:path>
              <a:path w="3484879" h="5130800">
                <a:moveTo>
                  <a:pt x="2325728" y="4940299"/>
                </a:moveTo>
                <a:lnTo>
                  <a:pt x="2325981" y="4939864"/>
                </a:lnTo>
                <a:lnTo>
                  <a:pt x="2325897" y="4940141"/>
                </a:lnTo>
                <a:lnTo>
                  <a:pt x="2325728" y="4940299"/>
                </a:lnTo>
                <a:close/>
              </a:path>
              <a:path w="3484879" h="5130800">
                <a:moveTo>
                  <a:pt x="1460491" y="4978399"/>
                </a:moveTo>
                <a:lnTo>
                  <a:pt x="1448496" y="4978399"/>
                </a:lnTo>
                <a:lnTo>
                  <a:pt x="1471718" y="4952999"/>
                </a:lnTo>
                <a:lnTo>
                  <a:pt x="1483329" y="4952999"/>
                </a:lnTo>
                <a:lnTo>
                  <a:pt x="1494940" y="4940299"/>
                </a:lnTo>
                <a:lnTo>
                  <a:pt x="1497403" y="4940299"/>
                </a:lnTo>
                <a:lnTo>
                  <a:pt x="1472949" y="4965699"/>
                </a:lnTo>
                <a:lnTo>
                  <a:pt x="1460491" y="4978399"/>
                </a:lnTo>
                <a:close/>
              </a:path>
              <a:path w="3484879" h="5130800">
                <a:moveTo>
                  <a:pt x="2400672" y="4952999"/>
                </a:moveTo>
                <a:lnTo>
                  <a:pt x="2401503" y="4950291"/>
                </a:lnTo>
                <a:lnTo>
                  <a:pt x="2403135" y="4948949"/>
                </a:lnTo>
                <a:lnTo>
                  <a:pt x="2400672" y="4952999"/>
                </a:lnTo>
                <a:close/>
              </a:path>
              <a:path w="3484879" h="5130800">
                <a:moveTo>
                  <a:pt x="645932" y="4978399"/>
                </a:moveTo>
                <a:lnTo>
                  <a:pt x="630092" y="4978399"/>
                </a:lnTo>
                <a:lnTo>
                  <a:pt x="645893" y="4965699"/>
                </a:lnTo>
                <a:lnTo>
                  <a:pt x="678681" y="4952999"/>
                </a:lnTo>
                <a:lnTo>
                  <a:pt x="697014" y="4952999"/>
                </a:lnTo>
                <a:lnTo>
                  <a:pt x="662603" y="4965699"/>
                </a:lnTo>
                <a:lnTo>
                  <a:pt x="645932" y="4978399"/>
                </a:lnTo>
                <a:close/>
              </a:path>
              <a:path w="3484879" h="5130800">
                <a:moveTo>
                  <a:pt x="2116850" y="5130799"/>
                </a:moveTo>
                <a:lnTo>
                  <a:pt x="2109199" y="5130799"/>
                </a:lnTo>
                <a:lnTo>
                  <a:pt x="2119810" y="5118099"/>
                </a:lnTo>
                <a:lnTo>
                  <a:pt x="2129959" y="5105399"/>
                </a:lnTo>
                <a:lnTo>
                  <a:pt x="2143389" y="5067299"/>
                </a:lnTo>
                <a:lnTo>
                  <a:pt x="2156602" y="5029199"/>
                </a:lnTo>
                <a:lnTo>
                  <a:pt x="2169354" y="4991099"/>
                </a:lnTo>
                <a:lnTo>
                  <a:pt x="2181399" y="4952999"/>
                </a:lnTo>
                <a:lnTo>
                  <a:pt x="2188788" y="4952999"/>
                </a:lnTo>
                <a:lnTo>
                  <a:pt x="2176754" y="4978399"/>
                </a:lnTo>
                <a:lnTo>
                  <a:pt x="2164026" y="5016499"/>
                </a:lnTo>
                <a:lnTo>
                  <a:pt x="2150838" y="5054599"/>
                </a:lnTo>
                <a:lnTo>
                  <a:pt x="2137418" y="5092699"/>
                </a:lnTo>
                <a:lnTo>
                  <a:pt x="2145882" y="5092699"/>
                </a:lnTo>
                <a:lnTo>
                  <a:pt x="2132421" y="5105399"/>
                </a:lnTo>
                <a:lnTo>
                  <a:pt x="2127965" y="5118099"/>
                </a:lnTo>
                <a:lnTo>
                  <a:pt x="2124399" y="5118099"/>
                </a:lnTo>
                <a:lnTo>
                  <a:pt x="2116850" y="5130799"/>
                </a:lnTo>
                <a:close/>
              </a:path>
              <a:path w="3484879" h="5130800">
                <a:moveTo>
                  <a:pt x="2646121" y="4978399"/>
                </a:moveTo>
                <a:lnTo>
                  <a:pt x="2625574" y="4978399"/>
                </a:lnTo>
                <a:lnTo>
                  <a:pt x="2646121" y="4965699"/>
                </a:lnTo>
                <a:lnTo>
                  <a:pt x="2665923" y="4952999"/>
                </a:lnTo>
                <a:lnTo>
                  <a:pt x="2684919" y="4952999"/>
                </a:lnTo>
                <a:lnTo>
                  <a:pt x="2665923" y="4965699"/>
                </a:lnTo>
                <a:lnTo>
                  <a:pt x="2646121" y="4978399"/>
                </a:lnTo>
                <a:close/>
              </a:path>
              <a:path w="3484879" h="5130800">
                <a:moveTo>
                  <a:pt x="1938579" y="4965699"/>
                </a:moveTo>
                <a:lnTo>
                  <a:pt x="1933556" y="4965699"/>
                </a:lnTo>
                <a:lnTo>
                  <a:pt x="1944446" y="4955745"/>
                </a:lnTo>
                <a:lnTo>
                  <a:pt x="1938579" y="4965699"/>
                </a:lnTo>
                <a:close/>
              </a:path>
              <a:path w="3484879" h="5130800">
                <a:moveTo>
                  <a:pt x="2256292" y="5130799"/>
                </a:moveTo>
                <a:lnTo>
                  <a:pt x="2247600" y="5130799"/>
                </a:lnTo>
                <a:lnTo>
                  <a:pt x="2256906" y="5118099"/>
                </a:lnTo>
                <a:lnTo>
                  <a:pt x="2266265" y="5105399"/>
                </a:lnTo>
                <a:lnTo>
                  <a:pt x="2276886" y="5067299"/>
                </a:lnTo>
                <a:lnTo>
                  <a:pt x="2288951" y="5041899"/>
                </a:lnTo>
                <a:lnTo>
                  <a:pt x="2302058" y="5003799"/>
                </a:lnTo>
                <a:lnTo>
                  <a:pt x="2315806" y="4965699"/>
                </a:lnTo>
                <a:lnTo>
                  <a:pt x="2318788" y="4965699"/>
                </a:lnTo>
                <a:lnTo>
                  <a:pt x="2309834" y="4991099"/>
                </a:lnTo>
                <a:lnTo>
                  <a:pt x="2296621" y="5029199"/>
                </a:lnTo>
                <a:lnTo>
                  <a:pt x="2283870" y="5067299"/>
                </a:lnTo>
                <a:lnTo>
                  <a:pt x="2271824" y="5105399"/>
                </a:lnTo>
                <a:lnTo>
                  <a:pt x="2276823" y="5105399"/>
                </a:lnTo>
                <a:lnTo>
                  <a:pt x="2269362" y="5118099"/>
                </a:lnTo>
                <a:lnTo>
                  <a:pt x="2263802" y="5118099"/>
                </a:lnTo>
                <a:lnTo>
                  <a:pt x="2256292" y="5130799"/>
                </a:lnTo>
                <a:close/>
              </a:path>
              <a:path w="3484879" h="5130800">
                <a:moveTo>
                  <a:pt x="2383044" y="4978399"/>
                </a:moveTo>
                <a:lnTo>
                  <a:pt x="2377102" y="4978399"/>
                </a:lnTo>
                <a:lnTo>
                  <a:pt x="2383678" y="4965699"/>
                </a:lnTo>
                <a:lnTo>
                  <a:pt x="2387748" y="4965699"/>
                </a:lnTo>
                <a:lnTo>
                  <a:pt x="2383044" y="4978399"/>
                </a:lnTo>
                <a:close/>
              </a:path>
              <a:path w="3484879" h="5130800">
                <a:moveTo>
                  <a:pt x="2475648" y="5130799"/>
                </a:moveTo>
                <a:lnTo>
                  <a:pt x="2471759" y="5130799"/>
                </a:lnTo>
                <a:lnTo>
                  <a:pt x="2473223" y="5118099"/>
                </a:lnTo>
                <a:lnTo>
                  <a:pt x="2473223" y="5107482"/>
                </a:lnTo>
                <a:lnTo>
                  <a:pt x="2475686" y="5105399"/>
                </a:lnTo>
                <a:lnTo>
                  <a:pt x="2479558" y="5067299"/>
                </a:lnTo>
                <a:lnTo>
                  <a:pt x="2484016" y="5029199"/>
                </a:lnTo>
                <a:lnTo>
                  <a:pt x="2489412" y="4991099"/>
                </a:lnTo>
                <a:lnTo>
                  <a:pt x="2496094" y="4965699"/>
                </a:lnTo>
                <a:lnTo>
                  <a:pt x="2499343" y="4965699"/>
                </a:lnTo>
                <a:lnTo>
                  <a:pt x="2494724" y="4991099"/>
                </a:lnTo>
                <a:lnTo>
                  <a:pt x="2489285" y="5029199"/>
                </a:lnTo>
                <a:lnTo>
                  <a:pt x="2484771" y="5054599"/>
                </a:lnTo>
                <a:lnTo>
                  <a:pt x="2480612" y="5092699"/>
                </a:lnTo>
                <a:lnTo>
                  <a:pt x="2486723" y="5092699"/>
                </a:lnTo>
                <a:lnTo>
                  <a:pt x="2478149" y="5105399"/>
                </a:lnTo>
                <a:lnTo>
                  <a:pt x="2478149" y="5118099"/>
                </a:lnTo>
                <a:lnTo>
                  <a:pt x="2475686" y="5118099"/>
                </a:lnTo>
                <a:lnTo>
                  <a:pt x="2475648" y="5130799"/>
                </a:lnTo>
                <a:close/>
              </a:path>
              <a:path w="3484879" h="5130800">
                <a:moveTo>
                  <a:pt x="2297622" y="4982494"/>
                </a:moveTo>
                <a:lnTo>
                  <a:pt x="2300123" y="4978399"/>
                </a:lnTo>
                <a:lnTo>
                  <a:pt x="2305138" y="4974338"/>
                </a:lnTo>
                <a:lnTo>
                  <a:pt x="2302626" y="4978399"/>
                </a:lnTo>
                <a:lnTo>
                  <a:pt x="2297622" y="4982494"/>
                </a:lnTo>
                <a:close/>
              </a:path>
              <a:path w="3484879" h="5130800">
                <a:moveTo>
                  <a:pt x="1897412" y="5130799"/>
                </a:moveTo>
                <a:lnTo>
                  <a:pt x="1894497" y="5130799"/>
                </a:lnTo>
                <a:lnTo>
                  <a:pt x="1900724" y="5118099"/>
                </a:lnTo>
                <a:lnTo>
                  <a:pt x="1910950" y="5067299"/>
                </a:lnTo>
                <a:lnTo>
                  <a:pt x="1920252" y="5029199"/>
                </a:lnTo>
                <a:lnTo>
                  <a:pt x="1928630" y="4978399"/>
                </a:lnTo>
                <a:lnTo>
                  <a:pt x="1931093" y="4978399"/>
                </a:lnTo>
                <a:lnTo>
                  <a:pt x="1924140" y="5016499"/>
                </a:lnTo>
                <a:lnTo>
                  <a:pt x="1915313" y="5067299"/>
                </a:lnTo>
                <a:lnTo>
                  <a:pt x="1904612" y="5105399"/>
                </a:lnTo>
                <a:lnTo>
                  <a:pt x="1897412" y="5130799"/>
                </a:lnTo>
                <a:close/>
              </a:path>
              <a:path w="3484879" h="5130800">
                <a:moveTo>
                  <a:pt x="2002941" y="5130799"/>
                </a:moveTo>
                <a:lnTo>
                  <a:pt x="1993396" y="5130799"/>
                </a:lnTo>
                <a:lnTo>
                  <a:pt x="2000916" y="5118099"/>
                </a:lnTo>
                <a:lnTo>
                  <a:pt x="2009221" y="5092699"/>
                </a:lnTo>
                <a:lnTo>
                  <a:pt x="2017184" y="5067299"/>
                </a:lnTo>
                <a:lnTo>
                  <a:pt x="2024052" y="5041899"/>
                </a:lnTo>
                <a:lnTo>
                  <a:pt x="2029665" y="5029199"/>
                </a:lnTo>
                <a:lnTo>
                  <a:pt x="2035179" y="5003799"/>
                </a:lnTo>
                <a:lnTo>
                  <a:pt x="2040231" y="4991099"/>
                </a:lnTo>
                <a:lnTo>
                  <a:pt x="2044459" y="4978399"/>
                </a:lnTo>
                <a:lnTo>
                  <a:pt x="2045286" y="4978399"/>
                </a:lnTo>
                <a:lnTo>
                  <a:pt x="2040378" y="5003799"/>
                </a:lnTo>
                <a:lnTo>
                  <a:pt x="2034889" y="5029199"/>
                </a:lnTo>
                <a:lnTo>
                  <a:pt x="2028978" y="5041899"/>
                </a:lnTo>
                <a:lnTo>
                  <a:pt x="2022901" y="5067299"/>
                </a:lnTo>
                <a:lnTo>
                  <a:pt x="2016197" y="5092699"/>
                </a:lnTo>
                <a:lnTo>
                  <a:pt x="2009374" y="5105399"/>
                </a:lnTo>
                <a:lnTo>
                  <a:pt x="2002941" y="5130799"/>
                </a:lnTo>
                <a:close/>
              </a:path>
              <a:path w="3484879" h="5130800">
                <a:moveTo>
                  <a:pt x="2187852" y="5130799"/>
                </a:moveTo>
                <a:lnTo>
                  <a:pt x="2169850" y="5130799"/>
                </a:lnTo>
                <a:lnTo>
                  <a:pt x="2178401" y="5118099"/>
                </a:lnTo>
                <a:lnTo>
                  <a:pt x="2186325" y="5118099"/>
                </a:lnTo>
                <a:lnTo>
                  <a:pt x="2190388" y="5105399"/>
                </a:lnTo>
                <a:lnTo>
                  <a:pt x="2194022" y="5092699"/>
                </a:lnTo>
                <a:lnTo>
                  <a:pt x="2197062" y="5079999"/>
                </a:lnTo>
                <a:lnTo>
                  <a:pt x="2199343" y="5079999"/>
                </a:lnTo>
                <a:lnTo>
                  <a:pt x="2208808" y="5054325"/>
                </a:lnTo>
                <a:lnTo>
                  <a:pt x="2217561" y="5029199"/>
                </a:lnTo>
                <a:lnTo>
                  <a:pt x="2226290" y="5003799"/>
                </a:lnTo>
                <a:lnTo>
                  <a:pt x="2235303" y="4991099"/>
                </a:lnTo>
                <a:lnTo>
                  <a:pt x="2237507" y="4982056"/>
                </a:lnTo>
                <a:lnTo>
                  <a:pt x="2240862" y="4978399"/>
                </a:lnTo>
                <a:lnTo>
                  <a:pt x="2241671" y="4978399"/>
                </a:lnTo>
                <a:lnTo>
                  <a:pt x="2238399" y="4991099"/>
                </a:lnTo>
                <a:lnTo>
                  <a:pt x="2230098" y="5016499"/>
                </a:lnTo>
                <a:lnTo>
                  <a:pt x="2221343" y="5029199"/>
                </a:lnTo>
                <a:lnTo>
                  <a:pt x="2212601" y="5054599"/>
                </a:lnTo>
                <a:lnTo>
                  <a:pt x="2204340" y="5079999"/>
                </a:lnTo>
                <a:lnTo>
                  <a:pt x="2202204" y="5090705"/>
                </a:lnTo>
                <a:lnTo>
                  <a:pt x="2201147" y="5092699"/>
                </a:lnTo>
                <a:lnTo>
                  <a:pt x="2196880" y="5092699"/>
                </a:lnTo>
                <a:lnTo>
                  <a:pt x="2194418" y="5105399"/>
                </a:lnTo>
                <a:lnTo>
                  <a:pt x="2197991" y="5105399"/>
                </a:lnTo>
                <a:lnTo>
                  <a:pt x="2191954" y="5118099"/>
                </a:lnTo>
                <a:lnTo>
                  <a:pt x="2187852" y="5130799"/>
                </a:lnTo>
                <a:close/>
              </a:path>
              <a:path w="3484879" h="5130800">
                <a:moveTo>
                  <a:pt x="2343494" y="5029199"/>
                </a:moveTo>
                <a:lnTo>
                  <a:pt x="2336283" y="5029199"/>
                </a:lnTo>
                <a:lnTo>
                  <a:pt x="2369709" y="4978399"/>
                </a:lnTo>
                <a:lnTo>
                  <a:pt x="2378816" y="4978399"/>
                </a:lnTo>
                <a:lnTo>
                  <a:pt x="2374705" y="4991099"/>
                </a:lnTo>
                <a:lnTo>
                  <a:pt x="2363607" y="5003799"/>
                </a:lnTo>
                <a:lnTo>
                  <a:pt x="2353313" y="5016499"/>
                </a:lnTo>
                <a:lnTo>
                  <a:pt x="2343494" y="5029199"/>
                </a:lnTo>
                <a:close/>
              </a:path>
              <a:path w="3484879" h="5130800">
                <a:moveTo>
                  <a:pt x="2197991" y="5105399"/>
                </a:moveTo>
                <a:lnTo>
                  <a:pt x="2194418" y="5105399"/>
                </a:lnTo>
                <a:lnTo>
                  <a:pt x="2201147" y="5092699"/>
                </a:lnTo>
                <a:lnTo>
                  <a:pt x="2201806" y="5092699"/>
                </a:lnTo>
                <a:lnTo>
                  <a:pt x="2202204" y="5090705"/>
                </a:lnTo>
                <a:lnTo>
                  <a:pt x="2207877" y="5079999"/>
                </a:lnTo>
                <a:lnTo>
                  <a:pt x="2234822" y="5054599"/>
                </a:lnTo>
                <a:lnTo>
                  <a:pt x="2248321" y="5029199"/>
                </a:lnTo>
                <a:lnTo>
                  <a:pt x="2256343" y="5029199"/>
                </a:lnTo>
                <a:lnTo>
                  <a:pt x="2271700" y="5003799"/>
                </a:lnTo>
                <a:lnTo>
                  <a:pt x="2297622" y="4982494"/>
                </a:lnTo>
                <a:lnTo>
                  <a:pt x="2284605" y="5003799"/>
                </a:lnTo>
                <a:lnTo>
                  <a:pt x="2269207" y="5016499"/>
                </a:lnTo>
                <a:lnTo>
                  <a:pt x="2253880" y="5041899"/>
                </a:lnTo>
                <a:lnTo>
                  <a:pt x="2248286" y="5054599"/>
                </a:lnTo>
                <a:lnTo>
                  <a:pt x="2245787" y="5054599"/>
                </a:lnTo>
                <a:lnTo>
                  <a:pt x="2230944" y="5067299"/>
                </a:lnTo>
                <a:lnTo>
                  <a:pt x="2217024" y="5079999"/>
                </a:lnTo>
                <a:lnTo>
                  <a:pt x="2204027" y="5092699"/>
                </a:lnTo>
                <a:lnTo>
                  <a:pt x="2197991" y="5105399"/>
                </a:lnTo>
                <a:close/>
              </a:path>
              <a:path w="3484879" h="5130800">
                <a:moveTo>
                  <a:pt x="2462255" y="4993648"/>
                </a:moveTo>
                <a:lnTo>
                  <a:pt x="2463899" y="4991099"/>
                </a:lnTo>
                <a:lnTo>
                  <a:pt x="2466669" y="4988954"/>
                </a:lnTo>
                <a:lnTo>
                  <a:pt x="2465368" y="4991099"/>
                </a:lnTo>
                <a:lnTo>
                  <a:pt x="2462255" y="4993648"/>
                </a:lnTo>
                <a:close/>
              </a:path>
              <a:path w="3484879" h="5130800">
                <a:moveTo>
                  <a:pt x="1871630" y="5029199"/>
                </a:moveTo>
                <a:lnTo>
                  <a:pt x="1885138" y="5016499"/>
                </a:lnTo>
                <a:lnTo>
                  <a:pt x="1898943" y="5003799"/>
                </a:lnTo>
                <a:lnTo>
                  <a:pt x="1913341" y="4991099"/>
                </a:lnTo>
                <a:lnTo>
                  <a:pt x="1915339" y="4989440"/>
                </a:lnTo>
                <a:lnTo>
                  <a:pt x="1914410" y="4991099"/>
                </a:lnTo>
                <a:lnTo>
                  <a:pt x="1885494" y="5016499"/>
                </a:lnTo>
                <a:lnTo>
                  <a:pt x="1871630" y="5029199"/>
                </a:lnTo>
                <a:close/>
              </a:path>
              <a:path w="3484879" h="5130800">
                <a:moveTo>
                  <a:pt x="589498" y="5003799"/>
                </a:moveTo>
                <a:lnTo>
                  <a:pt x="571343" y="5003799"/>
                </a:lnTo>
                <a:lnTo>
                  <a:pt x="589498" y="4991099"/>
                </a:lnTo>
                <a:lnTo>
                  <a:pt x="607190" y="4991099"/>
                </a:lnTo>
                <a:lnTo>
                  <a:pt x="589498" y="5003799"/>
                </a:lnTo>
                <a:close/>
              </a:path>
              <a:path w="3484879" h="5130800">
                <a:moveTo>
                  <a:pt x="1450941" y="5130799"/>
                </a:moveTo>
                <a:lnTo>
                  <a:pt x="1446001" y="5130799"/>
                </a:lnTo>
                <a:lnTo>
                  <a:pt x="1446706" y="5118099"/>
                </a:lnTo>
                <a:lnTo>
                  <a:pt x="1446633" y="5092699"/>
                </a:lnTo>
                <a:lnTo>
                  <a:pt x="1446529" y="5065641"/>
                </a:lnTo>
                <a:lnTo>
                  <a:pt x="1445835" y="5029199"/>
                </a:lnTo>
                <a:lnTo>
                  <a:pt x="1445399" y="4991099"/>
                </a:lnTo>
                <a:lnTo>
                  <a:pt x="1448852" y="4991099"/>
                </a:lnTo>
                <a:lnTo>
                  <a:pt x="1449919" y="5029199"/>
                </a:lnTo>
                <a:lnTo>
                  <a:pt x="1450619" y="5065641"/>
                </a:lnTo>
                <a:lnTo>
                  <a:pt x="1450729" y="5082128"/>
                </a:lnTo>
                <a:lnTo>
                  <a:pt x="1450853" y="5105399"/>
                </a:lnTo>
                <a:lnTo>
                  <a:pt x="1450941" y="5130799"/>
                </a:lnTo>
                <a:close/>
              </a:path>
              <a:path w="3484879" h="5130800">
                <a:moveTo>
                  <a:pt x="1690378" y="5003799"/>
                </a:moveTo>
                <a:lnTo>
                  <a:pt x="1684209" y="5003799"/>
                </a:lnTo>
                <a:lnTo>
                  <a:pt x="1690301" y="4991099"/>
                </a:lnTo>
                <a:lnTo>
                  <a:pt x="1696268" y="4991099"/>
                </a:lnTo>
                <a:lnTo>
                  <a:pt x="1690378" y="5003799"/>
                </a:lnTo>
                <a:close/>
              </a:path>
              <a:path w="3484879" h="5130800">
                <a:moveTo>
                  <a:pt x="2052637" y="5054325"/>
                </a:moveTo>
                <a:lnTo>
                  <a:pt x="2060446" y="5029199"/>
                </a:lnTo>
                <a:lnTo>
                  <a:pt x="2069001" y="5016499"/>
                </a:lnTo>
                <a:lnTo>
                  <a:pt x="2077687" y="5003799"/>
                </a:lnTo>
                <a:lnTo>
                  <a:pt x="2085977" y="4991099"/>
                </a:lnTo>
                <a:lnTo>
                  <a:pt x="2088440" y="4991099"/>
                </a:lnTo>
                <a:lnTo>
                  <a:pt x="2078638" y="5016499"/>
                </a:lnTo>
                <a:lnTo>
                  <a:pt x="2068605" y="5029199"/>
                </a:lnTo>
                <a:lnTo>
                  <a:pt x="2058110" y="5041899"/>
                </a:lnTo>
                <a:lnTo>
                  <a:pt x="2052637" y="5054325"/>
                </a:lnTo>
                <a:close/>
              </a:path>
              <a:path w="3484879" h="5130800">
                <a:moveTo>
                  <a:pt x="2617552" y="5130799"/>
                </a:moveTo>
                <a:lnTo>
                  <a:pt x="2612556" y="5130799"/>
                </a:lnTo>
                <a:lnTo>
                  <a:pt x="2612952" y="5105399"/>
                </a:lnTo>
                <a:lnTo>
                  <a:pt x="2614693" y="5067299"/>
                </a:lnTo>
                <a:lnTo>
                  <a:pt x="2615089" y="5041899"/>
                </a:lnTo>
                <a:lnTo>
                  <a:pt x="2622478" y="4991099"/>
                </a:lnTo>
                <a:lnTo>
                  <a:pt x="2624660" y="4991099"/>
                </a:lnTo>
                <a:lnTo>
                  <a:pt x="2623746" y="5003799"/>
                </a:lnTo>
                <a:lnTo>
                  <a:pt x="2622557" y="5016499"/>
                </a:lnTo>
                <a:lnTo>
                  <a:pt x="2621488" y="5029199"/>
                </a:lnTo>
                <a:lnTo>
                  <a:pt x="2617938" y="5077301"/>
                </a:lnTo>
                <a:lnTo>
                  <a:pt x="2617552" y="5118099"/>
                </a:lnTo>
                <a:lnTo>
                  <a:pt x="2636980" y="5118099"/>
                </a:lnTo>
                <a:lnTo>
                  <a:pt x="2617552" y="5130799"/>
                </a:lnTo>
                <a:close/>
              </a:path>
              <a:path w="3484879" h="5130800">
                <a:moveTo>
                  <a:pt x="2447505" y="5016499"/>
                </a:moveTo>
                <a:lnTo>
                  <a:pt x="2434168" y="5016499"/>
                </a:lnTo>
                <a:lnTo>
                  <a:pt x="2462255" y="4993648"/>
                </a:lnTo>
                <a:lnTo>
                  <a:pt x="2447505" y="5016499"/>
                </a:lnTo>
                <a:close/>
              </a:path>
              <a:path w="3484879" h="5130800">
                <a:moveTo>
                  <a:pt x="1073867" y="5016499"/>
                </a:moveTo>
                <a:lnTo>
                  <a:pt x="1058153" y="5016499"/>
                </a:lnTo>
                <a:lnTo>
                  <a:pt x="1073867" y="5003799"/>
                </a:lnTo>
                <a:lnTo>
                  <a:pt x="1089389" y="5003799"/>
                </a:lnTo>
                <a:lnTo>
                  <a:pt x="1073867" y="5016499"/>
                </a:lnTo>
                <a:close/>
              </a:path>
              <a:path w="3484879" h="5130800">
                <a:moveTo>
                  <a:pt x="1675228" y="5016499"/>
                </a:moveTo>
                <a:lnTo>
                  <a:pt x="1670302" y="5016499"/>
                </a:lnTo>
                <a:lnTo>
                  <a:pt x="1677654" y="5003799"/>
                </a:lnTo>
                <a:lnTo>
                  <a:pt x="1684824" y="5003799"/>
                </a:lnTo>
                <a:lnTo>
                  <a:pt x="1675228" y="5016499"/>
                </a:lnTo>
                <a:close/>
              </a:path>
              <a:path w="3484879" h="5130800">
                <a:moveTo>
                  <a:pt x="2256343" y="5029199"/>
                </a:moveTo>
                <a:lnTo>
                  <a:pt x="2253865" y="5029199"/>
                </a:lnTo>
                <a:lnTo>
                  <a:pt x="2263818" y="5003799"/>
                </a:lnTo>
                <a:lnTo>
                  <a:pt x="2260088" y="5016499"/>
                </a:lnTo>
                <a:lnTo>
                  <a:pt x="2256343" y="5029199"/>
                </a:lnTo>
                <a:close/>
              </a:path>
              <a:path w="3484879" h="5130800">
                <a:moveTo>
                  <a:pt x="532108" y="5029199"/>
                </a:moveTo>
                <a:lnTo>
                  <a:pt x="513674" y="5029199"/>
                </a:lnTo>
                <a:lnTo>
                  <a:pt x="532108" y="5016499"/>
                </a:lnTo>
                <a:lnTo>
                  <a:pt x="550152" y="5016499"/>
                </a:lnTo>
                <a:lnTo>
                  <a:pt x="532108" y="5029199"/>
                </a:lnTo>
                <a:close/>
              </a:path>
              <a:path w="3484879" h="5130800">
                <a:moveTo>
                  <a:pt x="1647510" y="5041899"/>
                </a:moveTo>
                <a:lnTo>
                  <a:pt x="1639269" y="5041899"/>
                </a:lnTo>
                <a:lnTo>
                  <a:pt x="1647086" y="5029199"/>
                </a:lnTo>
                <a:lnTo>
                  <a:pt x="1662484" y="5016499"/>
                </a:lnTo>
                <a:lnTo>
                  <a:pt x="1665601" y="5016499"/>
                </a:lnTo>
                <a:lnTo>
                  <a:pt x="1656325" y="5029199"/>
                </a:lnTo>
                <a:lnTo>
                  <a:pt x="1647510" y="5041899"/>
                </a:lnTo>
                <a:close/>
              </a:path>
              <a:path w="3484879" h="5130800">
                <a:moveTo>
                  <a:pt x="495359" y="5041899"/>
                </a:moveTo>
                <a:lnTo>
                  <a:pt x="477671" y="5041899"/>
                </a:lnTo>
                <a:lnTo>
                  <a:pt x="495359" y="5029199"/>
                </a:lnTo>
                <a:lnTo>
                  <a:pt x="513674" y="5029199"/>
                </a:lnTo>
                <a:lnTo>
                  <a:pt x="495359" y="5041899"/>
                </a:lnTo>
                <a:close/>
              </a:path>
              <a:path w="3484879" h="5130800">
                <a:moveTo>
                  <a:pt x="1063518" y="5130799"/>
                </a:moveTo>
                <a:lnTo>
                  <a:pt x="1059913" y="5130799"/>
                </a:lnTo>
                <a:lnTo>
                  <a:pt x="1059036" y="5118099"/>
                </a:lnTo>
                <a:lnTo>
                  <a:pt x="1057001" y="5092699"/>
                </a:lnTo>
                <a:lnTo>
                  <a:pt x="1055064" y="5054325"/>
                </a:lnTo>
                <a:lnTo>
                  <a:pt x="1053227" y="5029199"/>
                </a:lnTo>
                <a:lnTo>
                  <a:pt x="1058153" y="5029199"/>
                </a:lnTo>
                <a:lnTo>
                  <a:pt x="1060339" y="5054599"/>
                </a:lnTo>
                <a:lnTo>
                  <a:pt x="1063339" y="5118099"/>
                </a:lnTo>
                <a:lnTo>
                  <a:pt x="1063518" y="5130799"/>
                </a:lnTo>
                <a:close/>
              </a:path>
              <a:path w="3484879" h="5130800">
                <a:moveTo>
                  <a:pt x="2093437" y="5130799"/>
                </a:moveTo>
                <a:lnTo>
                  <a:pt x="2088440" y="5130799"/>
                </a:lnTo>
                <a:lnTo>
                  <a:pt x="2098194" y="5105399"/>
                </a:lnTo>
                <a:lnTo>
                  <a:pt x="2107889" y="5079999"/>
                </a:lnTo>
                <a:lnTo>
                  <a:pt x="2117566" y="5054325"/>
                </a:lnTo>
                <a:lnTo>
                  <a:pt x="2126862" y="5029199"/>
                </a:lnTo>
                <a:lnTo>
                  <a:pt x="2131572" y="5029199"/>
                </a:lnTo>
                <a:lnTo>
                  <a:pt x="2124806" y="5054599"/>
                </a:lnTo>
                <a:lnTo>
                  <a:pt x="2103585" y="5105399"/>
                </a:lnTo>
                <a:lnTo>
                  <a:pt x="2093437" y="5130799"/>
                </a:lnTo>
                <a:close/>
              </a:path>
              <a:path w="3484879" h="5130800">
                <a:moveTo>
                  <a:pt x="2145882" y="5092699"/>
                </a:moveTo>
                <a:lnTo>
                  <a:pt x="2137418" y="5092699"/>
                </a:lnTo>
                <a:lnTo>
                  <a:pt x="2150491" y="5079999"/>
                </a:lnTo>
                <a:lnTo>
                  <a:pt x="2163103" y="5054599"/>
                </a:lnTo>
                <a:lnTo>
                  <a:pt x="2175715" y="5041899"/>
                </a:lnTo>
                <a:lnTo>
                  <a:pt x="2188788" y="5029199"/>
                </a:lnTo>
                <a:lnTo>
                  <a:pt x="2188788" y="5041899"/>
                </a:lnTo>
                <a:lnTo>
                  <a:pt x="2183862" y="5041899"/>
                </a:lnTo>
                <a:lnTo>
                  <a:pt x="2171827" y="5054599"/>
                </a:lnTo>
                <a:lnTo>
                  <a:pt x="2159092" y="5067299"/>
                </a:lnTo>
                <a:lnTo>
                  <a:pt x="2145882" y="5092699"/>
                </a:lnTo>
                <a:close/>
              </a:path>
              <a:path w="3484879" h="5130800">
                <a:moveTo>
                  <a:pt x="2424168" y="5033314"/>
                </a:moveTo>
                <a:lnTo>
                  <a:pt x="2426709" y="5029199"/>
                </a:lnTo>
                <a:lnTo>
                  <a:pt x="2426377" y="5031498"/>
                </a:lnTo>
                <a:lnTo>
                  <a:pt x="2424168" y="5033314"/>
                </a:lnTo>
                <a:close/>
              </a:path>
              <a:path w="3484879" h="5130800">
                <a:moveTo>
                  <a:pt x="2383381" y="5077301"/>
                </a:moveTo>
                <a:lnTo>
                  <a:pt x="2397928" y="5054599"/>
                </a:lnTo>
                <a:lnTo>
                  <a:pt x="2413728" y="5041899"/>
                </a:lnTo>
                <a:lnTo>
                  <a:pt x="2424168" y="5033314"/>
                </a:lnTo>
                <a:lnTo>
                  <a:pt x="2411026" y="5054599"/>
                </a:lnTo>
                <a:lnTo>
                  <a:pt x="2383381" y="5077301"/>
                </a:lnTo>
                <a:close/>
              </a:path>
              <a:path w="3484879" h="5130800">
                <a:moveTo>
                  <a:pt x="420653" y="5067299"/>
                </a:moveTo>
                <a:lnTo>
                  <a:pt x="402727" y="5067299"/>
                </a:lnTo>
                <a:lnTo>
                  <a:pt x="438941" y="5054599"/>
                </a:lnTo>
                <a:lnTo>
                  <a:pt x="457243" y="5041899"/>
                </a:lnTo>
                <a:lnTo>
                  <a:pt x="475208" y="5041899"/>
                </a:lnTo>
                <a:lnTo>
                  <a:pt x="457243" y="5054599"/>
                </a:lnTo>
                <a:lnTo>
                  <a:pt x="420653" y="5067299"/>
                </a:lnTo>
                <a:close/>
              </a:path>
              <a:path w="3484879" h="5130800">
                <a:moveTo>
                  <a:pt x="1387568" y="5130799"/>
                </a:moveTo>
                <a:lnTo>
                  <a:pt x="1383365" y="5130799"/>
                </a:lnTo>
                <a:lnTo>
                  <a:pt x="1383095" y="5092699"/>
                </a:lnTo>
                <a:lnTo>
                  <a:pt x="1382364" y="5067299"/>
                </a:lnTo>
                <a:lnTo>
                  <a:pt x="1380940" y="5041899"/>
                </a:lnTo>
                <a:lnTo>
                  <a:pt x="1386513" y="5041899"/>
                </a:lnTo>
                <a:lnTo>
                  <a:pt x="1386539" y="5067299"/>
                </a:lnTo>
                <a:lnTo>
                  <a:pt x="1386816" y="5092699"/>
                </a:lnTo>
                <a:lnTo>
                  <a:pt x="1387568" y="5130799"/>
                </a:lnTo>
                <a:close/>
              </a:path>
              <a:path w="3484879" h="5130800">
                <a:moveTo>
                  <a:pt x="1851874" y="5130799"/>
                </a:moveTo>
                <a:lnTo>
                  <a:pt x="1850474" y="5130799"/>
                </a:lnTo>
                <a:lnTo>
                  <a:pt x="1856756" y="5092699"/>
                </a:lnTo>
                <a:lnTo>
                  <a:pt x="1862101" y="5067299"/>
                </a:lnTo>
                <a:lnTo>
                  <a:pt x="1866634" y="5041899"/>
                </a:lnTo>
                <a:lnTo>
                  <a:pt x="1869644" y="5041899"/>
                </a:lnTo>
                <a:lnTo>
                  <a:pt x="1865671" y="5067299"/>
                </a:lnTo>
                <a:lnTo>
                  <a:pt x="1851874" y="5130799"/>
                </a:lnTo>
                <a:close/>
              </a:path>
              <a:path w="3484879" h="5130800">
                <a:moveTo>
                  <a:pt x="1976756" y="5130799"/>
                </a:moveTo>
                <a:lnTo>
                  <a:pt x="1971682" y="5130799"/>
                </a:lnTo>
                <a:lnTo>
                  <a:pt x="1980959" y="5105399"/>
                </a:lnTo>
                <a:lnTo>
                  <a:pt x="1989774" y="5067299"/>
                </a:lnTo>
                <a:lnTo>
                  <a:pt x="1998015" y="5041899"/>
                </a:lnTo>
                <a:lnTo>
                  <a:pt x="2000287" y="5041899"/>
                </a:lnTo>
                <a:lnTo>
                  <a:pt x="1994978" y="5067299"/>
                </a:lnTo>
                <a:lnTo>
                  <a:pt x="1986158" y="5092699"/>
                </a:lnTo>
                <a:lnTo>
                  <a:pt x="1976756" y="5130799"/>
                </a:lnTo>
                <a:close/>
              </a:path>
              <a:path w="3484879" h="5130800">
                <a:moveTo>
                  <a:pt x="2152899" y="5130799"/>
                </a:moveTo>
                <a:lnTo>
                  <a:pt x="2150436" y="5130799"/>
                </a:lnTo>
                <a:lnTo>
                  <a:pt x="2158213" y="5118099"/>
                </a:lnTo>
                <a:lnTo>
                  <a:pt x="2173583" y="5067299"/>
                </a:lnTo>
                <a:lnTo>
                  <a:pt x="2181399" y="5054599"/>
                </a:lnTo>
                <a:lnTo>
                  <a:pt x="2183862" y="5041899"/>
                </a:lnTo>
                <a:lnTo>
                  <a:pt x="2188788" y="5041899"/>
                </a:lnTo>
                <a:lnTo>
                  <a:pt x="2186325" y="5054599"/>
                </a:lnTo>
                <a:lnTo>
                  <a:pt x="2178401" y="5067299"/>
                </a:lnTo>
                <a:lnTo>
                  <a:pt x="2169850" y="5092699"/>
                </a:lnTo>
                <a:lnTo>
                  <a:pt x="2161180" y="5118099"/>
                </a:lnTo>
                <a:lnTo>
                  <a:pt x="2152899" y="5130799"/>
                </a:lnTo>
                <a:close/>
              </a:path>
              <a:path w="3484879" h="5130800">
                <a:moveTo>
                  <a:pt x="2309991" y="5130799"/>
                </a:moveTo>
                <a:lnTo>
                  <a:pt x="2306045" y="5130799"/>
                </a:lnTo>
                <a:lnTo>
                  <a:pt x="2312103" y="5092699"/>
                </a:lnTo>
                <a:lnTo>
                  <a:pt x="2318622" y="5067299"/>
                </a:lnTo>
                <a:lnTo>
                  <a:pt x="2325728" y="5041899"/>
                </a:lnTo>
                <a:lnTo>
                  <a:pt x="2330839" y="5041899"/>
                </a:lnTo>
                <a:lnTo>
                  <a:pt x="2324875" y="5067299"/>
                </a:lnTo>
                <a:lnTo>
                  <a:pt x="2317143" y="5092699"/>
                </a:lnTo>
                <a:lnTo>
                  <a:pt x="2309991" y="5130799"/>
                </a:lnTo>
                <a:close/>
              </a:path>
              <a:path w="3484879" h="5130800">
                <a:moveTo>
                  <a:pt x="2494050" y="5081845"/>
                </a:moveTo>
                <a:lnTo>
                  <a:pt x="2495296" y="5079999"/>
                </a:lnTo>
                <a:lnTo>
                  <a:pt x="2528606" y="5054325"/>
                </a:lnTo>
                <a:lnTo>
                  <a:pt x="2545071" y="5041899"/>
                </a:lnTo>
                <a:lnTo>
                  <a:pt x="2528280" y="5054599"/>
                </a:lnTo>
                <a:lnTo>
                  <a:pt x="2512129" y="5067299"/>
                </a:lnTo>
                <a:lnTo>
                  <a:pt x="2494050" y="5081845"/>
                </a:lnTo>
                <a:close/>
              </a:path>
              <a:path w="3484879" h="5130800">
                <a:moveTo>
                  <a:pt x="2100604" y="5065641"/>
                </a:moveTo>
                <a:lnTo>
                  <a:pt x="2105188" y="5054599"/>
                </a:lnTo>
                <a:lnTo>
                  <a:pt x="2110365" y="5048366"/>
                </a:lnTo>
                <a:lnTo>
                  <a:pt x="2100604" y="5065641"/>
                </a:lnTo>
                <a:close/>
              </a:path>
              <a:path w="3484879" h="5130800">
                <a:moveTo>
                  <a:pt x="2309767" y="5059154"/>
                </a:moveTo>
                <a:lnTo>
                  <a:pt x="2312230" y="5054599"/>
                </a:lnTo>
                <a:lnTo>
                  <a:pt x="2317156" y="5049965"/>
                </a:lnTo>
                <a:lnTo>
                  <a:pt x="2314693" y="5054599"/>
                </a:lnTo>
                <a:lnTo>
                  <a:pt x="2309767" y="5059154"/>
                </a:lnTo>
                <a:close/>
              </a:path>
              <a:path w="3484879" h="5130800">
                <a:moveTo>
                  <a:pt x="1635805" y="5130799"/>
                </a:moveTo>
                <a:lnTo>
                  <a:pt x="1630691" y="5130799"/>
                </a:lnTo>
                <a:lnTo>
                  <a:pt x="1632487" y="5105399"/>
                </a:lnTo>
                <a:lnTo>
                  <a:pt x="1633820" y="5079999"/>
                </a:lnTo>
                <a:lnTo>
                  <a:pt x="1634343" y="5054599"/>
                </a:lnTo>
                <a:lnTo>
                  <a:pt x="1638537" y="5054599"/>
                </a:lnTo>
                <a:lnTo>
                  <a:pt x="1637806" y="5067299"/>
                </a:lnTo>
                <a:lnTo>
                  <a:pt x="1635805" y="5130799"/>
                </a:lnTo>
                <a:close/>
              </a:path>
              <a:path w="3484879" h="5130800">
                <a:moveTo>
                  <a:pt x="2222164" y="5130799"/>
                </a:moveTo>
                <a:lnTo>
                  <a:pt x="2217872" y="5130799"/>
                </a:lnTo>
                <a:lnTo>
                  <a:pt x="2226709" y="5105399"/>
                </a:lnTo>
                <a:lnTo>
                  <a:pt x="2236113" y="5079999"/>
                </a:lnTo>
                <a:lnTo>
                  <a:pt x="2245787" y="5054599"/>
                </a:lnTo>
                <a:lnTo>
                  <a:pt x="2248286" y="5054599"/>
                </a:lnTo>
                <a:lnTo>
                  <a:pt x="2242693" y="5067299"/>
                </a:lnTo>
                <a:lnTo>
                  <a:pt x="2232198" y="5092699"/>
                </a:lnTo>
                <a:lnTo>
                  <a:pt x="2222164" y="5130799"/>
                </a:lnTo>
                <a:close/>
              </a:path>
              <a:path w="3484879" h="5130800">
                <a:moveTo>
                  <a:pt x="2276823" y="5105399"/>
                </a:moveTo>
                <a:lnTo>
                  <a:pt x="2271824" y="5105399"/>
                </a:lnTo>
                <a:lnTo>
                  <a:pt x="2286747" y="5079999"/>
                </a:lnTo>
                <a:lnTo>
                  <a:pt x="2300958" y="5067299"/>
                </a:lnTo>
                <a:lnTo>
                  <a:pt x="2309767" y="5059154"/>
                </a:lnTo>
                <a:lnTo>
                  <a:pt x="2298495" y="5079999"/>
                </a:lnTo>
                <a:lnTo>
                  <a:pt x="2284284" y="5092699"/>
                </a:lnTo>
                <a:lnTo>
                  <a:pt x="2276823" y="5105399"/>
                </a:lnTo>
                <a:close/>
              </a:path>
              <a:path w="3484879" h="5130800">
                <a:moveTo>
                  <a:pt x="1960719" y="5085388"/>
                </a:moveTo>
                <a:lnTo>
                  <a:pt x="1963182" y="5079999"/>
                </a:lnTo>
                <a:lnTo>
                  <a:pt x="1979719" y="5061912"/>
                </a:lnTo>
                <a:lnTo>
                  <a:pt x="1977256" y="5067299"/>
                </a:lnTo>
                <a:lnTo>
                  <a:pt x="1960719" y="5085388"/>
                </a:lnTo>
                <a:close/>
              </a:path>
              <a:path w="3484879" h="5130800">
                <a:moveTo>
                  <a:pt x="2094642" y="5079999"/>
                </a:moveTo>
                <a:lnTo>
                  <a:pt x="2088440" y="5079999"/>
                </a:lnTo>
                <a:lnTo>
                  <a:pt x="2099666" y="5067299"/>
                </a:lnTo>
                <a:lnTo>
                  <a:pt x="2100604" y="5065641"/>
                </a:lnTo>
                <a:lnTo>
                  <a:pt x="2094642" y="5079999"/>
                </a:lnTo>
                <a:close/>
              </a:path>
              <a:path w="3484879" h="5130800">
                <a:moveTo>
                  <a:pt x="345331" y="5092699"/>
                </a:moveTo>
                <a:lnTo>
                  <a:pt x="327713" y="5092699"/>
                </a:lnTo>
                <a:lnTo>
                  <a:pt x="345678" y="5079999"/>
                </a:lnTo>
                <a:lnTo>
                  <a:pt x="363980" y="5079999"/>
                </a:lnTo>
                <a:lnTo>
                  <a:pt x="382268" y="5067299"/>
                </a:lnTo>
                <a:lnTo>
                  <a:pt x="400194" y="5067299"/>
                </a:lnTo>
                <a:lnTo>
                  <a:pt x="381229" y="5079999"/>
                </a:lnTo>
                <a:lnTo>
                  <a:pt x="345331" y="5092699"/>
                </a:lnTo>
                <a:close/>
              </a:path>
              <a:path w="3484879" h="5130800">
                <a:moveTo>
                  <a:pt x="2378826" y="5082128"/>
                </a:moveTo>
                <a:lnTo>
                  <a:pt x="2380110" y="5079999"/>
                </a:lnTo>
                <a:lnTo>
                  <a:pt x="2383381" y="5077301"/>
                </a:lnTo>
                <a:lnTo>
                  <a:pt x="2381652" y="5079999"/>
                </a:lnTo>
                <a:lnTo>
                  <a:pt x="2378826" y="5082128"/>
                </a:lnTo>
                <a:close/>
              </a:path>
              <a:path w="3484879" h="5130800">
                <a:moveTo>
                  <a:pt x="1809634" y="5092699"/>
                </a:moveTo>
                <a:lnTo>
                  <a:pt x="1809883" y="5090451"/>
                </a:lnTo>
                <a:lnTo>
                  <a:pt x="1822489" y="5079999"/>
                </a:lnTo>
                <a:lnTo>
                  <a:pt x="1824471" y="5078335"/>
                </a:lnTo>
                <a:lnTo>
                  <a:pt x="1823528" y="5079999"/>
                </a:lnTo>
                <a:lnTo>
                  <a:pt x="1809634" y="5092699"/>
                </a:lnTo>
                <a:close/>
              </a:path>
              <a:path w="3484879" h="5130800">
                <a:moveTo>
                  <a:pt x="2022826" y="5130799"/>
                </a:moveTo>
                <a:lnTo>
                  <a:pt x="2016152" y="5130799"/>
                </a:lnTo>
                <a:lnTo>
                  <a:pt x="2023788" y="5118099"/>
                </a:lnTo>
                <a:lnTo>
                  <a:pt x="2031628" y="5092699"/>
                </a:lnTo>
                <a:lnTo>
                  <a:pt x="2039533" y="5079999"/>
                </a:lnTo>
                <a:lnTo>
                  <a:pt x="2043148" y="5079999"/>
                </a:lnTo>
                <a:lnTo>
                  <a:pt x="2039374" y="5092699"/>
                </a:lnTo>
                <a:lnTo>
                  <a:pt x="2031397" y="5105399"/>
                </a:lnTo>
                <a:lnTo>
                  <a:pt x="2022826" y="5130799"/>
                </a:lnTo>
                <a:close/>
              </a:path>
              <a:path w="3484879" h="5130800">
                <a:moveTo>
                  <a:pt x="2777362" y="5130799"/>
                </a:moveTo>
                <a:lnTo>
                  <a:pt x="2772437" y="5130799"/>
                </a:lnTo>
                <a:lnTo>
                  <a:pt x="2772437" y="5079999"/>
                </a:lnTo>
                <a:lnTo>
                  <a:pt x="2777362" y="5079999"/>
                </a:lnTo>
                <a:lnTo>
                  <a:pt x="2777362" y="5130799"/>
                </a:lnTo>
                <a:close/>
              </a:path>
              <a:path w="3484879" h="5130800">
                <a:moveTo>
                  <a:pt x="2486723" y="5092699"/>
                </a:moveTo>
                <a:lnTo>
                  <a:pt x="2480612" y="5092699"/>
                </a:lnTo>
                <a:lnTo>
                  <a:pt x="2494050" y="5081845"/>
                </a:lnTo>
                <a:lnTo>
                  <a:pt x="2486723" y="5092699"/>
                </a:lnTo>
                <a:close/>
              </a:path>
              <a:path w="3484879" h="5130800">
                <a:moveTo>
                  <a:pt x="2372446" y="5092699"/>
                </a:moveTo>
                <a:lnTo>
                  <a:pt x="2364783" y="5092699"/>
                </a:lnTo>
                <a:lnTo>
                  <a:pt x="2378826" y="5082128"/>
                </a:lnTo>
                <a:lnTo>
                  <a:pt x="2372446" y="5092699"/>
                </a:lnTo>
                <a:close/>
              </a:path>
              <a:path w="3484879" h="5130800">
                <a:moveTo>
                  <a:pt x="1957376" y="5092699"/>
                </a:moveTo>
                <a:lnTo>
                  <a:pt x="1954034" y="5092699"/>
                </a:lnTo>
                <a:lnTo>
                  <a:pt x="1960719" y="5085388"/>
                </a:lnTo>
                <a:lnTo>
                  <a:pt x="1957376" y="5092699"/>
                </a:lnTo>
                <a:close/>
              </a:path>
              <a:path w="3484879" h="5130800">
                <a:moveTo>
                  <a:pt x="288085" y="5105399"/>
                </a:moveTo>
                <a:lnTo>
                  <a:pt x="270378" y="5105399"/>
                </a:lnTo>
                <a:lnTo>
                  <a:pt x="306255" y="5092699"/>
                </a:lnTo>
                <a:lnTo>
                  <a:pt x="288085" y="5105399"/>
                </a:lnTo>
                <a:close/>
              </a:path>
              <a:path w="3484879" h="5130800">
                <a:moveTo>
                  <a:pt x="1543653" y="5130799"/>
                </a:moveTo>
                <a:lnTo>
                  <a:pt x="1542413" y="5130799"/>
                </a:lnTo>
                <a:lnTo>
                  <a:pt x="1557089" y="5118099"/>
                </a:lnTo>
                <a:lnTo>
                  <a:pt x="1572417" y="5105399"/>
                </a:lnTo>
                <a:lnTo>
                  <a:pt x="1558167" y="5118099"/>
                </a:lnTo>
                <a:lnTo>
                  <a:pt x="1543653" y="5130799"/>
                </a:lnTo>
                <a:close/>
              </a:path>
              <a:path w="3484879" h="5130800">
                <a:moveTo>
                  <a:pt x="1801628" y="5130799"/>
                </a:moveTo>
                <a:lnTo>
                  <a:pt x="1799220" y="5130799"/>
                </a:lnTo>
                <a:lnTo>
                  <a:pt x="1802109" y="5118099"/>
                </a:lnTo>
                <a:lnTo>
                  <a:pt x="1804708" y="5105399"/>
                </a:lnTo>
                <a:lnTo>
                  <a:pt x="1805225" y="5105399"/>
                </a:lnTo>
                <a:lnTo>
                  <a:pt x="1801628" y="5130799"/>
                </a:lnTo>
                <a:close/>
              </a:path>
              <a:path w="3484879" h="5130800">
                <a:moveTo>
                  <a:pt x="1943478" y="5130799"/>
                </a:moveTo>
                <a:lnTo>
                  <a:pt x="1938596" y="5130799"/>
                </a:lnTo>
                <a:lnTo>
                  <a:pt x="1942503" y="5118099"/>
                </a:lnTo>
                <a:lnTo>
                  <a:pt x="1946574" y="5105399"/>
                </a:lnTo>
                <a:lnTo>
                  <a:pt x="1949037" y="5105399"/>
                </a:lnTo>
                <a:lnTo>
                  <a:pt x="1946667" y="5118099"/>
                </a:lnTo>
                <a:lnTo>
                  <a:pt x="1943478" y="5130799"/>
                </a:lnTo>
                <a:close/>
              </a:path>
              <a:path w="3484879" h="5130800">
                <a:moveTo>
                  <a:pt x="2066790" y="5130799"/>
                </a:moveTo>
                <a:lnTo>
                  <a:pt x="2065218" y="5130799"/>
                </a:lnTo>
                <a:lnTo>
                  <a:pt x="2070155" y="5118099"/>
                </a:lnTo>
                <a:lnTo>
                  <a:pt x="2075422" y="5105399"/>
                </a:lnTo>
                <a:lnTo>
                  <a:pt x="2077555" y="5105399"/>
                </a:lnTo>
                <a:lnTo>
                  <a:pt x="2066790" y="5130799"/>
                </a:lnTo>
                <a:close/>
              </a:path>
              <a:path w="3484879" h="5130800">
                <a:moveTo>
                  <a:pt x="2341764" y="5130799"/>
                </a:moveTo>
                <a:lnTo>
                  <a:pt x="2341456" y="5130799"/>
                </a:lnTo>
                <a:lnTo>
                  <a:pt x="2350182" y="5118099"/>
                </a:lnTo>
                <a:lnTo>
                  <a:pt x="2359224" y="5105399"/>
                </a:lnTo>
                <a:lnTo>
                  <a:pt x="2350220" y="5118099"/>
                </a:lnTo>
                <a:lnTo>
                  <a:pt x="2341764" y="5130799"/>
                </a:lnTo>
                <a:close/>
              </a:path>
              <a:path w="3484879" h="5130800">
                <a:moveTo>
                  <a:pt x="2464740" y="5114654"/>
                </a:moveTo>
                <a:lnTo>
                  <a:pt x="2473223" y="5105399"/>
                </a:lnTo>
                <a:lnTo>
                  <a:pt x="2473223" y="5107482"/>
                </a:lnTo>
                <a:lnTo>
                  <a:pt x="2464740" y="5114654"/>
                </a:lnTo>
                <a:close/>
              </a:path>
              <a:path w="3484879" h="5130800">
                <a:moveTo>
                  <a:pt x="2449940" y="5130799"/>
                </a:moveTo>
                <a:lnTo>
                  <a:pt x="2446237" y="5130799"/>
                </a:lnTo>
                <a:lnTo>
                  <a:pt x="2460665" y="5118099"/>
                </a:lnTo>
                <a:lnTo>
                  <a:pt x="2464740" y="5114654"/>
                </a:lnTo>
                <a:lnTo>
                  <a:pt x="2449940" y="5130799"/>
                </a:lnTo>
                <a:close/>
              </a:path>
              <a:path w="3484879" h="5130800">
                <a:moveTo>
                  <a:pt x="903385" y="5130799"/>
                </a:moveTo>
                <a:lnTo>
                  <a:pt x="885562" y="5130799"/>
                </a:lnTo>
                <a:lnTo>
                  <a:pt x="901961" y="5118099"/>
                </a:lnTo>
                <a:lnTo>
                  <a:pt x="918750" y="5118099"/>
                </a:lnTo>
                <a:lnTo>
                  <a:pt x="903385" y="5130799"/>
                </a:lnTo>
                <a:close/>
              </a:path>
              <a:path w="3484879" h="5130800">
                <a:moveTo>
                  <a:pt x="2123212" y="5130799"/>
                </a:moveTo>
                <a:lnTo>
                  <a:pt x="2120654" y="5130799"/>
                </a:lnTo>
                <a:lnTo>
                  <a:pt x="2124399" y="5118099"/>
                </a:lnTo>
                <a:lnTo>
                  <a:pt x="2127965" y="5118099"/>
                </a:lnTo>
                <a:lnTo>
                  <a:pt x="2123212" y="5130799"/>
                </a:lnTo>
                <a:close/>
              </a:path>
              <a:path w="3484879" h="5130800">
                <a:moveTo>
                  <a:pt x="2263873" y="5130799"/>
                </a:moveTo>
                <a:lnTo>
                  <a:pt x="2260491" y="5130799"/>
                </a:lnTo>
                <a:lnTo>
                  <a:pt x="2263802" y="5118099"/>
                </a:lnTo>
                <a:lnTo>
                  <a:pt x="2266762" y="5118099"/>
                </a:lnTo>
                <a:lnTo>
                  <a:pt x="2263873" y="5130799"/>
                </a:lnTo>
                <a:close/>
              </a:path>
              <a:path w="3484879" h="5130800">
                <a:moveTo>
                  <a:pt x="2053828" y="5130799"/>
                </a:moveTo>
                <a:lnTo>
                  <a:pt x="2050277" y="5130799"/>
                </a:lnTo>
                <a:lnTo>
                  <a:pt x="2058299" y="5124382"/>
                </a:lnTo>
                <a:lnTo>
                  <a:pt x="2053828" y="5130799"/>
                </a:lnTo>
                <a:close/>
              </a:path>
              <a:path w="3484879" h="5130800">
                <a:moveTo>
                  <a:pt x="1920889" y="5130799"/>
                </a:moveTo>
                <a:lnTo>
                  <a:pt x="1920267" y="5130799"/>
                </a:lnTo>
                <a:lnTo>
                  <a:pt x="1922971" y="5128523"/>
                </a:lnTo>
                <a:lnTo>
                  <a:pt x="1920889" y="5130799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59670" y="70"/>
            <a:ext cx="3484328" cy="5130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7499" y="781382"/>
            <a:ext cx="642900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3512" y="1443424"/>
            <a:ext cx="5568315" cy="3467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5270" cy="5143500"/>
            <a:chOff x="0" y="0"/>
            <a:chExt cx="914527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" y="59"/>
              <a:ext cx="3035942" cy="51307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9300" y="50"/>
              <a:ext cx="7904699" cy="51421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085618" y="18249"/>
              <a:ext cx="58419" cy="9525"/>
            </a:xfrm>
            <a:custGeom>
              <a:avLst/>
              <a:gdLst/>
              <a:ahLst/>
              <a:cxnLst/>
              <a:rect l="l" t="t" r="r" b="b"/>
              <a:pathLst>
                <a:path w="58420" h="9525">
                  <a:moveTo>
                    <a:pt x="58204" y="9118"/>
                  </a:moveTo>
                  <a:lnTo>
                    <a:pt x="44361" y="3848"/>
                  </a:lnTo>
                  <a:lnTo>
                    <a:pt x="32905" y="1143"/>
                  </a:lnTo>
                  <a:lnTo>
                    <a:pt x="21882" y="139"/>
                  </a:lnTo>
                  <a:lnTo>
                    <a:pt x="9321" y="0"/>
                  </a:lnTo>
                  <a:lnTo>
                    <a:pt x="0" y="0"/>
                  </a:lnTo>
                  <a:lnTo>
                    <a:pt x="14008" y="1422"/>
                  </a:lnTo>
                  <a:lnTo>
                    <a:pt x="28244" y="4559"/>
                  </a:lnTo>
                  <a:lnTo>
                    <a:pt x="42900" y="7696"/>
                  </a:lnTo>
                  <a:lnTo>
                    <a:pt x="58204" y="91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97828" y="2247423"/>
              <a:ext cx="5147310" cy="899160"/>
            </a:xfrm>
            <a:custGeom>
              <a:avLst/>
              <a:gdLst/>
              <a:ahLst/>
              <a:cxnLst/>
              <a:rect l="l" t="t" r="r" b="b"/>
              <a:pathLst>
                <a:path w="5147309" h="899160">
                  <a:moveTo>
                    <a:pt x="5146849" y="899099"/>
                  </a:moveTo>
                  <a:lnTo>
                    <a:pt x="0" y="899099"/>
                  </a:lnTo>
                </a:path>
                <a:path w="5147309" h="899160">
                  <a:moveTo>
                    <a:pt x="8112" y="899099"/>
                  </a:moveTo>
                  <a:lnTo>
                    <a:pt x="8112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64300" y="1105476"/>
            <a:ext cx="443611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600" spc="-440" dirty="0">
                <a:latin typeface="Microsoft Sans Serif"/>
                <a:cs typeface="Microsoft Sans Serif"/>
              </a:rPr>
              <a:t>Real</a:t>
            </a:r>
            <a:r>
              <a:rPr sz="3600" spc="-229" dirty="0">
                <a:latin typeface="Microsoft Sans Serif"/>
                <a:cs typeface="Microsoft Sans Serif"/>
              </a:rPr>
              <a:t> </a:t>
            </a:r>
            <a:r>
              <a:rPr sz="3600" spc="-260" dirty="0">
                <a:latin typeface="Microsoft Sans Serif"/>
                <a:cs typeface="Microsoft Sans Serif"/>
              </a:rPr>
              <a:t>or</a:t>
            </a:r>
            <a:r>
              <a:rPr sz="3600" spc="-229" dirty="0">
                <a:latin typeface="Microsoft Sans Serif"/>
                <a:cs typeface="Microsoft Sans Serif"/>
              </a:rPr>
              <a:t> </a:t>
            </a:r>
            <a:r>
              <a:rPr sz="3600" spc="-440" dirty="0">
                <a:latin typeface="Microsoft Sans Serif"/>
                <a:cs typeface="Microsoft Sans Serif"/>
              </a:rPr>
              <a:t>Not?</a:t>
            </a:r>
            <a:r>
              <a:rPr sz="3600" spc="-229" dirty="0">
                <a:latin typeface="Microsoft Sans Serif"/>
                <a:cs typeface="Microsoft Sans Serif"/>
              </a:rPr>
              <a:t> </a:t>
            </a:r>
            <a:r>
              <a:rPr sz="3600" spc="-330" dirty="0"/>
              <a:t>Natural  </a:t>
            </a:r>
            <a:r>
              <a:rPr sz="3600" spc="-315" dirty="0"/>
              <a:t>Language</a:t>
            </a:r>
            <a:r>
              <a:rPr sz="3600" spc="-360" dirty="0"/>
              <a:t> </a:t>
            </a:r>
            <a:r>
              <a:rPr sz="3600" spc="-210" dirty="0"/>
              <a:t>Processing</a:t>
            </a:r>
            <a:r>
              <a:rPr sz="3600" spc="-360" dirty="0"/>
              <a:t> </a:t>
            </a:r>
            <a:r>
              <a:rPr sz="3600" spc="-254" dirty="0"/>
              <a:t>with  </a:t>
            </a:r>
            <a:r>
              <a:rPr sz="3600" spc="-225" dirty="0"/>
              <a:t>Disaster</a:t>
            </a:r>
            <a:r>
              <a:rPr sz="3600" spc="-360" dirty="0"/>
              <a:t> </a:t>
            </a:r>
            <a:r>
              <a:rPr sz="3600" spc="-355" dirty="0"/>
              <a:t>Tweets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86000" y="3216570"/>
            <a:ext cx="3205400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b="1" spc="30" dirty="0">
                <a:solidFill>
                  <a:srgbClr val="EEEEEE"/>
                </a:solidFill>
                <a:latin typeface="Microsoft Sans Serif"/>
                <a:cs typeface="Microsoft Sans Serif"/>
              </a:rPr>
              <a:t>NISHANTH D KINI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000" spc="30" dirty="0">
                <a:solidFill>
                  <a:srgbClr val="FFFF00"/>
                </a:solidFill>
                <a:latin typeface="Microsoft Sans Serif"/>
                <a:cs typeface="Microsoft Sans Serif"/>
              </a:rPr>
              <a:t>NITTE MEENAKSHI INSTITUTE OF TECHNOLOGY</a:t>
            </a:r>
            <a:endParaRPr sz="1000" dirty="0">
              <a:solidFill>
                <a:srgbClr val="FFFF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2113-B9A7-1BB9-0502-A7512046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4A6EB-CFFD-9EB4-DAC8-E712D3446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8CA16-019C-E1E6-010E-ED8DFDEDA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90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D1A2-0CA8-1743-C8E3-5D0F0F65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A9FED-34A4-D3C7-3984-99F56605CB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49A59-B16E-4BB3-7F37-A5DEEC7E3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632"/>
            <a:ext cx="9144000" cy="970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DC9680-9390-39E7-07DC-B0413C2B8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1382"/>
            <a:ext cx="9144000" cy="436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6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2BEA-1ADD-8B2F-C0A7-714D946F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A83E4-C426-2275-EFF7-4F441BAB2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59DAA-961E-1AEA-70BF-2F356F740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5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53025"/>
            <a:chOff x="0" y="0"/>
            <a:chExt cx="9144000" cy="5153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60050" y="0"/>
              <a:ext cx="0" cy="4036695"/>
            </a:xfrm>
            <a:custGeom>
              <a:avLst/>
              <a:gdLst/>
              <a:ahLst/>
              <a:cxnLst/>
              <a:rect l="l" t="t" r="r" b="b"/>
              <a:pathLst>
                <a:path h="4036695">
                  <a:moveTo>
                    <a:pt x="0" y="40364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179675" y="2375635"/>
            <a:ext cx="2839085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ts val="2110"/>
              </a:lnSpc>
              <a:spcBef>
                <a:spcPts val="100"/>
              </a:spcBef>
            </a:pPr>
            <a:r>
              <a:rPr sz="1800" spc="-260" dirty="0">
                <a:solidFill>
                  <a:srgbClr val="FFFFFF"/>
                </a:solidFill>
                <a:latin typeface="Trebuchet MS"/>
                <a:cs typeface="Trebuchet MS"/>
              </a:rPr>
              <a:t>SOLUTION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0" dirty="0">
                <a:solidFill>
                  <a:srgbClr val="FFFFFF"/>
                </a:solidFill>
                <a:latin typeface="Trebuchet MS"/>
                <a:cs typeface="Trebuchet MS"/>
              </a:rPr>
              <a:t>Depth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Look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1150"/>
              </a:lnSpc>
            </a:pPr>
            <a:r>
              <a:rPr sz="1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depth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look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machine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learning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approach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9675" y="1182956"/>
            <a:ext cx="2371725" cy="428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ts val="2065"/>
              </a:lnSpc>
              <a:spcBef>
                <a:spcPts val="100"/>
              </a:spcBef>
            </a:pPr>
            <a:r>
              <a:rPr sz="1800" spc="-215" dirty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5" dirty="0">
                <a:solidFill>
                  <a:srgbClr val="FFFFFF"/>
                </a:solidFill>
                <a:latin typeface="Trebuchet MS"/>
                <a:cs typeface="Trebuchet MS"/>
              </a:rPr>
              <a:t>GOAL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1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60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1105"/>
              </a:lnSpc>
            </a:pP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Problem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solved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goal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project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79675" y="1825331"/>
            <a:ext cx="3638550" cy="41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ts val="2000"/>
              </a:lnSpc>
              <a:spcBef>
                <a:spcPts val="100"/>
              </a:spcBef>
            </a:pPr>
            <a:r>
              <a:rPr sz="1800" spc="-254" dirty="0">
                <a:solidFill>
                  <a:srgbClr val="FFFFFF"/>
                </a:solidFill>
                <a:latin typeface="Trebuchet MS"/>
                <a:cs typeface="Trebuchet MS"/>
              </a:rPr>
              <a:t>SOLUTION: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Overview 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Architecture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1040"/>
              </a:lnSpc>
            </a:pP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High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level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overview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proposed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solution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80099" y="244325"/>
            <a:ext cx="2296795" cy="873125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24320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915"/>
              </a:spcBef>
            </a:pPr>
            <a:r>
              <a:rPr spc="-340" dirty="0"/>
              <a:t>TABLE</a:t>
            </a:r>
            <a:r>
              <a:rPr spc="-240" dirty="0"/>
              <a:t> </a:t>
            </a:r>
            <a:r>
              <a:rPr spc="-409" dirty="0"/>
              <a:t>OF</a:t>
            </a:r>
            <a:r>
              <a:rPr spc="-240" dirty="0"/>
              <a:t> </a:t>
            </a:r>
            <a:r>
              <a:rPr spc="-380" dirty="0"/>
              <a:t>CONTENTS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68787" y="1180917"/>
            <a:ext cx="18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5" dirty="0">
                <a:solidFill>
                  <a:srgbClr val="FFFFFF"/>
                </a:solidFill>
                <a:latin typeface="Trebuchet MS"/>
                <a:cs typeface="Trebuchet MS"/>
              </a:rPr>
              <a:t>01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21924" y="1818514"/>
            <a:ext cx="23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02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23982" y="2409169"/>
            <a:ext cx="233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FFFFFF"/>
                </a:solidFill>
                <a:latin typeface="Trebuchet MS"/>
                <a:cs typeface="Trebuchet MS"/>
              </a:rPr>
              <a:t>03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9863" y="3022444"/>
            <a:ext cx="236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04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50778" y="3682931"/>
            <a:ext cx="3448685" cy="41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25"/>
              </a:lnSpc>
              <a:spcBef>
                <a:spcPts val="100"/>
              </a:spcBef>
              <a:tabLst>
                <a:tab pos="642620" algn="l"/>
              </a:tabLst>
            </a:pPr>
            <a:r>
              <a:rPr sz="2700" spc="-179" baseline="1543" dirty="0">
                <a:solidFill>
                  <a:srgbClr val="FFFFFF"/>
                </a:solidFill>
                <a:latin typeface="Trebuchet MS"/>
                <a:cs typeface="Trebuchet MS"/>
              </a:rPr>
              <a:t>05	</a:t>
            </a:r>
            <a:r>
              <a:rPr sz="1800" spc="-260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Trebuchet MS"/>
                <a:cs typeface="Trebuchet MS"/>
              </a:rPr>
              <a:t>LIMITATIONS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SUMMARY</a:t>
            </a:r>
            <a:endParaRPr sz="1800">
              <a:latin typeface="Trebuchet MS"/>
              <a:cs typeface="Trebuchet MS"/>
            </a:endParaRPr>
          </a:p>
          <a:p>
            <a:pPr marL="641350">
              <a:lnSpc>
                <a:spcPts val="1065"/>
              </a:lnSpc>
            </a:pP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High</a:t>
            </a:r>
            <a:r>
              <a:rPr sz="1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level</a:t>
            </a:r>
            <a:r>
              <a:rPr sz="1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takeaways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79675" y="3029281"/>
            <a:ext cx="3876675" cy="428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ts val="2065"/>
              </a:lnSpc>
              <a:spcBef>
                <a:spcPts val="100"/>
              </a:spcBef>
            </a:pPr>
            <a:r>
              <a:rPr sz="1800" spc="-225" dirty="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Performance </a:t>
            </a:r>
            <a:r>
              <a:rPr sz="1800" spc="-45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800" spc="-4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Evaluation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1105"/>
              </a:lnSpc>
            </a:pP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selection,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performance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metrics,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results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tweets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3835" y="3615025"/>
            <a:ext cx="157774" cy="10858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550092" y="4200069"/>
            <a:ext cx="23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06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81350" y="4233231"/>
            <a:ext cx="1179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20" dirty="0">
                <a:solidFill>
                  <a:srgbClr val="FFFFFF"/>
                </a:solidFill>
                <a:latin typeface="Trebuchet MS"/>
                <a:cs typeface="Trebuchet MS"/>
              </a:rPr>
              <a:t>DEMO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79675" y="4460819"/>
            <a:ext cx="22802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Dem</a:t>
            </a:r>
            <a:r>
              <a:rPr sz="100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sys</a:t>
            </a:r>
            <a:r>
              <a:rPr sz="1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ersio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&amp;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ersio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8949" y="767108"/>
            <a:ext cx="34182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5" dirty="0"/>
              <a:t>01</a:t>
            </a:r>
            <a:r>
              <a:rPr spc="-240" dirty="0"/>
              <a:t> </a:t>
            </a:r>
            <a:r>
              <a:rPr spc="-285" dirty="0"/>
              <a:t>PROBLEM</a:t>
            </a:r>
            <a:r>
              <a:rPr spc="-240" dirty="0"/>
              <a:t> </a:t>
            </a:r>
            <a:r>
              <a:rPr spc="-605" dirty="0"/>
              <a:t>&amp;</a:t>
            </a:r>
            <a:r>
              <a:rPr spc="-240" dirty="0"/>
              <a:t> </a:t>
            </a:r>
            <a:r>
              <a:rPr spc="-405" dirty="0"/>
              <a:t>GOAL</a:t>
            </a:r>
            <a:r>
              <a:rPr spc="-240" dirty="0"/>
              <a:t> </a:t>
            </a:r>
            <a:r>
              <a:rPr spc="-409" dirty="0"/>
              <a:t>OF</a:t>
            </a:r>
            <a:r>
              <a:rPr spc="-240" dirty="0"/>
              <a:t> </a:t>
            </a:r>
            <a:r>
              <a:rPr spc="-34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2371" y="1444119"/>
            <a:ext cx="5563235" cy="311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6985" indent="-305435">
              <a:lnSpc>
                <a:spcPct val="112500"/>
              </a:lnSpc>
              <a:spcBef>
                <a:spcPts val="100"/>
              </a:spcBef>
              <a:buClr>
                <a:srgbClr val="FFFFFF"/>
              </a:buClr>
              <a:buFont typeface="Arial MT"/>
              <a:buChar char="●"/>
              <a:tabLst>
                <a:tab pos="317500" algn="l"/>
                <a:tab pos="318135" algn="l"/>
              </a:tabLst>
            </a:pPr>
            <a:r>
              <a:rPr sz="1000" b="1" spc="-5" dirty="0">
                <a:solidFill>
                  <a:srgbClr val="FFC840"/>
                </a:solidFill>
                <a:latin typeface="Cambria"/>
                <a:cs typeface="Cambria"/>
              </a:rPr>
              <a:t>Problem </a:t>
            </a:r>
            <a:r>
              <a:rPr sz="1000" b="1" spc="5" dirty="0">
                <a:solidFill>
                  <a:srgbClr val="FFC840"/>
                </a:solidFill>
                <a:latin typeface="Cambria"/>
                <a:cs typeface="Cambria"/>
              </a:rPr>
              <a:t>statement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1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 </a:t>
            </a:r>
            <a:r>
              <a:rPr sz="10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0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enormity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of tweets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being sent 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on </a:t>
            </a:r>
            <a:r>
              <a:rPr sz="10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Twitter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at </a:t>
            </a:r>
            <a:r>
              <a:rPr sz="1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any </a:t>
            </a:r>
            <a:r>
              <a:rPr sz="1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point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time,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hard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manually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decipher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tweet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about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emergency</a:t>
            </a:r>
            <a:r>
              <a:rPr sz="1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situation.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 MT"/>
              <a:buChar char="●"/>
            </a:pPr>
            <a:endParaRPr sz="1150">
              <a:latin typeface="Microsoft Sans Serif"/>
              <a:cs typeface="Microsoft Sans Serif"/>
            </a:endParaRPr>
          </a:p>
          <a:p>
            <a:pPr marL="317500" marR="241935" indent="-305435">
              <a:lnSpc>
                <a:spcPct val="112500"/>
              </a:lnSpc>
              <a:buFont typeface="Arial MT"/>
              <a:buChar char="●"/>
              <a:tabLst>
                <a:tab pos="317500" algn="l"/>
                <a:tab pos="318135" algn="l"/>
              </a:tabLst>
            </a:pP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Because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this,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more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agencies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interested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programmatically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monitoring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social </a:t>
            </a:r>
            <a:r>
              <a:rPr sz="10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media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platforms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order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inform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stakeholders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take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steps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towards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emergency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situation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relief.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 MT"/>
              <a:buChar char="●"/>
            </a:pPr>
            <a:endParaRPr sz="1150">
              <a:latin typeface="Microsoft Sans Serif"/>
              <a:cs typeface="Microsoft Sans Serif"/>
            </a:endParaRPr>
          </a:p>
          <a:p>
            <a:pPr marL="317500" marR="368300" indent="-305435">
              <a:lnSpc>
                <a:spcPct val="112500"/>
              </a:lnSpc>
              <a:buFont typeface="Arial MT"/>
              <a:buChar char="●"/>
              <a:tabLst>
                <a:tab pos="317500" algn="l"/>
                <a:tab pos="318135" algn="l"/>
              </a:tabLst>
            </a:pP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Agencies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such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disaster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relief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organizations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news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agencies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interested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10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identify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emergencies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soon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possible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monitoring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social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media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 MT"/>
              <a:buChar char="●"/>
            </a:pPr>
            <a:endParaRPr sz="1150">
              <a:latin typeface="Microsoft Sans Serif"/>
              <a:cs typeface="Microsoft Sans Serif"/>
            </a:endParaRPr>
          </a:p>
          <a:p>
            <a:pPr marL="317500" marR="5080" indent="-305435">
              <a:lnSpc>
                <a:spcPct val="112500"/>
              </a:lnSpc>
              <a:buFont typeface="Arial MT"/>
              <a:buChar char="●"/>
              <a:tabLst>
                <a:tab pos="317500" algn="l"/>
                <a:tab pos="318135" algn="l"/>
              </a:tabLst>
            </a:pPr>
            <a:r>
              <a:rPr sz="1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Thus,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000" b="1" spc="10" dirty="0">
                <a:solidFill>
                  <a:srgbClr val="FFC840"/>
                </a:solidFill>
                <a:latin typeface="Cambria"/>
                <a:cs typeface="Cambria"/>
              </a:rPr>
              <a:t>users </a:t>
            </a:r>
            <a:r>
              <a:rPr sz="1000" b="1" spc="25" dirty="0">
                <a:solidFill>
                  <a:srgbClr val="FFC840"/>
                </a:solidFill>
                <a:latin typeface="Cambria"/>
                <a:cs typeface="Cambria"/>
              </a:rPr>
              <a:t>of </a:t>
            </a:r>
            <a:r>
              <a:rPr sz="1000" b="1" spc="5" dirty="0">
                <a:solidFill>
                  <a:srgbClr val="FFC840"/>
                </a:solidFill>
                <a:latin typeface="Cambria"/>
                <a:cs typeface="Cambria"/>
              </a:rPr>
              <a:t>the </a:t>
            </a:r>
            <a:r>
              <a:rPr sz="1000" b="1" spc="30" dirty="0">
                <a:solidFill>
                  <a:srgbClr val="FFC840"/>
                </a:solidFill>
                <a:latin typeface="Cambria"/>
                <a:cs typeface="Cambria"/>
              </a:rPr>
              <a:t>system </a:t>
            </a:r>
            <a:r>
              <a:rPr sz="10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would 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be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disaster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relief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organizations, </a:t>
            </a:r>
            <a:r>
              <a:rPr sz="1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news </a:t>
            </a:r>
            <a:r>
              <a:rPr sz="1000" dirty="0">
                <a:solidFill>
                  <a:srgbClr val="FFFFFF"/>
                </a:solidFill>
                <a:latin typeface="Microsoft Sans Serif"/>
                <a:cs typeface="Microsoft Sans Serif"/>
              </a:rPr>
              <a:t>agencies, </a:t>
            </a:r>
            <a:r>
              <a:rPr sz="1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ﬁrst </a:t>
            </a:r>
            <a:r>
              <a:rPr sz="1000" spc="-25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responders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such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paramedics,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ﬁreﬁghters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police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personnel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 MT"/>
              <a:buChar char="●"/>
            </a:pPr>
            <a:endParaRPr sz="1300">
              <a:latin typeface="Microsoft Sans Serif"/>
              <a:cs typeface="Microsoft Sans Serif"/>
            </a:endParaRPr>
          </a:p>
          <a:p>
            <a:pPr marL="317500" indent="-305435">
              <a:lnSpc>
                <a:spcPct val="100000"/>
              </a:lnSpc>
              <a:buClr>
                <a:srgbClr val="FFFFFF"/>
              </a:buClr>
              <a:buFont typeface="Arial MT"/>
              <a:buChar char="●"/>
              <a:tabLst>
                <a:tab pos="317500" algn="l"/>
                <a:tab pos="318135" algn="l"/>
              </a:tabLst>
            </a:pPr>
            <a:r>
              <a:rPr sz="1000" b="1" spc="10" dirty="0">
                <a:solidFill>
                  <a:srgbClr val="FFC840"/>
                </a:solidFill>
                <a:latin typeface="Cambria"/>
                <a:cs typeface="Cambria"/>
              </a:rPr>
              <a:t>Goal</a:t>
            </a:r>
            <a:r>
              <a:rPr sz="1000" b="1" spc="20" dirty="0">
                <a:solidFill>
                  <a:srgbClr val="FFC840"/>
                </a:solidFill>
                <a:latin typeface="Cambria"/>
                <a:cs typeface="Cambria"/>
              </a:rPr>
              <a:t> </a:t>
            </a:r>
            <a:r>
              <a:rPr sz="1000" b="1" spc="25" dirty="0">
                <a:solidFill>
                  <a:srgbClr val="FFC840"/>
                </a:solidFill>
                <a:latin typeface="Cambria"/>
                <a:cs typeface="Cambria"/>
              </a:rPr>
              <a:t>of </a:t>
            </a:r>
            <a:r>
              <a:rPr sz="1000" b="1" spc="15" dirty="0">
                <a:solidFill>
                  <a:srgbClr val="FFC840"/>
                </a:solidFill>
                <a:latin typeface="Cambria"/>
                <a:cs typeface="Cambria"/>
              </a:rPr>
              <a:t>this</a:t>
            </a:r>
            <a:r>
              <a:rPr sz="1000" b="1" spc="25" dirty="0">
                <a:solidFill>
                  <a:srgbClr val="FFC840"/>
                </a:solidFill>
                <a:latin typeface="Cambria"/>
                <a:cs typeface="Cambria"/>
              </a:rPr>
              <a:t> </a:t>
            </a:r>
            <a:r>
              <a:rPr sz="1000" b="1" spc="-5" dirty="0">
                <a:solidFill>
                  <a:srgbClr val="FFC840"/>
                </a:solidFill>
                <a:latin typeface="Cambria"/>
                <a:cs typeface="Cambria"/>
              </a:rPr>
              <a:t>project</a:t>
            </a:r>
            <a:r>
              <a:rPr sz="1000" b="1" spc="40" dirty="0">
                <a:solidFill>
                  <a:srgbClr val="FFC840"/>
                </a:solidFill>
                <a:latin typeface="Cambria"/>
                <a:cs typeface="Cambria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analyze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tweets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Cambria"/>
                <a:cs typeface="Cambria"/>
              </a:rPr>
              <a:t>predict</a:t>
            </a:r>
            <a:r>
              <a:rPr sz="1000" b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b="1" spc="40" dirty="0">
                <a:solidFill>
                  <a:srgbClr val="FFFFFF"/>
                </a:solidFill>
                <a:latin typeface="Cambria"/>
                <a:cs typeface="Cambria"/>
              </a:rPr>
              <a:t>which</a:t>
            </a:r>
            <a:r>
              <a:rPr sz="1000" b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b="1" spc="15" dirty="0">
                <a:solidFill>
                  <a:srgbClr val="FFFFFF"/>
                </a:solidFill>
                <a:latin typeface="Cambria"/>
                <a:cs typeface="Cambria"/>
              </a:rPr>
              <a:t>tweets</a:t>
            </a:r>
            <a:r>
              <a:rPr sz="1000" b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Cambria"/>
                <a:cs typeface="Cambria"/>
              </a:rPr>
              <a:t>are</a:t>
            </a:r>
            <a:r>
              <a:rPr sz="1000" b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b="1" dirty="0">
                <a:solidFill>
                  <a:srgbClr val="FFFFFF"/>
                </a:solidFill>
                <a:latin typeface="Cambria"/>
                <a:cs typeface="Cambria"/>
              </a:rPr>
              <a:t>about</a:t>
            </a:r>
            <a:r>
              <a:rPr sz="1000" b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Cambria"/>
                <a:cs typeface="Cambria"/>
              </a:rPr>
              <a:t>real</a:t>
            </a:r>
            <a:r>
              <a:rPr sz="1000" b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b="1" spc="5" dirty="0">
                <a:solidFill>
                  <a:srgbClr val="FFFFFF"/>
                </a:solidFill>
                <a:latin typeface="Cambria"/>
                <a:cs typeface="Cambria"/>
              </a:rPr>
              <a:t>disasters</a:t>
            </a:r>
            <a:endParaRPr sz="1000">
              <a:latin typeface="Cambria"/>
              <a:cs typeface="Cambria"/>
            </a:endParaRPr>
          </a:p>
          <a:p>
            <a:pPr marL="317500">
              <a:lnSpc>
                <a:spcPct val="100000"/>
              </a:lnSpc>
              <a:spcBef>
                <a:spcPts val="150"/>
              </a:spcBef>
            </a:pP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ones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1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not.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Microsoft Sans Serif"/>
              <a:cs typeface="Microsoft Sans Serif"/>
            </a:endParaRPr>
          </a:p>
          <a:p>
            <a:pPr marL="317500" marR="377190" indent="-305435">
              <a:lnSpc>
                <a:spcPct val="112500"/>
              </a:lnSpc>
              <a:buFont typeface="Arial MT"/>
              <a:buChar char="●"/>
              <a:tabLst>
                <a:tab pos="317500" algn="l"/>
                <a:tab pos="318135" algn="l"/>
              </a:tabLst>
            </a:pP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project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framed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b="1" spc="15" dirty="0">
                <a:solidFill>
                  <a:srgbClr val="FFC840"/>
                </a:solidFill>
                <a:latin typeface="Cambria"/>
                <a:cs typeface="Cambria"/>
              </a:rPr>
              <a:t>binary</a:t>
            </a:r>
            <a:r>
              <a:rPr sz="1000" b="1" spc="25" dirty="0">
                <a:solidFill>
                  <a:srgbClr val="FFC840"/>
                </a:solidFill>
                <a:latin typeface="Cambria"/>
                <a:cs typeface="Cambria"/>
              </a:rPr>
              <a:t> </a:t>
            </a:r>
            <a:r>
              <a:rPr sz="1000" b="1" spc="20" dirty="0">
                <a:solidFill>
                  <a:srgbClr val="FFC840"/>
                </a:solidFill>
                <a:latin typeface="Cambria"/>
                <a:cs typeface="Cambria"/>
              </a:rPr>
              <a:t>classiﬁcation</a:t>
            </a:r>
            <a:r>
              <a:rPr sz="1000" b="1" spc="35" dirty="0">
                <a:solidFill>
                  <a:srgbClr val="FFC840"/>
                </a:solidFill>
                <a:latin typeface="Cambria"/>
                <a:cs typeface="Cambria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supervised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machine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learning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10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natural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language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processing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task.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7500" y="1961850"/>
            <a:ext cx="1879123" cy="18791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7499" y="781382"/>
            <a:ext cx="5243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02</a:t>
            </a:r>
            <a:r>
              <a:rPr spc="-240" dirty="0"/>
              <a:t> </a:t>
            </a:r>
            <a:r>
              <a:rPr spc="-345" dirty="0"/>
              <a:t>SOLUTION</a:t>
            </a:r>
            <a:r>
              <a:rPr spc="-240" dirty="0"/>
              <a:t> </a:t>
            </a:r>
            <a:r>
              <a:rPr spc="-275" dirty="0"/>
              <a:t>:</a:t>
            </a:r>
            <a:r>
              <a:rPr spc="-240" dirty="0"/>
              <a:t> </a:t>
            </a:r>
            <a:r>
              <a:rPr spc="-235" dirty="0"/>
              <a:t>Overview</a:t>
            </a:r>
            <a:r>
              <a:rPr spc="-240" dirty="0"/>
              <a:t> </a:t>
            </a:r>
            <a:r>
              <a:rPr spc="-215" dirty="0"/>
              <a:t>of</a:t>
            </a:r>
            <a:r>
              <a:rPr spc="-240" dirty="0"/>
              <a:t> </a:t>
            </a:r>
            <a:r>
              <a:rPr spc="-170" dirty="0"/>
              <a:t>System</a:t>
            </a:r>
            <a:r>
              <a:rPr spc="-240" dirty="0"/>
              <a:t> </a:t>
            </a:r>
            <a:r>
              <a:rPr spc="-21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0349" y="1321387"/>
            <a:ext cx="5969635" cy="105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System</a:t>
            </a:r>
            <a:r>
              <a:rPr sz="11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architecture: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icrosoft Sans Serif"/>
              <a:cs typeface="Microsoft Sans Serif"/>
            </a:endParaRPr>
          </a:p>
          <a:p>
            <a:pPr marL="469900" indent="-31305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1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Two</a:t>
            </a:r>
            <a:r>
              <a:rPr sz="11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versions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system</a:t>
            </a:r>
            <a:r>
              <a:rPr sz="11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were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created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Version</a:t>
            </a:r>
            <a:r>
              <a:rPr sz="11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Version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D.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 MT"/>
              <a:buChar char="●"/>
            </a:pPr>
            <a:endParaRPr sz="1150">
              <a:latin typeface="Microsoft Sans Serif"/>
              <a:cs typeface="Microsoft Sans Serif"/>
            </a:endParaRPr>
          </a:p>
          <a:p>
            <a:pPr marL="469900" marR="5080" indent="-313055">
              <a:lnSpc>
                <a:spcPct val="102299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1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While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both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versions</a:t>
            </a:r>
            <a:r>
              <a:rPr sz="11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differ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when</a:t>
            </a:r>
            <a:r>
              <a:rPr sz="11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comes</a:t>
            </a:r>
            <a:r>
              <a:rPr sz="11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speciﬁcs,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underlying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structure</a:t>
            </a:r>
            <a:r>
              <a:rPr sz="11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1100" spc="-2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1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same: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2562" y="2776787"/>
            <a:ext cx="1090295" cy="849630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90170" marR="187325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Dat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 Cleaning 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Feature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Engineering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0237" y="2776787"/>
            <a:ext cx="1045844" cy="849630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90170" marR="452755" algn="just">
              <a:lnSpc>
                <a:spcPct val="100000"/>
              </a:lnSpc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Machine 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Learning 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Models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1712" y="2776787"/>
            <a:ext cx="1133475" cy="849630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90170" marR="117475">
              <a:lnSpc>
                <a:spcPct val="132000"/>
              </a:lnSpc>
            </a:pP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Hyperparameter  </a:t>
            </a:r>
            <a:r>
              <a:rPr sz="1000" spc="-15" dirty="0">
                <a:solidFill>
                  <a:srgbClr val="FFFFFF"/>
                </a:solidFill>
                <a:latin typeface="Arial MT"/>
                <a:cs typeface="Arial MT"/>
              </a:rPr>
              <a:t>Tuning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0337" y="2776787"/>
            <a:ext cx="1133475" cy="849630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90170" marR="311150">
              <a:lnSpc>
                <a:spcPct val="100000"/>
              </a:lnSpc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Model </a:t>
            </a:r>
            <a:r>
              <a:rPr sz="1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Performance</a:t>
            </a:r>
            <a:endParaRPr sz="1000">
              <a:latin typeface="Arial MT"/>
              <a:cs typeface="Arial MT"/>
            </a:endParaRPr>
          </a:p>
          <a:p>
            <a:pPr marL="90170">
              <a:lnSpc>
                <a:spcPct val="100000"/>
              </a:lnSpc>
              <a:spcBef>
                <a:spcPts val="380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 Evaluation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07824" y="3181092"/>
            <a:ext cx="678180" cy="41275"/>
            <a:chOff x="2407824" y="3181092"/>
            <a:chExt cx="678180" cy="41275"/>
          </a:xfrm>
        </p:grpSpPr>
        <p:sp>
          <p:nvSpPr>
            <p:cNvPr id="9" name="object 9"/>
            <p:cNvSpPr/>
            <p:nvPr/>
          </p:nvSpPr>
          <p:spPr>
            <a:xfrm>
              <a:off x="2407824" y="3201587"/>
              <a:ext cx="630555" cy="0"/>
            </a:xfrm>
            <a:custGeom>
              <a:avLst/>
              <a:gdLst/>
              <a:ahLst/>
              <a:cxnLst/>
              <a:rect l="l" t="t" r="r" b="b"/>
              <a:pathLst>
                <a:path w="630555">
                  <a:moveTo>
                    <a:pt x="0" y="0"/>
                  </a:moveTo>
                  <a:lnTo>
                    <a:pt x="630149" y="0"/>
                  </a:lnTo>
                </a:path>
              </a:pathLst>
            </a:custGeom>
            <a:ln w="9524">
              <a:solidFill>
                <a:srgbClr val="9B1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37974" y="31858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9B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37974" y="31858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9B1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130937" y="3181092"/>
            <a:ext cx="676910" cy="41275"/>
            <a:chOff x="4130937" y="3181092"/>
            <a:chExt cx="676910" cy="41275"/>
          </a:xfrm>
        </p:grpSpPr>
        <p:sp>
          <p:nvSpPr>
            <p:cNvPr id="13" name="object 13"/>
            <p:cNvSpPr/>
            <p:nvPr/>
          </p:nvSpPr>
          <p:spPr>
            <a:xfrm>
              <a:off x="4130937" y="3201587"/>
              <a:ext cx="628650" cy="0"/>
            </a:xfrm>
            <a:custGeom>
              <a:avLst/>
              <a:gdLst/>
              <a:ahLst/>
              <a:cxnLst/>
              <a:rect l="l" t="t" r="r" b="b"/>
              <a:pathLst>
                <a:path w="628650">
                  <a:moveTo>
                    <a:pt x="0" y="0"/>
                  </a:moveTo>
                  <a:lnTo>
                    <a:pt x="628349" y="0"/>
                  </a:lnTo>
                </a:path>
              </a:pathLst>
            </a:custGeom>
            <a:ln w="9524">
              <a:solidFill>
                <a:srgbClr val="9B1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59287" y="31858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9B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59287" y="31858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9B1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939825" y="3181092"/>
            <a:ext cx="546735" cy="41275"/>
            <a:chOff x="5939825" y="3181092"/>
            <a:chExt cx="546735" cy="41275"/>
          </a:xfrm>
        </p:grpSpPr>
        <p:sp>
          <p:nvSpPr>
            <p:cNvPr id="17" name="object 17"/>
            <p:cNvSpPr/>
            <p:nvPr/>
          </p:nvSpPr>
          <p:spPr>
            <a:xfrm>
              <a:off x="5939825" y="3201587"/>
              <a:ext cx="498475" cy="0"/>
            </a:xfrm>
            <a:custGeom>
              <a:avLst/>
              <a:gdLst/>
              <a:ahLst/>
              <a:cxnLst/>
              <a:rect l="l" t="t" r="r" b="b"/>
              <a:pathLst>
                <a:path w="498475">
                  <a:moveTo>
                    <a:pt x="0" y="0"/>
                  </a:moveTo>
                  <a:lnTo>
                    <a:pt x="498149" y="0"/>
                  </a:lnTo>
                </a:path>
              </a:pathLst>
            </a:custGeom>
            <a:ln w="9524">
              <a:solidFill>
                <a:srgbClr val="9B1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37975" y="31858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9B1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37975" y="31858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9B1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786950" y="3971697"/>
            <a:ext cx="342519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i="1" spc="40" dirty="0">
                <a:solidFill>
                  <a:srgbClr val="FFFFFF"/>
                </a:solidFill>
                <a:latin typeface="Cambria"/>
                <a:cs typeface="Cambria"/>
              </a:rPr>
              <a:t>Figure</a:t>
            </a:r>
            <a:r>
              <a:rPr sz="10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i="1" spc="35" dirty="0">
                <a:solidFill>
                  <a:srgbClr val="FFFFFF"/>
                </a:solidFill>
                <a:latin typeface="Cambria"/>
                <a:cs typeface="Cambria"/>
              </a:rPr>
              <a:t>A:</a:t>
            </a:r>
            <a:r>
              <a:rPr sz="10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i="1" spc="60" dirty="0">
                <a:solidFill>
                  <a:srgbClr val="FFFFFF"/>
                </a:solidFill>
                <a:latin typeface="Cambria"/>
                <a:cs typeface="Cambria"/>
              </a:rPr>
              <a:t>Underlying</a:t>
            </a:r>
            <a:r>
              <a:rPr sz="10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i="1" spc="40" dirty="0">
                <a:solidFill>
                  <a:srgbClr val="FFFFFF"/>
                </a:solidFill>
                <a:latin typeface="Cambria"/>
                <a:cs typeface="Cambria"/>
              </a:rPr>
              <a:t>Structure</a:t>
            </a:r>
            <a:r>
              <a:rPr sz="10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i="1" spc="6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0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i="1" spc="70" dirty="0">
                <a:solidFill>
                  <a:srgbClr val="FFFFFF"/>
                </a:solidFill>
                <a:latin typeface="Cambria"/>
                <a:cs typeface="Cambria"/>
              </a:rPr>
              <a:t>Flow</a:t>
            </a:r>
            <a:r>
              <a:rPr sz="10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i="1" spc="5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0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i="1" spc="40" dirty="0">
                <a:solidFill>
                  <a:srgbClr val="FFFFFF"/>
                </a:solidFill>
                <a:latin typeface="Cambria"/>
                <a:cs typeface="Cambria"/>
              </a:rPr>
              <a:t>Both</a:t>
            </a:r>
            <a:r>
              <a:rPr sz="10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00" i="1" spc="70" dirty="0">
                <a:solidFill>
                  <a:srgbClr val="FFFFFF"/>
                </a:solidFill>
                <a:latin typeface="Cambria"/>
                <a:cs typeface="Cambria"/>
              </a:rPr>
              <a:t>Versions</a:t>
            </a:r>
            <a:endParaRPr sz="1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7499" y="781382"/>
            <a:ext cx="3084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03</a:t>
            </a:r>
            <a:r>
              <a:rPr spc="-240" dirty="0"/>
              <a:t> </a:t>
            </a:r>
            <a:r>
              <a:rPr spc="-345" dirty="0"/>
              <a:t>SOLUTION</a:t>
            </a:r>
            <a:r>
              <a:rPr spc="-240" dirty="0"/>
              <a:t> </a:t>
            </a:r>
            <a:r>
              <a:rPr spc="-275" dirty="0"/>
              <a:t>:</a:t>
            </a:r>
            <a:r>
              <a:rPr spc="-240" dirty="0"/>
              <a:t> </a:t>
            </a:r>
            <a:r>
              <a:rPr spc="-155" dirty="0"/>
              <a:t>In</a:t>
            </a:r>
            <a:r>
              <a:rPr spc="-240" dirty="0"/>
              <a:t> </a:t>
            </a:r>
            <a:r>
              <a:rPr spc="-265" dirty="0"/>
              <a:t>Depth</a:t>
            </a:r>
            <a:r>
              <a:rPr spc="-240" dirty="0"/>
              <a:t> </a:t>
            </a:r>
            <a:r>
              <a:rPr spc="-220" dirty="0"/>
              <a:t>Look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6412" y="1234661"/>
            <a:ext cx="6813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u="sng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Version</a:t>
            </a:r>
            <a:r>
              <a:rPr sz="11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 </a:t>
            </a:r>
            <a:r>
              <a:rPr sz="1100" b="1" u="sng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A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1780" y="1577561"/>
            <a:ext cx="27641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indent="-31305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25120" algn="l"/>
                <a:tab pos="325755" algn="l"/>
              </a:tabLst>
            </a:pPr>
            <a:r>
              <a:rPr sz="11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Dat</a:t>
            </a:r>
            <a:r>
              <a:rPr sz="11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1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1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1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anin</a:t>
            </a:r>
            <a:r>
              <a:rPr sz="1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11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&amp;</a:t>
            </a:r>
            <a:r>
              <a:rPr sz="11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F</a:t>
            </a:r>
            <a:r>
              <a:rPr sz="1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1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atu</a:t>
            </a:r>
            <a:r>
              <a:rPr sz="11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1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11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gi</a:t>
            </a:r>
            <a:r>
              <a:rPr sz="11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1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1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erin</a:t>
            </a:r>
            <a:r>
              <a:rPr sz="11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g: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9475" y="1920969"/>
            <a:ext cx="262445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 marR="235585" indent="-352425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364490" algn="l"/>
                <a:tab pos="365125" algn="l"/>
              </a:tabLst>
            </a:pPr>
            <a:r>
              <a:rPr sz="1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Removed 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URLs, </a:t>
            </a:r>
            <a:r>
              <a:rPr sz="1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emojis, </a:t>
            </a:r>
            <a:r>
              <a:rPr sz="1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html 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tags, </a:t>
            </a:r>
            <a:r>
              <a:rPr sz="1000" spc="-25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numbers,</a:t>
            </a:r>
            <a:r>
              <a:rPr sz="1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punctuation,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stop</a:t>
            </a:r>
            <a:r>
              <a:rPr sz="1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words</a:t>
            </a:r>
            <a:endParaRPr sz="1000">
              <a:latin typeface="Microsoft Sans Serif"/>
              <a:cs typeface="Microsoft Sans Serif"/>
            </a:endParaRPr>
          </a:p>
          <a:p>
            <a:pPr marL="365125" indent="-352425">
              <a:lnSpc>
                <a:spcPct val="100000"/>
              </a:lnSpc>
              <a:buFont typeface="MS UI Gothic"/>
              <a:buChar char="➢"/>
              <a:tabLst>
                <a:tab pos="364490" algn="l"/>
                <a:tab pos="365125" algn="l"/>
              </a:tabLst>
            </a:pPr>
            <a:r>
              <a:rPr sz="1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Lemmatization</a:t>
            </a:r>
            <a:endParaRPr sz="1000">
              <a:latin typeface="Microsoft Sans Serif"/>
              <a:cs typeface="Microsoft Sans Serif"/>
            </a:endParaRPr>
          </a:p>
          <a:p>
            <a:pPr marL="365125" marR="5080" indent="-352425">
              <a:lnSpc>
                <a:spcPct val="100000"/>
              </a:lnSpc>
              <a:buFont typeface="MS UI Gothic"/>
              <a:buChar char="➢"/>
              <a:tabLst>
                <a:tab pos="364490" algn="l"/>
                <a:tab pos="365125" algn="l"/>
              </a:tabLst>
            </a:pP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Combine</a:t>
            </a:r>
            <a:r>
              <a:rPr sz="1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two</a:t>
            </a:r>
            <a:r>
              <a:rPr sz="1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columns,</a:t>
            </a:r>
            <a:r>
              <a:rPr sz="10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‘keyword’</a:t>
            </a:r>
            <a:r>
              <a:rPr sz="1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10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‘tweet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text’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into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one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column</a:t>
            </a:r>
            <a:endParaRPr sz="1000">
              <a:latin typeface="Microsoft Sans Serif"/>
              <a:cs typeface="Microsoft Sans Serif"/>
            </a:endParaRPr>
          </a:p>
          <a:p>
            <a:pPr marL="365125" marR="53340" indent="-352425">
              <a:lnSpc>
                <a:spcPct val="100000"/>
              </a:lnSpc>
              <a:buFont typeface="MS UI Gothic"/>
              <a:buChar char="➢"/>
              <a:tabLst>
                <a:tab pos="364490" algn="l"/>
                <a:tab pos="365125" algn="l"/>
              </a:tabLst>
            </a:pP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GoogleNews-vectors-negative300 </a:t>
            </a:r>
            <a:r>
              <a:rPr sz="1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for </a:t>
            </a:r>
            <a:r>
              <a:rPr sz="1000" spc="-25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word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vectorization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1780" y="3158712"/>
            <a:ext cx="2929255" cy="1130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indent="-31305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25120" algn="l"/>
                <a:tab pos="325755" algn="l"/>
              </a:tabLst>
            </a:pPr>
            <a:r>
              <a:rPr sz="11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Machine</a:t>
            </a:r>
            <a:r>
              <a:rPr sz="11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Learning</a:t>
            </a:r>
            <a:r>
              <a:rPr sz="1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Models</a:t>
            </a:r>
            <a:r>
              <a:rPr sz="1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Used: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 MT"/>
              <a:buChar char="●"/>
            </a:pPr>
            <a:endParaRPr sz="1200">
              <a:latin typeface="Microsoft Sans Serif"/>
              <a:cs typeface="Microsoft Sans Serif"/>
            </a:endParaRPr>
          </a:p>
          <a:p>
            <a:pPr marL="782320" lvl="1" indent="-353060">
              <a:lnSpc>
                <a:spcPct val="100000"/>
              </a:lnSpc>
              <a:buFont typeface="MS UI Gothic"/>
              <a:buChar char="➢"/>
              <a:tabLst>
                <a:tab pos="782320" algn="l"/>
                <a:tab pos="782955" algn="l"/>
              </a:tabLst>
            </a:pP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Adaboost</a:t>
            </a:r>
            <a:endParaRPr sz="1000">
              <a:latin typeface="Microsoft Sans Serif"/>
              <a:cs typeface="Microsoft Sans Serif"/>
            </a:endParaRPr>
          </a:p>
          <a:p>
            <a:pPr marL="782320" lvl="1" indent="-353060">
              <a:lnSpc>
                <a:spcPct val="100000"/>
              </a:lnSpc>
              <a:buFont typeface="MS UI Gothic"/>
              <a:buChar char="➢"/>
              <a:tabLst>
                <a:tab pos="782320" algn="l"/>
                <a:tab pos="782955" algn="l"/>
              </a:tabLst>
            </a:pPr>
            <a:r>
              <a:rPr sz="1000" dirty="0">
                <a:solidFill>
                  <a:srgbClr val="FFFFFF"/>
                </a:solidFill>
                <a:latin typeface="Microsoft Sans Serif"/>
                <a:cs typeface="Microsoft Sans Serif"/>
              </a:rPr>
              <a:t>Ridge</a:t>
            </a:r>
            <a:endParaRPr sz="1000">
              <a:latin typeface="Microsoft Sans Serif"/>
              <a:cs typeface="Microsoft Sans Serif"/>
            </a:endParaRPr>
          </a:p>
          <a:p>
            <a:pPr marL="782320" lvl="1" indent="-353060">
              <a:lnSpc>
                <a:spcPct val="100000"/>
              </a:lnSpc>
              <a:buFont typeface="MS UI Gothic"/>
              <a:buChar char="➢"/>
              <a:tabLst>
                <a:tab pos="782320" algn="l"/>
                <a:tab pos="782955" algn="l"/>
              </a:tabLst>
            </a:pP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sz="1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Nearest</a:t>
            </a:r>
            <a:r>
              <a:rPr sz="1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Neighbors</a:t>
            </a:r>
            <a:r>
              <a:rPr sz="1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(K-nn)</a:t>
            </a:r>
            <a:endParaRPr sz="1000">
              <a:latin typeface="Microsoft Sans Serif"/>
              <a:cs typeface="Microsoft Sans Serif"/>
            </a:endParaRPr>
          </a:p>
          <a:p>
            <a:pPr marL="782320" marR="5080" lvl="1" indent="-352425">
              <a:lnSpc>
                <a:spcPct val="100000"/>
              </a:lnSpc>
              <a:buFont typeface="MS UI Gothic"/>
              <a:buChar char="➢"/>
              <a:tabLst>
                <a:tab pos="782320" algn="l"/>
                <a:tab pos="782955" algn="l"/>
              </a:tabLst>
            </a:pP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Support</a:t>
            </a:r>
            <a:r>
              <a:rPr sz="1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Vector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Machine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(SVM)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 </a:t>
            </a:r>
            <a:r>
              <a:rPr sz="10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linear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kernel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1780" y="4435062"/>
            <a:ext cx="1906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indent="-31305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25120" algn="l"/>
                <a:tab pos="325755" algn="l"/>
              </a:tabLst>
            </a:pPr>
            <a:r>
              <a:rPr sz="11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Hyperparameter</a:t>
            </a:r>
            <a:r>
              <a:rPr sz="11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tuning: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0425" y="4790662"/>
            <a:ext cx="1275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175" indent="-371475">
              <a:lnSpc>
                <a:spcPct val="100000"/>
              </a:lnSpc>
              <a:spcBef>
                <a:spcPts val="100"/>
              </a:spcBef>
              <a:buSzPct val="110000"/>
              <a:buFont typeface="MS UI Gothic"/>
              <a:buChar char="➢"/>
              <a:tabLst>
                <a:tab pos="383540" algn="l"/>
                <a:tab pos="384175" algn="l"/>
              </a:tabLst>
            </a:pPr>
            <a:r>
              <a:rPr sz="10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Ma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ua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tunin</a:t>
            </a:r>
            <a:r>
              <a:rPr sz="1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28274" y="1253950"/>
            <a:ext cx="40640" cy="3587115"/>
          </a:xfrm>
          <a:custGeom>
            <a:avLst/>
            <a:gdLst/>
            <a:ahLst/>
            <a:cxnLst/>
            <a:rect l="l" t="t" r="r" b="b"/>
            <a:pathLst>
              <a:path w="40639" h="3587115">
                <a:moveTo>
                  <a:pt x="0" y="0"/>
                </a:moveTo>
                <a:lnTo>
                  <a:pt x="40499" y="35864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48218" y="1234661"/>
            <a:ext cx="6756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u="sng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Version</a:t>
            </a:r>
            <a:r>
              <a:rPr sz="11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 </a:t>
            </a:r>
            <a:r>
              <a:rPr sz="11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D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50930" y="1577561"/>
            <a:ext cx="27476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indent="-31305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25120" algn="l"/>
                <a:tab pos="325755" algn="l"/>
              </a:tabLst>
            </a:pPr>
            <a:r>
              <a:rPr sz="11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Dat</a:t>
            </a:r>
            <a:r>
              <a:rPr sz="11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1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1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1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anin</a:t>
            </a:r>
            <a:r>
              <a:rPr sz="1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11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&amp;</a:t>
            </a:r>
            <a:r>
              <a:rPr sz="11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F</a:t>
            </a:r>
            <a:r>
              <a:rPr sz="1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1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atu</a:t>
            </a:r>
            <a:r>
              <a:rPr sz="11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1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11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gi</a:t>
            </a:r>
            <a:r>
              <a:rPr sz="11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1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1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erin</a:t>
            </a:r>
            <a:r>
              <a:rPr sz="11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g: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68625" y="1920969"/>
            <a:ext cx="26403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 marR="273050" indent="-352425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364490" algn="l"/>
                <a:tab pos="365125" algn="l"/>
              </a:tabLst>
            </a:pPr>
            <a:r>
              <a:rPr sz="1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Removed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URLs, </a:t>
            </a:r>
            <a:r>
              <a:rPr sz="1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emojis,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tags, </a:t>
            </a:r>
            <a:r>
              <a:rPr sz="10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punctuation,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stop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words</a:t>
            </a:r>
            <a:endParaRPr sz="1000">
              <a:latin typeface="Microsoft Sans Serif"/>
              <a:cs typeface="Microsoft Sans Serif"/>
            </a:endParaRPr>
          </a:p>
          <a:p>
            <a:pPr marL="365125" indent="-352425">
              <a:lnSpc>
                <a:spcPct val="100000"/>
              </a:lnSpc>
              <a:buFont typeface="MS UI Gothic"/>
              <a:buChar char="➢"/>
              <a:tabLst>
                <a:tab pos="364490" algn="l"/>
                <a:tab pos="365125" algn="l"/>
              </a:tabLst>
            </a:pPr>
            <a:r>
              <a:rPr sz="1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Stemming</a:t>
            </a:r>
            <a:endParaRPr sz="1000">
              <a:latin typeface="Microsoft Sans Serif"/>
              <a:cs typeface="Microsoft Sans Serif"/>
            </a:endParaRPr>
          </a:p>
          <a:p>
            <a:pPr marL="365125" indent="-352425">
              <a:lnSpc>
                <a:spcPct val="100000"/>
              </a:lnSpc>
              <a:buFont typeface="MS UI Gothic"/>
              <a:buChar char="➢"/>
              <a:tabLst>
                <a:tab pos="364490" algn="l"/>
                <a:tab pos="365125" algn="l"/>
              </a:tabLst>
            </a:pP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Just</a:t>
            </a:r>
            <a:r>
              <a:rPr sz="1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used</a:t>
            </a:r>
            <a:r>
              <a:rPr sz="1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‘tweet</a:t>
            </a:r>
            <a:r>
              <a:rPr sz="1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text’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column</a:t>
            </a:r>
            <a:endParaRPr sz="1000">
              <a:latin typeface="Microsoft Sans Serif"/>
              <a:cs typeface="Microsoft Sans Serif"/>
            </a:endParaRPr>
          </a:p>
          <a:p>
            <a:pPr marL="365125" indent="-352425">
              <a:lnSpc>
                <a:spcPct val="100000"/>
              </a:lnSpc>
              <a:buFont typeface="MS UI Gothic"/>
              <a:buChar char="➢"/>
              <a:tabLst>
                <a:tab pos="364490" algn="l"/>
                <a:tab pos="365125" algn="l"/>
              </a:tabLst>
            </a:pPr>
            <a:r>
              <a:rPr sz="1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Used</a:t>
            </a:r>
            <a:r>
              <a:rPr sz="1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countVectorizer</a:t>
            </a:r>
            <a:r>
              <a:rPr sz="1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bag</a:t>
            </a:r>
            <a:r>
              <a:rPr sz="1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words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0930" y="2853912"/>
            <a:ext cx="2623185" cy="1130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indent="-31305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25120" algn="l"/>
                <a:tab pos="325755" algn="l"/>
              </a:tabLst>
            </a:pPr>
            <a:r>
              <a:rPr sz="11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Machine</a:t>
            </a:r>
            <a:r>
              <a:rPr sz="11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Learning</a:t>
            </a:r>
            <a:r>
              <a:rPr sz="1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Models</a:t>
            </a:r>
            <a:r>
              <a:rPr sz="1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Used: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 MT"/>
              <a:buChar char="●"/>
            </a:pPr>
            <a:endParaRPr sz="1200">
              <a:latin typeface="Microsoft Sans Serif"/>
              <a:cs typeface="Microsoft Sans Serif"/>
            </a:endParaRPr>
          </a:p>
          <a:p>
            <a:pPr marL="782320" lvl="1" indent="-353060">
              <a:lnSpc>
                <a:spcPct val="100000"/>
              </a:lnSpc>
              <a:buFont typeface="MS UI Gothic"/>
              <a:buChar char="➢"/>
              <a:tabLst>
                <a:tab pos="782320" algn="l"/>
                <a:tab pos="782955" algn="l"/>
              </a:tabLst>
            </a:pP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Logistic</a:t>
            </a:r>
            <a:r>
              <a:rPr sz="1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Regression</a:t>
            </a:r>
            <a:endParaRPr sz="1000">
              <a:latin typeface="Microsoft Sans Serif"/>
              <a:cs typeface="Microsoft Sans Serif"/>
            </a:endParaRPr>
          </a:p>
          <a:p>
            <a:pPr marL="782320" lvl="1" indent="-353060">
              <a:lnSpc>
                <a:spcPct val="100000"/>
              </a:lnSpc>
              <a:buFont typeface="MS UI Gothic"/>
              <a:buChar char="➢"/>
              <a:tabLst>
                <a:tab pos="782320" algn="l"/>
                <a:tab pos="782955" algn="l"/>
              </a:tabLst>
            </a:pP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Decision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FFFFF"/>
                </a:solidFill>
                <a:latin typeface="Microsoft Sans Serif"/>
                <a:cs typeface="Microsoft Sans Serif"/>
              </a:rPr>
              <a:t>Tree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Classiﬁer</a:t>
            </a:r>
            <a:endParaRPr sz="1000">
              <a:latin typeface="Microsoft Sans Serif"/>
              <a:cs typeface="Microsoft Sans Serif"/>
            </a:endParaRPr>
          </a:p>
          <a:p>
            <a:pPr marL="782320" lvl="1" indent="-353060">
              <a:lnSpc>
                <a:spcPct val="100000"/>
              </a:lnSpc>
              <a:buFont typeface="MS UI Gothic"/>
              <a:buChar char="➢"/>
              <a:tabLst>
                <a:tab pos="782320" algn="l"/>
                <a:tab pos="782955" algn="l"/>
              </a:tabLst>
            </a:pP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Gradient</a:t>
            </a:r>
            <a:r>
              <a:rPr sz="1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Boosting</a:t>
            </a:r>
            <a:r>
              <a:rPr sz="1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</a:t>
            </a:r>
            <a:endParaRPr sz="1000">
              <a:latin typeface="Microsoft Sans Serif"/>
              <a:cs typeface="Microsoft Sans Serif"/>
            </a:endParaRPr>
          </a:p>
          <a:p>
            <a:pPr marL="782320" lvl="1" indent="-353060">
              <a:lnSpc>
                <a:spcPct val="100000"/>
              </a:lnSpc>
              <a:buFont typeface="MS UI Gothic"/>
              <a:buChar char="➢"/>
              <a:tabLst>
                <a:tab pos="782320" algn="l"/>
                <a:tab pos="782955" algn="l"/>
              </a:tabLst>
            </a:pP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sz="1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Nearest</a:t>
            </a:r>
            <a:r>
              <a:rPr sz="1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Neighbors</a:t>
            </a:r>
            <a:r>
              <a:rPr sz="1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(K-nn)</a:t>
            </a:r>
            <a:endParaRPr sz="1000">
              <a:latin typeface="Microsoft Sans Serif"/>
              <a:cs typeface="Microsoft Sans Serif"/>
            </a:endParaRPr>
          </a:p>
          <a:p>
            <a:pPr marL="782320" lvl="1" indent="-353060">
              <a:lnSpc>
                <a:spcPct val="100000"/>
              </a:lnSpc>
              <a:buFont typeface="MS UI Gothic"/>
              <a:buChar char="➢"/>
              <a:tabLst>
                <a:tab pos="782320" algn="l"/>
                <a:tab pos="782955" algn="l"/>
              </a:tabLst>
            </a:pP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Support</a:t>
            </a:r>
            <a:r>
              <a:rPr sz="1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Vector</a:t>
            </a:r>
            <a:r>
              <a:rPr sz="1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Machine</a:t>
            </a:r>
            <a:r>
              <a:rPr sz="1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FFFFF"/>
                </a:solidFill>
                <a:latin typeface="Microsoft Sans Serif"/>
                <a:cs typeface="Microsoft Sans Serif"/>
              </a:rPr>
              <a:t>(SVM)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0930" y="4130262"/>
            <a:ext cx="1906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indent="-31305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25120" algn="l"/>
                <a:tab pos="325755" algn="l"/>
              </a:tabLst>
            </a:pPr>
            <a:r>
              <a:rPr sz="11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Hyperparameter</a:t>
            </a:r>
            <a:r>
              <a:rPr sz="11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tuning: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9575" y="4485862"/>
            <a:ext cx="2830195" cy="33718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4175" marR="5080" indent="-371475">
              <a:lnSpc>
                <a:spcPct val="104500"/>
              </a:lnSpc>
              <a:spcBef>
                <a:spcPts val="45"/>
              </a:spcBef>
              <a:buSzPct val="110000"/>
              <a:buFont typeface="MS UI Gothic"/>
              <a:buChar char="➢"/>
              <a:tabLst>
                <a:tab pos="383540" algn="l"/>
                <a:tab pos="384175" algn="l"/>
              </a:tabLst>
            </a:pP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sz="1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selection’s</a:t>
            </a:r>
            <a:r>
              <a:rPr sz="1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Gridsearch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Cross </a:t>
            </a:r>
            <a:r>
              <a:rPr sz="10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Validation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7499" y="781382"/>
            <a:ext cx="5059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04</a:t>
            </a:r>
            <a:r>
              <a:rPr spc="-240" dirty="0"/>
              <a:t> </a:t>
            </a:r>
            <a:r>
              <a:rPr spc="-295" dirty="0"/>
              <a:t>RESULTS</a:t>
            </a:r>
            <a:r>
              <a:rPr spc="-240" dirty="0"/>
              <a:t> </a:t>
            </a:r>
            <a:r>
              <a:rPr spc="-275" dirty="0"/>
              <a:t>:</a:t>
            </a:r>
            <a:r>
              <a:rPr spc="-240" dirty="0"/>
              <a:t> </a:t>
            </a:r>
            <a:r>
              <a:rPr spc="-185" dirty="0"/>
              <a:t>Model</a:t>
            </a:r>
            <a:r>
              <a:rPr spc="-240" dirty="0"/>
              <a:t> Performance </a:t>
            </a:r>
            <a:r>
              <a:rPr spc="-605" dirty="0"/>
              <a:t>&amp;</a:t>
            </a:r>
            <a:r>
              <a:rPr spc="-240" dirty="0"/>
              <a:t> </a:t>
            </a:r>
            <a:r>
              <a:rPr spc="-210" dirty="0"/>
              <a:t>Evaluation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03512" y="1443424"/>
          <a:ext cx="5555613" cy="3457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4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6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9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Accuracy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</a:t>
                      </a:r>
                      <a:r>
                        <a:rPr sz="10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F1</a:t>
                      </a:r>
                      <a:r>
                        <a:rPr sz="10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Score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49">
                <a:tc rowSpan="2"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ersio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0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Adaboost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0.74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0.69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7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FFC8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FFC84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9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FFC84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C84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FFC840"/>
                      </a:solidFill>
                      <a:prstDash val="solid"/>
                    </a:lnT>
                    <a:lnB w="9525">
                      <a:solidFill>
                        <a:srgbClr val="FFC8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Ridge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FFC840"/>
                      </a:solidFill>
                      <a:prstDash val="solid"/>
                    </a:lnT>
                    <a:lnB w="9525">
                      <a:solidFill>
                        <a:srgbClr val="FFC8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0.78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FFC840"/>
                      </a:solidFill>
                      <a:prstDash val="solid"/>
                    </a:lnT>
                    <a:lnB w="9525">
                      <a:solidFill>
                        <a:srgbClr val="FFC8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0.72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FFC840"/>
                      </a:solidFill>
                      <a:prstDash val="solid"/>
                    </a:lnR>
                    <a:lnB w="9525">
                      <a:solidFill>
                        <a:srgbClr val="FFC8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C84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806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K-nn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990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FFC840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0.77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990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FFC840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0.71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990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FFC840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4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SVM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10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linear</a:t>
                      </a:r>
                      <a:r>
                        <a:rPr sz="10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kernel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0.77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0.72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68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FFC8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FFC84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3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Version</a:t>
                      </a:r>
                      <a:r>
                        <a:rPr sz="10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FFC84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C84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FFC840"/>
                      </a:solidFill>
                      <a:prstDash val="solid"/>
                    </a:lnT>
                    <a:lnB w="9525">
                      <a:solidFill>
                        <a:srgbClr val="FFC8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Logistic</a:t>
                      </a:r>
                      <a:r>
                        <a:rPr sz="10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Regression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247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FFC840"/>
                      </a:solidFill>
                      <a:prstDash val="solid"/>
                    </a:lnT>
                    <a:lnB w="9525">
                      <a:solidFill>
                        <a:srgbClr val="FFC8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0.78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247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FFC840"/>
                      </a:solidFill>
                      <a:prstDash val="solid"/>
                    </a:lnT>
                    <a:lnB w="9525">
                      <a:solidFill>
                        <a:srgbClr val="FFC8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0.71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247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FFC840"/>
                      </a:solidFill>
                      <a:prstDash val="solid"/>
                    </a:lnR>
                    <a:lnB w="9525">
                      <a:solidFill>
                        <a:srgbClr val="FFC8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C84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212">
                <a:tc rowSpan="5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FFC840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FFC840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FFC8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4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Decision</a:t>
                      </a:r>
                      <a:r>
                        <a:rPr sz="10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Tree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Classifier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0.74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0.67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4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Gradient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Boosting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Model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0.74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0.59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9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K-nn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0.72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0.57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29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SVM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0.61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0.12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45850" y="2608063"/>
            <a:ext cx="10026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C840"/>
                </a:solidFill>
                <a:latin typeface="Arial MT"/>
                <a:cs typeface="Arial MT"/>
              </a:rPr>
              <a:t>Best</a:t>
            </a:r>
            <a:r>
              <a:rPr sz="1400" spc="-80" dirty="0">
                <a:solidFill>
                  <a:srgbClr val="FFC8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C840"/>
                </a:solidFill>
                <a:latin typeface="Arial MT"/>
                <a:cs typeface="Arial MT"/>
              </a:rPr>
              <a:t>Models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68591" y="2338729"/>
            <a:ext cx="55880" cy="40005"/>
            <a:chOff x="2668591" y="2338729"/>
            <a:chExt cx="55880" cy="40005"/>
          </a:xfrm>
        </p:grpSpPr>
        <p:sp>
          <p:nvSpPr>
            <p:cNvPr id="6" name="object 6"/>
            <p:cNvSpPr/>
            <p:nvPr/>
          </p:nvSpPr>
          <p:spPr>
            <a:xfrm>
              <a:off x="2673354" y="2343491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5" h="30480">
                  <a:moveTo>
                    <a:pt x="8755" y="30222"/>
                  </a:moveTo>
                  <a:lnTo>
                    <a:pt x="0" y="0"/>
                  </a:lnTo>
                  <a:lnTo>
                    <a:pt x="45896" y="3083"/>
                  </a:lnTo>
                  <a:lnTo>
                    <a:pt x="8755" y="3022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73354" y="2343491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5" h="30480">
                  <a:moveTo>
                    <a:pt x="8755" y="30222"/>
                  </a:moveTo>
                  <a:lnTo>
                    <a:pt x="45896" y="3083"/>
                  </a:lnTo>
                  <a:lnTo>
                    <a:pt x="0" y="0"/>
                  </a:lnTo>
                  <a:lnTo>
                    <a:pt x="8755" y="3022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287530" y="2358602"/>
            <a:ext cx="1391920" cy="945515"/>
          </a:xfrm>
          <a:custGeom>
            <a:avLst/>
            <a:gdLst/>
            <a:ahLst/>
            <a:cxnLst/>
            <a:rect l="l" t="t" r="r" b="b"/>
            <a:pathLst>
              <a:path w="1391920" h="945514">
                <a:moveTo>
                  <a:pt x="7794" y="400496"/>
                </a:moveTo>
                <a:lnTo>
                  <a:pt x="1390202" y="0"/>
                </a:lnTo>
              </a:path>
              <a:path w="1391920" h="945514">
                <a:moveTo>
                  <a:pt x="0" y="400846"/>
                </a:moveTo>
                <a:lnTo>
                  <a:pt x="1391872" y="94493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668911" y="3284127"/>
            <a:ext cx="55880" cy="40005"/>
            <a:chOff x="2668911" y="3284127"/>
            <a:chExt cx="55880" cy="40005"/>
          </a:xfrm>
        </p:grpSpPr>
        <p:sp>
          <p:nvSpPr>
            <p:cNvPr id="10" name="object 10"/>
            <p:cNvSpPr/>
            <p:nvPr/>
          </p:nvSpPr>
          <p:spPr>
            <a:xfrm>
              <a:off x="2673674" y="328888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5" h="30479">
                  <a:moveTo>
                    <a:pt x="45986" y="30390"/>
                  </a:moveTo>
                  <a:lnTo>
                    <a:pt x="0" y="29305"/>
                  </a:lnTo>
                  <a:lnTo>
                    <a:pt x="11455" y="0"/>
                  </a:lnTo>
                  <a:lnTo>
                    <a:pt x="45986" y="3039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73674" y="328888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5" h="30479">
                  <a:moveTo>
                    <a:pt x="0" y="29305"/>
                  </a:moveTo>
                  <a:lnTo>
                    <a:pt x="45986" y="30390"/>
                  </a:lnTo>
                  <a:lnTo>
                    <a:pt x="11455" y="0"/>
                  </a:lnTo>
                  <a:lnTo>
                    <a:pt x="0" y="2930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7499" y="781382"/>
            <a:ext cx="409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05</a:t>
            </a:r>
            <a:r>
              <a:rPr spc="-240" dirty="0"/>
              <a:t> </a:t>
            </a:r>
            <a:r>
              <a:rPr spc="-345" dirty="0"/>
              <a:t>PROJECT</a:t>
            </a:r>
            <a:r>
              <a:rPr spc="-240" dirty="0"/>
              <a:t> </a:t>
            </a:r>
            <a:r>
              <a:rPr spc="-254" dirty="0"/>
              <a:t>LIMITATIONS</a:t>
            </a:r>
            <a:r>
              <a:rPr spc="-240" dirty="0"/>
              <a:t> </a:t>
            </a:r>
            <a:r>
              <a:rPr spc="-605" dirty="0"/>
              <a:t>&amp;</a:t>
            </a:r>
            <a:r>
              <a:rPr spc="-240" dirty="0"/>
              <a:t> </a:t>
            </a:r>
            <a:r>
              <a:rPr spc="-204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3525" y="1248986"/>
            <a:ext cx="4766945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Limitations: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469900" indent="-31305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1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Generalizability:</a:t>
            </a:r>
            <a:endParaRPr sz="1100">
              <a:latin typeface="Microsoft Sans Serif"/>
              <a:cs typeface="Microsoft Sans Serif"/>
            </a:endParaRPr>
          </a:p>
          <a:p>
            <a:pPr marL="469900" marR="5080">
              <a:lnSpc>
                <a:spcPct val="112500"/>
              </a:lnSpc>
              <a:spcBef>
                <a:spcPts val="35"/>
              </a:spcBef>
            </a:pP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Since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dataset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relatively </a:t>
            </a:r>
            <a:r>
              <a:rPr sz="1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small 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(7613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tweets)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 </a:t>
            </a:r>
            <a:r>
              <a:rPr sz="1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set 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was </a:t>
            </a:r>
            <a:r>
              <a:rPr sz="1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curated,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performance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models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either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versions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real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world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 </a:t>
            </a:r>
            <a:r>
              <a:rPr sz="10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set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may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not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lead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high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performance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results.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805" y="2480582"/>
            <a:ext cx="4703445" cy="7378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25120" indent="-313055" algn="just">
              <a:lnSpc>
                <a:spcPct val="100000"/>
              </a:lnSpc>
              <a:spcBef>
                <a:spcPts val="300"/>
              </a:spcBef>
              <a:buFont typeface="Arial MT"/>
              <a:buChar char="●"/>
              <a:tabLst>
                <a:tab pos="325755" algn="l"/>
              </a:tabLst>
            </a:pPr>
            <a:r>
              <a:rPr sz="1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Balance</a:t>
            </a:r>
            <a:r>
              <a:rPr sz="11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Datasets:</a:t>
            </a:r>
            <a:endParaRPr sz="1100">
              <a:latin typeface="Microsoft Sans Serif"/>
              <a:cs typeface="Microsoft Sans Serif"/>
            </a:endParaRPr>
          </a:p>
          <a:p>
            <a:pPr marL="325120" marR="5080" algn="just">
              <a:lnSpc>
                <a:spcPct val="112500"/>
              </a:lnSpc>
              <a:spcBef>
                <a:spcPts val="35"/>
              </a:spcBef>
            </a:pP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kaggle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dataset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was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almost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balanced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among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tweets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were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about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1000" spc="-25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disaster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those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were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not.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proportion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real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world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FFFFF"/>
                </a:solidFill>
                <a:latin typeface="Microsoft Sans Serif"/>
                <a:cs typeface="Microsoft Sans Serif"/>
              </a:rPr>
              <a:t>sets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likely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differ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(ﬁgure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B).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805" y="3356882"/>
            <a:ext cx="4555490" cy="5664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25120" indent="-313055">
              <a:lnSpc>
                <a:spcPct val="100000"/>
              </a:lnSpc>
              <a:spcBef>
                <a:spcPts val="300"/>
              </a:spcBef>
              <a:buFont typeface="Arial MT"/>
              <a:buChar char="●"/>
              <a:tabLst>
                <a:tab pos="325120" algn="l"/>
                <a:tab pos="325755" algn="l"/>
              </a:tabLst>
            </a:pPr>
            <a:r>
              <a:rPr sz="11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Variability</a:t>
            </a:r>
            <a:r>
              <a:rPr sz="1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within</a:t>
            </a:r>
            <a:r>
              <a:rPr sz="11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tweets:</a:t>
            </a:r>
            <a:endParaRPr sz="1100">
              <a:latin typeface="Microsoft Sans Serif"/>
              <a:cs typeface="Microsoft Sans Serif"/>
            </a:endParaRPr>
          </a:p>
          <a:p>
            <a:pPr marL="325120" marR="5080">
              <a:lnSpc>
                <a:spcPct val="112500"/>
              </a:lnSpc>
              <a:spcBef>
                <a:spcPts val="35"/>
              </a:spcBef>
            </a:pP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likely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tweets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real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world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FFFFF"/>
                </a:solidFill>
                <a:latin typeface="Microsoft Sans Serif"/>
                <a:cs typeface="Microsoft Sans Serif"/>
              </a:rPr>
              <a:t>sets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more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variability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than </a:t>
            </a:r>
            <a:r>
              <a:rPr sz="10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those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kaggle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dataset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(ﬁgure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C,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D).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805" y="4061732"/>
            <a:ext cx="4743450" cy="7378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25120" indent="-313055">
              <a:lnSpc>
                <a:spcPct val="100000"/>
              </a:lnSpc>
              <a:spcBef>
                <a:spcPts val="300"/>
              </a:spcBef>
              <a:buFont typeface="Arial MT"/>
              <a:buChar char="●"/>
              <a:tabLst>
                <a:tab pos="325120" algn="l"/>
                <a:tab pos="325755" algn="l"/>
              </a:tabLst>
            </a:pPr>
            <a:r>
              <a:rPr sz="11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Computing</a:t>
            </a:r>
            <a:r>
              <a:rPr sz="11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Resources:</a:t>
            </a:r>
            <a:endParaRPr sz="1100">
              <a:latin typeface="Microsoft Sans Serif"/>
              <a:cs typeface="Microsoft Sans Serif"/>
            </a:endParaRPr>
          </a:p>
          <a:p>
            <a:pPr marL="325120" marR="5080">
              <a:lnSpc>
                <a:spcPct val="112500"/>
              </a:lnSpc>
              <a:spcBef>
                <a:spcPts val="35"/>
              </a:spcBef>
            </a:pPr>
            <a:r>
              <a:rPr sz="1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Our 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laptops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didn’t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enough 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computation power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10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run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more 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sophisticated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models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such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Google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FFFFF"/>
                </a:solidFill>
                <a:latin typeface="Microsoft Sans Serif"/>
                <a:cs typeface="Microsoft Sans Serif"/>
              </a:rPr>
              <a:t>Bert.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More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sophisticated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models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may </a:t>
            </a:r>
            <a:r>
              <a:rPr sz="10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better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performance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but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cost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interpretability.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2500" y="1162617"/>
            <a:ext cx="2618699" cy="15969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2500" y="3048320"/>
            <a:ext cx="2618699" cy="155027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802725" y="4613199"/>
            <a:ext cx="1709420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100"/>
              </a:spcBef>
            </a:pPr>
            <a:r>
              <a:rPr sz="800" i="1" spc="30" dirty="0">
                <a:solidFill>
                  <a:srgbClr val="FFFFFF"/>
                </a:solidFill>
                <a:latin typeface="Cambria"/>
                <a:cs typeface="Cambria"/>
              </a:rPr>
              <a:t>Figure </a:t>
            </a:r>
            <a:r>
              <a:rPr sz="800" i="1" spc="10" dirty="0">
                <a:solidFill>
                  <a:srgbClr val="FFFFFF"/>
                </a:solidFill>
                <a:latin typeface="Cambria"/>
                <a:cs typeface="Cambria"/>
              </a:rPr>
              <a:t>C: </a:t>
            </a:r>
            <a:r>
              <a:rPr sz="800" i="1" spc="25" dirty="0">
                <a:solidFill>
                  <a:srgbClr val="FFFFFF"/>
                </a:solidFill>
                <a:latin typeface="Cambria"/>
                <a:cs typeface="Cambria"/>
              </a:rPr>
              <a:t>Variability </a:t>
            </a:r>
            <a:r>
              <a:rPr sz="800" i="1" spc="55" dirty="0">
                <a:solidFill>
                  <a:srgbClr val="FFFFFF"/>
                </a:solidFill>
                <a:latin typeface="Cambria"/>
                <a:cs typeface="Cambria"/>
              </a:rPr>
              <a:t>within </a:t>
            </a:r>
            <a:r>
              <a:rPr sz="800" i="1" spc="50" dirty="0">
                <a:solidFill>
                  <a:srgbClr val="FFFFFF"/>
                </a:solidFill>
                <a:latin typeface="Cambria"/>
                <a:cs typeface="Cambria"/>
              </a:rPr>
              <a:t>tweets - </a:t>
            </a:r>
            <a:r>
              <a:rPr sz="800" i="1" spc="-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FFFFFF"/>
                </a:solidFill>
                <a:latin typeface="Cambria"/>
                <a:cs typeface="Cambria"/>
              </a:rPr>
              <a:t>roughly</a:t>
            </a:r>
            <a:r>
              <a:rPr sz="8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0" i="1" spc="70" dirty="0">
                <a:solidFill>
                  <a:srgbClr val="FFFFFF"/>
                </a:solidFill>
                <a:latin typeface="Cambria"/>
                <a:cs typeface="Cambria"/>
              </a:rPr>
              <a:t>same</a:t>
            </a:r>
            <a:r>
              <a:rPr sz="8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FFFFFF"/>
                </a:solidFill>
                <a:latin typeface="Cambria"/>
                <a:cs typeface="Cambria"/>
              </a:rPr>
              <a:t>avg</a:t>
            </a:r>
            <a:r>
              <a:rPr sz="8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0" i="1" spc="45" dirty="0">
                <a:solidFill>
                  <a:srgbClr val="FFFFFF"/>
                </a:solidFill>
                <a:latin typeface="Cambria"/>
                <a:cs typeface="Cambria"/>
              </a:rPr>
              <a:t>word</a:t>
            </a:r>
            <a:r>
              <a:rPr sz="8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FFFFFF"/>
                </a:solidFill>
                <a:latin typeface="Cambria"/>
                <a:cs typeface="Cambria"/>
              </a:rPr>
              <a:t>length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80900" y="2770249"/>
            <a:ext cx="176974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30" dirty="0">
                <a:solidFill>
                  <a:srgbClr val="FFFFFF"/>
                </a:solidFill>
                <a:latin typeface="Cambria"/>
                <a:cs typeface="Cambria"/>
              </a:rPr>
              <a:t>Figure</a:t>
            </a:r>
            <a:r>
              <a:rPr sz="8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0" i="1" spc="-20" dirty="0">
                <a:solidFill>
                  <a:srgbClr val="FFFFFF"/>
                </a:solidFill>
                <a:latin typeface="Cambria"/>
                <a:cs typeface="Cambria"/>
              </a:rPr>
              <a:t>B:</a:t>
            </a:r>
            <a:r>
              <a:rPr sz="8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0" i="1" spc="25" dirty="0">
                <a:solidFill>
                  <a:srgbClr val="FFFFFF"/>
                </a:solidFill>
                <a:latin typeface="Cambria"/>
                <a:cs typeface="Cambria"/>
              </a:rPr>
              <a:t>Dataset</a:t>
            </a:r>
            <a:r>
              <a:rPr sz="8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0" i="1" spc="55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8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FFFFFF"/>
                </a:solidFill>
                <a:latin typeface="Cambria"/>
                <a:cs typeface="Cambria"/>
              </a:rPr>
              <a:t>roughly</a:t>
            </a:r>
            <a:r>
              <a:rPr sz="8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0" i="1" spc="40" dirty="0">
                <a:solidFill>
                  <a:srgbClr val="FFFFFF"/>
                </a:solidFill>
                <a:latin typeface="Cambria"/>
                <a:cs typeface="Cambria"/>
              </a:rPr>
              <a:t>balanced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7499" y="781382"/>
            <a:ext cx="409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05</a:t>
            </a:r>
            <a:r>
              <a:rPr spc="-240" dirty="0"/>
              <a:t> </a:t>
            </a:r>
            <a:r>
              <a:rPr spc="-345" dirty="0"/>
              <a:t>PROJECT</a:t>
            </a:r>
            <a:r>
              <a:rPr spc="-240" dirty="0"/>
              <a:t> </a:t>
            </a:r>
            <a:r>
              <a:rPr spc="-254" dirty="0"/>
              <a:t>LIMITATIONS</a:t>
            </a:r>
            <a:r>
              <a:rPr spc="-240" dirty="0"/>
              <a:t> </a:t>
            </a:r>
            <a:r>
              <a:rPr spc="-605" dirty="0"/>
              <a:t>&amp;</a:t>
            </a:r>
            <a:r>
              <a:rPr spc="-240" dirty="0"/>
              <a:t> </a:t>
            </a:r>
            <a:r>
              <a:rPr spc="-204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3525" y="1248986"/>
            <a:ext cx="4766945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Limitations: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469900" indent="-31305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1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Generalizability:</a:t>
            </a:r>
            <a:endParaRPr sz="1100">
              <a:latin typeface="Microsoft Sans Serif"/>
              <a:cs typeface="Microsoft Sans Serif"/>
            </a:endParaRPr>
          </a:p>
          <a:p>
            <a:pPr marL="469900" marR="5080">
              <a:lnSpc>
                <a:spcPct val="112500"/>
              </a:lnSpc>
              <a:spcBef>
                <a:spcPts val="35"/>
              </a:spcBef>
            </a:pP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Since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dataset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relatively </a:t>
            </a:r>
            <a:r>
              <a:rPr sz="1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small 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(7613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tweets)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 </a:t>
            </a:r>
            <a:r>
              <a:rPr sz="1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set 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was </a:t>
            </a:r>
            <a:r>
              <a:rPr sz="1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curated,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performance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models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either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versions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real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world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 </a:t>
            </a:r>
            <a:r>
              <a:rPr sz="10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set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may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not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lead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high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performance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results.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805" y="2480582"/>
            <a:ext cx="4703445" cy="7378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25120" indent="-313055" algn="just">
              <a:lnSpc>
                <a:spcPct val="100000"/>
              </a:lnSpc>
              <a:spcBef>
                <a:spcPts val="300"/>
              </a:spcBef>
              <a:buFont typeface="Arial MT"/>
              <a:buChar char="●"/>
              <a:tabLst>
                <a:tab pos="325755" algn="l"/>
              </a:tabLst>
            </a:pPr>
            <a:r>
              <a:rPr sz="1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Balance</a:t>
            </a:r>
            <a:r>
              <a:rPr sz="11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Datasets:</a:t>
            </a:r>
            <a:endParaRPr sz="1100">
              <a:latin typeface="Microsoft Sans Serif"/>
              <a:cs typeface="Microsoft Sans Serif"/>
            </a:endParaRPr>
          </a:p>
          <a:p>
            <a:pPr marL="325120" marR="5080" algn="just">
              <a:lnSpc>
                <a:spcPct val="112500"/>
              </a:lnSpc>
              <a:spcBef>
                <a:spcPts val="35"/>
              </a:spcBef>
            </a:pP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kaggle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dataset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was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almost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balanced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among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tweets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were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about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1000" spc="-25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disaster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those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were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not.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proportion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real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world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FFFFF"/>
                </a:solidFill>
                <a:latin typeface="Microsoft Sans Serif"/>
                <a:cs typeface="Microsoft Sans Serif"/>
              </a:rPr>
              <a:t>sets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likely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differ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(ﬁgure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B).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805" y="3356882"/>
            <a:ext cx="4555490" cy="5664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25120" indent="-313055">
              <a:lnSpc>
                <a:spcPct val="100000"/>
              </a:lnSpc>
              <a:spcBef>
                <a:spcPts val="300"/>
              </a:spcBef>
              <a:buFont typeface="Arial MT"/>
              <a:buChar char="●"/>
              <a:tabLst>
                <a:tab pos="325120" algn="l"/>
                <a:tab pos="325755" algn="l"/>
              </a:tabLst>
            </a:pPr>
            <a:r>
              <a:rPr sz="11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Variability</a:t>
            </a:r>
            <a:r>
              <a:rPr sz="1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within</a:t>
            </a:r>
            <a:r>
              <a:rPr sz="11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tweets:</a:t>
            </a:r>
            <a:endParaRPr sz="1100">
              <a:latin typeface="Microsoft Sans Serif"/>
              <a:cs typeface="Microsoft Sans Serif"/>
            </a:endParaRPr>
          </a:p>
          <a:p>
            <a:pPr marL="325120" marR="5080">
              <a:lnSpc>
                <a:spcPct val="112500"/>
              </a:lnSpc>
              <a:spcBef>
                <a:spcPts val="35"/>
              </a:spcBef>
            </a:pP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likely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tweets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real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world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FFFFF"/>
                </a:solidFill>
                <a:latin typeface="Microsoft Sans Serif"/>
                <a:cs typeface="Microsoft Sans Serif"/>
              </a:rPr>
              <a:t>sets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more</a:t>
            </a:r>
            <a:r>
              <a:rPr sz="1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variability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than </a:t>
            </a:r>
            <a:r>
              <a:rPr sz="10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those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kaggle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dataset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(ﬁgure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C,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D).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805" y="4061732"/>
            <a:ext cx="4743450" cy="7378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25120" indent="-313055">
              <a:lnSpc>
                <a:spcPct val="100000"/>
              </a:lnSpc>
              <a:spcBef>
                <a:spcPts val="300"/>
              </a:spcBef>
              <a:buFont typeface="Arial MT"/>
              <a:buChar char="●"/>
              <a:tabLst>
                <a:tab pos="325120" algn="l"/>
                <a:tab pos="325755" algn="l"/>
              </a:tabLst>
            </a:pPr>
            <a:r>
              <a:rPr sz="11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Computing</a:t>
            </a:r>
            <a:r>
              <a:rPr sz="11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Resources:</a:t>
            </a:r>
            <a:endParaRPr sz="1100">
              <a:latin typeface="Microsoft Sans Serif"/>
              <a:cs typeface="Microsoft Sans Serif"/>
            </a:endParaRPr>
          </a:p>
          <a:p>
            <a:pPr marL="325120" marR="5080">
              <a:lnSpc>
                <a:spcPct val="112500"/>
              </a:lnSpc>
              <a:spcBef>
                <a:spcPts val="35"/>
              </a:spcBef>
            </a:pPr>
            <a:r>
              <a:rPr sz="1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Our </a:t>
            </a:r>
            <a:r>
              <a:rPr sz="1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laptops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didn’t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enough 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computation power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10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run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more 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sophisticated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models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such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Google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FFFFF"/>
                </a:solidFill>
                <a:latin typeface="Microsoft Sans Serif"/>
                <a:cs typeface="Microsoft Sans Serif"/>
              </a:rPr>
              <a:t>Bert.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More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sophisticated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models</a:t>
            </a:r>
            <a:r>
              <a:rPr sz="10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may </a:t>
            </a:r>
            <a:r>
              <a:rPr sz="10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better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performance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but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cost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interpretability.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1350" y="2753848"/>
            <a:ext cx="2134235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100"/>
              </a:spcBef>
            </a:pPr>
            <a:r>
              <a:rPr sz="800" i="1" spc="30" dirty="0">
                <a:solidFill>
                  <a:srgbClr val="FFFFFF"/>
                </a:solidFill>
                <a:latin typeface="Cambria"/>
                <a:cs typeface="Cambria"/>
              </a:rPr>
              <a:t>Figure </a:t>
            </a:r>
            <a:r>
              <a:rPr sz="800" i="1" spc="-25" dirty="0">
                <a:solidFill>
                  <a:srgbClr val="FFFFFF"/>
                </a:solidFill>
                <a:latin typeface="Cambria"/>
                <a:cs typeface="Cambria"/>
              </a:rPr>
              <a:t>D:</a:t>
            </a:r>
            <a:r>
              <a:rPr sz="8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FFFFFF"/>
                </a:solidFill>
                <a:latin typeface="Cambria"/>
                <a:cs typeface="Cambria"/>
              </a:rPr>
              <a:t>Frequency </a:t>
            </a:r>
            <a:r>
              <a:rPr sz="800" i="1" spc="40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800" i="1" spc="55" dirty="0">
                <a:solidFill>
                  <a:srgbClr val="FFFFFF"/>
                </a:solidFill>
                <a:latin typeface="Cambria"/>
                <a:cs typeface="Cambria"/>
              </a:rPr>
              <a:t>words in </a:t>
            </a:r>
            <a:r>
              <a:rPr sz="800" i="1" spc="50" dirty="0">
                <a:solidFill>
                  <a:srgbClr val="FFFFFF"/>
                </a:solidFill>
                <a:latin typeface="Cambria"/>
                <a:cs typeface="Cambria"/>
              </a:rPr>
              <a:t>tweets </a:t>
            </a:r>
            <a:r>
              <a:rPr sz="800" i="1" spc="55" dirty="0">
                <a:solidFill>
                  <a:srgbClr val="FFFFFF"/>
                </a:solidFill>
                <a:latin typeface="Cambria"/>
                <a:cs typeface="Cambria"/>
              </a:rPr>
              <a:t>NOT </a:t>
            </a:r>
            <a:r>
              <a:rPr sz="800" i="1" spc="-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FFFFFF"/>
                </a:solidFill>
                <a:latin typeface="Cambria"/>
                <a:cs typeface="Cambria"/>
              </a:rPr>
              <a:t>about</a:t>
            </a:r>
            <a:r>
              <a:rPr sz="8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FFFFFF"/>
                </a:solidFill>
                <a:latin typeface="Cambria"/>
                <a:cs typeface="Cambria"/>
              </a:rPr>
              <a:t>a </a:t>
            </a:r>
            <a:r>
              <a:rPr sz="800" i="1" spc="20" dirty="0">
                <a:solidFill>
                  <a:srgbClr val="FFFFFF"/>
                </a:solidFill>
                <a:latin typeface="Cambria"/>
                <a:cs typeface="Cambria"/>
              </a:rPr>
              <a:t>real</a:t>
            </a:r>
            <a:r>
              <a:rPr sz="8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FFFFFF"/>
                </a:solidFill>
                <a:latin typeface="Cambria"/>
                <a:cs typeface="Cambria"/>
              </a:rPr>
              <a:t>disaster.</a:t>
            </a:r>
            <a:endParaRPr sz="8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0349" y="1181548"/>
            <a:ext cx="2871000" cy="157802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83287" y="3130850"/>
            <a:ext cx="2865125" cy="156219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560825" y="4707273"/>
            <a:ext cx="2186305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100"/>
              </a:spcBef>
            </a:pPr>
            <a:r>
              <a:rPr sz="800" i="1" spc="30" dirty="0">
                <a:solidFill>
                  <a:srgbClr val="FFFFFF"/>
                </a:solidFill>
                <a:latin typeface="Cambria"/>
                <a:cs typeface="Cambria"/>
              </a:rPr>
              <a:t>Figure </a:t>
            </a:r>
            <a:r>
              <a:rPr sz="800" i="1" spc="-25" dirty="0">
                <a:solidFill>
                  <a:srgbClr val="FFFFFF"/>
                </a:solidFill>
                <a:latin typeface="Cambria"/>
                <a:cs typeface="Cambria"/>
              </a:rPr>
              <a:t>D:</a:t>
            </a:r>
            <a:r>
              <a:rPr sz="8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0" i="1" spc="50" dirty="0">
                <a:solidFill>
                  <a:srgbClr val="FFFFFF"/>
                </a:solidFill>
                <a:latin typeface="Cambria"/>
                <a:cs typeface="Cambria"/>
              </a:rPr>
              <a:t>Frequency </a:t>
            </a:r>
            <a:r>
              <a:rPr sz="800" i="1" spc="40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800" i="1" spc="55" dirty="0">
                <a:solidFill>
                  <a:srgbClr val="FFFFFF"/>
                </a:solidFill>
                <a:latin typeface="Cambria"/>
                <a:cs typeface="Cambria"/>
              </a:rPr>
              <a:t>words in </a:t>
            </a:r>
            <a:r>
              <a:rPr sz="800" i="1" spc="50" dirty="0">
                <a:solidFill>
                  <a:srgbClr val="FFFFFF"/>
                </a:solidFill>
                <a:latin typeface="Cambria"/>
                <a:cs typeface="Cambria"/>
              </a:rPr>
              <a:t>tweets </a:t>
            </a:r>
            <a:r>
              <a:rPr sz="800" i="1" spc="20" dirty="0">
                <a:solidFill>
                  <a:srgbClr val="FFFFFF"/>
                </a:solidFill>
                <a:latin typeface="Cambria"/>
                <a:cs typeface="Cambria"/>
              </a:rPr>
              <a:t>about </a:t>
            </a:r>
            <a:r>
              <a:rPr sz="800" i="1" spc="-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8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0" i="1" spc="20" dirty="0">
                <a:solidFill>
                  <a:srgbClr val="FFFFFF"/>
                </a:solidFill>
                <a:latin typeface="Cambria"/>
                <a:cs typeface="Cambria"/>
              </a:rPr>
              <a:t>real</a:t>
            </a:r>
            <a:r>
              <a:rPr sz="8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FFFFFF"/>
                </a:solidFill>
                <a:latin typeface="Cambria"/>
                <a:cs typeface="Cambria"/>
              </a:rPr>
              <a:t>disaster.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7499" y="781382"/>
            <a:ext cx="409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05</a:t>
            </a:r>
            <a:r>
              <a:rPr spc="-240" dirty="0"/>
              <a:t> </a:t>
            </a:r>
            <a:r>
              <a:rPr spc="-345" dirty="0"/>
              <a:t>PROJECT</a:t>
            </a:r>
            <a:r>
              <a:rPr spc="-240" dirty="0"/>
              <a:t> </a:t>
            </a:r>
            <a:r>
              <a:rPr spc="-254" dirty="0"/>
              <a:t>LIMITATIONS</a:t>
            </a:r>
            <a:r>
              <a:rPr spc="-240" dirty="0"/>
              <a:t> </a:t>
            </a:r>
            <a:r>
              <a:rPr spc="-605" dirty="0"/>
              <a:t>&amp;</a:t>
            </a:r>
            <a:r>
              <a:rPr spc="-240" dirty="0"/>
              <a:t> </a:t>
            </a:r>
            <a:r>
              <a:rPr spc="-204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3975" y="1321387"/>
            <a:ext cx="6076315" cy="2288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Summary: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469900" indent="-31305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Our</a:t>
            </a:r>
            <a:r>
              <a:rPr sz="11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project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was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based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11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kaggle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competition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sz="11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curated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twitter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data.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 MT"/>
              <a:buChar char="●"/>
            </a:pPr>
            <a:endParaRPr sz="1300">
              <a:latin typeface="Microsoft Sans Serif"/>
              <a:cs typeface="Microsoft Sans Serif"/>
            </a:endParaRPr>
          </a:p>
          <a:p>
            <a:pPr marL="469900" marR="83185" indent="-313055">
              <a:lnSpc>
                <a:spcPct val="113599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1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solidFill>
                  <a:srgbClr val="FFC840"/>
                </a:solidFill>
                <a:latin typeface="Cambria"/>
                <a:cs typeface="Cambria"/>
              </a:rPr>
              <a:t>problem</a:t>
            </a:r>
            <a:r>
              <a:rPr sz="1100" b="1" spc="30" dirty="0">
                <a:solidFill>
                  <a:srgbClr val="FFC840"/>
                </a:solidFill>
                <a:latin typeface="Cambria"/>
                <a:cs typeface="Cambria"/>
              </a:rPr>
              <a:t> </a:t>
            </a:r>
            <a:r>
              <a:rPr sz="1100" b="1" spc="5" dirty="0">
                <a:solidFill>
                  <a:srgbClr val="FFC840"/>
                </a:solidFill>
                <a:latin typeface="Cambria"/>
                <a:cs typeface="Cambria"/>
              </a:rPr>
              <a:t>statement</a:t>
            </a:r>
            <a:r>
              <a:rPr sz="1100" b="1" spc="25" dirty="0">
                <a:solidFill>
                  <a:srgbClr val="FFC840"/>
                </a:solidFill>
                <a:latin typeface="Cambria"/>
                <a:cs typeface="Cambria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11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enormity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tweets</a:t>
            </a:r>
            <a:r>
              <a:rPr sz="11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being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sent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any</a:t>
            </a:r>
            <a:r>
              <a:rPr sz="11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point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1100" spc="-2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time,</a:t>
            </a:r>
            <a:r>
              <a:rPr sz="11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1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hard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manually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decipher</a:t>
            </a:r>
            <a:r>
              <a:rPr sz="11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tweet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1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about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emergency</a:t>
            </a:r>
            <a:r>
              <a:rPr sz="11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situation.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 MT"/>
              <a:buChar char="●"/>
            </a:pPr>
            <a:endParaRPr sz="1450">
              <a:latin typeface="Microsoft Sans Serif"/>
              <a:cs typeface="Microsoft Sans Serif"/>
            </a:endParaRPr>
          </a:p>
          <a:p>
            <a:pPr marL="469900" indent="-313055">
              <a:lnSpc>
                <a:spcPct val="100000"/>
              </a:lnSpc>
              <a:buClr>
                <a:srgbClr val="FFFFFF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100" b="1" spc="10" dirty="0">
                <a:solidFill>
                  <a:srgbClr val="FFC840"/>
                </a:solidFill>
                <a:latin typeface="Cambria"/>
                <a:cs typeface="Cambria"/>
              </a:rPr>
              <a:t>Goal</a:t>
            </a:r>
            <a:r>
              <a:rPr sz="1100" b="1" spc="30" dirty="0">
                <a:solidFill>
                  <a:srgbClr val="FFC840"/>
                </a:solidFill>
                <a:latin typeface="Cambria"/>
                <a:cs typeface="Cambria"/>
              </a:rPr>
              <a:t> </a:t>
            </a:r>
            <a:r>
              <a:rPr sz="1100" b="1" spc="25" dirty="0">
                <a:solidFill>
                  <a:srgbClr val="FFC840"/>
                </a:solidFill>
                <a:latin typeface="Cambria"/>
                <a:cs typeface="Cambria"/>
              </a:rPr>
              <a:t>of</a:t>
            </a:r>
            <a:r>
              <a:rPr sz="1100" b="1" spc="35" dirty="0">
                <a:solidFill>
                  <a:srgbClr val="FFC840"/>
                </a:solidFill>
                <a:latin typeface="Cambria"/>
                <a:cs typeface="Cambria"/>
              </a:rPr>
              <a:t> </a:t>
            </a:r>
            <a:r>
              <a:rPr sz="1100" b="1" spc="20" dirty="0">
                <a:solidFill>
                  <a:srgbClr val="FFC840"/>
                </a:solidFill>
                <a:latin typeface="Cambria"/>
                <a:cs typeface="Cambria"/>
              </a:rPr>
              <a:t>this</a:t>
            </a:r>
            <a:r>
              <a:rPr sz="1100" b="1" spc="30" dirty="0">
                <a:solidFill>
                  <a:srgbClr val="FFC840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FFC840"/>
                </a:solidFill>
                <a:latin typeface="Cambria"/>
                <a:cs typeface="Cambria"/>
              </a:rPr>
              <a:t>project</a:t>
            </a:r>
            <a:r>
              <a:rPr sz="1100" b="1" spc="45" dirty="0">
                <a:solidFill>
                  <a:srgbClr val="FFC840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analyze</a:t>
            </a:r>
            <a:r>
              <a:rPr sz="11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tweets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1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Cambria"/>
                <a:cs typeface="Cambria"/>
              </a:rPr>
              <a:t>predict</a:t>
            </a:r>
            <a:r>
              <a:rPr sz="1100" b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100" b="1" spc="45" dirty="0">
                <a:solidFill>
                  <a:srgbClr val="FFFFFF"/>
                </a:solidFill>
                <a:latin typeface="Cambria"/>
                <a:cs typeface="Cambria"/>
              </a:rPr>
              <a:t>which</a:t>
            </a:r>
            <a:r>
              <a:rPr sz="1100" b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100" b="1" spc="15" dirty="0">
                <a:solidFill>
                  <a:srgbClr val="FFFFFF"/>
                </a:solidFill>
                <a:latin typeface="Cambria"/>
                <a:cs typeface="Cambria"/>
              </a:rPr>
              <a:t>tweets</a:t>
            </a:r>
            <a:r>
              <a:rPr sz="1100" b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Cambria"/>
                <a:cs typeface="Cambria"/>
              </a:rPr>
              <a:t>are</a:t>
            </a:r>
            <a:r>
              <a:rPr sz="1100" b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Cambria"/>
                <a:cs typeface="Cambria"/>
              </a:rPr>
              <a:t>about</a:t>
            </a:r>
            <a:r>
              <a:rPr sz="1100" b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Cambria"/>
                <a:cs typeface="Cambria"/>
              </a:rPr>
              <a:t>real</a:t>
            </a:r>
            <a:r>
              <a:rPr sz="1100" b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100" b="1" spc="5" dirty="0">
                <a:solidFill>
                  <a:srgbClr val="FFFFFF"/>
                </a:solidFill>
                <a:latin typeface="Cambria"/>
                <a:cs typeface="Cambria"/>
              </a:rPr>
              <a:t>disasters</a:t>
            </a:r>
            <a:endParaRPr sz="11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</a:pPr>
            <a:r>
              <a:rPr sz="11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1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11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ones</a:t>
            </a:r>
            <a:r>
              <a:rPr sz="11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11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not.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Microsoft Sans Serif"/>
              <a:cs typeface="Microsoft Sans Serif"/>
            </a:endParaRPr>
          </a:p>
          <a:p>
            <a:pPr marL="469900" marR="252729" indent="-313055">
              <a:lnSpc>
                <a:spcPct val="113599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1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project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framed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1100" b="1" spc="15" dirty="0">
                <a:solidFill>
                  <a:srgbClr val="FFC840"/>
                </a:solidFill>
                <a:latin typeface="Cambria"/>
                <a:cs typeface="Cambria"/>
              </a:rPr>
              <a:t>binary</a:t>
            </a:r>
            <a:r>
              <a:rPr sz="1100" b="1" spc="30" dirty="0">
                <a:solidFill>
                  <a:srgbClr val="FFC840"/>
                </a:solidFill>
                <a:latin typeface="Cambria"/>
                <a:cs typeface="Cambria"/>
              </a:rPr>
              <a:t> </a:t>
            </a:r>
            <a:r>
              <a:rPr sz="1100" b="1" spc="20" dirty="0">
                <a:solidFill>
                  <a:srgbClr val="FFC840"/>
                </a:solidFill>
                <a:latin typeface="Cambria"/>
                <a:cs typeface="Cambria"/>
              </a:rPr>
              <a:t>classiﬁcation</a:t>
            </a:r>
            <a:r>
              <a:rPr sz="1100" b="1" spc="35" dirty="0">
                <a:solidFill>
                  <a:srgbClr val="FFC840"/>
                </a:solidFill>
                <a:latin typeface="Cambria"/>
                <a:cs typeface="Cambria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supervised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machine</a:t>
            </a:r>
            <a:r>
              <a:rPr sz="11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learning</a:t>
            </a:r>
            <a:r>
              <a:rPr sz="11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1100" spc="-2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natural</a:t>
            </a:r>
            <a:r>
              <a:rPr sz="11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language</a:t>
            </a:r>
            <a:r>
              <a:rPr sz="11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processing</a:t>
            </a:r>
            <a:r>
              <a:rPr sz="11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task.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946</Words>
  <Application>Microsoft Office PowerPoint</Application>
  <PresentationFormat>On-screen Show (16:9)</PresentationFormat>
  <Paragraphs>151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MS UI Gothic</vt:lpstr>
      <vt:lpstr>Arial</vt:lpstr>
      <vt:lpstr>Arial MT</vt:lpstr>
      <vt:lpstr>Calibri</vt:lpstr>
      <vt:lpstr>Cambria</vt:lpstr>
      <vt:lpstr>Microsoft Sans Serif</vt:lpstr>
      <vt:lpstr>Times New Roman</vt:lpstr>
      <vt:lpstr>Trebuchet MS</vt:lpstr>
      <vt:lpstr>Office Theme</vt:lpstr>
      <vt:lpstr>Real or Not? Natural  Language Processing with  Disaster Tweets</vt:lpstr>
      <vt:lpstr>TABLE OF CONTENTS</vt:lpstr>
      <vt:lpstr>01 PROBLEM &amp; GOAL OF PROJECT</vt:lpstr>
      <vt:lpstr>02 SOLUTION : Overview of System Architecture</vt:lpstr>
      <vt:lpstr>03 SOLUTION : In Depth Look</vt:lpstr>
      <vt:lpstr>04 RESULTS : Model Performance &amp; Evaluation</vt:lpstr>
      <vt:lpstr>05 PROJECT LIMITATIONS &amp; SUMMARY</vt:lpstr>
      <vt:lpstr>05 PROJECT LIMITATIONS &amp; SUMMARY</vt:lpstr>
      <vt:lpstr>05 PROJECT LIMITATIONS &amp; SUMMARY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or Not? Natural  Language Processing with  Disaster Tweets</dc:title>
  <cp:lastModifiedBy>Nishanth Kini</cp:lastModifiedBy>
  <cp:revision>1</cp:revision>
  <dcterms:created xsi:type="dcterms:W3CDTF">2023-01-21T17:38:49Z</dcterms:created>
  <dcterms:modified xsi:type="dcterms:W3CDTF">2023-01-21T17:46:31Z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