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63" r:id="rId11"/>
    <p:sldId id="2450" r:id="rId12"/>
    <p:sldId id="2457" r:id="rId13"/>
    <p:sldId id="2453" r:id="rId14"/>
    <p:sldId id="262" r:id="rId15"/>
    <p:sldId id="2464" r:id="rId16"/>
    <p:sldId id="2465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PPT FOR EIGHT JAPAN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NISHANTH D KINI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BDD6A-3902-15E3-EA77-AE7951CB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8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FC03-3913-C868-49BF-C8E2805D0442}"/>
              </a:ext>
            </a:extLst>
          </p:cNvPr>
          <p:cNvSpPr txBox="1"/>
          <p:nvPr/>
        </p:nvSpPr>
        <p:spPr>
          <a:xfrm>
            <a:off x="3667125" y="6291886"/>
            <a:ext cx="50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SALES ANALYSIS BASED ON CATEGORY USING ArcGIS</a:t>
            </a:r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C52ED5-2C99-9466-43C6-68BB31DC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"/>
            <a:ext cx="12192000" cy="5209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E01349-C2EE-D89C-992A-8DBB33773C9A}"/>
              </a:ext>
            </a:extLst>
          </p:cNvPr>
          <p:cNvSpPr txBox="1"/>
          <p:nvPr/>
        </p:nvSpPr>
        <p:spPr>
          <a:xfrm>
            <a:off x="4905375" y="57816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TIMELINE GRAPH</a:t>
            </a: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5C95-4892-ABE9-380C-E64F2BC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CA163-39F9-BABA-FEDA-2BF16A05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0B832A-078A-1545-F8E3-2C00C3F8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"/>
            <a:ext cx="12192000" cy="56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CE1A-CCD2-4415-B712-0D554344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A6CCD-D444-9FD7-1FB1-862D5C1D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BB4C8-51B3-AB47-550C-18A08290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" y="0"/>
            <a:ext cx="1215944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NISHANTH D KINI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+91 7795883750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nishanthkini27@gmail.com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ArcGIS INFO</a:t>
            </a:r>
          </a:p>
          <a:p>
            <a:r>
              <a:rPr lang="en-US" dirty="0"/>
              <a:t>SCREENSHOTS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4909187" cy="464871"/>
          </a:xfrm>
        </p:spPr>
        <p:txBody>
          <a:bodyPr/>
          <a:lstStyle/>
          <a:p>
            <a:r>
              <a:rPr lang="en-US" dirty="0"/>
              <a:t>ArcGIS DATA ANALYSIS using INSIGHTS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7"/>
            <a:ext cx="5453269" cy="28582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ArcGIS Insights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analytics workbench that allows you to perform iterative and exploratory data analysis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You can answer questions with data from ArcGIS, Excel spreadsheets, business databases, and more by simply dragging the data to perform analysis.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Geographic Information System (GIS)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computer system that analyzes and displays geographically referenced information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uses data that is attached to a unique location.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2011 Tohoku disaster analysis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24866"/>
            <a:ext cx="11002962" cy="823913"/>
          </a:xfrm>
        </p:spPr>
        <p:txBody>
          <a:bodyPr/>
          <a:lstStyle/>
          <a:p>
            <a:r>
              <a:rPr lang="en-US" sz="4000" dirty="0"/>
              <a:t>Data Analysis using ArcGIS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EFF01-9715-F7AE-F1E9-98F79B2D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259"/>
            <a:ext cx="12192000" cy="46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A2AD4-04A5-DB65-883D-19D9AEB0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3"/>
            <a:ext cx="12192000" cy="5909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E25B0-D719-6CAE-57BC-196AA2684061}"/>
              </a:ext>
            </a:extLst>
          </p:cNvPr>
          <p:cNvSpPr txBox="1"/>
          <p:nvPr/>
        </p:nvSpPr>
        <p:spPr>
          <a:xfrm>
            <a:off x="1762125" y="6210300"/>
            <a:ext cx="809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TOHOKU REGIONS ALONG WITH THE </a:t>
            </a:r>
            <a:r>
              <a:rPr lang="en-IN" b="1" dirty="0"/>
              <a:t>COUNT OF DEAD </a:t>
            </a:r>
            <a:r>
              <a:rPr lang="en-IN" dirty="0"/>
              <a:t>AND THE </a:t>
            </a:r>
            <a:r>
              <a:rPr lang="en-IN" b="1" dirty="0"/>
              <a:t>TOTAL CASUALTIES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E04-F3B4-BA31-0C5D-8BD1E3EE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7130E-04AD-5459-89E9-18D0D7BF8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3C0BD-29E0-A693-9A98-62403691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3"/>
            <a:ext cx="12192000" cy="5264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1032C-AB5C-B9FD-8DEB-F84E8EC2707F}"/>
              </a:ext>
            </a:extLst>
          </p:cNvPr>
          <p:cNvSpPr txBox="1"/>
          <p:nvPr/>
        </p:nvSpPr>
        <p:spPr>
          <a:xfrm>
            <a:off x="2619375" y="5819775"/>
            <a:ext cx="68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ANALYSIS OF THE DEAD, MISSING AND THE INJURED IN THAT REGION…..</a:t>
            </a:r>
          </a:p>
        </p:txBody>
      </p:sp>
    </p:spTree>
    <p:extLst>
      <p:ext uri="{BB962C8B-B14F-4D97-AF65-F5344CB8AC3E}">
        <p14:creationId xmlns:p14="http://schemas.microsoft.com/office/powerpoint/2010/main" val="12798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FB57-8779-A5F3-076B-99C22038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83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A6B1A-6A2C-3A3D-5621-8846CBC6A676}"/>
              </a:ext>
            </a:extLst>
          </p:cNvPr>
          <p:cNvSpPr txBox="1"/>
          <p:nvPr/>
        </p:nvSpPr>
        <p:spPr>
          <a:xfrm>
            <a:off x="4438650" y="6163746"/>
            <a:ext cx="25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SOME MORE ANALYSIS….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 SALES ANALYSIS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23</TotalTime>
  <Words>208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Wingdings</vt:lpstr>
      <vt:lpstr>Office Theme</vt:lpstr>
      <vt:lpstr>PROJECT PPT FOR EIGHT JAPAN </vt:lpstr>
      <vt:lpstr>Agenda</vt:lpstr>
      <vt:lpstr>INTRODUCTION</vt:lpstr>
      <vt:lpstr>2011 Tohoku disaster analysis</vt:lpstr>
      <vt:lpstr>Data Analysis using ArcGIS insights</vt:lpstr>
      <vt:lpstr>PowerPoint Presentation</vt:lpstr>
      <vt:lpstr>PowerPoint Presentation</vt:lpstr>
      <vt:lpstr>A SATISFIED CUTOMER</vt:lpstr>
      <vt:lpstr>USA SALES ANALYSIS</vt:lpstr>
      <vt:lpstr>quarterly timeline</vt:lpstr>
      <vt:lpstr>Goals for q2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 FOR EIGHT JAPAN</dc:title>
  <dc:creator>Nishanth Kini</dc:creator>
  <cp:lastModifiedBy>Nishanth Kini</cp:lastModifiedBy>
  <cp:revision>2</cp:revision>
  <dcterms:created xsi:type="dcterms:W3CDTF">2023-01-22T08:10:42Z</dcterms:created>
  <dcterms:modified xsi:type="dcterms:W3CDTF">2023-01-22T08:34:21Z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