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60"/>
    <a:srgbClr val="CC0099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3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1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1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7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1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DDC2-A2DB-4CCB-8010-5F109012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ctr"/>
            <a:r>
              <a:rPr lang="en-IN" sz="4800" dirty="0"/>
              <a:t>A REPORT ON</a:t>
            </a:r>
            <a:br>
              <a:rPr lang="en-IN" sz="4800" dirty="0"/>
            </a:br>
            <a:r>
              <a:rPr lang="en-IN" sz="4800" dirty="0"/>
              <a:t> </a:t>
            </a:r>
            <a:br>
              <a:rPr lang="en-IN" sz="4800" dirty="0"/>
            </a:br>
            <a:r>
              <a:rPr lang="en-IN" sz="4800" dirty="0">
                <a:solidFill>
                  <a:srgbClr val="FFC000"/>
                </a:solidFill>
              </a:rPr>
              <a:t>I</a:t>
            </a:r>
            <a:r>
              <a:rPr lang="en-IN" sz="4800" dirty="0">
                <a:solidFill>
                  <a:srgbClr val="0000FF"/>
                </a:solidFill>
              </a:rPr>
              <a:t>P</a:t>
            </a:r>
            <a:r>
              <a:rPr lang="en-IN" sz="4800" dirty="0">
                <a:solidFill>
                  <a:srgbClr val="92D050"/>
                </a:solidFill>
              </a:rPr>
              <a:t>L</a:t>
            </a:r>
            <a:r>
              <a:rPr lang="en-IN" sz="4800" dirty="0"/>
              <a:t> </a:t>
            </a:r>
            <a:r>
              <a:rPr lang="en-IN" sz="4800" dirty="0">
                <a:solidFill>
                  <a:srgbClr val="FF3300"/>
                </a:solidFill>
              </a:rPr>
              <a:t>DATA ANALYSIS 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B5CE5-8383-4CD5-A426-FCD11836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160" y="3968115"/>
            <a:ext cx="6251111" cy="157276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FF"/>
                </a:solidFill>
                <a:latin typeface="Lucida Handwriting" panose="03010101010101010101" pitchFamily="66" charset="0"/>
              </a:rPr>
              <a:t>NISHANTH D KINI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146E3-1603-4D56-83BA-C2405FC8E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65" r="238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26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913AD-363A-45BF-9D05-D58D0A231810}"/>
              </a:ext>
            </a:extLst>
          </p:cNvPr>
          <p:cNvSpPr txBox="1"/>
          <p:nvPr/>
        </p:nvSpPr>
        <p:spPr>
          <a:xfrm>
            <a:off x="4591050" y="647700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Lucida Calligraphy" panose="03010101010101010101" pitchFamily="66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E48CC-5145-4684-9448-5840A53FA7E1}"/>
              </a:ext>
            </a:extLst>
          </p:cNvPr>
          <p:cNvSpPr txBox="1"/>
          <p:nvPr/>
        </p:nvSpPr>
        <p:spPr>
          <a:xfrm>
            <a:off x="883305" y="1543050"/>
            <a:ext cx="58208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3200" b="1" i="1" dirty="0"/>
              <a:t>Introduction</a:t>
            </a:r>
          </a:p>
          <a:p>
            <a:pPr marL="457200" indent="-457200">
              <a:buAutoNum type="arabicPeriod"/>
            </a:pPr>
            <a:r>
              <a:rPr lang="en-IN" sz="3200" b="1" i="1" dirty="0"/>
              <a:t>Brief description about topic</a:t>
            </a:r>
          </a:p>
          <a:p>
            <a:pPr marL="457200" indent="-457200">
              <a:buAutoNum type="arabicPeriod"/>
            </a:pPr>
            <a:r>
              <a:rPr lang="en-IN" sz="3200" b="1" i="1" dirty="0"/>
              <a:t>Acknowledgement </a:t>
            </a:r>
          </a:p>
          <a:p>
            <a:r>
              <a:rPr lang="en-IN" sz="3200" b="1" i="1" dirty="0"/>
              <a:t>4. Outcomes </a:t>
            </a:r>
          </a:p>
        </p:txBody>
      </p:sp>
      <p:pic>
        <p:nvPicPr>
          <p:cNvPr id="1026" name="Picture 2" descr="2020 Indian Premier League - Wikipedia">
            <a:extLst>
              <a:ext uri="{FF2B5EF4-FFF2-40B4-BE49-F238E27FC236}">
                <a16:creationId xmlns:a16="http://schemas.microsoft.com/office/drawing/2014/main" id="{EC204433-FBDB-496E-9BC3-9D575F1C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29" y="2743200"/>
            <a:ext cx="35909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5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9CE86-4716-4053-A9A2-765E28484978}"/>
              </a:ext>
            </a:extLst>
          </p:cNvPr>
          <p:cNvSpPr txBox="1"/>
          <p:nvPr/>
        </p:nvSpPr>
        <p:spPr>
          <a:xfrm>
            <a:off x="4533900" y="619125"/>
            <a:ext cx="2890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CF84-828D-4D01-B8A3-D04E2B876DCA}"/>
              </a:ext>
            </a:extLst>
          </p:cNvPr>
          <p:cNvSpPr txBox="1"/>
          <p:nvPr/>
        </p:nvSpPr>
        <p:spPr>
          <a:xfrm>
            <a:off x="262131" y="1790700"/>
            <a:ext cx="1180964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Lucida Calligraphy" panose="03010101010101010101" pitchFamily="66" charset="0"/>
              </a:rPr>
              <a:t>As we know that this is the season of the most popular league in 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Cricketing history </a:t>
            </a:r>
            <a:r>
              <a:rPr lang="en-IN" sz="3600" b="1" u="sng" dirty="0">
                <a:latin typeface="Lucida Calligraphy" panose="03010101010101010101" pitchFamily="66" charset="0"/>
              </a:rPr>
              <a:t>IPL .</a:t>
            </a:r>
            <a:r>
              <a:rPr lang="en-IN" sz="2400" dirty="0">
                <a:latin typeface="Lucida Calligraphy" panose="03010101010101010101" pitchFamily="66" charset="0"/>
              </a:rPr>
              <a:t> So it’s a great opportunity to create an 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Interesting project in PYTHON  about </a:t>
            </a:r>
            <a:r>
              <a:rPr lang="en-IN" sz="2400" u="sng" dirty="0" err="1">
                <a:latin typeface="Lucida Calligraphy" panose="03010101010101010101" pitchFamily="66" charset="0"/>
              </a:rPr>
              <a:t>Analyzing</a:t>
            </a:r>
            <a:r>
              <a:rPr lang="en-IN" sz="2400" u="sng" dirty="0">
                <a:latin typeface="Lucida Calligraphy" panose="03010101010101010101" pitchFamily="66" charset="0"/>
              </a:rPr>
              <a:t> IPL Data.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This can be done in any IDE .It involves about how do the stats be 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Involved in calculating the team requirements like the number of 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Matches played, the man of the match for each game from start to the </a:t>
            </a:r>
          </a:p>
          <a:p>
            <a:r>
              <a:rPr lang="en-IN" sz="2400" dirty="0">
                <a:latin typeface="Lucida Calligraphy" panose="03010101010101010101" pitchFamily="66" charset="0"/>
              </a:rPr>
              <a:t>End , the number of wins and losses etc…</a:t>
            </a:r>
            <a:endParaRPr lang="en-IN" sz="3600" dirty="0">
              <a:latin typeface="Lucida Calligraphy" panose="03010101010101010101" pitchFamily="66" charset="0"/>
            </a:endParaRPr>
          </a:p>
          <a:p>
            <a:endParaRPr lang="en-IN" sz="2400" dirty="0">
              <a:latin typeface="Lucida Calligraphy" panose="03010101010101010101" pitchFamily="66" charset="0"/>
            </a:endParaRPr>
          </a:p>
          <a:p>
            <a:r>
              <a:rPr lang="en-IN" sz="2400" b="1" u="sng" dirty="0">
                <a:latin typeface="Lucida Calligraphy" panose="03010101010101010101" pitchFamily="66" charset="0"/>
              </a:rPr>
              <a:t> </a:t>
            </a:r>
            <a:endParaRPr lang="en-IN" sz="3200" b="1" u="sng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B9D9E-8673-438A-B01E-302A3DBD2BFB}"/>
              </a:ext>
            </a:extLst>
          </p:cNvPr>
          <p:cNvSpPr txBox="1"/>
          <p:nvPr/>
        </p:nvSpPr>
        <p:spPr>
          <a:xfrm>
            <a:off x="4191000" y="390525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Brief description…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19C05-7CAB-4AD8-8F05-183B28786366}"/>
              </a:ext>
            </a:extLst>
          </p:cNvPr>
          <p:cNvSpPr txBox="1"/>
          <p:nvPr/>
        </p:nvSpPr>
        <p:spPr>
          <a:xfrm>
            <a:off x="1016210" y="1219200"/>
            <a:ext cx="1062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In this project, analyzing the IPL data would be </a:t>
            </a:r>
            <a:r>
              <a:rPr lang="en-US" sz="2000" dirty="0" err="1">
                <a:latin typeface="Comic Sans MS" panose="030F0702030302020204" pitchFamily="66" charset="0"/>
              </a:rPr>
              <a:t>done.Firstly</a:t>
            </a:r>
            <a:r>
              <a:rPr lang="en-US" sz="2000" dirty="0">
                <a:latin typeface="Comic Sans MS" panose="030F0702030302020204" pitchFamily="66" charset="0"/>
              </a:rPr>
              <a:t> there would be 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a table consisting of the ,matches to be played, the teams participating in the </a:t>
            </a:r>
          </a:p>
          <a:p>
            <a:r>
              <a:rPr lang="en-IN" sz="2000" dirty="0" err="1">
                <a:latin typeface="Comic Sans MS" panose="030F0702030302020204" pitchFamily="66" charset="0"/>
              </a:rPr>
              <a:t>Ipl</a:t>
            </a:r>
            <a:r>
              <a:rPr lang="en-IN" sz="2000" dirty="0">
                <a:latin typeface="Comic Sans MS" panose="030F0702030302020204" pitchFamily="66" charset="0"/>
              </a:rPr>
              <a:t>, then the stadium in which the match is about to played or is played.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Then we have the result or the winners of each </a:t>
            </a:r>
            <a:r>
              <a:rPr lang="en-IN" sz="2000" dirty="0" err="1">
                <a:latin typeface="Comic Sans MS" panose="030F0702030302020204" pitchFamily="66" charset="0"/>
              </a:rPr>
              <a:t>game.There</a:t>
            </a:r>
            <a:r>
              <a:rPr lang="en-IN" sz="2000" dirty="0">
                <a:latin typeface="Comic Sans MS" panose="030F0702030302020204" pitchFamily="66" charset="0"/>
              </a:rPr>
              <a:t> would be the 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MAN OF THE MATCH for each </a:t>
            </a:r>
            <a:r>
              <a:rPr lang="en-IN" sz="2000" dirty="0" err="1">
                <a:latin typeface="Comic Sans MS" panose="030F0702030302020204" pitchFamily="66" charset="0"/>
              </a:rPr>
              <a:t>game.This</a:t>
            </a:r>
            <a:r>
              <a:rPr lang="en-IN" sz="2000" dirty="0">
                <a:latin typeface="Comic Sans MS" panose="030F0702030302020204" pitchFamily="66" charset="0"/>
              </a:rPr>
              <a:t> is a 2-3 year IPL record table.</a:t>
            </a: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Firstly we would be importing all the libraries required for the project like 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Pandas, </a:t>
            </a:r>
            <a:r>
              <a:rPr lang="en-IN" sz="2000" dirty="0" err="1">
                <a:latin typeface="Comic Sans MS" panose="030F0702030302020204" pitchFamily="66" charset="0"/>
              </a:rPr>
              <a:t>pyplot</a:t>
            </a:r>
            <a:r>
              <a:rPr lang="en-IN" sz="2000" dirty="0">
                <a:latin typeface="Comic Sans MS" panose="030F0702030302020204" pitchFamily="66" charset="0"/>
              </a:rPr>
              <a:t> and </a:t>
            </a:r>
            <a:r>
              <a:rPr lang="en-IN" sz="2000" dirty="0" err="1">
                <a:latin typeface="Comic Sans MS" panose="030F0702030302020204" pitchFamily="66" charset="0"/>
              </a:rPr>
              <a:t>seaborn.Then</a:t>
            </a:r>
            <a:r>
              <a:rPr lang="en-IN" sz="2000" dirty="0">
                <a:latin typeface="Comic Sans MS" panose="030F0702030302020204" pitchFamily="66" charset="0"/>
              </a:rPr>
              <a:t> we would create a separate file for linking the 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Table </a:t>
            </a:r>
            <a:r>
              <a:rPr lang="en-IN" sz="2000" dirty="0" err="1">
                <a:latin typeface="Comic Sans MS" panose="030F0702030302020204" pitchFamily="66" charset="0"/>
              </a:rPr>
              <a:t>created.The</a:t>
            </a:r>
            <a:r>
              <a:rPr lang="en-IN" sz="2000" dirty="0">
                <a:latin typeface="Comic Sans MS" panose="030F0702030302020204" pitchFamily="66" charset="0"/>
              </a:rPr>
              <a:t> separate file would be matches.csv and we would link it to this 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File through    </a:t>
            </a:r>
            <a:r>
              <a:rPr lang="en-IN" sz="2000" dirty="0" err="1">
                <a:latin typeface="Comic Sans MS" panose="030F0702030302020204" pitchFamily="66" charset="0"/>
              </a:rPr>
              <a:t>ipl</a:t>
            </a:r>
            <a:r>
              <a:rPr lang="en-IN" sz="2000" dirty="0">
                <a:latin typeface="Comic Sans MS" panose="030F0702030302020204" pitchFamily="66" charset="0"/>
              </a:rPr>
              <a:t>=</a:t>
            </a:r>
            <a:r>
              <a:rPr lang="en-IN" sz="2000" dirty="0" err="1">
                <a:latin typeface="Comic Sans MS" panose="030F0702030302020204" pitchFamily="66" charset="0"/>
              </a:rPr>
              <a:t>pd.read_csv</a:t>
            </a:r>
            <a:r>
              <a:rPr lang="en-IN" sz="2000" dirty="0">
                <a:latin typeface="Comic Sans MS" panose="030F0702030302020204" pitchFamily="66" charset="0"/>
              </a:rPr>
              <a:t>(matches.csv).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pd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A1160-FC46-49C0-B77C-65C32BAC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360" y="167044"/>
            <a:ext cx="28854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00A39-9E98-458E-A69A-DE09BAB933EF}"/>
              </a:ext>
            </a:extLst>
          </p:cNvPr>
          <p:cNvSpPr txBox="1"/>
          <p:nvPr/>
        </p:nvSpPr>
        <p:spPr>
          <a:xfrm>
            <a:off x="514350" y="628650"/>
            <a:ext cx="9993441" cy="394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Then we can extract any data from the table by typing in the particular functions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Required for the </a:t>
            </a:r>
            <a:r>
              <a:rPr lang="en-US" sz="2000" dirty="0" err="1">
                <a:latin typeface="Comic Sans MS" panose="030F0702030302020204" pitchFamily="66" charset="0"/>
              </a:rPr>
              <a:t>same,like</a:t>
            </a:r>
            <a:r>
              <a:rPr lang="en-US" sz="2000" dirty="0">
                <a:latin typeface="Comic Sans MS" panose="030F0702030302020204" pitchFamily="66" charset="0"/>
              </a:rPr>
              <a:t> extracting the data of the team with most wins, most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 of the matches ,matches won by teams batting </a:t>
            </a:r>
            <a:r>
              <a:rPr lang="en-US" sz="2000" dirty="0" err="1">
                <a:latin typeface="Comic Sans MS" panose="030F0702030302020204" pitchFamily="66" charset="0"/>
              </a:rPr>
              <a:t>first,matches</a:t>
            </a:r>
            <a:r>
              <a:rPr lang="en-US" sz="2000" dirty="0">
                <a:latin typeface="Comic Sans MS" panose="030F0702030302020204" pitchFamily="66" charset="0"/>
              </a:rPr>
              <a:t> won by teams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Batting second etc..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Then we would also be creating graphs like pie </a:t>
            </a:r>
            <a:r>
              <a:rPr lang="en-US" sz="2000" dirty="0" err="1">
                <a:latin typeface="Comic Sans MS" panose="030F0702030302020204" pitchFamily="66" charset="0"/>
              </a:rPr>
              <a:t>chart,bar</a:t>
            </a:r>
            <a:r>
              <a:rPr lang="en-US" sz="2000" dirty="0">
                <a:latin typeface="Comic Sans MS" panose="030F0702030302020204" pitchFamily="66" charset="0"/>
              </a:rPr>
              <a:t> graphs ,histogram which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Will compare the most wins by teams batting first or second etc..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>
                <a:latin typeface="Comic Sans MS" panose="030F0702030302020204" pitchFamily="66" charset="0"/>
              </a:rPr>
              <a:t>For </a:t>
            </a:r>
            <a:r>
              <a:rPr lang="en-IN" sz="1600" dirty="0" err="1">
                <a:latin typeface="Comic Sans MS" panose="030F0702030302020204" pitchFamily="66" charset="0"/>
              </a:rPr>
              <a:t>eg</a:t>
            </a:r>
            <a:r>
              <a:rPr lang="en-IN" sz="1600" dirty="0">
                <a:latin typeface="Comic Sans MS" panose="030F0702030302020204" pitchFamily="66" charset="0"/>
              </a:rPr>
              <a:t>: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#making a bar-plot for the top 5 players with most man of the match awards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player_of_match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player_of_match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4C0A01-5F9C-43CA-A09E-D9E388E9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1"/>
            <a:ext cx="28854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4E3A34-C0FE-4BB4-BA1D-BD4413D2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542925"/>
            <a:ext cx="5724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7DEC7-B979-43D7-BDEF-1DBBFB16733E}"/>
              </a:ext>
            </a:extLst>
          </p:cNvPr>
          <p:cNvSpPr txBox="1"/>
          <p:nvPr/>
        </p:nvSpPr>
        <p:spPr>
          <a:xfrm>
            <a:off x="190500" y="628650"/>
            <a:ext cx="22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required bar plot </a:t>
            </a:r>
          </a:p>
          <a:p>
            <a:r>
              <a:rPr lang="en-US" dirty="0"/>
              <a:t>Will be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195D7-45B6-481C-977A-592459087B07}"/>
              </a:ext>
            </a:extLst>
          </p:cNvPr>
          <p:cNvSpPr txBox="1"/>
          <p:nvPr/>
        </p:nvSpPr>
        <p:spPr>
          <a:xfrm>
            <a:off x="1057275" y="4076700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Similarly other data can also be accessed through this method…..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3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CBDA2-F2E2-4297-BCC5-34470609339A}"/>
              </a:ext>
            </a:extLst>
          </p:cNvPr>
          <p:cNvSpPr txBox="1"/>
          <p:nvPr/>
        </p:nvSpPr>
        <p:spPr>
          <a:xfrm>
            <a:off x="3743325" y="428625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ACKNOWLEDGEMENT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F906C-AF9D-4350-AB7D-7F7CC8A9FD3C}"/>
              </a:ext>
            </a:extLst>
          </p:cNvPr>
          <p:cNvSpPr txBox="1"/>
          <p:nvPr/>
        </p:nvSpPr>
        <p:spPr>
          <a:xfrm>
            <a:off x="195987" y="1304925"/>
            <a:ext cx="115804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 would like to thank the people behind helping me in this project.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Firstly I would Like to thank our principal for having given me an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opportunity to do this project.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Next I would like to thank </a:t>
            </a:r>
            <a:r>
              <a:rPr lang="en-US" sz="2400" dirty="0" err="1">
                <a:latin typeface="Comic Sans MS" panose="030F0702030302020204" pitchFamily="66" charset="0"/>
              </a:rPr>
              <a:t>Brunda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maam</a:t>
            </a:r>
            <a:r>
              <a:rPr lang="en-US" sz="2400" dirty="0">
                <a:latin typeface="Comic Sans MS" panose="030F0702030302020204" pitchFamily="66" charset="0"/>
              </a:rPr>
              <a:t> who teaches us Python course, for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having given me a chance to choose this topic and clearing my petty doubts.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Then I would like to thank my parents and my friends for supporting me in this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Project.   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49A59-EF49-45B9-90A0-D027605A1775}"/>
              </a:ext>
            </a:extLst>
          </p:cNvPr>
          <p:cNvSpPr txBox="1"/>
          <p:nvPr/>
        </p:nvSpPr>
        <p:spPr>
          <a:xfrm>
            <a:off x="4343400" y="447675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nard MT Condensed" panose="02050806060905020404" pitchFamily="18" charset="0"/>
              </a:rPr>
              <a:t>OUTCOMES…..</a:t>
            </a:r>
            <a:endParaRPr lang="en-IN" sz="2800" dirty="0">
              <a:latin typeface="Bernard MT Condensed" panose="02050806060905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B342A-9268-4915-AEB7-D40ABFD5B8BE}"/>
              </a:ext>
            </a:extLst>
          </p:cNvPr>
          <p:cNvSpPr txBox="1"/>
          <p:nvPr/>
        </p:nvSpPr>
        <p:spPr>
          <a:xfrm>
            <a:off x="725779" y="375285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F6176-FC3A-457A-A5B9-31612D3EC3C7}"/>
              </a:ext>
            </a:extLst>
          </p:cNvPr>
          <p:cNvSpPr txBox="1"/>
          <p:nvPr/>
        </p:nvSpPr>
        <p:spPr>
          <a:xfrm>
            <a:off x="152400" y="970895"/>
            <a:ext cx="1214467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-&gt; This project mainly deals with an application of Python in  IPL DATA ANALYSIS.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-&gt;It gives the result of a data manipulator like it gives the count of the most wins,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losses, most man of match winners etc.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-&gt;It is used to get the top scorers of the match.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-&gt;It is used to check the consistency of each player and team involved.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-&gt;It also gives the details in the form of pie chart, bar graph which makes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analyzing much more simpler.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-&gt;It also gives the details of each ball in an over faced.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-&gt; Similarly it is used to access many other details of the match.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690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652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Bernard MT Condensed</vt:lpstr>
      <vt:lpstr>Comic Sans MS</vt:lpstr>
      <vt:lpstr>Courier New</vt:lpstr>
      <vt:lpstr>Gill Sans MT</vt:lpstr>
      <vt:lpstr>Lucida Calligraphy</vt:lpstr>
      <vt:lpstr>Lucida Handwriting</vt:lpstr>
      <vt:lpstr>Gallery</vt:lpstr>
      <vt:lpstr>A REPORT ON   IPL DATA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REPORT ON   IPL DATA ANALYSIS</dc:title>
  <dc:creator>Nishanth Kini</dc:creator>
  <cp:lastModifiedBy>Nishanth Kini</cp:lastModifiedBy>
  <cp:revision>15</cp:revision>
  <dcterms:created xsi:type="dcterms:W3CDTF">2020-11-10T14:55:01Z</dcterms:created>
  <dcterms:modified xsi:type="dcterms:W3CDTF">2022-07-30T17:32:06Z</dcterms:modified>
</cp:coreProperties>
</file>