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sldIdLst>
    <p:sldId id="735" r:id="rId2"/>
    <p:sldId id="736" r:id="rId3"/>
    <p:sldId id="737" r:id="rId4"/>
    <p:sldId id="738" r:id="rId5"/>
    <p:sldId id="739" r:id="rId6"/>
    <p:sldId id="741" r:id="rId7"/>
    <p:sldId id="742" r:id="rId8"/>
    <p:sldId id="743" r:id="rId9"/>
    <p:sldId id="744" r:id="rId10"/>
    <p:sldId id="745" r:id="rId11"/>
    <p:sldId id="740" r:id="rId12"/>
    <p:sldId id="746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35283"/>
    <a:srgbClr val="FFFFFF"/>
    <a:srgbClr val="000000"/>
    <a:srgbClr val="121429"/>
    <a:srgbClr val="1B1E3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910" autoAdjust="0"/>
  </p:normalViewPr>
  <p:slideViewPr>
    <p:cSldViewPr snapToGrid="0">
      <p:cViewPr>
        <p:scale>
          <a:sx n="100" d="100"/>
          <a:sy n="100" d="100"/>
        </p:scale>
        <p:origin x="787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9C4-A5A9-47A1-92BC-326DCF57304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245B-FD72-4E4F-B15E-E5615ABC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64070" y="943242"/>
            <a:ext cx="4052554" cy="85104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428411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4BC04-EA47-D660-A96B-A85D077796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" y="159684"/>
            <a:ext cx="1790699" cy="4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CF45F-7366-1ABC-1274-BE9A1A82D02D}"/>
              </a:ext>
            </a:extLst>
          </p:cNvPr>
          <p:cNvSpPr txBox="1"/>
          <p:nvPr userDrawn="1"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8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AE2D-E45E-AC7A-2F9D-4E4E841541BD}"/>
              </a:ext>
            </a:extLst>
          </p:cNvPr>
          <p:cNvSpPr/>
          <p:nvPr userDrawn="1"/>
        </p:nvSpPr>
        <p:spPr>
          <a:xfrm>
            <a:off x="4128607" y="153341"/>
            <a:ext cx="2576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Presentation Round</a:t>
            </a:r>
          </a:p>
        </p:txBody>
      </p:sp>
      <p:sp>
        <p:nvSpPr>
          <p:cNvPr id="7" name="Text Placeholder 1030">
            <a:extLst>
              <a:ext uri="{FF2B5EF4-FFF2-40B4-BE49-F238E27FC236}">
                <a16:creationId xmlns:a16="http://schemas.microsoft.com/office/drawing/2014/main" id="{11E66953-D6B9-BF7C-3FAA-270CAFFC33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9956" y="397333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3573ADC1-9393-A4B1-082B-AA8E33803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2890" y="4392607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9" name="Text Placeholder 1030">
            <a:extLst>
              <a:ext uri="{FF2B5EF4-FFF2-40B4-BE49-F238E27FC236}">
                <a16:creationId xmlns:a16="http://schemas.microsoft.com/office/drawing/2014/main" id="{0E9BDEBA-C451-6E6B-F25F-D5B52C602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63628" y="3980258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68EA5637-B12D-CCB5-628A-821D29560E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09202" y="3990649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1" name="Text Placeholder 1030">
            <a:extLst>
              <a:ext uri="{FF2B5EF4-FFF2-40B4-BE49-F238E27FC236}">
                <a16:creationId xmlns:a16="http://schemas.microsoft.com/office/drawing/2014/main" id="{3B259D85-A470-9B71-704A-326CDB90C6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5165" y="400104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2" name="Text Placeholder 1030">
            <a:extLst>
              <a:ext uri="{FF2B5EF4-FFF2-40B4-BE49-F238E27FC236}">
                <a16:creationId xmlns:a16="http://schemas.microsoft.com/office/drawing/2014/main" id="{9C71DF18-7E56-2C24-AEE2-03044382D9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4187" y="4662770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  <p:sp>
        <p:nvSpPr>
          <p:cNvPr id="13" name="Text Placeholder 1030">
            <a:extLst>
              <a:ext uri="{FF2B5EF4-FFF2-40B4-BE49-F238E27FC236}">
                <a16:creationId xmlns:a16="http://schemas.microsoft.com/office/drawing/2014/main" id="{9814E61C-C46E-018F-5431-0F88626140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38932" y="4888742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 baseline="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Professor / Mentor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722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37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530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8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98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46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2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519442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4814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5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3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0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6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516813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04396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4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4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2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1" r:id="rId2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2C4-20D7-3BA0-36EB-B753D27C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0630-4F2D-49C6-E827-7273DF2057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8BBA-22E3-D72A-5BD5-71665801A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Deepika T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DBD5-7E6A-19ED-3130-E1DA60CC6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Maharaja Institute of Technology 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07BB-1344-A472-A9F4-884457850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Deepthi 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2A5875-CF5B-2224-9826-F2C48A892D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Nishanth K J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E15DB3-EB66-AE0C-FC82-93E2D604E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Skanda P 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84B141-481E-06A0-B784-125530D8C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0F483-5BA5-2742-5F8E-8EB137D451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Dr.</a:t>
            </a: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Victor Ikechukwu Agughasi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CC87E-CA5C-D445-7F19-A1F246F6F738}"/>
              </a:ext>
            </a:extLst>
          </p:cNvPr>
          <p:cNvSpPr/>
          <p:nvPr/>
        </p:nvSpPr>
        <p:spPr>
          <a:xfrm>
            <a:off x="344744" y="3183130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A934-0F19-4FC2-399C-879D4DB53420}"/>
              </a:ext>
            </a:extLst>
          </p:cNvPr>
          <p:cNvSpPr/>
          <p:nvPr/>
        </p:nvSpPr>
        <p:spPr>
          <a:xfrm>
            <a:off x="1332522" y="3177486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9E80-D802-34D7-C1D8-C8FCFDD605ED}"/>
              </a:ext>
            </a:extLst>
          </p:cNvPr>
          <p:cNvSpPr/>
          <p:nvPr/>
        </p:nvSpPr>
        <p:spPr>
          <a:xfrm>
            <a:off x="2269500" y="318877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87CEB-1DC3-C7A4-8132-CE650FFB78C7}"/>
              </a:ext>
            </a:extLst>
          </p:cNvPr>
          <p:cNvSpPr/>
          <p:nvPr/>
        </p:nvSpPr>
        <p:spPr>
          <a:xfrm>
            <a:off x="3229055" y="3200063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2A067A-D175-DB2E-BD31-1021E075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67" y="3195623"/>
            <a:ext cx="709196" cy="720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F7A96-8F2D-036B-AB31-56295377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04" y="3166486"/>
            <a:ext cx="709196" cy="739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B3AF3-B186-7E65-7AB6-208BB3FE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28" y="3177486"/>
            <a:ext cx="707094" cy="7173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6A551-5BE1-A4FD-4DD8-C228F7DAF3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027" b="18058"/>
          <a:stretch/>
        </p:blipFill>
        <p:spPr>
          <a:xfrm>
            <a:off x="2271603" y="3191080"/>
            <a:ext cx="712176" cy="7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8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3578FD-E730-6981-C940-AF1C47115D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A26A0-C98A-8EE3-14BD-68512522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04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not use more than 15 slides.</a:t>
            </a:r>
          </a:p>
          <a:p>
            <a:r>
              <a:rPr lang="en-IN" dirty="0"/>
              <a:t>Do not give any theoretical fundamentals.</a:t>
            </a:r>
          </a:p>
          <a:p>
            <a:r>
              <a:rPr lang="en-US" dirty="0"/>
              <a:t>Illustrate with suitable means such as drawings, examples, algorithms, flow chart etc.</a:t>
            </a:r>
          </a:p>
          <a:p>
            <a:r>
              <a:rPr lang="en-IN" dirty="0"/>
              <a:t>Use a consistent format.</a:t>
            </a:r>
          </a:p>
          <a:p>
            <a:r>
              <a:rPr lang="en-US" dirty="0"/>
              <a:t>Check for spelling and grammar – ensure no errors (spell check). </a:t>
            </a:r>
          </a:p>
          <a:p>
            <a:r>
              <a:rPr lang="en-US" dirty="0"/>
              <a:t>Highlight the major advantages of the technique/method  proposed when compared with other techniques or conventional techniques.</a:t>
            </a:r>
            <a:endParaRPr lang="en-IN" dirty="0"/>
          </a:p>
          <a:p>
            <a:r>
              <a:rPr lang="en-IN" dirty="0"/>
              <a:t>While uploading the PPT file, rename first 4 letters (i.e., 0000) with your PID nos.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29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B1CF-CD86-736F-C72E-B1C4AD6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BE5D-A398-F7CB-7926-4827E3A2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4204-4C63-665A-7B8E-A142EB7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E5D7-7BA1-9D1F-5647-D6E0EC4E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F67-E450-5E1D-6D5B-89A0821D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Pros and Cons of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4CF2-BFFD-D01E-E3FA-11A16E76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9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4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7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1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3662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34218</TotalTime>
  <Words>149</Words>
  <Application>Microsoft Office PowerPoint</Application>
  <PresentationFormat>On-screen Show (16:9)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L&amp;T Theme 2</vt:lpstr>
      <vt:lpstr>PowerPoint Presentation</vt:lpstr>
      <vt:lpstr>Challenge Statement</vt:lpstr>
      <vt:lpstr>Concept / Solution</vt:lpstr>
      <vt:lpstr>Pros and Cons of the solution</vt:lpstr>
      <vt:lpstr>Technical Description</vt:lpstr>
      <vt:lpstr>Implementation Plan</vt:lpstr>
      <vt:lpstr>Validation / Testing / Analysis</vt:lpstr>
      <vt:lpstr>Cost Estimate</vt:lpstr>
      <vt:lpstr>Assumptions</vt:lpstr>
      <vt:lpstr>References</vt:lpstr>
      <vt:lpstr>PowerPoint Presentation</vt:lpstr>
      <vt:lpstr>Guidelines </vt:lpstr>
    </vt:vector>
  </TitlesOfParts>
  <Company>LnT IES Blr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Deck 6 v4</dc:title>
  <dc:creator>Vishnu.Andhare@lnties.com</dc:creator>
  <cp:keywords>No Restrictions</cp:keywords>
  <dc:description>Let’s ask, how we win together</dc:description>
  <cp:lastModifiedBy>Nishanth K J</cp:lastModifiedBy>
  <cp:revision>3098</cp:revision>
  <dcterms:created xsi:type="dcterms:W3CDTF">2012-07-10T10:41:00Z</dcterms:created>
  <dcterms:modified xsi:type="dcterms:W3CDTF">2024-11-30T10:41:56Z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b24c9d3b-993a-4f8b-9cee-9cf4b501a4b2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Presentation">
    <vt:lpwstr>IP Deck 6 v4</vt:lpwstr>
  </property>
  <property fmtid="{D5CDD505-2E9C-101B-9397-08002B2CF9AE}" pid="6" name="SlideDescription">
    <vt:lpwstr>Let’s ask, how we win together</vt:lpwstr>
  </property>
  <property fmtid="{D5CDD505-2E9C-101B-9397-08002B2CF9AE}" pid="7" name="MSIP_Label_4b5591f2-6b23-403d-aa5f-b6d577f5e572_Enabled">
    <vt:lpwstr>true</vt:lpwstr>
  </property>
  <property fmtid="{D5CDD505-2E9C-101B-9397-08002B2CF9AE}" pid="8" name="MSIP_Label_4b5591f2-6b23-403d-aa5f-b6d577f5e572_SetDate">
    <vt:lpwstr>2021-03-19T09:51:32Z</vt:lpwstr>
  </property>
  <property fmtid="{D5CDD505-2E9C-101B-9397-08002B2CF9AE}" pid="9" name="MSIP_Label_4b5591f2-6b23-403d-aa5f-b6d577f5e572_Method">
    <vt:lpwstr>Standard</vt:lpwstr>
  </property>
  <property fmtid="{D5CDD505-2E9C-101B-9397-08002B2CF9AE}" pid="10" name="MSIP_Label_4b5591f2-6b23-403d-aa5f-b6d577f5e572_Name">
    <vt:lpwstr>4b5591f2-6b23-403d-aa5f-b6d577f5e572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4b5591f2-6b23-403d-aa5f-b6d577f5e572_ActionId">
    <vt:lpwstr>190443b1-e5d7-48ae-87be-00007b35c304</vt:lpwstr>
  </property>
  <property fmtid="{D5CDD505-2E9C-101B-9397-08002B2CF9AE}" pid="13" name="MSIP_Label_4b5591f2-6b23-403d-aa5f-b6d577f5e572_ContentBits">
    <vt:lpwstr>0</vt:lpwstr>
  </property>
</Properties>
</file>