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4"/>
  </p:notesMasterIdLst>
  <p:sldIdLst>
    <p:sldId id="735" r:id="rId2"/>
    <p:sldId id="736" r:id="rId3"/>
    <p:sldId id="737" r:id="rId4"/>
    <p:sldId id="738" r:id="rId5"/>
    <p:sldId id="739" r:id="rId6"/>
    <p:sldId id="741" r:id="rId7"/>
    <p:sldId id="742" r:id="rId8"/>
    <p:sldId id="743" r:id="rId9"/>
    <p:sldId id="744" r:id="rId10"/>
    <p:sldId id="745" r:id="rId11"/>
    <p:sldId id="740" r:id="rId12"/>
    <p:sldId id="746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910" autoAdjust="0"/>
  </p:normalViewPr>
  <p:slideViewPr>
    <p:cSldViewPr snapToGrid="0">
      <p:cViewPr varScale="1">
        <p:scale>
          <a:sx n="105" d="100"/>
          <a:sy n="105" d="100"/>
        </p:scale>
        <p:origin x="643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Presentation Round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A2C4-20D7-3BA0-36EB-B753D27C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2" y="943242"/>
            <a:ext cx="6160268" cy="851040"/>
          </a:xfrm>
        </p:spPr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AI </a:t>
            </a:r>
            <a:r>
              <a:rPr lang="en-IN" b="1" dirty="0">
                <a:solidFill>
                  <a:srgbClr val="222222"/>
                </a:solidFill>
                <a:latin typeface="Open Sans" panose="020B0606030504020204" pitchFamily="34" charset="0"/>
              </a:rPr>
              <a:t>P</a:t>
            </a:r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owered </a:t>
            </a:r>
            <a:r>
              <a:rPr lang="en-IN" b="1" dirty="0">
                <a:solidFill>
                  <a:srgbClr val="222222"/>
                </a:solidFill>
                <a:latin typeface="Open Sans" panose="020B0606030504020204" pitchFamily="34" charset="0"/>
              </a:rPr>
              <a:t>C</a:t>
            </a:r>
            <a:r>
              <a:rPr lang="en-IN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ontent Moderation</a:t>
            </a:r>
            <a:endParaRPr lang="en-IN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E0630-4F2D-49C6-E827-7273DF2057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8BBA-22E3-D72A-5BD5-71665801A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Deepika T 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DBD5-7E6A-19ED-3130-E1DA60CC60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Maharaja Institute of Technology 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BC07BB-1344-A472-A9F4-884457850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Deepthi 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2A5875-CF5B-2224-9826-F2C48A892D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Nishanth K J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E15DB3-EB66-AE0C-FC82-93E2D604ED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Skanda P 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84B141-481E-06A0-B784-125530D8C1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Mysore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E0F483-5BA5-2742-5F8E-8EB137D451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200" i="1" dirty="0" err="1">
                <a:solidFill>
                  <a:srgbClr val="000000"/>
                </a:solidFill>
                <a:latin typeface="Calibri" panose="020F0502020204030204" pitchFamily="34" charset="0"/>
              </a:rPr>
              <a:t>Dr.</a:t>
            </a:r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 Victor Ikechukwu Agughasi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44744" y="3183130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22" y="3177486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69500" y="31887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29055" y="32000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2A067A-D175-DB2E-BD31-1021E075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57" y="3184193"/>
            <a:ext cx="709196" cy="7202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7F7A96-8F2D-036B-AB31-56295377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52" y="3167732"/>
            <a:ext cx="731258" cy="727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B3AF3-B186-7E65-7AB6-208BB3FE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3" y="3168935"/>
            <a:ext cx="754801" cy="7283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596A551-5BE1-A4FD-4DD8-C228F7DAF3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027" b="18058"/>
          <a:stretch/>
        </p:blipFill>
        <p:spPr>
          <a:xfrm>
            <a:off x="2287951" y="3163694"/>
            <a:ext cx="691517" cy="7254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05AC0D-F191-5DD5-87EE-0C4A8F4A61EA}"/>
              </a:ext>
            </a:extLst>
          </p:cNvPr>
          <p:cNvSpPr txBox="1"/>
          <p:nvPr/>
        </p:nvSpPr>
        <p:spPr>
          <a:xfrm>
            <a:off x="54429" y="2038312"/>
            <a:ext cx="4579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IN" sz="1400" b="1" u="none" strike="noStrike" dirty="0">
                <a:solidFill>
                  <a:srgbClr val="007BFF"/>
                </a:solidFill>
                <a:effectLst/>
              </a:rPr>
              <a:t>TG08001947</a:t>
            </a:r>
            <a:endParaRPr lang="en-IN" sz="1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8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3578FD-E730-6981-C940-AF1C47115D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A26A0-C98A-8EE3-14BD-68512522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Guidelines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 not use more than 15 slides.</a:t>
            </a:r>
          </a:p>
          <a:p>
            <a:r>
              <a:rPr lang="en-IN" dirty="0"/>
              <a:t>Do not give any theoretical fundamentals.</a:t>
            </a:r>
          </a:p>
          <a:p>
            <a:r>
              <a:rPr lang="en-US" dirty="0"/>
              <a:t>Illustrate with suitable means such as drawings, examples, algorithms, flow chart etc.</a:t>
            </a:r>
          </a:p>
          <a:p>
            <a:r>
              <a:rPr lang="en-IN" dirty="0"/>
              <a:t>Use a consistent format.</a:t>
            </a:r>
          </a:p>
          <a:p>
            <a:r>
              <a:rPr lang="en-US" dirty="0"/>
              <a:t>Check for spelling and grammar – ensure no errors (spell check). </a:t>
            </a:r>
          </a:p>
          <a:p>
            <a:r>
              <a:rPr lang="en-US" dirty="0"/>
              <a:t>Highlight the major advantages of the technique/method  proposed when compared with other techniques or conventional techniques.</a:t>
            </a:r>
            <a:endParaRPr lang="en-IN" dirty="0"/>
          </a:p>
          <a:p>
            <a:r>
              <a:rPr lang="en-IN" dirty="0"/>
              <a:t>While uploading the PPT file, rename first 4 letters (i.e., 0000) with your PID nos.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29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B1CF-CD86-736F-C72E-B1C4AD6D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BE5D-A398-F7CB-7926-4827E3A2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4204-4C63-665A-7B8E-A142EB7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E5D7-7BA1-9D1F-5647-D6E0EC4E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2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6F67-E450-5E1D-6D5B-89A0821D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Pros and Cons of the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F4CF2-BFFD-D01E-E3FA-11A16E76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99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4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7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1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8D4-CF48-00EA-1E5E-14178BC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FC67-F5AA-8E05-39EC-73CBF386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3662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34471</TotalTime>
  <Words>154</Words>
  <Application>Microsoft Office PowerPoint</Application>
  <PresentationFormat>On-screen Show (16:9)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Open Sans</vt:lpstr>
      <vt:lpstr>L&amp;T Theme 2</vt:lpstr>
      <vt:lpstr>AI Powered Content Moderation</vt:lpstr>
      <vt:lpstr>Challenge Statement</vt:lpstr>
      <vt:lpstr>Concept / Solution</vt:lpstr>
      <vt:lpstr>Pros and Cons of the solution</vt:lpstr>
      <vt:lpstr>Technical Description</vt:lpstr>
      <vt:lpstr>Implementation Plan</vt:lpstr>
      <vt:lpstr>Validation / Testing / Analysis</vt:lpstr>
      <vt:lpstr>Cost Estimate</vt:lpstr>
      <vt:lpstr>Assumptions</vt:lpstr>
      <vt:lpstr>References</vt:lpstr>
      <vt:lpstr>PowerPoint Presentation</vt:lpstr>
      <vt:lpstr>Guidelines 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Nishanth K J</cp:lastModifiedBy>
  <cp:revision>3100</cp:revision>
  <dcterms:created xsi:type="dcterms:W3CDTF">2012-07-10T10:41:00Z</dcterms:created>
  <dcterms:modified xsi:type="dcterms:W3CDTF">2024-11-30T15:01:02Z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MSIP_Label_4b5591f2-6b23-403d-aa5f-b6d577f5e572_Enabled">
    <vt:lpwstr>true</vt:lpwstr>
  </property>
  <property fmtid="{D5CDD505-2E9C-101B-9397-08002B2CF9AE}" pid="8" name="MSIP_Label_4b5591f2-6b23-403d-aa5f-b6d577f5e572_SetDate">
    <vt:lpwstr>2021-03-19T09:51:32Z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4b5591f2-6b23-403d-aa5f-b6d577f5e572_ActionId">
    <vt:lpwstr>190443b1-e5d7-48ae-87be-00007b35c304</vt:lpwstr>
  </property>
  <property fmtid="{D5CDD505-2E9C-101B-9397-08002B2CF9AE}" pid="13" name="MSIP_Label_4b5591f2-6b23-403d-aa5f-b6d577f5e572_ContentBits">
    <vt:lpwstr>0</vt:lpwstr>
  </property>
</Properties>
</file>