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8" r:id="rId23"/>
    <p:sldId id="297" r:id="rId24"/>
    <p:sldId id="262" r:id="rId25"/>
    <p:sldId id="261" r:id="rId26"/>
    <p:sldId id="299" r:id="rId27"/>
    <p:sldId id="300" r:id="rId28"/>
    <p:sldId id="301" r:id="rId29"/>
    <p:sldId id="302" r:id="rId30"/>
    <p:sldId id="303" r:id="rId31"/>
    <p:sldId id="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743A-758A-8134-021B-9B99A7C1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6DCF-931F-709E-E317-D29DF4B8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E8EC-CBB6-C80A-B3B1-2ACA999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CF98-078F-3B76-82A0-C5E2F2E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4BF9-61DD-AC7B-5B50-D1DA6F1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AF2-0F24-F0F1-521F-AB036264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C21A-A913-8DBE-665F-A45B971B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1D3E-6270-1B6B-5C86-09966F71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6653-9B3B-73A2-BBC5-F0F8541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073F-F549-886E-1B53-5A0E55DA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5CAC-9667-4945-324B-7DB64C828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2E5F8-C627-395C-4FC0-2D413BA6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2910-D837-9594-4FDF-C0AD46E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3212-5C98-CD6B-82DE-B1E852CD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40DF-2159-F05C-A0BE-4B8860D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199-BD12-C9E6-0DD5-C07E7515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7BFA-5D4A-C33F-D510-1E0E7357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3F0E-2F86-73B2-58DD-04C3B886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440A-0BE3-9CD7-289D-64ADBDE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BA17-518B-8C3B-8A19-3A66CE03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A6E-B3B3-81BF-1217-008829F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EF8E-C05D-7147-D8BB-584A56D8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E19C-3168-48D6-D80A-14B369B7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6632-DED6-3398-FF59-E471EEF5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FE23-4CEA-6180-11A8-4989E0C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8B-3358-4CF3-664B-56AEC2AA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9C79-A9F2-FF58-FD0E-F00884BC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FF05-1175-C283-9E47-929EF6B1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247D-E683-8401-448C-6B728C0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EED9-3D1C-2B88-54CB-D924A78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3EC6-82B0-25AC-00EE-A451E03E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7B0E-2DE7-C47E-E132-6CE9369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D089-BFA7-A2EE-446B-12B7926A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A623-75F7-902B-8A07-448EB80B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39AA9-84E8-0FBF-1B23-A3C786C25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3B60-DD42-807B-4305-ADA3D6E01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3C69-0293-9185-49A9-0499BA5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CE20-8A54-8266-EBA3-9A6D333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90232-B338-C922-DFAA-AD75AB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B88-660C-500F-736C-3B3207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8117-F245-B835-F0C8-9ED327A4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5835A-37D5-5FAC-0C40-7FF0AF1B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4E0B7-44BD-ADAC-10C8-012E83B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91D3-1AA6-9277-52F9-D868803B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019A-E4D3-9EE2-0E4B-7BC5D6C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BEB7-FD0D-4050-F396-B2551C80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78D-EB4C-C030-8D33-B5187A6C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35DF-3874-2683-0C5B-78979A6E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047F-2CEA-9AED-C5C4-2AE467DF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9D608-112B-C4F2-770E-F6CD58FB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CEFB-C6FC-5B7C-F046-452EE03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2C90-7946-5E43-2D57-A8136B8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CF7-9AEE-94F3-D59A-6639687A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95F94-AE6D-CBCF-E960-0CFCFFD6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A31B-EECA-FEBC-3AA7-7C0F76DC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558F-7DD2-82FE-F5D5-6B35CA8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FF71-B587-1153-75D9-5C24251E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E5BE6-27B4-5E5C-DEF7-5B961D0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6A30-416D-37BC-6EB0-271D0D8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3163-AA9F-1E2D-15D7-CE09D21B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8F45-720C-9FD9-73F6-FB1E119D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67B-AAF0-4B9C-ADDB-42370F7D68C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A16F-FC02-E462-A8E5-E20BD0ACD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1F84-E529-1E6D-AB87-302565DFF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inl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comm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olor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backgroundimag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imagerepea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attachmen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bord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%203/bordercolor.html" TargetMode="External"/><Relationship Id="rId2" Type="http://schemas.openxmlformats.org/officeDocument/2006/relationships/hyperlink" Target="Day%20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bordercolo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rgi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automargi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padding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eightwidth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xwidt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boxmode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text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textcol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lementselector.html" TargetMode="External"/><Relationship Id="rId2" Type="http://schemas.openxmlformats.org/officeDocument/2006/relationships/hyperlink" Target="Day%2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universalselector.html" TargetMode="External"/><Relationship Id="rId2" Type="http://schemas.openxmlformats.org/officeDocument/2006/relationships/hyperlink" Target="classselect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selecto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ternal.html" TargetMode="External"/><Relationship Id="rId2" Type="http://schemas.openxmlformats.org/officeDocument/2006/relationships/hyperlink" Target="link.c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intern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ECB2-58A7-DF3E-B619-27E4BE9A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4396153"/>
            <a:ext cx="7239000" cy="23317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Basics</a:t>
            </a:r>
          </a:p>
        </p:txBody>
      </p:sp>
    </p:spTree>
    <p:extLst>
      <p:ext uri="{BB962C8B-B14F-4D97-AF65-F5344CB8AC3E}">
        <p14:creationId xmlns:p14="http://schemas.microsoft.com/office/powerpoint/2010/main" val="59824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CSS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inline style may be used to apply a unique style for a single element.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inline styles, add the style attribute to the relevant element. The style attribute can contain any CSS property.</a:t>
            </a:r>
          </a:p>
          <a:p>
            <a:pPr algn="l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inline.html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Comments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used to explain the code, and may help when you edit the source code at a later days.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ignored by browsers.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CSS comment is placed inside the &lt;style&gt; element, and starts with /* and ends with */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add comments wherever you want in the code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can also span multiple lines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comments.html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4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Colors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specified using predefined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names, or RGB, HEX, HSL, RGBA, HSLA values.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background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HTML elements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style="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background-color:DodgerBlue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;"&gt;Hello World&lt;/h1&gt;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Text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text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style="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color:Tomato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;"&gt;Hello World&lt;/h1&gt;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style="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;"&gt;Welcome...&lt;/p&gt;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 Color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borders: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style="border:2px solid Tomato;"&gt;Hello World&lt;/h1&gt;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colors.html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6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chapters, you will learn about the following CSS background properties: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background-attachment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scroll,fixed,local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Background-size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cover,auto,length,percentage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8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Image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background-image property specifies an image to use as the background of an element.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background-image: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backgroundimage.html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 image can also be set for specific elements, like the &lt;p&gt; element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background-image: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10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repeat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background-image property repeats an image both horizontally and vertically.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repeat an image horizontally, set background-repeat: repeat-x;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repeat an image vertically, set background-repeat: repeat-y;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imagerepeat.html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background-position property is used to specify the position of the background image.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body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background-image: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("img_tree.png");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background-repeat: no-repeat;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background-position: right top;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33436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Attachment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background-attachment property specifies whether the background image should scroll or be fixed.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attachment.html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5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border properties allow you to specify the style, width,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element's border.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 Style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border-style property specifies what kind of border to display.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values are allowed: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dotted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groove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6F53E-678A-9760-7CF0-BDDBA786F7AD}"/>
              </a:ext>
            </a:extLst>
          </p:cNvPr>
          <p:cNvSpPr txBox="1"/>
          <p:nvPr/>
        </p:nvSpPr>
        <p:spPr>
          <a:xfrm>
            <a:off x="5397909" y="3588774"/>
            <a:ext cx="34609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ridge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hidden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347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5B94-2A5A-001A-46BD-8B758CDB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Border-width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68AC-EEDC-C971-3B2A-A9D15991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/>
          <a:lstStyle/>
          <a:p>
            <a:r>
              <a:rPr lang="en-IN" dirty="0"/>
              <a:t>The border-width property specifies the width of the four borders.</a:t>
            </a:r>
          </a:p>
          <a:p>
            <a:r>
              <a:rPr lang="en-IN" dirty="0"/>
              <a:t>The width can be set as a specific size (in </a:t>
            </a:r>
            <a:r>
              <a:rPr lang="en-IN" dirty="0" err="1"/>
              <a:t>px</a:t>
            </a:r>
            <a:r>
              <a:rPr lang="en-IN" dirty="0"/>
              <a:t>, cm, etc) or by using one of the three pre-defined values: thin, medium, or thick:</a:t>
            </a:r>
          </a:p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border.html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86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56B2-41A2-3651-30DF-7088296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AE54-97B2-4F22-89EC-EC5C2E6F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647091"/>
            <a:ext cx="4375638" cy="468227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Padding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Height, Width &amp; Max-width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Box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1E32A4-1C47-8C63-D3A6-1EF54E4ADE91}"/>
              </a:ext>
            </a:extLst>
          </p:cNvPr>
          <p:cNvSpPr txBox="1">
            <a:spLocks/>
          </p:cNvSpPr>
          <p:nvPr/>
        </p:nvSpPr>
        <p:spPr>
          <a:xfrm>
            <a:off x="990600" y="1647092"/>
            <a:ext cx="4375638" cy="468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Introduction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Syntax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Selectors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Add CSS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Styles – CSS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Comments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Colors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5B94-2A5A-001A-46BD-8B758CDB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Colors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68AC-EEDC-C971-3B2A-A9D15991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used to set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four borders.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by: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specify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like "red"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- specify a HEX value, like "#ff0000"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- specify a RGB value, like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(255,0,0)"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HSL - specify a HSL value, like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100%, 50%)“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Day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Day 3\bordercolor.html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Note:The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"border-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property does not work if it is used alone. Use the "border-style" property to set the borders first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82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5B94-2A5A-001A-46BD-8B758CDB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Border-Colors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68AC-EEDC-C971-3B2A-A9D15991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used to set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four borders.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by: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specify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like "red"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- specify a HEX value, like "#ff0000"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- specify a RGB value, like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(255,0,0)"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HSL - specify a HSL value, like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100%, 50%)”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bordercolor.html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Note:The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"border-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property does not work if it is used alone. Use the "border-style" property to set the borders first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67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5B94-2A5A-001A-46BD-8B758CDB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68AC-EEDC-C971-3B2A-A9D15991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margin properties are used to create space around elements, outside of any defined borders.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CSS, you have full control over the margins.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 - Individual Sides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has properties for specifying the margin for each side of an element: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margin-top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margin-right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margin-bottom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217296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7C4C-D928-EFD2-E205-2C8C9DC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 shorthand property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9AA3-07D3-4D40-3E74-AFA16962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shorten the code, it is possible to specify all the margin properties in one property.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margin property has four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margin: 25px 50px 75px 100px;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margin property has three values: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margin.html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margin: 25px 50px 75px;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margin property has two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margin: 25px 50px;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margin property has one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margin: 25px;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4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 Auto value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margin property to auto to horizontally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element within its container.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will then take up the specified width, and the remaining space will be split equally between the left and right margins.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automargin.html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8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49479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padding properties are used to generate space around an element's content, inside of any defined borders.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- Individual Sides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has properties for specifying the padding for each side of an element: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padding-top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3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49479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shorten the code, it is possible to specify all the padding properties in one property.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padding property has four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padding : 25px 50px 75px 100px;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padding.html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padding property has three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padding : 25px 50px 75px;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padding property has two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padding : 25px 50px;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padding property has one values: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padding : 25px;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5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5C4-1149-9FE9-8CEC-BC1E94CB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Height &amp; Width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D866-4289-03C3-BB31-44C1A017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and width properties are used to set the height and width of an element.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and width properties do not include padding, borders, or margins. It sets the height/width of the area inside the padding, border, and margin of the element.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heightwidth.html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0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5C4-1149-9FE9-8CEC-BC1E94CB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 Width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D866-4289-03C3-BB31-44C1A017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max-width property is used to set the maximum width of an element.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max-width can be specified in length values,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cm, etc., or in percent (%) of the containing block, or set to none.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 above occurs when the browser window is smaller than the width of the element (500px). The browser then adds a horizontal scrollbar to the page.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maxwidth.html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0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5C4-1149-9FE9-8CEC-BC1E94CB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Box-Model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D866-4289-03C3-BB31-44C1A017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CSS, the term "box model" is used when talking about design and layout.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box model is essentially a box that wraps around every HTML element. It consists of: content, padding, borders and margins.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 of an Element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set the width and height of an element correctly in all browsers.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boxmodel.html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3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the language we use to style a Web page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 how HTML elements are to be displayed on screen, paper, or in other media.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CSS?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define styles for your web pages, including the design, layout and variations in display for different devices and screen sizes.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Maintenance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Browsing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20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5C4-1149-9FE9-8CEC-BC1E94CB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Text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D866-4289-03C3-BB31-44C1A017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has a lot of properties for formatting text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i.e,text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-align, text-transform,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text.html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used to set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text.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 by: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- like "red"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HEX value - like "#ff0000"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RGB value - like 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(255,0,0)"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A75B-C10D-A4DA-C51B-3C9570C0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 color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9234-D1C1-C1F2-88D7-8B9CFD09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045"/>
            <a:ext cx="10515600" cy="506591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background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elements.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IN">
                <a:hlinkClick r:id="rId2" action="ppaction://hlinkfile"/>
              </a:rPr>
              <a:t>textcolor.html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87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rule consists of a selector and a declaration block.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 { Property: value;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points to the HTML element you want to style.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block contains one or more declarations separated by semicolons.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declaration includes a CSS property name and a value, separated by a colon.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{ color: green; font-size: 10px;}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|          |              |           |              |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Value  Property  Value</a:t>
            </a:r>
          </a:p>
        </p:txBody>
      </p:sp>
    </p:spTree>
    <p:extLst>
      <p:ext uri="{BB962C8B-B14F-4D97-AF65-F5344CB8AC3E}">
        <p14:creationId xmlns:p14="http://schemas.microsoft.com/office/powerpoint/2010/main" val="17714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5574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 are used to select or find HTML elements based on their element name, id, class, attribute, and many more 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element Selector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selector selects HTML elements based on the element name.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Day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elementselector.html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id Selector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selector uses the id attribute of an HTML element to select a specific or unique element.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an element with a specific id, write a hash (#) character, followed by the id of the element.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DB87-87A0-C1EC-8CF3-53121273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78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Class Selector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4360-83B1-F49E-B2A7-CAB0556B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5"/>
            <a:ext cx="10515600" cy="52428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selector selects HTML elements with a specific class attribute.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elements with a specific class, write a period (.) character, followed by the class name.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classselector.html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Universal Selector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universal selector (*) selects all HTML elements on the page.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universalselector.html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Grouping Selector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grouping selector selects all the HTML elements with the same style definitions.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groupselector.html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98DC-E9ED-D2A2-A227-A9E869B7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Add CSS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577A-7CAC-0EC3-AD27-6F70A513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30"/>
            <a:ext cx="10515600" cy="5223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browser reads a style sheet, it will format the HTML document according to the information in the style sheet.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of inserting a style sheet: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CSS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external style sheet, you can change the look of an entire website by changing just one file!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HTML page must include a reference to the external style sheet file inside the &lt;link&gt; element, inside the head section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67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5E39-1951-F662-1D47-501FDE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29"/>
            <a:ext cx="10515600" cy="5223234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contain any HTML tags.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styles are defined within the &lt;link&gt; element, inside the &lt;head&gt; section of an HTML page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link.css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external.html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external style sheet can be written in any text editor, and must be saved with a 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not contain any HTML tags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F37-7408-A7D4-1717-6979B82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CSS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B664-DEE1-AD85-0BC9-053A429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style sheet may be used if one single HTML page has a unique style.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styles are defined within the &lt;style&gt; element, inside the &lt;head&gt; section of an HTML page: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internal.html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1940</Words>
  <Application>Microsoft Office PowerPoint</Application>
  <PresentationFormat>Widescreen</PresentationFormat>
  <Paragraphs>244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Day 3, CSS Basics</vt:lpstr>
      <vt:lpstr>Agenda</vt:lpstr>
      <vt:lpstr>Introduction</vt:lpstr>
      <vt:lpstr>Syntax:</vt:lpstr>
      <vt:lpstr>CSS Selectors</vt:lpstr>
      <vt:lpstr>CSS Class Selector</vt:lpstr>
      <vt:lpstr>How to Add CSS</vt:lpstr>
      <vt:lpstr>PowerPoint Presentation</vt:lpstr>
      <vt:lpstr>Internal CSS</vt:lpstr>
      <vt:lpstr>Inline CSS</vt:lpstr>
      <vt:lpstr> CSS Comments</vt:lpstr>
      <vt:lpstr>CSS Colors</vt:lpstr>
      <vt:lpstr>CSS Border Color</vt:lpstr>
      <vt:lpstr> CSS Backgrounds</vt:lpstr>
      <vt:lpstr> Background Image</vt:lpstr>
      <vt:lpstr>Background repeat</vt:lpstr>
      <vt:lpstr>Background Attachment</vt:lpstr>
      <vt:lpstr>CSS Borders</vt:lpstr>
      <vt:lpstr>CSS Border-width</vt:lpstr>
      <vt:lpstr>CSS Colors</vt:lpstr>
      <vt:lpstr>CSS Border-Colors</vt:lpstr>
      <vt:lpstr>CSS Margins</vt:lpstr>
      <vt:lpstr>Margin shorthand property</vt:lpstr>
      <vt:lpstr>PowerPoint Presentation</vt:lpstr>
      <vt:lpstr>CSS Padding</vt:lpstr>
      <vt:lpstr>CSS Padding</vt:lpstr>
      <vt:lpstr>CSS Height &amp; Width</vt:lpstr>
      <vt:lpstr>Max- Width</vt:lpstr>
      <vt:lpstr>Box-Model</vt:lpstr>
      <vt:lpstr>CSS Text</vt:lpstr>
      <vt:lpstr>CSS Background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1, HTML Fundamentals</dc:title>
  <dc:creator>Nachiketh s</dc:creator>
  <cp:lastModifiedBy>Nachiketh s</cp:lastModifiedBy>
  <cp:revision>36</cp:revision>
  <dcterms:created xsi:type="dcterms:W3CDTF">2023-10-31T12:06:54Z</dcterms:created>
  <dcterms:modified xsi:type="dcterms:W3CDTF">2023-11-08T01:34:07Z</dcterms:modified>
</cp:coreProperties>
</file>